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tif" ContentType="image/tiff"/>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72" r:id="rId2"/>
    <p:sldId id="294" r:id="rId3"/>
    <p:sldId id="273" r:id="rId4"/>
    <p:sldId id="274" r:id="rId5"/>
    <p:sldId id="275" r:id="rId6"/>
    <p:sldId id="293" r:id="rId7"/>
    <p:sldId id="277" r:id="rId8"/>
    <p:sldId id="278" r:id="rId9"/>
    <p:sldId id="279" r:id="rId10"/>
    <p:sldId id="280" r:id="rId11"/>
    <p:sldId id="281" r:id="rId12"/>
    <p:sldId id="282" r:id="rId13"/>
    <p:sldId id="283" r:id="rId14"/>
    <p:sldId id="284" r:id="rId15"/>
  </p:sldIdLst>
  <p:sldSz cx="9144000" cy="5143500" type="screen16x9"/>
  <p:notesSz cx="6858000" cy="9144000"/>
  <p:embeddedFontLst>
    <p:embeddedFont>
      <p:font typeface="Baguet Script" panose="00000500000000000000" pitchFamily="2" charset="0"/>
      <p:regular r:id="rId17"/>
    </p:embeddedFont>
    <p:embeddedFont>
      <p:font typeface="Cambria Math" panose="02040503050406030204" pitchFamily="18" charset="0"/>
      <p:regular r:id="rId18"/>
    </p:embeddedFont>
    <p:embeddedFont>
      <p:font typeface="Lato" panose="020F0502020204030203" pitchFamily="34" charset="0"/>
      <p:regular r:id="rId19"/>
      <p:bold r:id="rId20"/>
      <p:italic r:id="rId21"/>
      <p:boldItalic r:id="rId22"/>
    </p:embeddedFont>
    <p:embeddedFont>
      <p:font typeface="Open Sans" panose="020B0606030504020204" pitchFamily="34" charset="0"/>
      <p:regular r:id="rId23"/>
      <p:bold r:id="rId24"/>
      <p:italic r:id="rId25"/>
      <p:boldItalic r:id="rId26"/>
    </p:embeddedFont>
    <p:embeddedFont>
      <p:font typeface="Raleway SemiBold" pitchFamily="2"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jNkvEWk79IaoocO1+Hs6quoZMF6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BFF75C-2916-4502-AFC7-68EEC0B3E9EC}" v="32" dt="2024-07-19T19:38:50.2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90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9" Type="http://schemas.openxmlformats.org/officeDocument/2006/relationships/tableStyles" Target="tableStyles.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ger Awad" userId="288fc98461f4b6df" providerId="LiveId" clId="{92BFF75C-2916-4502-AFC7-68EEC0B3E9EC}"/>
    <pc:docChg chg="undo redo custSel addSld delSld modSld sldOrd delMainMaster">
      <pc:chgData name="Hager Awad" userId="288fc98461f4b6df" providerId="LiveId" clId="{92BFF75C-2916-4502-AFC7-68EEC0B3E9EC}" dt="2024-07-19T19:56:34.882" v="935"/>
      <pc:docMkLst>
        <pc:docMk/>
      </pc:docMkLst>
      <pc:sldChg chg="add del">
        <pc:chgData name="Hager Awad" userId="288fc98461f4b6df" providerId="LiveId" clId="{92BFF75C-2916-4502-AFC7-68EEC0B3E9EC}" dt="2024-07-19T19:13:07.395" v="202" actId="47"/>
        <pc:sldMkLst>
          <pc:docMk/>
          <pc:sldMk cId="0" sldId="256"/>
        </pc:sldMkLst>
      </pc:sldChg>
      <pc:sldChg chg="delSp del mod">
        <pc:chgData name="Hager Awad" userId="288fc98461f4b6df" providerId="LiveId" clId="{92BFF75C-2916-4502-AFC7-68EEC0B3E9EC}" dt="2024-07-19T19:04:13.224" v="5" actId="47"/>
        <pc:sldMkLst>
          <pc:docMk/>
          <pc:sldMk cId="0" sldId="257"/>
        </pc:sldMkLst>
        <pc:graphicFrameChg chg="del">
          <ac:chgData name="Hager Awad" userId="288fc98461f4b6df" providerId="LiveId" clId="{92BFF75C-2916-4502-AFC7-68EEC0B3E9EC}" dt="2024-07-19T19:03:50.199" v="0" actId="478"/>
          <ac:graphicFrameMkLst>
            <pc:docMk/>
            <pc:sldMk cId="0" sldId="257"/>
            <ac:graphicFrameMk id="3" creationId="{54B2BD87-499B-28CB-363D-628D889C95F7}"/>
          </ac:graphicFrameMkLst>
        </pc:graphicFrameChg>
      </pc:sldChg>
      <pc:sldChg chg="addSp delSp modSp del mod">
        <pc:chgData name="Hager Awad" userId="288fc98461f4b6df" providerId="LiveId" clId="{92BFF75C-2916-4502-AFC7-68EEC0B3E9EC}" dt="2024-07-19T19:04:13.224" v="5" actId="47"/>
        <pc:sldMkLst>
          <pc:docMk/>
          <pc:sldMk cId="547006067" sldId="258"/>
        </pc:sldMkLst>
        <pc:spChg chg="del">
          <ac:chgData name="Hager Awad" userId="288fc98461f4b6df" providerId="LiveId" clId="{92BFF75C-2916-4502-AFC7-68EEC0B3E9EC}" dt="2024-07-19T19:03:53.736" v="1" actId="478"/>
          <ac:spMkLst>
            <pc:docMk/>
            <pc:sldMk cId="547006067" sldId="258"/>
            <ac:spMk id="2" creationId="{5AB5094D-2C10-5491-47E3-79F80421D571}"/>
          </ac:spMkLst>
        </pc:spChg>
        <pc:spChg chg="del">
          <ac:chgData name="Hager Awad" userId="288fc98461f4b6df" providerId="LiveId" clId="{92BFF75C-2916-4502-AFC7-68EEC0B3E9EC}" dt="2024-07-19T19:03:58.562" v="3" actId="478"/>
          <ac:spMkLst>
            <pc:docMk/>
            <pc:sldMk cId="547006067" sldId="258"/>
            <ac:spMk id="3" creationId="{4F5BC4B7-B530-173E-0324-F8F38118E160}"/>
          </ac:spMkLst>
        </pc:spChg>
        <pc:spChg chg="add del mod">
          <ac:chgData name="Hager Awad" userId="288fc98461f4b6df" providerId="LiveId" clId="{92BFF75C-2916-4502-AFC7-68EEC0B3E9EC}" dt="2024-07-19T19:03:55.939" v="2" actId="478"/>
          <ac:spMkLst>
            <pc:docMk/>
            <pc:sldMk cId="547006067" sldId="258"/>
            <ac:spMk id="5" creationId="{60890038-4CB4-5B9E-5F30-674FB20DB5E9}"/>
          </ac:spMkLst>
        </pc:spChg>
        <pc:spChg chg="add mod">
          <ac:chgData name="Hager Awad" userId="288fc98461f4b6df" providerId="LiveId" clId="{92BFF75C-2916-4502-AFC7-68EEC0B3E9EC}" dt="2024-07-19T19:03:58.562" v="3" actId="478"/>
          <ac:spMkLst>
            <pc:docMk/>
            <pc:sldMk cId="547006067" sldId="258"/>
            <ac:spMk id="7" creationId="{96E679F9-7495-386A-7368-A36E1600B84B}"/>
          </ac:spMkLst>
        </pc:spChg>
      </pc:sldChg>
      <pc:sldChg chg="del">
        <pc:chgData name="Hager Awad" userId="288fc98461f4b6df" providerId="LiveId" clId="{92BFF75C-2916-4502-AFC7-68EEC0B3E9EC}" dt="2024-07-19T19:04:13.224" v="5" actId="47"/>
        <pc:sldMkLst>
          <pc:docMk/>
          <pc:sldMk cId="4104227869" sldId="259"/>
        </pc:sldMkLst>
      </pc:sldChg>
      <pc:sldChg chg="del">
        <pc:chgData name="Hager Awad" userId="288fc98461f4b6df" providerId="LiveId" clId="{92BFF75C-2916-4502-AFC7-68EEC0B3E9EC}" dt="2024-07-19T19:04:13.224" v="5" actId="47"/>
        <pc:sldMkLst>
          <pc:docMk/>
          <pc:sldMk cId="3654723373" sldId="260"/>
        </pc:sldMkLst>
      </pc:sldChg>
      <pc:sldChg chg="del">
        <pc:chgData name="Hager Awad" userId="288fc98461f4b6df" providerId="LiveId" clId="{92BFF75C-2916-4502-AFC7-68EEC0B3E9EC}" dt="2024-07-19T19:04:13.224" v="5" actId="47"/>
        <pc:sldMkLst>
          <pc:docMk/>
          <pc:sldMk cId="3784427141" sldId="261"/>
        </pc:sldMkLst>
      </pc:sldChg>
      <pc:sldChg chg="del">
        <pc:chgData name="Hager Awad" userId="288fc98461f4b6df" providerId="LiveId" clId="{92BFF75C-2916-4502-AFC7-68EEC0B3E9EC}" dt="2024-07-19T19:04:13.224" v="5" actId="47"/>
        <pc:sldMkLst>
          <pc:docMk/>
          <pc:sldMk cId="4065167470" sldId="262"/>
        </pc:sldMkLst>
      </pc:sldChg>
      <pc:sldChg chg="del">
        <pc:chgData name="Hager Awad" userId="288fc98461f4b6df" providerId="LiveId" clId="{92BFF75C-2916-4502-AFC7-68EEC0B3E9EC}" dt="2024-07-19T19:04:13.224" v="5" actId="47"/>
        <pc:sldMkLst>
          <pc:docMk/>
          <pc:sldMk cId="1930426294" sldId="263"/>
        </pc:sldMkLst>
      </pc:sldChg>
      <pc:sldChg chg="del">
        <pc:chgData name="Hager Awad" userId="288fc98461f4b6df" providerId="LiveId" clId="{92BFF75C-2916-4502-AFC7-68EEC0B3E9EC}" dt="2024-07-19T19:04:13.224" v="5" actId="47"/>
        <pc:sldMkLst>
          <pc:docMk/>
          <pc:sldMk cId="2307485181" sldId="264"/>
        </pc:sldMkLst>
      </pc:sldChg>
      <pc:sldChg chg="del">
        <pc:chgData name="Hager Awad" userId="288fc98461f4b6df" providerId="LiveId" clId="{92BFF75C-2916-4502-AFC7-68EEC0B3E9EC}" dt="2024-07-19T19:04:13.224" v="5" actId="47"/>
        <pc:sldMkLst>
          <pc:docMk/>
          <pc:sldMk cId="1586512778" sldId="265"/>
        </pc:sldMkLst>
      </pc:sldChg>
      <pc:sldChg chg="del">
        <pc:chgData name="Hager Awad" userId="288fc98461f4b6df" providerId="LiveId" clId="{92BFF75C-2916-4502-AFC7-68EEC0B3E9EC}" dt="2024-07-19T19:04:13.224" v="5" actId="47"/>
        <pc:sldMkLst>
          <pc:docMk/>
          <pc:sldMk cId="2580174833" sldId="266"/>
        </pc:sldMkLst>
      </pc:sldChg>
      <pc:sldChg chg="del">
        <pc:chgData name="Hager Awad" userId="288fc98461f4b6df" providerId="LiveId" clId="{92BFF75C-2916-4502-AFC7-68EEC0B3E9EC}" dt="2024-07-19T19:04:13.224" v="5" actId="47"/>
        <pc:sldMkLst>
          <pc:docMk/>
          <pc:sldMk cId="824255608" sldId="267"/>
        </pc:sldMkLst>
      </pc:sldChg>
      <pc:sldChg chg="del">
        <pc:chgData name="Hager Awad" userId="288fc98461f4b6df" providerId="LiveId" clId="{92BFF75C-2916-4502-AFC7-68EEC0B3E9EC}" dt="2024-07-19T19:04:13.224" v="5" actId="47"/>
        <pc:sldMkLst>
          <pc:docMk/>
          <pc:sldMk cId="34646192" sldId="268"/>
        </pc:sldMkLst>
      </pc:sldChg>
      <pc:sldChg chg="del">
        <pc:chgData name="Hager Awad" userId="288fc98461f4b6df" providerId="LiveId" clId="{92BFF75C-2916-4502-AFC7-68EEC0B3E9EC}" dt="2024-07-19T19:04:13.224" v="5" actId="47"/>
        <pc:sldMkLst>
          <pc:docMk/>
          <pc:sldMk cId="1051847628" sldId="269"/>
        </pc:sldMkLst>
      </pc:sldChg>
      <pc:sldChg chg="del">
        <pc:chgData name="Hager Awad" userId="288fc98461f4b6df" providerId="LiveId" clId="{92BFF75C-2916-4502-AFC7-68EEC0B3E9EC}" dt="2024-07-19T19:04:13.224" v="5" actId="47"/>
        <pc:sldMkLst>
          <pc:docMk/>
          <pc:sldMk cId="1099056866" sldId="270"/>
        </pc:sldMkLst>
      </pc:sldChg>
      <pc:sldChg chg="del">
        <pc:chgData name="Hager Awad" userId="288fc98461f4b6df" providerId="LiveId" clId="{92BFF75C-2916-4502-AFC7-68EEC0B3E9EC}" dt="2024-07-19T19:04:13.224" v="5" actId="47"/>
        <pc:sldMkLst>
          <pc:docMk/>
          <pc:sldMk cId="747507639" sldId="271"/>
        </pc:sldMkLst>
      </pc:sldChg>
      <pc:sldChg chg="addSp modSp new add del mod">
        <pc:chgData name="Hager Awad" userId="288fc98461f4b6df" providerId="LiveId" clId="{92BFF75C-2916-4502-AFC7-68EEC0B3E9EC}" dt="2024-07-19T19:12:37.060" v="176" actId="47"/>
        <pc:sldMkLst>
          <pc:docMk/>
          <pc:sldMk cId="2309864711" sldId="272"/>
        </pc:sldMkLst>
        <pc:spChg chg="mod">
          <ac:chgData name="Hager Awad" userId="288fc98461f4b6df" providerId="LiveId" clId="{92BFF75C-2916-4502-AFC7-68EEC0B3E9EC}" dt="2024-07-19T19:10:59.343" v="143" actId="1036"/>
          <ac:spMkLst>
            <pc:docMk/>
            <pc:sldMk cId="2309864711" sldId="272"/>
            <ac:spMk id="2" creationId="{6910DE93-0550-3FB6-4CC9-E02899BC3DB4}"/>
          </ac:spMkLst>
        </pc:spChg>
        <pc:spChg chg="mod">
          <ac:chgData name="Hager Awad" userId="288fc98461f4b6df" providerId="LiveId" clId="{92BFF75C-2916-4502-AFC7-68EEC0B3E9EC}" dt="2024-07-19T19:12:29.493" v="173" actId="404"/>
          <ac:spMkLst>
            <pc:docMk/>
            <pc:sldMk cId="2309864711" sldId="272"/>
            <ac:spMk id="3" creationId="{DBFAD226-B3D5-E757-C7A6-86DBF491F0A0}"/>
          </ac:spMkLst>
        </pc:spChg>
        <pc:spChg chg="add">
          <ac:chgData name="Hager Awad" userId="288fc98461f4b6df" providerId="LiveId" clId="{92BFF75C-2916-4502-AFC7-68EEC0B3E9EC}" dt="2024-07-19T19:07:56.156" v="73"/>
          <ac:spMkLst>
            <pc:docMk/>
            <pc:sldMk cId="2309864711" sldId="272"/>
            <ac:spMk id="4" creationId="{3B7CD77F-D46D-76E6-8BD3-8D04AC39B53A}"/>
          </ac:spMkLst>
        </pc:spChg>
        <pc:spChg chg="add mod">
          <ac:chgData name="Hager Awad" userId="288fc98461f4b6df" providerId="LiveId" clId="{92BFF75C-2916-4502-AFC7-68EEC0B3E9EC}" dt="2024-07-19T19:08:43.544" v="82"/>
          <ac:spMkLst>
            <pc:docMk/>
            <pc:sldMk cId="2309864711" sldId="272"/>
            <ac:spMk id="5" creationId="{EC4470B2-3D39-CCCD-DF1B-36E8CD9FD30C}"/>
          </ac:spMkLst>
        </pc:spChg>
        <pc:spChg chg="add mod">
          <ac:chgData name="Hager Awad" userId="288fc98461f4b6df" providerId="LiveId" clId="{92BFF75C-2916-4502-AFC7-68EEC0B3E9EC}" dt="2024-07-19T19:08:43.094" v="81"/>
          <ac:spMkLst>
            <pc:docMk/>
            <pc:sldMk cId="2309864711" sldId="272"/>
            <ac:spMk id="6" creationId="{95BD4D0E-036A-1849-582A-CCEC3E61D65E}"/>
          </ac:spMkLst>
        </pc:spChg>
        <pc:spChg chg="add mod">
          <ac:chgData name="Hager Awad" userId="288fc98461f4b6df" providerId="LiveId" clId="{92BFF75C-2916-4502-AFC7-68EEC0B3E9EC}" dt="2024-07-19T19:08:42.093" v="80"/>
          <ac:spMkLst>
            <pc:docMk/>
            <pc:sldMk cId="2309864711" sldId="272"/>
            <ac:spMk id="7" creationId="{BA974787-4247-B58B-3D9E-7C9CFE4425AE}"/>
          </ac:spMkLst>
        </pc:spChg>
      </pc:sldChg>
      <pc:sldChg chg="addSp delSp modSp new mod modClrScheme chgLayout">
        <pc:chgData name="Hager Awad" userId="288fc98461f4b6df" providerId="LiveId" clId="{92BFF75C-2916-4502-AFC7-68EEC0B3E9EC}" dt="2024-07-19T19:53:31.685" v="929" actId="1076"/>
        <pc:sldMkLst>
          <pc:docMk/>
          <pc:sldMk cId="760501963" sldId="273"/>
        </pc:sldMkLst>
        <pc:spChg chg="del">
          <ac:chgData name="Hager Awad" userId="288fc98461f4b6df" providerId="LiveId" clId="{92BFF75C-2916-4502-AFC7-68EEC0B3E9EC}" dt="2024-07-19T19:13:17.730" v="203" actId="700"/>
          <ac:spMkLst>
            <pc:docMk/>
            <pc:sldMk cId="760501963" sldId="273"/>
            <ac:spMk id="2" creationId="{9D12C229-7A8B-9E6A-C132-137C8D8DABBD}"/>
          </ac:spMkLst>
        </pc:spChg>
        <pc:spChg chg="del">
          <ac:chgData name="Hager Awad" userId="288fc98461f4b6df" providerId="LiveId" clId="{92BFF75C-2916-4502-AFC7-68EEC0B3E9EC}" dt="2024-07-19T19:13:17.730" v="203" actId="700"/>
          <ac:spMkLst>
            <pc:docMk/>
            <pc:sldMk cId="760501963" sldId="273"/>
            <ac:spMk id="3" creationId="{EE4FB308-5F12-7C4C-CE7B-4481D986BAC2}"/>
          </ac:spMkLst>
        </pc:spChg>
        <pc:spChg chg="add del mod ord">
          <ac:chgData name="Hager Awad" userId="288fc98461f4b6df" providerId="LiveId" clId="{92BFF75C-2916-4502-AFC7-68EEC0B3E9EC}" dt="2024-07-19T19:13:36.331" v="204" actId="700"/>
          <ac:spMkLst>
            <pc:docMk/>
            <pc:sldMk cId="760501963" sldId="273"/>
            <ac:spMk id="4" creationId="{5D19C542-66BE-FE2B-AA74-06E1AF28DFF6}"/>
          </ac:spMkLst>
        </pc:spChg>
        <pc:spChg chg="add del mod ord">
          <ac:chgData name="Hager Awad" userId="288fc98461f4b6df" providerId="LiveId" clId="{92BFF75C-2916-4502-AFC7-68EEC0B3E9EC}" dt="2024-07-19T19:13:36.331" v="204" actId="700"/>
          <ac:spMkLst>
            <pc:docMk/>
            <pc:sldMk cId="760501963" sldId="273"/>
            <ac:spMk id="5" creationId="{F98B960D-3B72-675E-44EC-9FFADDE70712}"/>
          </ac:spMkLst>
        </pc:spChg>
        <pc:spChg chg="add del mod ord">
          <ac:chgData name="Hager Awad" userId="288fc98461f4b6df" providerId="LiveId" clId="{92BFF75C-2916-4502-AFC7-68EEC0B3E9EC}" dt="2024-07-19T19:20:21.094" v="270" actId="27636"/>
          <ac:spMkLst>
            <pc:docMk/>
            <pc:sldMk cId="760501963" sldId="273"/>
            <ac:spMk id="6" creationId="{9FB3CAF6-983D-A658-FFD1-1CD985DC92D8}"/>
          </ac:spMkLst>
        </pc:spChg>
        <pc:spChg chg="add mod">
          <ac:chgData name="Hager Awad" userId="288fc98461f4b6df" providerId="LiveId" clId="{92BFF75C-2916-4502-AFC7-68EEC0B3E9EC}" dt="2024-07-19T19:14:23.368" v="223" actId="20577"/>
          <ac:spMkLst>
            <pc:docMk/>
            <pc:sldMk cId="760501963" sldId="273"/>
            <ac:spMk id="7" creationId="{135B50AD-D03D-E99A-F92E-4A2B8AEBBF22}"/>
          </ac:spMkLst>
        </pc:spChg>
        <pc:spChg chg="add del mod">
          <ac:chgData name="Hager Awad" userId="288fc98461f4b6df" providerId="LiveId" clId="{92BFF75C-2916-4502-AFC7-68EEC0B3E9EC}" dt="2024-07-19T19:20:39.818" v="271" actId="478"/>
          <ac:spMkLst>
            <pc:docMk/>
            <pc:sldMk cId="760501963" sldId="273"/>
            <ac:spMk id="8" creationId="{5463C6E2-70B7-05E4-AD5E-45B416BEBB92}"/>
          </ac:spMkLst>
        </pc:spChg>
        <pc:spChg chg="add del mod">
          <ac:chgData name="Hager Awad" userId="288fc98461f4b6df" providerId="LiveId" clId="{92BFF75C-2916-4502-AFC7-68EEC0B3E9EC}" dt="2024-07-19T19:20:57.662" v="296" actId="478"/>
          <ac:spMkLst>
            <pc:docMk/>
            <pc:sldMk cId="760501963" sldId="273"/>
            <ac:spMk id="10" creationId="{DBE28E68-D12F-78AE-7588-AD461ED28B23}"/>
          </ac:spMkLst>
        </pc:spChg>
        <pc:spChg chg="add mod">
          <ac:chgData name="Hager Awad" userId="288fc98461f4b6df" providerId="LiveId" clId="{92BFF75C-2916-4502-AFC7-68EEC0B3E9EC}" dt="2024-07-19T19:53:31.685" v="929" actId="1076"/>
          <ac:spMkLst>
            <pc:docMk/>
            <pc:sldMk cId="760501963" sldId="273"/>
            <ac:spMk id="14" creationId="{C8DA0F51-0B12-69A3-00C9-527389816CA4}"/>
          </ac:spMkLst>
        </pc:spChg>
        <pc:picChg chg="add del mod">
          <ac:chgData name="Hager Awad" userId="288fc98461f4b6df" providerId="LiveId" clId="{92BFF75C-2916-4502-AFC7-68EEC0B3E9EC}" dt="2024-07-19T19:20:57.662" v="296" actId="478"/>
          <ac:picMkLst>
            <pc:docMk/>
            <pc:sldMk cId="760501963" sldId="273"/>
            <ac:picMk id="9" creationId="{17239055-9DA9-5737-9F23-1A6AEB174147}"/>
          </ac:picMkLst>
        </pc:picChg>
        <pc:picChg chg="add del mod">
          <ac:chgData name="Hager Awad" userId="288fc98461f4b6df" providerId="LiveId" clId="{92BFF75C-2916-4502-AFC7-68EEC0B3E9EC}" dt="2024-07-19T19:20:57.662" v="296" actId="478"/>
          <ac:picMkLst>
            <pc:docMk/>
            <pc:sldMk cId="760501963" sldId="273"/>
            <ac:picMk id="11" creationId="{D4A208FB-8A13-BB58-BAFB-F2F5E3C9EF54}"/>
          </ac:picMkLst>
        </pc:picChg>
        <pc:picChg chg="add mod">
          <ac:chgData name="Hager Awad" userId="288fc98461f4b6df" providerId="LiveId" clId="{92BFF75C-2916-4502-AFC7-68EEC0B3E9EC}" dt="2024-07-19T19:53:22.418" v="927" actId="14100"/>
          <ac:picMkLst>
            <pc:docMk/>
            <pc:sldMk cId="760501963" sldId="273"/>
            <ac:picMk id="12" creationId="{D9A570AB-14C4-E1C8-ADFB-33B41FDCD722}"/>
          </ac:picMkLst>
        </pc:picChg>
        <pc:picChg chg="add del mod">
          <ac:chgData name="Hager Awad" userId="288fc98461f4b6df" providerId="LiveId" clId="{92BFF75C-2916-4502-AFC7-68EEC0B3E9EC}" dt="2024-07-19T19:52:58.483" v="920" actId="478"/>
          <ac:picMkLst>
            <pc:docMk/>
            <pc:sldMk cId="760501963" sldId="273"/>
            <ac:picMk id="13" creationId="{6818E141-5882-2B6C-036E-EF1CBA9EFEA2}"/>
          </ac:picMkLst>
        </pc:picChg>
      </pc:sldChg>
      <pc:sldChg chg="new del">
        <pc:chgData name="Hager Awad" userId="288fc98461f4b6df" providerId="LiveId" clId="{92BFF75C-2916-4502-AFC7-68EEC0B3E9EC}" dt="2024-07-19T19:12:50.894" v="180" actId="680"/>
        <pc:sldMkLst>
          <pc:docMk/>
          <pc:sldMk cId="917625482" sldId="273"/>
        </pc:sldMkLst>
      </pc:sldChg>
      <pc:sldChg chg="addSp delSp modSp new del">
        <pc:chgData name="Hager Awad" userId="288fc98461f4b6df" providerId="LiveId" clId="{92BFF75C-2916-4502-AFC7-68EEC0B3E9EC}" dt="2024-07-19T19:10:01.783" v="108" actId="47"/>
        <pc:sldMkLst>
          <pc:docMk/>
          <pc:sldMk cId="2592649479" sldId="273"/>
        </pc:sldMkLst>
        <pc:spChg chg="add del">
          <ac:chgData name="Hager Awad" userId="288fc98461f4b6df" providerId="LiveId" clId="{92BFF75C-2916-4502-AFC7-68EEC0B3E9EC}" dt="2024-07-19T19:09:57.065" v="107"/>
          <ac:spMkLst>
            <pc:docMk/>
            <pc:sldMk cId="2592649479" sldId="273"/>
            <ac:spMk id="3" creationId="{6F22B0BF-EB8F-DA2D-7538-4682EADBD118}"/>
          </ac:spMkLst>
        </pc:spChg>
        <pc:spChg chg="add mod">
          <ac:chgData name="Hager Awad" userId="288fc98461f4b6df" providerId="LiveId" clId="{92BFF75C-2916-4502-AFC7-68EEC0B3E9EC}" dt="2024-07-19T19:09:57.065" v="107"/>
          <ac:spMkLst>
            <pc:docMk/>
            <pc:sldMk cId="2592649479" sldId="273"/>
            <ac:spMk id="4" creationId="{1C887438-E585-6B0E-7DEC-3A29EA3150AA}"/>
          </ac:spMkLst>
        </pc:spChg>
      </pc:sldChg>
      <pc:sldChg chg="new del">
        <pc:chgData name="Hager Awad" userId="288fc98461f4b6df" providerId="LiveId" clId="{92BFF75C-2916-4502-AFC7-68EEC0B3E9EC}" dt="2024-07-19T19:12:42.194" v="178" actId="680"/>
        <pc:sldMkLst>
          <pc:docMk/>
          <pc:sldMk cId="4137002953" sldId="273"/>
        </pc:sldMkLst>
      </pc:sldChg>
      <pc:sldChg chg="addSp new del">
        <pc:chgData name="Hager Awad" userId="288fc98461f4b6df" providerId="LiveId" clId="{92BFF75C-2916-4502-AFC7-68EEC0B3E9EC}" dt="2024-07-19T19:09:49.381" v="104" actId="47"/>
        <pc:sldMkLst>
          <pc:docMk/>
          <pc:sldMk cId="4161385951" sldId="273"/>
        </pc:sldMkLst>
        <pc:spChg chg="add">
          <ac:chgData name="Hager Awad" userId="288fc98461f4b6df" providerId="LiveId" clId="{92BFF75C-2916-4502-AFC7-68EEC0B3E9EC}" dt="2024-07-19T19:08:54.010" v="86"/>
          <ac:spMkLst>
            <pc:docMk/>
            <pc:sldMk cId="4161385951" sldId="273"/>
            <ac:spMk id="4" creationId="{A89C46B1-8A40-93DD-5DA0-C6EA546196CC}"/>
          </ac:spMkLst>
        </pc:spChg>
      </pc:sldChg>
      <pc:sldChg chg="new del">
        <pc:chgData name="Hager Awad" userId="288fc98461f4b6df" providerId="LiveId" clId="{92BFF75C-2916-4502-AFC7-68EEC0B3E9EC}" dt="2024-07-19T19:15:18.037" v="233" actId="47"/>
        <pc:sldMkLst>
          <pc:docMk/>
          <pc:sldMk cId="766249114" sldId="274"/>
        </pc:sldMkLst>
      </pc:sldChg>
      <pc:sldChg chg="addSp modSp new mod">
        <pc:chgData name="Hager Awad" userId="288fc98461f4b6df" providerId="LiveId" clId="{92BFF75C-2916-4502-AFC7-68EEC0B3E9EC}" dt="2024-07-19T19:54:07.238" v="931" actId="14100"/>
        <pc:sldMkLst>
          <pc:docMk/>
          <pc:sldMk cId="1992054000" sldId="274"/>
        </pc:sldMkLst>
        <pc:spChg chg="mod">
          <ac:chgData name="Hager Awad" userId="288fc98461f4b6df" providerId="LiveId" clId="{92BFF75C-2916-4502-AFC7-68EEC0B3E9EC}" dt="2024-07-19T19:22:43.952" v="315" actId="27636"/>
          <ac:spMkLst>
            <pc:docMk/>
            <pc:sldMk cId="1992054000" sldId="274"/>
            <ac:spMk id="2" creationId="{80DF8759-99C8-6485-49DA-481E45E35BA9}"/>
          </ac:spMkLst>
        </pc:spChg>
        <pc:spChg chg="add mod">
          <ac:chgData name="Hager Awad" userId="288fc98461f4b6df" providerId="LiveId" clId="{92BFF75C-2916-4502-AFC7-68EEC0B3E9EC}" dt="2024-07-19T19:23:33.356" v="325" actId="1076"/>
          <ac:spMkLst>
            <pc:docMk/>
            <pc:sldMk cId="1992054000" sldId="274"/>
            <ac:spMk id="4" creationId="{1162A568-113E-069B-E0DC-15E553EF2CD6}"/>
          </ac:spMkLst>
        </pc:spChg>
        <pc:spChg chg="add mod">
          <ac:chgData name="Hager Awad" userId="288fc98461f4b6df" providerId="LiveId" clId="{92BFF75C-2916-4502-AFC7-68EEC0B3E9EC}" dt="2024-07-19T19:54:03.154" v="930" actId="14100"/>
          <ac:spMkLst>
            <pc:docMk/>
            <pc:sldMk cId="1992054000" sldId="274"/>
            <ac:spMk id="5" creationId="{123F4A18-BFFB-8CE4-6B8C-64D16B0F44D2}"/>
          </ac:spMkLst>
        </pc:spChg>
        <pc:picChg chg="add mod">
          <ac:chgData name="Hager Awad" userId="288fc98461f4b6df" providerId="LiveId" clId="{92BFF75C-2916-4502-AFC7-68EEC0B3E9EC}" dt="2024-07-19T19:54:07.238" v="931" actId="14100"/>
          <ac:picMkLst>
            <pc:docMk/>
            <pc:sldMk cId="1992054000" sldId="274"/>
            <ac:picMk id="3" creationId="{99553DA7-0641-82D2-FAD6-C4FDFF57741F}"/>
          </ac:picMkLst>
        </pc:picChg>
      </pc:sldChg>
      <pc:sldChg chg="new del">
        <pc:chgData name="Hager Awad" userId="288fc98461f4b6df" providerId="LiveId" clId="{92BFF75C-2916-4502-AFC7-68EEC0B3E9EC}" dt="2024-07-19T19:15:18.037" v="233" actId="47"/>
        <pc:sldMkLst>
          <pc:docMk/>
          <pc:sldMk cId="3296290632" sldId="275"/>
        </pc:sldMkLst>
      </pc:sldChg>
      <pc:sldChg chg="addSp modSp new mod modAnim">
        <pc:chgData name="Hager Awad" userId="288fc98461f4b6df" providerId="LiveId" clId="{92BFF75C-2916-4502-AFC7-68EEC0B3E9EC}" dt="2024-07-19T19:56:34.882" v="935"/>
        <pc:sldMkLst>
          <pc:docMk/>
          <pc:sldMk cId="4042855655" sldId="275"/>
        </pc:sldMkLst>
        <pc:spChg chg="mod">
          <ac:chgData name="Hager Awad" userId="288fc98461f4b6df" providerId="LiveId" clId="{92BFF75C-2916-4502-AFC7-68EEC0B3E9EC}" dt="2024-07-19T19:25:32.231" v="381" actId="27636"/>
          <ac:spMkLst>
            <pc:docMk/>
            <pc:sldMk cId="4042855655" sldId="275"/>
            <ac:spMk id="2" creationId="{026D2A75-EC19-892E-15EA-ABC9076D7B21}"/>
          </ac:spMkLst>
        </pc:spChg>
        <pc:spChg chg="add mod">
          <ac:chgData name="Hager Awad" userId="288fc98461f4b6df" providerId="LiveId" clId="{92BFF75C-2916-4502-AFC7-68EEC0B3E9EC}" dt="2024-07-19T19:26:33.803" v="402" actId="1036"/>
          <ac:spMkLst>
            <pc:docMk/>
            <pc:sldMk cId="4042855655" sldId="275"/>
            <ac:spMk id="5" creationId="{66D2956A-B407-7087-7717-60DFBC1BCA4B}"/>
          </ac:spMkLst>
        </pc:spChg>
        <pc:picChg chg="add mod">
          <ac:chgData name="Hager Awad" userId="288fc98461f4b6df" providerId="LiveId" clId="{92BFF75C-2916-4502-AFC7-68EEC0B3E9EC}" dt="2024-07-19T19:26:37.670" v="403" actId="14100"/>
          <ac:picMkLst>
            <pc:docMk/>
            <pc:sldMk cId="4042855655" sldId="275"/>
            <ac:picMk id="3" creationId="{69515D1C-85E9-C1F7-1E8D-484D4D2EB504}"/>
          </ac:picMkLst>
        </pc:picChg>
      </pc:sldChg>
      <pc:sldChg chg="addSp modSp new del mod">
        <pc:chgData name="Hager Awad" userId="288fc98461f4b6df" providerId="LiveId" clId="{92BFF75C-2916-4502-AFC7-68EEC0B3E9EC}" dt="2024-07-19T19:50:14.638" v="833" actId="47"/>
        <pc:sldMkLst>
          <pc:docMk/>
          <pc:sldMk cId="2776919634" sldId="276"/>
        </pc:sldMkLst>
        <pc:spChg chg="mod">
          <ac:chgData name="Hager Awad" userId="288fc98461f4b6df" providerId="LiveId" clId="{92BFF75C-2916-4502-AFC7-68EEC0B3E9EC}" dt="2024-07-19T19:26:48.631" v="426" actId="1036"/>
          <ac:spMkLst>
            <pc:docMk/>
            <pc:sldMk cId="2776919634" sldId="276"/>
            <ac:spMk id="2" creationId="{AF781A59-59C1-8313-AE9A-ED0450785D5A}"/>
          </ac:spMkLst>
        </pc:spChg>
        <pc:picChg chg="add mod">
          <ac:chgData name="Hager Awad" userId="288fc98461f4b6df" providerId="LiveId" clId="{92BFF75C-2916-4502-AFC7-68EEC0B3E9EC}" dt="2024-07-19T19:27:11.206" v="431" actId="14100"/>
          <ac:picMkLst>
            <pc:docMk/>
            <pc:sldMk cId="2776919634" sldId="276"/>
            <ac:picMk id="3" creationId="{031ECD22-9079-DEE5-0A81-0EE6ED590F58}"/>
          </ac:picMkLst>
        </pc:picChg>
      </pc:sldChg>
      <pc:sldChg chg="new del">
        <pc:chgData name="Hager Awad" userId="288fc98461f4b6df" providerId="LiveId" clId="{92BFF75C-2916-4502-AFC7-68EEC0B3E9EC}" dt="2024-07-19T19:15:18.037" v="233" actId="47"/>
        <pc:sldMkLst>
          <pc:docMk/>
          <pc:sldMk cId="3502306230" sldId="276"/>
        </pc:sldMkLst>
      </pc:sldChg>
      <pc:sldChg chg="new del">
        <pc:chgData name="Hager Awad" userId="288fc98461f4b6df" providerId="LiveId" clId="{92BFF75C-2916-4502-AFC7-68EEC0B3E9EC}" dt="2024-07-19T19:15:18.037" v="233" actId="47"/>
        <pc:sldMkLst>
          <pc:docMk/>
          <pc:sldMk cId="629362611" sldId="277"/>
        </pc:sldMkLst>
      </pc:sldChg>
      <pc:sldChg chg="addSp modSp new mod ord">
        <pc:chgData name="Hager Awad" userId="288fc98461f4b6df" providerId="LiveId" clId="{92BFF75C-2916-4502-AFC7-68EEC0B3E9EC}" dt="2024-07-19T19:55:00.125" v="933"/>
        <pc:sldMkLst>
          <pc:docMk/>
          <pc:sldMk cId="2244202093" sldId="277"/>
        </pc:sldMkLst>
        <pc:spChg chg="mod">
          <ac:chgData name="Hager Awad" userId="288fc98461f4b6df" providerId="LiveId" clId="{92BFF75C-2916-4502-AFC7-68EEC0B3E9EC}" dt="2024-07-19T19:27:34.469" v="458" actId="27636"/>
          <ac:spMkLst>
            <pc:docMk/>
            <pc:sldMk cId="2244202093" sldId="277"/>
            <ac:spMk id="2" creationId="{4D5B20CA-68E7-68B5-5667-45760FCF5EFB}"/>
          </ac:spMkLst>
        </pc:spChg>
        <pc:spChg chg="add mod">
          <ac:chgData name="Hager Awad" userId="288fc98461f4b6df" providerId="LiveId" clId="{92BFF75C-2916-4502-AFC7-68EEC0B3E9EC}" dt="2024-07-19T19:28:43.412" v="472" actId="14100"/>
          <ac:spMkLst>
            <pc:docMk/>
            <pc:sldMk cId="2244202093" sldId="277"/>
            <ac:spMk id="4" creationId="{018B7F5A-FBFE-1FCA-612A-2A35B3F9423E}"/>
          </ac:spMkLst>
        </pc:spChg>
        <pc:spChg chg="add mod">
          <ac:chgData name="Hager Awad" userId="288fc98461f4b6df" providerId="LiveId" clId="{92BFF75C-2916-4502-AFC7-68EEC0B3E9EC}" dt="2024-07-19T19:52:27.131" v="919" actId="1036"/>
          <ac:spMkLst>
            <pc:docMk/>
            <pc:sldMk cId="2244202093" sldId="277"/>
            <ac:spMk id="5" creationId="{03BB329C-B6C1-11CF-E261-FF53C757872E}"/>
          </ac:spMkLst>
        </pc:spChg>
        <pc:picChg chg="add mod">
          <ac:chgData name="Hager Awad" userId="288fc98461f4b6df" providerId="LiveId" clId="{92BFF75C-2916-4502-AFC7-68EEC0B3E9EC}" dt="2024-07-19T19:28:01.177" v="464" actId="14100"/>
          <ac:picMkLst>
            <pc:docMk/>
            <pc:sldMk cId="2244202093" sldId="277"/>
            <ac:picMk id="3" creationId="{23BC9CAE-A2B9-6F66-0CAE-F5DD7C2F4D4C}"/>
          </ac:picMkLst>
        </pc:picChg>
      </pc:sldChg>
      <pc:sldChg chg="new del">
        <pc:chgData name="Hager Awad" userId="288fc98461f4b6df" providerId="LiveId" clId="{92BFF75C-2916-4502-AFC7-68EEC0B3E9EC}" dt="2024-07-19T19:15:18.037" v="233" actId="47"/>
        <pc:sldMkLst>
          <pc:docMk/>
          <pc:sldMk cId="1629964909" sldId="278"/>
        </pc:sldMkLst>
      </pc:sldChg>
      <pc:sldChg chg="addSp modSp new mod">
        <pc:chgData name="Hager Awad" userId="288fc98461f4b6df" providerId="LiveId" clId="{92BFF75C-2916-4502-AFC7-68EEC0B3E9EC}" dt="2024-07-19T19:55:12.610" v="934" actId="14100"/>
        <pc:sldMkLst>
          <pc:docMk/>
          <pc:sldMk cId="2054966690" sldId="278"/>
        </pc:sldMkLst>
        <pc:spChg chg="mod">
          <ac:chgData name="Hager Awad" userId="288fc98461f4b6df" providerId="LiveId" clId="{92BFF75C-2916-4502-AFC7-68EEC0B3E9EC}" dt="2024-07-19T19:37:26.016" v="545" actId="1076"/>
          <ac:spMkLst>
            <pc:docMk/>
            <pc:sldMk cId="2054966690" sldId="278"/>
            <ac:spMk id="2" creationId="{9BE1FD7D-9DCD-D5F9-6C78-541359CFBA55}"/>
          </ac:spMkLst>
        </pc:spChg>
        <pc:picChg chg="add mod">
          <ac:chgData name="Hager Awad" userId="288fc98461f4b6df" providerId="LiveId" clId="{92BFF75C-2916-4502-AFC7-68EEC0B3E9EC}" dt="2024-07-19T19:55:12.610" v="934" actId="14100"/>
          <ac:picMkLst>
            <pc:docMk/>
            <pc:sldMk cId="2054966690" sldId="278"/>
            <ac:picMk id="3" creationId="{832FBAA8-9689-8067-F0A9-BC8E07F42B81}"/>
          </ac:picMkLst>
        </pc:picChg>
      </pc:sldChg>
      <pc:sldChg chg="new del">
        <pc:chgData name="Hager Awad" userId="288fc98461f4b6df" providerId="LiveId" clId="{92BFF75C-2916-4502-AFC7-68EEC0B3E9EC}" dt="2024-07-19T19:15:18.037" v="233" actId="47"/>
        <pc:sldMkLst>
          <pc:docMk/>
          <pc:sldMk cId="902035269" sldId="279"/>
        </pc:sldMkLst>
      </pc:sldChg>
      <pc:sldChg chg="addSp delSp modSp new mod">
        <pc:chgData name="Hager Awad" userId="288fc98461f4b6df" providerId="LiveId" clId="{92BFF75C-2916-4502-AFC7-68EEC0B3E9EC}" dt="2024-07-19T19:48:19.153" v="772" actId="14100"/>
        <pc:sldMkLst>
          <pc:docMk/>
          <pc:sldMk cId="3039394671" sldId="279"/>
        </pc:sldMkLst>
        <pc:spChg chg="mod">
          <ac:chgData name="Hager Awad" userId="288fc98461f4b6df" providerId="LiveId" clId="{92BFF75C-2916-4502-AFC7-68EEC0B3E9EC}" dt="2024-07-19T19:38:20.787" v="589" actId="1036"/>
          <ac:spMkLst>
            <pc:docMk/>
            <pc:sldMk cId="3039394671" sldId="279"/>
            <ac:spMk id="2" creationId="{B9F4A6EB-9428-F916-97C1-76DCC067F2D3}"/>
          </ac:spMkLst>
        </pc:spChg>
        <pc:spChg chg="add del mod">
          <ac:chgData name="Hager Awad" userId="288fc98461f4b6df" providerId="LiveId" clId="{92BFF75C-2916-4502-AFC7-68EEC0B3E9EC}" dt="2024-07-19T19:39:29.209" v="610" actId="478"/>
          <ac:spMkLst>
            <pc:docMk/>
            <pc:sldMk cId="3039394671" sldId="279"/>
            <ac:spMk id="4" creationId="{8B268ABD-BB04-193F-BC97-067047FF5679}"/>
          </ac:spMkLst>
        </pc:spChg>
        <pc:spChg chg="add mod">
          <ac:chgData name="Hager Awad" userId="288fc98461f4b6df" providerId="LiveId" clId="{92BFF75C-2916-4502-AFC7-68EEC0B3E9EC}" dt="2024-07-19T19:40:01.244" v="618" actId="1076"/>
          <ac:spMkLst>
            <pc:docMk/>
            <pc:sldMk cId="3039394671" sldId="279"/>
            <ac:spMk id="6" creationId="{2F093AF2-600B-53AC-AC06-1E7913CA9C9F}"/>
          </ac:spMkLst>
        </pc:spChg>
        <pc:picChg chg="add mod modCrop">
          <ac:chgData name="Hager Awad" userId="288fc98461f4b6df" providerId="LiveId" clId="{92BFF75C-2916-4502-AFC7-68EEC0B3E9EC}" dt="2024-07-19T19:48:19.153" v="772" actId="14100"/>
          <ac:picMkLst>
            <pc:docMk/>
            <pc:sldMk cId="3039394671" sldId="279"/>
            <ac:picMk id="3" creationId="{1D106A2F-2885-B38E-7021-1BDCE3EA9F52}"/>
          </ac:picMkLst>
        </pc:picChg>
      </pc:sldChg>
      <pc:sldChg chg="addSp modSp new mod">
        <pc:chgData name="Hager Awad" userId="288fc98461f4b6df" providerId="LiveId" clId="{92BFF75C-2916-4502-AFC7-68EEC0B3E9EC}" dt="2024-07-19T19:47:50.665" v="771" actId="122"/>
        <pc:sldMkLst>
          <pc:docMk/>
          <pc:sldMk cId="1259185284" sldId="280"/>
        </pc:sldMkLst>
        <pc:spChg chg="mod">
          <ac:chgData name="Hager Awad" userId="288fc98461f4b6df" providerId="LiveId" clId="{92BFF75C-2916-4502-AFC7-68EEC0B3E9EC}" dt="2024-07-19T19:47:50.665" v="771" actId="122"/>
          <ac:spMkLst>
            <pc:docMk/>
            <pc:sldMk cId="1259185284" sldId="280"/>
            <ac:spMk id="2" creationId="{2D8914CA-D85A-C4C3-ABC9-1BF9F2E0EBE3}"/>
          </ac:spMkLst>
        </pc:spChg>
        <pc:picChg chg="add mod">
          <ac:chgData name="Hager Awad" userId="288fc98461f4b6df" providerId="LiveId" clId="{92BFF75C-2916-4502-AFC7-68EEC0B3E9EC}" dt="2024-07-19T19:41:38.100" v="640" actId="14100"/>
          <ac:picMkLst>
            <pc:docMk/>
            <pc:sldMk cId="1259185284" sldId="280"/>
            <ac:picMk id="3" creationId="{04BAACAC-57E6-685F-C90D-8C0B0E346E5B}"/>
          </ac:picMkLst>
        </pc:picChg>
      </pc:sldChg>
      <pc:sldChg chg="new del">
        <pc:chgData name="Hager Awad" userId="288fc98461f4b6df" providerId="LiveId" clId="{92BFF75C-2916-4502-AFC7-68EEC0B3E9EC}" dt="2024-07-19T19:15:18.037" v="233" actId="47"/>
        <pc:sldMkLst>
          <pc:docMk/>
          <pc:sldMk cId="1673424027" sldId="280"/>
        </pc:sldMkLst>
      </pc:sldChg>
      <pc:sldChg chg="addSp modSp new mod">
        <pc:chgData name="Hager Awad" userId="288fc98461f4b6df" providerId="LiveId" clId="{92BFF75C-2916-4502-AFC7-68EEC0B3E9EC}" dt="2024-07-19T19:42:37.311" v="655" actId="14100"/>
        <pc:sldMkLst>
          <pc:docMk/>
          <pc:sldMk cId="715394191" sldId="281"/>
        </pc:sldMkLst>
        <pc:spChg chg="mod">
          <ac:chgData name="Hager Awad" userId="288fc98461f4b6df" providerId="LiveId" clId="{92BFF75C-2916-4502-AFC7-68EEC0B3E9EC}" dt="2024-07-19T19:42:09.720" v="648" actId="1076"/>
          <ac:spMkLst>
            <pc:docMk/>
            <pc:sldMk cId="715394191" sldId="281"/>
            <ac:spMk id="2" creationId="{865825C1-B1B3-7158-8833-E58DD82D7850}"/>
          </ac:spMkLst>
        </pc:spChg>
        <pc:picChg chg="add mod">
          <ac:chgData name="Hager Awad" userId="288fc98461f4b6df" providerId="LiveId" clId="{92BFF75C-2916-4502-AFC7-68EEC0B3E9EC}" dt="2024-07-19T19:42:37.311" v="655" actId="14100"/>
          <ac:picMkLst>
            <pc:docMk/>
            <pc:sldMk cId="715394191" sldId="281"/>
            <ac:picMk id="3" creationId="{F209EFB2-12BF-0428-1588-486D359B0EC4}"/>
          </ac:picMkLst>
        </pc:picChg>
      </pc:sldChg>
      <pc:sldChg chg="new del">
        <pc:chgData name="Hager Awad" userId="288fc98461f4b6df" providerId="LiveId" clId="{92BFF75C-2916-4502-AFC7-68EEC0B3E9EC}" dt="2024-07-19T19:15:18.037" v="233" actId="47"/>
        <pc:sldMkLst>
          <pc:docMk/>
          <pc:sldMk cId="1309958348" sldId="281"/>
        </pc:sldMkLst>
      </pc:sldChg>
      <pc:sldChg chg="addSp modSp new mod modAnim">
        <pc:chgData name="Hager Awad" userId="288fc98461f4b6df" providerId="LiveId" clId="{92BFF75C-2916-4502-AFC7-68EEC0B3E9EC}" dt="2024-07-19T19:43:19.758" v="666" actId="14100"/>
        <pc:sldMkLst>
          <pc:docMk/>
          <pc:sldMk cId="1346219062" sldId="282"/>
        </pc:sldMkLst>
        <pc:spChg chg="mod">
          <ac:chgData name="Hager Awad" userId="288fc98461f4b6df" providerId="LiveId" clId="{92BFF75C-2916-4502-AFC7-68EEC0B3E9EC}" dt="2024-07-19T19:42:57.957" v="662" actId="1076"/>
          <ac:spMkLst>
            <pc:docMk/>
            <pc:sldMk cId="1346219062" sldId="282"/>
            <ac:spMk id="2" creationId="{CBEDFB72-C378-24F9-4EC0-72A1A634A10D}"/>
          </ac:spMkLst>
        </pc:spChg>
        <pc:picChg chg="add mod">
          <ac:chgData name="Hager Awad" userId="288fc98461f4b6df" providerId="LiveId" clId="{92BFF75C-2916-4502-AFC7-68EEC0B3E9EC}" dt="2024-07-19T19:43:19.758" v="666" actId="14100"/>
          <ac:picMkLst>
            <pc:docMk/>
            <pc:sldMk cId="1346219062" sldId="282"/>
            <ac:picMk id="3" creationId="{10AD0836-F3BB-53A7-9D52-6526C52F81D8}"/>
          </ac:picMkLst>
        </pc:picChg>
      </pc:sldChg>
      <pc:sldChg chg="new del">
        <pc:chgData name="Hager Awad" userId="288fc98461f4b6df" providerId="LiveId" clId="{92BFF75C-2916-4502-AFC7-68EEC0B3E9EC}" dt="2024-07-19T19:15:18.037" v="233" actId="47"/>
        <pc:sldMkLst>
          <pc:docMk/>
          <pc:sldMk cId="3159051552" sldId="282"/>
        </pc:sldMkLst>
      </pc:sldChg>
      <pc:sldChg chg="addSp modSp new mod">
        <pc:chgData name="Hager Awad" userId="288fc98461f4b6df" providerId="LiveId" clId="{92BFF75C-2916-4502-AFC7-68EEC0B3E9EC}" dt="2024-07-19T19:44:45.373" v="689" actId="14100"/>
        <pc:sldMkLst>
          <pc:docMk/>
          <pc:sldMk cId="1659124316" sldId="283"/>
        </pc:sldMkLst>
        <pc:spChg chg="mod">
          <ac:chgData name="Hager Awad" userId="288fc98461f4b6df" providerId="LiveId" clId="{92BFF75C-2916-4502-AFC7-68EEC0B3E9EC}" dt="2024-07-19T19:43:50.377" v="673" actId="1076"/>
          <ac:spMkLst>
            <pc:docMk/>
            <pc:sldMk cId="1659124316" sldId="283"/>
            <ac:spMk id="2" creationId="{51E24D96-E463-3C5D-2A2D-860EBC69E4DF}"/>
          </ac:spMkLst>
        </pc:spChg>
        <pc:picChg chg="add mod">
          <ac:chgData name="Hager Awad" userId="288fc98461f4b6df" providerId="LiveId" clId="{92BFF75C-2916-4502-AFC7-68EEC0B3E9EC}" dt="2024-07-19T19:44:23.980" v="680" actId="1076"/>
          <ac:picMkLst>
            <pc:docMk/>
            <pc:sldMk cId="1659124316" sldId="283"/>
            <ac:picMk id="3" creationId="{E287D0DC-E56A-2C50-7400-A7C0282C8297}"/>
          </ac:picMkLst>
        </pc:picChg>
        <pc:picChg chg="add mod">
          <ac:chgData name="Hager Awad" userId="288fc98461f4b6df" providerId="LiveId" clId="{92BFF75C-2916-4502-AFC7-68EEC0B3E9EC}" dt="2024-07-19T19:44:45.373" v="689" actId="14100"/>
          <ac:picMkLst>
            <pc:docMk/>
            <pc:sldMk cId="1659124316" sldId="283"/>
            <ac:picMk id="4" creationId="{B3814E54-1D76-F7B0-145C-9F25FD2F4634}"/>
          </ac:picMkLst>
        </pc:picChg>
      </pc:sldChg>
      <pc:sldChg chg="new del">
        <pc:chgData name="Hager Awad" userId="288fc98461f4b6df" providerId="LiveId" clId="{92BFF75C-2916-4502-AFC7-68EEC0B3E9EC}" dt="2024-07-19T19:15:18.037" v="233" actId="47"/>
        <pc:sldMkLst>
          <pc:docMk/>
          <pc:sldMk cId="3158207830" sldId="283"/>
        </pc:sldMkLst>
      </pc:sldChg>
      <pc:sldChg chg="new del">
        <pc:chgData name="Hager Awad" userId="288fc98461f4b6df" providerId="LiveId" clId="{92BFF75C-2916-4502-AFC7-68EEC0B3E9EC}" dt="2024-07-19T19:15:18.037" v="233" actId="47"/>
        <pc:sldMkLst>
          <pc:docMk/>
          <pc:sldMk cId="2520474583" sldId="284"/>
        </pc:sldMkLst>
      </pc:sldChg>
      <pc:sldChg chg="addSp delSp modSp new mod modClrScheme chgLayout">
        <pc:chgData name="Hager Awad" userId="288fc98461f4b6df" providerId="LiveId" clId="{92BFF75C-2916-4502-AFC7-68EEC0B3E9EC}" dt="2024-07-19T19:47:04.682" v="770" actId="1036"/>
        <pc:sldMkLst>
          <pc:docMk/>
          <pc:sldMk cId="3618128339" sldId="284"/>
        </pc:sldMkLst>
        <pc:spChg chg="del mod ord">
          <ac:chgData name="Hager Awad" userId="288fc98461f4b6df" providerId="LiveId" clId="{92BFF75C-2916-4502-AFC7-68EEC0B3E9EC}" dt="2024-07-19T19:45:17.411" v="698" actId="700"/>
          <ac:spMkLst>
            <pc:docMk/>
            <pc:sldMk cId="3618128339" sldId="284"/>
            <ac:spMk id="2" creationId="{0863D46C-20BE-DDFA-1257-4149ACCE8FD4}"/>
          </ac:spMkLst>
        </pc:spChg>
        <pc:spChg chg="add mod ord">
          <ac:chgData name="Hager Awad" userId="288fc98461f4b6df" providerId="LiveId" clId="{92BFF75C-2916-4502-AFC7-68EEC0B3E9EC}" dt="2024-07-19T19:47:04.682" v="770" actId="1036"/>
          <ac:spMkLst>
            <pc:docMk/>
            <pc:sldMk cId="3618128339" sldId="284"/>
            <ac:spMk id="3" creationId="{B21C3737-B76A-5C58-27C8-307064353FC7}"/>
          </ac:spMkLst>
        </pc:spChg>
        <pc:spChg chg="add mod ord">
          <ac:chgData name="Hager Awad" userId="288fc98461f4b6df" providerId="LiveId" clId="{92BFF75C-2916-4502-AFC7-68EEC0B3E9EC}" dt="2024-07-19T19:46:24.672" v="733" actId="255"/>
          <ac:spMkLst>
            <pc:docMk/>
            <pc:sldMk cId="3618128339" sldId="284"/>
            <ac:spMk id="4" creationId="{539C80BF-42A4-E45C-5DD9-691828B92DC8}"/>
          </ac:spMkLst>
        </pc:spChg>
        <pc:picChg chg="add mod">
          <ac:chgData name="Hager Awad" userId="288fc98461f4b6df" providerId="LiveId" clId="{92BFF75C-2916-4502-AFC7-68EEC0B3E9EC}" dt="2024-07-19T19:46:49.040" v="753" actId="1035"/>
          <ac:picMkLst>
            <pc:docMk/>
            <pc:sldMk cId="3618128339" sldId="284"/>
            <ac:picMk id="5" creationId="{628CE410-18A1-F09D-252A-62B6C2F8D779}"/>
          </ac:picMkLst>
        </pc:picChg>
      </pc:sldChg>
      <pc:sldChg chg="new del">
        <pc:chgData name="Hager Awad" userId="288fc98461f4b6df" providerId="LiveId" clId="{92BFF75C-2916-4502-AFC7-68EEC0B3E9EC}" dt="2024-07-19T19:15:18.037" v="233" actId="47"/>
        <pc:sldMkLst>
          <pc:docMk/>
          <pc:sldMk cId="3229359362" sldId="285"/>
        </pc:sldMkLst>
      </pc:sldChg>
      <pc:sldChg chg="modSp new del mod">
        <pc:chgData name="Hager Awad" userId="288fc98461f4b6df" providerId="LiveId" clId="{92BFF75C-2916-4502-AFC7-68EEC0B3E9EC}" dt="2024-07-19T19:45:11.068" v="697" actId="47"/>
        <pc:sldMkLst>
          <pc:docMk/>
          <pc:sldMk cId="3950979384" sldId="285"/>
        </pc:sldMkLst>
        <pc:spChg chg="mod">
          <ac:chgData name="Hager Awad" userId="288fc98461f4b6df" providerId="LiveId" clId="{92BFF75C-2916-4502-AFC7-68EEC0B3E9EC}" dt="2024-07-19T19:20:41.114" v="284" actId="27636"/>
          <ac:spMkLst>
            <pc:docMk/>
            <pc:sldMk cId="3950979384" sldId="285"/>
            <ac:spMk id="2" creationId="{31E2F951-7AEA-F083-9D72-AB12EABC976D}"/>
          </ac:spMkLst>
        </pc:spChg>
      </pc:sldChg>
      <pc:sldChg chg="new del">
        <pc:chgData name="Hager Awad" userId="288fc98461f4b6df" providerId="LiveId" clId="{92BFF75C-2916-4502-AFC7-68EEC0B3E9EC}" dt="2024-07-19T19:15:18.037" v="233" actId="47"/>
        <pc:sldMkLst>
          <pc:docMk/>
          <pc:sldMk cId="284302356" sldId="286"/>
        </pc:sldMkLst>
      </pc:sldChg>
      <pc:sldChg chg="modSp new del mod">
        <pc:chgData name="Hager Awad" userId="288fc98461f4b6df" providerId="LiveId" clId="{92BFF75C-2916-4502-AFC7-68EEC0B3E9EC}" dt="2024-07-19T19:45:10.866" v="696" actId="47"/>
        <pc:sldMkLst>
          <pc:docMk/>
          <pc:sldMk cId="2874665482" sldId="286"/>
        </pc:sldMkLst>
        <pc:spChg chg="mod">
          <ac:chgData name="Hager Awad" userId="288fc98461f4b6df" providerId="LiveId" clId="{92BFF75C-2916-4502-AFC7-68EEC0B3E9EC}" dt="2024-07-19T19:20:41.131" v="285" actId="27636"/>
          <ac:spMkLst>
            <pc:docMk/>
            <pc:sldMk cId="2874665482" sldId="286"/>
            <ac:spMk id="2" creationId="{DF027F02-D97C-226E-A1BD-55566B721A18}"/>
          </ac:spMkLst>
        </pc:spChg>
      </pc:sldChg>
      <pc:sldChg chg="modSp new del mod">
        <pc:chgData name="Hager Awad" userId="288fc98461f4b6df" providerId="LiveId" clId="{92BFF75C-2916-4502-AFC7-68EEC0B3E9EC}" dt="2024-07-19T19:45:10.636" v="695" actId="47"/>
        <pc:sldMkLst>
          <pc:docMk/>
          <pc:sldMk cId="1714045004" sldId="287"/>
        </pc:sldMkLst>
        <pc:spChg chg="mod">
          <ac:chgData name="Hager Awad" userId="288fc98461f4b6df" providerId="LiveId" clId="{92BFF75C-2916-4502-AFC7-68EEC0B3E9EC}" dt="2024-07-19T19:20:41.131" v="286" actId="27636"/>
          <ac:spMkLst>
            <pc:docMk/>
            <pc:sldMk cId="1714045004" sldId="287"/>
            <ac:spMk id="2" creationId="{3EC82616-994E-8C9D-1E53-42BDA5DC8775}"/>
          </ac:spMkLst>
        </pc:spChg>
      </pc:sldChg>
      <pc:sldChg chg="new del">
        <pc:chgData name="Hager Awad" userId="288fc98461f4b6df" providerId="LiveId" clId="{92BFF75C-2916-4502-AFC7-68EEC0B3E9EC}" dt="2024-07-19T19:15:18.037" v="233" actId="47"/>
        <pc:sldMkLst>
          <pc:docMk/>
          <pc:sldMk cId="3746097683" sldId="287"/>
        </pc:sldMkLst>
      </pc:sldChg>
      <pc:sldChg chg="modSp new del mod">
        <pc:chgData name="Hager Awad" userId="288fc98461f4b6df" providerId="LiveId" clId="{92BFF75C-2916-4502-AFC7-68EEC0B3E9EC}" dt="2024-07-19T19:45:10.449" v="694" actId="47"/>
        <pc:sldMkLst>
          <pc:docMk/>
          <pc:sldMk cId="368459270" sldId="288"/>
        </pc:sldMkLst>
        <pc:spChg chg="mod">
          <ac:chgData name="Hager Awad" userId="288fc98461f4b6df" providerId="LiveId" clId="{92BFF75C-2916-4502-AFC7-68EEC0B3E9EC}" dt="2024-07-19T19:20:41.146" v="287" actId="27636"/>
          <ac:spMkLst>
            <pc:docMk/>
            <pc:sldMk cId="368459270" sldId="288"/>
            <ac:spMk id="2" creationId="{E10F6E17-9515-1B15-D332-02FDB2ADDB8C}"/>
          </ac:spMkLst>
        </pc:spChg>
      </pc:sldChg>
      <pc:sldChg chg="new del">
        <pc:chgData name="Hager Awad" userId="288fc98461f4b6df" providerId="LiveId" clId="{92BFF75C-2916-4502-AFC7-68EEC0B3E9EC}" dt="2024-07-19T19:15:18.037" v="233" actId="47"/>
        <pc:sldMkLst>
          <pc:docMk/>
          <pc:sldMk cId="1990289975" sldId="288"/>
        </pc:sldMkLst>
      </pc:sldChg>
      <pc:sldChg chg="new del">
        <pc:chgData name="Hager Awad" userId="288fc98461f4b6df" providerId="LiveId" clId="{92BFF75C-2916-4502-AFC7-68EEC0B3E9EC}" dt="2024-07-19T19:15:18.037" v="233" actId="47"/>
        <pc:sldMkLst>
          <pc:docMk/>
          <pc:sldMk cId="230735431" sldId="289"/>
        </pc:sldMkLst>
      </pc:sldChg>
      <pc:sldChg chg="modSp new del mod">
        <pc:chgData name="Hager Awad" userId="288fc98461f4b6df" providerId="LiveId" clId="{92BFF75C-2916-4502-AFC7-68EEC0B3E9EC}" dt="2024-07-19T19:45:10.252" v="693" actId="47"/>
        <pc:sldMkLst>
          <pc:docMk/>
          <pc:sldMk cId="1324913549" sldId="289"/>
        </pc:sldMkLst>
        <pc:spChg chg="mod">
          <ac:chgData name="Hager Awad" userId="288fc98461f4b6df" providerId="LiveId" clId="{92BFF75C-2916-4502-AFC7-68EEC0B3E9EC}" dt="2024-07-19T19:20:41.146" v="288" actId="27636"/>
          <ac:spMkLst>
            <pc:docMk/>
            <pc:sldMk cId="1324913549" sldId="289"/>
            <ac:spMk id="2" creationId="{2C883A79-E661-C8D7-4749-635D4DDF27C2}"/>
          </ac:spMkLst>
        </pc:spChg>
      </pc:sldChg>
      <pc:sldChg chg="new del">
        <pc:chgData name="Hager Awad" userId="288fc98461f4b6df" providerId="LiveId" clId="{92BFF75C-2916-4502-AFC7-68EEC0B3E9EC}" dt="2024-07-19T19:15:18.037" v="233" actId="47"/>
        <pc:sldMkLst>
          <pc:docMk/>
          <pc:sldMk cId="511555222" sldId="290"/>
        </pc:sldMkLst>
      </pc:sldChg>
      <pc:sldChg chg="modSp new del mod">
        <pc:chgData name="Hager Awad" userId="288fc98461f4b6df" providerId="LiveId" clId="{92BFF75C-2916-4502-AFC7-68EEC0B3E9EC}" dt="2024-07-19T19:45:10.003" v="692" actId="47"/>
        <pc:sldMkLst>
          <pc:docMk/>
          <pc:sldMk cId="3722989659" sldId="290"/>
        </pc:sldMkLst>
        <pc:spChg chg="mod">
          <ac:chgData name="Hager Awad" userId="288fc98461f4b6df" providerId="LiveId" clId="{92BFF75C-2916-4502-AFC7-68EEC0B3E9EC}" dt="2024-07-19T19:20:41.161" v="289" actId="27636"/>
          <ac:spMkLst>
            <pc:docMk/>
            <pc:sldMk cId="3722989659" sldId="290"/>
            <ac:spMk id="2" creationId="{3259D994-9A10-F4B8-05D8-915EECA811F7}"/>
          </ac:spMkLst>
        </pc:spChg>
      </pc:sldChg>
      <pc:sldChg chg="modSp new del mod">
        <pc:chgData name="Hager Awad" userId="288fc98461f4b6df" providerId="LiveId" clId="{92BFF75C-2916-4502-AFC7-68EEC0B3E9EC}" dt="2024-07-19T19:45:09.698" v="691" actId="47"/>
        <pc:sldMkLst>
          <pc:docMk/>
          <pc:sldMk cId="2693073141" sldId="291"/>
        </pc:sldMkLst>
        <pc:spChg chg="mod">
          <ac:chgData name="Hager Awad" userId="288fc98461f4b6df" providerId="LiveId" clId="{92BFF75C-2916-4502-AFC7-68EEC0B3E9EC}" dt="2024-07-19T19:20:41.165" v="290" actId="27636"/>
          <ac:spMkLst>
            <pc:docMk/>
            <pc:sldMk cId="2693073141" sldId="291"/>
            <ac:spMk id="2" creationId="{9F5F6A77-F0BA-5347-7D14-638702296389}"/>
          </ac:spMkLst>
        </pc:spChg>
      </pc:sldChg>
      <pc:sldChg chg="new del">
        <pc:chgData name="Hager Awad" userId="288fc98461f4b6df" providerId="LiveId" clId="{92BFF75C-2916-4502-AFC7-68EEC0B3E9EC}" dt="2024-07-19T19:15:18.037" v="233" actId="47"/>
        <pc:sldMkLst>
          <pc:docMk/>
          <pc:sldMk cId="2751852221" sldId="291"/>
        </pc:sldMkLst>
      </pc:sldChg>
      <pc:sldChg chg="modSp new del mod">
        <pc:chgData name="Hager Awad" userId="288fc98461f4b6df" providerId="LiveId" clId="{92BFF75C-2916-4502-AFC7-68EEC0B3E9EC}" dt="2024-07-19T19:45:09.299" v="690" actId="47"/>
        <pc:sldMkLst>
          <pc:docMk/>
          <pc:sldMk cId="1887906481" sldId="292"/>
        </pc:sldMkLst>
        <pc:spChg chg="mod">
          <ac:chgData name="Hager Awad" userId="288fc98461f4b6df" providerId="LiveId" clId="{92BFF75C-2916-4502-AFC7-68EEC0B3E9EC}" dt="2024-07-19T19:20:41.178" v="291" actId="27636"/>
          <ac:spMkLst>
            <pc:docMk/>
            <pc:sldMk cId="1887906481" sldId="292"/>
            <ac:spMk id="2" creationId="{23F4C15C-FE1B-C41A-0BA9-95B79D80EEFD}"/>
          </ac:spMkLst>
        </pc:spChg>
      </pc:sldChg>
      <pc:sldChg chg="new del">
        <pc:chgData name="Hager Awad" userId="288fc98461f4b6df" providerId="LiveId" clId="{92BFF75C-2916-4502-AFC7-68EEC0B3E9EC}" dt="2024-07-19T19:15:18.037" v="233" actId="47"/>
        <pc:sldMkLst>
          <pc:docMk/>
          <pc:sldMk cId="4022278979" sldId="292"/>
        </pc:sldMkLst>
      </pc:sldChg>
      <pc:sldChg chg="addSp delSp modSp add mod">
        <pc:chgData name="Hager Awad" userId="288fc98461f4b6df" providerId="LiveId" clId="{92BFF75C-2916-4502-AFC7-68EEC0B3E9EC}" dt="2024-07-19T19:36:43.547" v="509" actId="1036"/>
        <pc:sldMkLst>
          <pc:docMk/>
          <pc:sldMk cId="3521991642" sldId="293"/>
        </pc:sldMkLst>
        <pc:spChg chg="del">
          <ac:chgData name="Hager Awad" userId="288fc98461f4b6df" providerId="LiveId" clId="{92BFF75C-2916-4502-AFC7-68EEC0B3E9EC}" dt="2024-07-19T19:35:04.806" v="479" actId="478"/>
          <ac:spMkLst>
            <pc:docMk/>
            <pc:sldMk cId="3521991642" sldId="293"/>
            <ac:spMk id="4" creationId="{018B7F5A-FBFE-1FCA-612A-2A35B3F9423E}"/>
          </ac:spMkLst>
        </pc:spChg>
        <pc:spChg chg="del">
          <ac:chgData name="Hager Awad" userId="288fc98461f4b6df" providerId="LiveId" clId="{92BFF75C-2916-4502-AFC7-68EEC0B3E9EC}" dt="2024-07-19T19:35:03.737" v="478" actId="478"/>
          <ac:spMkLst>
            <pc:docMk/>
            <pc:sldMk cId="3521991642" sldId="293"/>
            <ac:spMk id="5" creationId="{03BB329C-B6C1-11CF-E261-FF53C757872E}"/>
          </ac:spMkLst>
        </pc:spChg>
        <pc:spChg chg="add mod">
          <ac:chgData name="Hager Awad" userId="288fc98461f4b6df" providerId="LiveId" clId="{92BFF75C-2916-4502-AFC7-68EEC0B3E9EC}" dt="2024-07-19T19:35:41.913" v="484" actId="1076"/>
          <ac:spMkLst>
            <pc:docMk/>
            <pc:sldMk cId="3521991642" sldId="293"/>
            <ac:spMk id="6" creationId="{0853EE86-896F-685E-5D98-5149993F4B9E}"/>
          </ac:spMkLst>
        </pc:spChg>
        <pc:spChg chg="add mod">
          <ac:chgData name="Hager Awad" userId="288fc98461f4b6df" providerId="LiveId" clId="{92BFF75C-2916-4502-AFC7-68EEC0B3E9EC}" dt="2024-07-19T19:35:41.913" v="484" actId="1076"/>
          <ac:spMkLst>
            <pc:docMk/>
            <pc:sldMk cId="3521991642" sldId="293"/>
            <ac:spMk id="7" creationId="{026B0723-F3A3-3E5A-6E07-C8B032AD8148}"/>
          </ac:spMkLst>
        </pc:spChg>
        <pc:spChg chg="add mod">
          <ac:chgData name="Hager Awad" userId="288fc98461f4b6df" providerId="LiveId" clId="{92BFF75C-2916-4502-AFC7-68EEC0B3E9EC}" dt="2024-07-19T19:35:41.913" v="484" actId="1076"/>
          <ac:spMkLst>
            <pc:docMk/>
            <pc:sldMk cId="3521991642" sldId="293"/>
            <ac:spMk id="8" creationId="{6D2A26A3-5911-2912-2B0C-6EBBFE0A56D6}"/>
          </ac:spMkLst>
        </pc:spChg>
        <pc:spChg chg="add mod">
          <ac:chgData name="Hager Awad" userId="288fc98461f4b6df" providerId="LiveId" clId="{92BFF75C-2916-4502-AFC7-68EEC0B3E9EC}" dt="2024-07-19T19:35:41.913" v="484" actId="1076"/>
          <ac:spMkLst>
            <pc:docMk/>
            <pc:sldMk cId="3521991642" sldId="293"/>
            <ac:spMk id="9" creationId="{DD4649F6-FFE8-A6EB-4A89-2AC67A112239}"/>
          </ac:spMkLst>
        </pc:spChg>
        <pc:spChg chg="add mod">
          <ac:chgData name="Hager Awad" userId="288fc98461f4b6df" providerId="LiveId" clId="{92BFF75C-2916-4502-AFC7-68EEC0B3E9EC}" dt="2024-07-19T19:35:41.913" v="484" actId="1076"/>
          <ac:spMkLst>
            <pc:docMk/>
            <pc:sldMk cId="3521991642" sldId="293"/>
            <ac:spMk id="12" creationId="{0E4C622E-D617-8585-5C86-1DE966EB4CA3}"/>
          </ac:spMkLst>
        </pc:spChg>
        <pc:spChg chg="add mod">
          <ac:chgData name="Hager Awad" userId="288fc98461f4b6df" providerId="LiveId" clId="{92BFF75C-2916-4502-AFC7-68EEC0B3E9EC}" dt="2024-07-19T19:35:41.913" v="484" actId="1076"/>
          <ac:spMkLst>
            <pc:docMk/>
            <pc:sldMk cId="3521991642" sldId="293"/>
            <ac:spMk id="14" creationId="{546D07CA-43B4-2AAC-E5E0-33B36854DB79}"/>
          </ac:spMkLst>
        </pc:spChg>
        <pc:spChg chg="add mod">
          <ac:chgData name="Hager Awad" userId="288fc98461f4b6df" providerId="LiveId" clId="{92BFF75C-2916-4502-AFC7-68EEC0B3E9EC}" dt="2024-07-19T19:35:41.913" v="484" actId="1076"/>
          <ac:spMkLst>
            <pc:docMk/>
            <pc:sldMk cId="3521991642" sldId="293"/>
            <ac:spMk id="15" creationId="{D903D709-18EE-37B3-D39E-8A01BFC3CB6D}"/>
          </ac:spMkLst>
        </pc:spChg>
        <pc:spChg chg="add mod">
          <ac:chgData name="Hager Awad" userId="288fc98461f4b6df" providerId="LiveId" clId="{92BFF75C-2916-4502-AFC7-68EEC0B3E9EC}" dt="2024-07-19T19:36:12.131" v="496" actId="1036"/>
          <ac:spMkLst>
            <pc:docMk/>
            <pc:sldMk cId="3521991642" sldId="293"/>
            <ac:spMk id="16" creationId="{3DFCC665-4495-7CB6-F610-7A2306163CC5}"/>
          </ac:spMkLst>
        </pc:spChg>
        <pc:spChg chg="add mod">
          <ac:chgData name="Hager Awad" userId="288fc98461f4b6df" providerId="LiveId" clId="{92BFF75C-2916-4502-AFC7-68EEC0B3E9EC}" dt="2024-07-19T19:36:12.131" v="496" actId="1036"/>
          <ac:spMkLst>
            <pc:docMk/>
            <pc:sldMk cId="3521991642" sldId="293"/>
            <ac:spMk id="17" creationId="{8F61B8DB-1C89-7495-DF95-95508ABD47F9}"/>
          </ac:spMkLst>
        </pc:spChg>
        <pc:spChg chg="add mod">
          <ac:chgData name="Hager Awad" userId="288fc98461f4b6df" providerId="LiveId" clId="{92BFF75C-2916-4502-AFC7-68EEC0B3E9EC}" dt="2024-07-19T19:36:12.131" v="496" actId="1036"/>
          <ac:spMkLst>
            <pc:docMk/>
            <pc:sldMk cId="3521991642" sldId="293"/>
            <ac:spMk id="18" creationId="{F9B297C9-061B-48F8-0ADD-FB735E915D9D}"/>
          </ac:spMkLst>
        </pc:spChg>
        <pc:spChg chg="add mod">
          <ac:chgData name="Hager Awad" userId="288fc98461f4b6df" providerId="LiveId" clId="{92BFF75C-2916-4502-AFC7-68EEC0B3E9EC}" dt="2024-07-19T19:36:12.131" v="496" actId="1036"/>
          <ac:spMkLst>
            <pc:docMk/>
            <pc:sldMk cId="3521991642" sldId="293"/>
            <ac:spMk id="19" creationId="{13136A16-3F5C-0862-ACFE-F035E5AC6F51}"/>
          </ac:spMkLst>
        </pc:spChg>
        <pc:spChg chg="add mod">
          <ac:chgData name="Hager Awad" userId="288fc98461f4b6df" providerId="LiveId" clId="{92BFF75C-2916-4502-AFC7-68EEC0B3E9EC}" dt="2024-07-19T19:36:12.131" v="496" actId="1036"/>
          <ac:spMkLst>
            <pc:docMk/>
            <pc:sldMk cId="3521991642" sldId="293"/>
            <ac:spMk id="22" creationId="{5B4BFB89-6E18-B8C5-D90F-DACD9A555FF7}"/>
          </ac:spMkLst>
        </pc:spChg>
        <pc:spChg chg="add mod">
          <ac:chgData name="Hager Awad" userId="288fc98461f4b6df" providerId="LiveId" clId="{92BFF75C-2916-4502-AFC7-68EEC0B3E9EC}" dt="2024-07-19T19:36:12.131" v="496" actId="1036"/>
          <ac:spMkLst>
            <pc:docMk/>
            <pc:sldMk cId="3521991642" sldId="293"/>
            <ac:spMk id="24" creationId="{3BF04085-E30A-73EE-AD71-55367D3B004E}"/>
          </ac:spMkLst>
        </pc:spChg>
        <pc:spChg chg="add mod">
          <ac:chgData name="Hager Awad" userId="288fc98461f4b6df" providerId="LiveId" clId="{92BFF75C-2916-4502-AFC7-68EEC0B3E9EC}" dt="2024-07-19T19:36:43.547" v="509" actId="1036"/>
          <ac:spMkLst>
            <pc:docMk/>
            <pc:sldMk cId="3521991642" sldId="293"/>
            <ac:spMk id="25" creationId="{D05AC030-0C13-370D-3366-7D7EBBBD6587}"/>
          </ac:spMkLst>
        </pc:spChg>
        <pc:spChg chg="add mod">
          <ac:chgData name="Hager Awad" userId="288fc98461f4b6df" providerId="LiveId" clId="{92BFF75C-2916-4502-AFC7-68EEC0B3E9EC}" dt="2024-07-19T19:36:12.131" v="496" actId="1036"/>
          <ac:spMkLst>
            <pc:docMk/>
            <pc:sldMk cId="3521991642" sldId="293"/>
            <ac:spMk id="26" creationId="{517193F8-ECC7-DE88-C48B-2A455F5D5D8C}"/>
          </ac:spMkLst>
        </pc:spChg>
        <pc:picChg chg="del">
          <ac:chgData name="Hager Awad" userId="288fc98461f4b6df" providerId="LiveId" clId="{92BFF75C-2916-4502-AFC7-68EEC0B3E9EC}" dt="2024-07-19T19:35:00.923" v="477" actId="478"/>
          <ac:picMkLst>
            <pc:docMk/>
            <pc:sldMk cId="3521991642" sldId="293"/>
            <ac:picMk id="3" creationId="{23BC9CAE-A2B9-6F66-0CAE-F5DD7C2F4D4C}"/>
          </ac:picMkLst>
        </pc:picChg>
        <pc:cxnChg chg="add mod">
          <ac:chgData name="Hager Awad" userId="288fc98461f4b6df" providerId="LiveId" clId="{92BFF75C-2916-4502-AFC7-68EEC0B3E9EC}" dt="2024-07-19T19:35:41.913" v="484" actId="1076"/>
          <ac:cxnSpMkLst>
            <pc:docMk/>
            <pc:sldMk cId="3521991642" sldId="293"/>
            <ac:cxnSpMk id="10" creationId="{36336171-2FB8-A6D4-0474-AFF9D20E390C}"/>
          </ac:cxnSpMkLst>
        </pc:cxnChg>
        <pc:cxnChg chg="add mod">
          <ac:chgData name="Hager Awad" userId="288fc98461f4b6df" providerId="LiveId" clId="{92BFF75C-2916-4502-AFC7-68EEC0B3E9EC}" dt="2024-07-19T19:35:41.913" v="484" actId="1076"/>
          <ac:cxnSpMkLst>
            <pc:docMk/>
            <pc:sldMk cId="3521991642" sldId="293"/>
            <ac:cxnSpMk id="11" creationId="{26E9930D-9912-B783-C861-0E915A82105F}"/>
          </ac:cxnSpMkLst>
        </pc:cxnChg>
        <pc:cxnChg chg="add mod">
          <ac:chgData name="Hager Awad" userId="288fc98461f4b6df" providerId="LiveId" clId="{92BFF75C-2916-4502-AFC7-68EEC0B3E9EC}" dt="2024-07-19T19:35:41.913" v="484" actId="1076"/>
          <ac:cxnSpMkLst>
            <pc:docMk/>
            <pc:sldMk cId="3521991642" sldId="293"/>
            <ac:cxnSpMk id="13" creationId="{05439879-889B-64C9-7706-0DA12A7822D9}"/>
          </ac:cxnSpMkLst>
        </pc:cxnChg>
        <pc:cxnChg chg="add mod">
          <ac:chgData name="Hager Awad" userId="288fc98461f4b6df" providerId="LiveId" clId="{92BFF75C-2916-4502-AFC7-68EEC0B3E9EC}" dt="2024-07-19T19:36:27.465" v="498" actId="208"/>
          <ac:cxnSpMkLst>
            <pc:docMk/>
            <pc:sldMk cId="3521991642" sldId="293"/>
            <ac:cxnSpMk id="20" creationId="{81A2E8BD-6FB7-703E-43FA-37C2B085266C}"/>
          </ac:cxnSpMkLst>
        </pc:cxnChg>
        <pc:cxnChg chg="add mod">
          <ac:chgData name="Hager Awad" userId="288fc98461f4b6df" providerId="LiveId" clId="{92BFF75C-2916-4502-AFC7-68EEC0B3E9EC}" dt="2024-07-19T19:36:32.746" v="500" actId="208"/>
          <ac:cxnSpMkLst>
            <pc:docMk/>
            <pc:sldMk cId="3521991642" sldId="293"/>
            <ac:cxnSpMk id="21" creationId="{4CB93549-6F1C-65E2-BD14-2D8BA86FFDA6}"/>
          </ac:cxnSpMkLst>
        </pc:cxnChg>
        <pc:cxnChg chg="add mod">
          <ac:chgData name="Hager Awad" userId="288fc98461f4b6df" providerId="LiveId" clId="{92BFF75C-2916-4502-AFC7-68EEC0B3E9EC}" dt="2024-07-19T19:36:30.295" v="499" actId="208"/>
          <ac:cxnSpMkLst>
            <pc:docMk/>
            <pc:sldMk cId="3521991642" sldId="293"/>
            <ac:cxnSpMk id="23" creationId="{F5A8B666-0D3E-57FE-BDEA-4BD7A5154DF4}"/>
          </ac:cxnSpMkLst>
        </pc:cxnChg>
      </pc:sldChg>
      <pc:sldChg chg="modSp new del mod ord">
        <pc:chgData name="Hager Awad" userId="288fc98461f4b6df" providerId="LiveId" clId="{92BFF75C-2916-4502-AFC7-68EEC0B3E9EC}" dt="2024-07-19T19:15:18.037" v="233" actId="47"/>
        <pc:sldMkLst>
          <pc:docMk/>
          <pc:sldMk cId="3896920476" sldId="293"/>
        </pc:sldMkLst>
        <pc:spChg chg="mod">
          <ac:chgData name="Hager Awad" userId="288fc98461f4b6df" providerId="LiveId" clId="{92BFF75C-2916-4502-AFC7-68EEC0B3E9EC}" dt="2024-07-19T19:13:56.182" v="209" actId="27636"/>
          <ac:spMkLst>
            <pc:docMk/>
            <pc:sldMk cId="3896920476" sldId="293"/>
            <ac:spMk id="2" creationId="{89BDD151-453D-7372-1D3B-CEFB1D65B07E}"/>
          </ac:spMkLst>
        </pc:spChg>
      </pc:sldChg>
      <pc:sldChg chg="delSp modSp new mod">
        <pc:chgData name="Hager Awad" userId="288fc98461f4b6df" providerId="LiveId" clId="{92BFF75C-2916-4502-AFC7-68EEC0B3E9EC}" dt="2024-07-19T19:51:41.594" v="904" actId="1036"/>
        <pc:sldMkLst>
          <pc:docMk/>
          <pc:sldMk cId="3247898184" sldId="294"/>
        </pc:sldMkLst>
        <pc:spChg chg="mod">
          <ac:chgData name="Hager Awad" userId="288fc98461f4b6df" providerId="LiveId" clId="{92BFF75C-2916-4502-AFC7-68EEC0B3E9EC}" dt="2024-07-19T19:49:36.701" v="810" actId="1035"/>
          <ac:spMkLst>
            <pc:docMk/>
            <pc:sldMk cId="3247898184" sldId="294"/>
            <ac:spMk id="2" creationId="{EA5E5DBF-E3E0-83CE-9551-B0C90CCB6927}"/>
          </ac:spMkLst>
        </pc:spChg>
        <pc:spChg chg="mod">
          <ac:chgData name="Hager Awad" userId="288fc98461f4b6df" providerId="LiveId" clId="{92BFF75C-2916-4502-AFC7-68EEC0B3E9EC}" dt="2024-07-19T19:51:41.594" v="904" actId="1036"/>
          <ac:spMkLst>
            <pc:docMk/>
            <pc:sldMk cId="3247898184" sldId="294"/>
            <ac:spMk id="3" creationId="{85E89741-5F44-E296-1990-590891E4AE09}"/>
          </ac:spMkLst>
        </pc:spChg>
        <pc:spChg chg="del">
          <ac:chgData name="Hager Awad" userId="288fc98461f4b6df" providerId="LiveId" clId="{92BFF75C-2916-4502-AFC7-68EEC0B3E9EC}" dt="2024-07-19T19:49:40.036" v="811" actId="478"/>
          <ac:spMkLst>
            <pc:docMk/>
            <pc:sldMk cId="3247898184" sldId="294"/>
            <ac:spMk id="4" creationId="{480D5F3E-86EB-B162-6662-2BB71E8E8B32}"/>
          </ac:spMkLst>
        </pc:spChg>
      </pc:sldChg>
      <pc:sldChg chg="new del">
        <pc:chgData name="Hager Awad" userId="288fc98461f4b6df" providerId="LiveId" clId="{92BFF75C-2916-4502-AFC7-68EEC0B3E9EC}" dt="2024-07-19T19:48:38.097" v="774" actId="47"/>
        <pc:sldMkLst>
          <pc:docMk/>
          <pc:sldMk cId="3863890647" sldId="294"/>
        </pc:sldMkLst>
      </pc:sldChg>
      <pc:sldChg chg="new del">
        <pc:chgData name="Hager Awad" userId="288fc98461f4b6df" providerId="LiveId" clId="{92BFF75C-2916-4502-AFC7-68EEC0B3E9EC}" dt="2024-07-19T19:35:55.626" v="486" actId="680"/>
        <pc:sldMkLst>
          <pc:docMk/>
          <pc:sldMk cId="4039062188" sldId="294"/>
        </pc:sldMkLst>
      </pc:sldChg>
      <pc:sldChg chg="del">
        <pc:chgData name="Hager Awad" userId="288fc98461f4b6df" providerId="LiveId" clId="{92BFF75C-2916-4502-AFC7-68EEC0B3E9EC}" dt="2024-07-19T19:36:46.446" v="510" actId="47"/>
        <pc:sldMkLst>
          <pc:docMk/>
          <pc:sldMk cId="3578857454" sldId="639"/>
        </pc:sldMkLst>
      </pc:sldChg>
      <pc:sldMasterChg chg="addSldLayout delSldLayout">
        <pc:chgData name="Hager Awad" userId="288fc98461f4b6df" providerId="LiveId" clId="{92BFF75C-2916-4502-AFC7-68EEC0B3E9EC}" dt="2024-07-19T19:48:38.097" v="774" actId="47"/>
        <pc:sldMasterMkLst>
          <pc:docMk/>
          <pc:sldMasterMk cId="0" sldId="2147483648"/>
        </pc:sldMasterMkLst>
        <pc:sldLayoutChg chg="add del">
          <pc:chgData name="Hager Awad" userId="288fc98461f4b6df" providerId="LiveId" clId="{92BFF75C-2916-4502-AFC7-68EEC0B3E9EC}" dt="2024-07-19T19:13:07.395" v="202" actId="47"/>
          <pc:sldLayoutMkLst>
            <pc:docMk/>
            <pc:sldMasterMk cId="0" sldId="2147483648"/>
            <pc:sldLayoutMk cId="0" sldId="2147483649"/>
          </pc:sldLayoutMkLst>
        </pc:sldLayoutChg>
        <pc:sldLayoutChg chg="add del">
          <pc:chgData name="Hager Awad" userId="288fc98461f4b6df" providerId="LiveId" clId="{92BFF75C-2916-4502-AFC7-68EEC0B3E9EC}" dt="2024-07-19T19:12:37.060" v="176" actId="47"/>
          <pc:sldLayoutMkLst>
            <pc:docMk/>
            <pc:sldMasterMk cId="0" sldId="2147483648"/>
            <pc:sldLayoutMk cId="0" sldId="2147483650"/>
          </pc:sldLayoutMkLst>
        </pc:sldLayoutChg>
        <pc:sldLayoutChg chg="del">
          <pc:chgData name="Hager Awad" userId="288fc98461f4b6df" providerId="LiveId" clId="{92BFF75C-2916-4502-AFC7-68EEC0B3E9EC}" dt="2024-07-19T19:48:38.097" v="774" actId="47"/>
          <pc:sldLayoutMkLst>
            <pc:docMk/>
            <pc:sldMasterMk cId="0" sldId="2147483648"/>
            <pc:sldLayoutMk cId="0" sldId="2147483651"/>
          </pc:sldLayoutMkLst>
        </pc:sldLayoutChg>
      </pc:sldMasterChg>
      <pc:sldMasterChg chg="del delSldLayout">
        <pc:chgData name="Hager Awad" userId="288fc98461f4b6df" providerId="LiveId" clId="{92BFF75C-2916-4502-AFC7-68EEC0B3E9EC}" dt="2024-07-19T19:36:46.446" v="510" actId="47"/>
        <pc:sldMasterMkLst>
          <pc:docMk/>
          <pc:sldMasterMk cId="1232282921" sldId="2147483661"/>
        </pc:sldMasterMkLst>
        <pc:sldLayoutChg chg="del">
          <pc:chgData name="Hager Awad" userId="288fc98461f4b6df" providerId="LiveId" clId="{92BFF75C-2916-4502-AFC7-68EEC0B3E9EC}" dt="2024-07-19T19:36:46.446" v="510" actId="47"/>
          <pc:sldLayoutMkLst>
            <pc:docMk/>
            <pc:sldMasterMk cId="1232282921" sldId="2147483661"/>
            <pc:sldLayoutMk cId="1887336440" sldId="2147483662"/>
          </pc:sldLayoutMkLst>
        </pc:sldLayoutChg>
        <pc:sldLayoutChg chg="del">
          <pc:chgData name="Hager Awad" userId="288fc98461f4b6df" providerId="LiveId" clId="{92BFF75C-2916-4502-AFC7-68EEC0B3E9EC}" dt="2024-07-19T19:36:46.446" v="510" actId="47"/>
          <pc:sldLayoutMkLst>
            <pc:docMk/>
            <pc:sldMasterMk cId="1232282921" sldId="2147483661"/>
            <pc:sldLayoutMk cId="2499712916" sldId="2147483663"/>
          </pc:sldLayoutMkLst>
        </pc:sldLayoutChg>
        <pc:sldLayoutChg chg="del">
          <pc:chgData name="Hager Awad" userId="288fc98461f4b6df" providerId="LiveId" clId="{92BFF75C-2916-4502-AFC7-68EEC0B3E9EC}" dt="2024-07-19T19:36:46.446" v="510" actId="47"/>
          <pc:sldLayoutMkLst>
            <pc:docMk/>
            <pc:sldMasterMk cId="1232282921" sldId="2147483661"/>
            <pc:sldLayoutMk cId="1945795922" sldId="2147483664"/>
          </pc:sldLayoutMkLst>
        </pc:sldLayoutChg>
        <pc:sldLayoutChg chg="del">
          <pc:chgData name="Hager Awad" userId="288fc98461f4b6df" providerId="LiveId" clId="{92BFF75C-2916-4502-AFC7-68EEC0B3E9EC}" dt="2024-07-19T19:36:46.446" v="510" actId="47"/>
          <pc:sldLayoutMkLst>
            <pc:docMk/>
            <pc:sldMasterMk cId="1232282921" sldId="2147483661"/>
            <pc:sldLayoutMk cId="966320955" sldId="2147483665"/>
          </pc:sldLayoutMkLst>
        </pc:sldLayoutChg>
        <pc:sldLayoutChg chg="del">
          <pc:chgData name="Hager Awad" userId="288fc98461f4b6df" providerId="LiveId" clId="{92BFF75C-2916-4502-AFC7-68EEC0B3E9EC}" dt="2024-07-19T19:36:46.446" v="510" actId="47"/>
          <pc:sldLayoutMkLst>
            <pc:docMk/>
            <pc:sldMasterMk cId="1232282921" sldId="2147483661"/>
            <pc:sldLayoutMk cId="3355189905" sldId="2147483666"/>
          </pc:sldLayoutMkLst>
        </pc:sldLayoutChg>
        <pc:sldLayoutChg chg="del">
          <pc:chgData name="Hager Awad" userId="288fc98461f4b6df" providerId="LiveId" clId="{92BFF75C-2916-4502-AFC7-68EEC0B3E9EC}" dt="2024-07-19T19:36:46.446" v="510" actId="47"/>
          <pc:sldLayoutMkLst>
            <pc:docMk/>
            <pc:sldMasterMk cId="1232282921" sldId="2147483661"/>
            <pc:sldLayoutMk cId="2403008859" sldId="2147483667"/>
          </pc:sldLayoutMkLst>
        </pc:sldLayoutChg>
        <pc:sldLayoutChg chg="del">
          <pc:chgData name="Hager Awad" userId="288fc98461f4b6df" providerId="LiveId" clId="{92BFF75C-2916-4502-AFC7-68EEC0B3E9EC}" dt="2024-07-19T19:36:46.446" v="510" actId="47"/>
          <pc:sldLayoutMkLst>
            <pc:docMk/>
            <pc:sldMasterMk cId="1232282921" sldId="2147483661"/>
            <pc:sldLayoutMk cId="3626850421" sldId="2147483668"/>
          </pc:sldLayoutMkLst>
        </pc:sldLayoutChg>
        <pc:sldLayoutChg chg="del">
          <pc:chgData name="Hager Awad" userId="288fc98461f4b6df" providerId="LiveId" clId="{92BFF75C-2916-4502-AFC7-68EEC0B3E9EC}" dt="2024-07-19T19:36:46.446" v="510" actId="47"/>
          <pc:sldLayoutMkLst>
            <pc:docMk/>
            <pc:sldMasterMk cId="1232282921" sldId="2147483661"/>
            <pc:sldLayoutMk cId="3786235308" sldId="2147483669"/>
          </pc:sldLayoutMkLst>
        </pc:sldLayoutChg>
        <pc:sldLayoutChg chg="del">
          <pc:chgData name="Hager Awad" userId="288fc98461f4b6df" providerId="LiveId" clId="{92BFF75C-2916-4502-AFC7-68EEC0B3E9EC}" dt="2024-07-19T19:36:46.446" v="510" actId="47"/>
          <pc:sldLayoutMkLst>
            <pc:docMk/>
            <pc:sldMasterMk cId="1232282921" sldId="2147483661"/>
            <pc:sldLayoutMk cId="1115371590" sldId="2147483670"/>
          </pc:sldLayoutMkLst>
        </pc:sldLayoutChg>
        <pc:sldLayoutChg chg="del">
          <pc:chgData name="Hager Awad" userId="288fc98461f4b6df" providerId="LiveId" clId="{92BFF75C-2916-4502-AFC7-68EEC0B3E9EC}" dt="2024-07-19T19:36:46.446" v="510" actId="47"/>
          <pc:sldLayoutMkLst>
            <pc:docMk/>
            <pc:sldMasterMk cId="1232282921" sldId="2147483661"/>
            <pc:sldLayoutMk cId="3295308587" sldId="2147483671"/>
          </pc:sldLayoutMkLst>
        </pc:sldLayoutChg>
        <pc:sldLayoutChg chg="del">
          <pc:chgData name="Hager Awad" userId="288fc98461f4b6df" providerId="LiveId" clId="{92BFF75C-2916-4502-AFC7-68EEC0B3E9EC}" dt="2024-07-19T19:36:46.446" v="510" actId="47"/>
          <pc:sldLayoutMkLst>
            <pc:docMk/>
            <pc:sldMasterMk cId="1232282921" sldId="2147483661"/>
            <pc:sldLayoutMk cId="3789562977" sldId="214748367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FFFFFF"/>
        </a:solidFill>
        <a:effectLst/>
      </p:bgPr>
    </p:bg>
    <p:spTree>
      <p:nvGrpSpPr>
        <p:cNvPr id="1" name="Shape 19"/>
        <p:cNvGrpSpPr/>
        <p:nvPr/>
      </p:nvGrpSpPr>
      <p:grpSpPr>
        <a:xfrm>
          <a:off x="0" y="0"/>
          <a:ext cx="0" cy="0"/>
          <a:chOff x="0" y="0"/>
          <a:chExt cx="0" cy="0"/>
        </a:xfrm>
      </p:grpSpPr>
      <p:sp>
        <p:nvSpPr>
          <p:cNvPr id="20" name="Google Shape;20;p4"/>
          <p:cNvSpPr/>
          <p:nvPr/>
        </p:nvSpPr>
        <p:spPr>
          <a:xfrm>
            <a:off x="0" y="0"/>
            <a:ext cx="9144000" cy="487800"/>
          </a:xfrm>
          <a:prstGeom prst="rect">
            <a:avLst/>
          </a:prstGeom>
          <a:solidFill>
            <a:srgbClr val="145F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4"/>
          <p:cNvSpPr txBox="1">
            <a:spLocks noGrp="1"/>
          </p:cNvSpPr>
          <p:nvPr>
            <p:ph type="ctrTitle"/>
          </p:nvPr>
        </p:nvSpPr>
        <p:spPr>
          <a:xfrm>
            <a:off x="729450" y="1322450"/>
            <a:ext cx="7688100" cy="1664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4200"/>
              <a:buNone/>
              <a:defRPr sz="4200"/>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a:endParaRPr/>
          </a:p>
        </p:txBody>
      </p:sp>
      <p:sp>
        <p:nvSpPr>
          <p:cNvPr id="22" name="Google Shape;22;p4"/>
          <p:cNvSpPr txBox="1">
            <a:spLocks noGrp="1"/>
          </p:cNvSpPr>
          <p:nvPr>
            <p:ph type="subTitle" idx="1"/>
          </p:nvPr>
        </p:nvSpPr>
        <p:spPr>
          <a:xfrm>
            <a:off x="729627" y="3172900"/>
            <a:ext cx="7688100" cy="5412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grpSp>
        <p:nvGrpSpPr>
          <p:cNvPr id="23" name="Google Shape;23;p4"/>
          <p:cNvGrpSpPr/>
          <p:nvPr/>
        </p:nvGrpSpPr>
        <p:grpSpPr>
          <a:xfrm>
            <a:off x="830394" y="1191277"/>
            <a:ext cx="745763" cy="45826"/>
            <a:chOff x="4580561" y="2589004"/>
            <a:chExt cx="1064464" cy="25200"/>
          </a:xfrm>
        </p:grpSpPr>
        <p:sp>
          <p:nvSpPr>
            <p:cNvPr id="24" name="Google Shape;24;p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5;p4"/>
            <p:cNvSpPr/>
            <p:nvPr/>
          </p:nvSpPr>
          <p:spPr>
            <a:xfrm rot="-5400000">
              <a:off x="4836311" y="2333254"/>
              <a:ext cx="25200" cy="536700"/>
            </a:xfrm>
            <a:prstGeom prst="rect">
              <a:avLst/>
            </a:prstGeom>
            <a:solidFill>
              <a:srgbClr val="145F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6" name="Google Shape;26;p4"/>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pic>
        <p:nvPicPr>
          <p:cNvPr id="27" name="Google Shape;27;p4"/>
          <p:cNvPicPr preferRelativeResize="0"/>
          <p:nvPr/>
        </p:nvPicPr>
        <p:blipFill rotWithShape="1">
          <a:blip r:embed="rId2">
            <a:alphaModFix/>
          </a:blip>
          <a:srcRect/>
          <a:stretch/>
        </p:blipFill>
        <p:spPr>
          <a:xfrm>
            <a:off x="7822187" y="3831087"/>
            <a:ext cx="1167089" cy="798462"/>
          </a:xfrm>
          <a:prstGeom prst="rect">
            <a:avLst/>
          </a:prstGeom>
          <a:noFill/>
          <a:ln>
            <a:noFill/>
          </a:ln>
        </p:spPr>
      </p:pic>
      <p:sp>
        <p:nvSpPr>
          <p:cNvPr id="28" name="Google Shape;28;p4"/>
          <p:cNvSpPr txBox="1"/>
          <p:nvPr/>
        </p:nvSpPr>
        <p:spPr>
          <a:xfrm>
            <a:off x="7142425" y="4673650"/>
            <a:ext cx="1821000" cy="92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00"/>
              <a:buFont typeface="Arial"/>
              <a:buNone/>
            </a:pPr>
            <a:r>
              <a:rPr lang="en" sz="600" b="0" i="0" u="none" strike="noStrike" cap="none">
                <a:solidFill>
                  <a:schemeClr val="dk2"/>
                </a:solidFill>
                <a:latin typeface="Raleway SemiBold"/>
                <a:ea typeface="Raleway SemiBold"/>
                <a:cs typeface="Raleway SemiBold"/>
                <a:sym typeface="Raleway SemiBold"/>
              </a:rPr>
              <a:t>A UFS Collaboration Powered by</a:t>
            </a:r>
            <a:r>
              <a:rPr lang="en" sz="600" b="1" i="0" u="none" strike="noStrike" cap="none">
                <a:solidFill>
                  <a:schemeClr val="dk2"/>
                </a:solidFill>
                <a:latin typeface="Open Sans"/>
                <a:ea typeface="Open Sans"/>
                <a:cs typeface="Open Sans"/>
                <a:sym typeface="Open Sans"/>
              </a:rPr>
              <a:t> </a:t>
            </a:r>
            <a:r>
              <a:rPr lang="en" sz="600" b="1" i="0" u="none" strike="noStrike" cap="none">
                <a:solidFill>
                  <a:srgbClr val="F68822"/>
                </a:solidFill>
                <a:latin typeface="Open Sans"/>
                <a:ea typeface="Open Sans"/>
                <a:cs typeface="Open Sans"/>
                <a:sym typeface="Open Sans"/>
              </a:rPr>
              <a:t>EPIC</a:t>
            </a:r>
            <a:endParaRPr sz="600" b="1" i="0" u="none" strike="noStrike" cap="none">
              <a:solidFill>
                <a:srgbClr val="F68822"/>
              </a:solidFill>
              <a:latin typeface="Open Sans"/>
              <a:ea typeface="Open Sans"/>
              <a:cs typeface="Open Sans"/>
              <a:sym typeface="Open San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2"/>
        <p:cNvGrpSpPr/>
        <p:nvPr/>
      </p:nvGrpSpPr>
      <p:grpSpPr>
        <a:xfrm>
          <a:off x="0" y="0"/>
          <a:ext cx="0" cy="0"/>
          <a:chOff x="0" y="0"/>
          <a:chExt cx="0" cy="0"/>
        </a:xfrm>
      </p:grpSpPr>
      <p:sp>
        <p:nvSpPr>
          <p:cNvPr id="103" name="Google Shape;103;p14"/>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pic>
        <p:nvPicPr>
          <p:cNvPr id="104" name="Google Shape;104;p14"/>
          <p:cNvPicPr preferRelativeResize="0"/>
          <p:nvPr/>
        </p:nvPicPr>
        <p:blipFill rotWithShape="1">
          <a:blip r:embed="rId2">
            <a:alphaModFix/>
          </a:blip>
          <a:srcRect/>
          <a:stretch/>
        </p:blipFill>
        <p:spPr>
          <a:xfrm>
            <a:off x="7470226" y="97375"/>
            <a:ext cx="1519050" cy="1039250"/>
          </a:xfrm>
          <a:prstGeom prst="rect">
            <a:avLst/>
          </a:prstGeom>
          <a:noFill/>
          <a:ln>
            <a:noFill/>
          </a:ln>
        </p:spPr>
      </p:pic>
      <p:pic>
        <p:nvPicPr>
          <p:cNvPr id="105" name="Google Shape;105;p14"/>
          <p:cNvPicPr preferRelativeResize="0"/>
          <p:nvPr/>
        </p:nvPicPr>
        <p:blipFill rotWithShape="1">
          <a:blip r:embed="rId3">
            <a:alphaModFix amt="25000"/>
          </a:blip>
          <a:srcRect/>
          <a:stretch/>
        </p:blipFill>
        <p:spPr>
          <a:xfrm>
            <a:off x="467975" y="76200"/>
            <a:ext cx="4991099" cy="499109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7"/>
        <p:cNvGrpSpPr/>
        <p:nvPr/>
      </p:nvGrpSpPr>
      <p:grpSpPr>
        <a:xfrm>
          <a:off x="0" y="0"/>
          <a:ext cx="0" cy="0"/>
          <a:chOff x="0" y="0"/>
          <a:chExt cx="0" cy="0"/>
        </a:xfrm>
      </p:grpSpPr>
      <p:sp>
        <p:nvSpPr>
          <p:cNvPr id="38" name="Google Shape;38;p6"/>
          <p:cNvSpPr/>
          <p:nvPr/>
        </p:nvSpPr>
        <p:spPr>
          <a:xfrm>
            <a:off x="0" y="0"/>
            <a:ext cx="9144000" cy="487800"/>
          </a:xfrm>
          <a:prstGeom prst="rect">
            <a:avLst/>
          </a:prstGeom>
          <a:solidFill>
            <a:srgbClr val="145F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6"/>
          <p:cNvSpPr txBox="1">
            <a:spLocks noGrp="1"/>
          </p:cNvSpPr>
          <p:nvPr>
            <p:ph type="title"/>
          </p:nvPr>
        </p:nvSpPr>
        <p:spPr>
          <a:xfrm>
            <a:off x="729450" y="1318650"/>
            <a:ext cx="7688400" cy="5352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a:endParaRPr/>
          </a:p>
        </p:txBody>
      </p:sp>
      <p:sp>
        <p:nvSpPr>
          <p:cNvPr id="40" name="Google Shape;40;p6"/>
          <p:cNvSpPr txBox="1">
            <a:spLocks noGrp="1"/>
          </p:cNvSpPr>
          <p:nvPr>
            <p:ph type="body" idx="1"/>
          </p:nvPr>
        </p:nvSpPr>
        <p:spPr>
          <a:xfrm>
            <a:off x="729325" y="2078875"/>
            <a:ext cx="3774300" cy="22611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41" name="Google Shape;41;p6"/>
          <p:cNvSpPr txBox="1">
            <a:spLocks noGrp="1"/>
          </p:cNvSpPr>
          <p:nvPr>
            <p:ph type="body" idx="2"/>
          </p:nvPr>
        </p:nvSpPr>
        <p:spPr>
          <a:xfrm>
            <a:off x="4643604" y="2078875"/>
            <a:ext cx="3774300" cy="22611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42" name="Google Shape;42;p6"/>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grpSp>
        <p:nvGrpSpPr>
          <p:cNvPr id="43" name="Google Shape;43;p6"/>
          <p:cNvGrpSpPr/>
          <p:nvPr/>
        </p:nvGrpSpPr>
        <p:grpSpPr>
          <a:xfrm>
            <a:off x="830394" y="1191277"/>
            <a:ext cx="745763" cy="45826"/>
            <a:chOff x="4580561" y="2589004"/>
            <a:chExt cx="1064464" cy="25200"/>
          </a:xfrm>
        </p:grpSpPr>
        <p:sp>
          <p:nvSpPr>
            <p:cNvPr id="44" name="Google Shape;44;p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6"/>
            <p:cNvSpPr/>
            <p:nvPr/>
          </p:nvSpPr>
          <p:spPr>
            <a:xfrm rot="-5400000">
              <a:off x="4836311" y="2333254"/>
              <a:ext cx="25200" cy="536700"/>
            </a:xfrm>
            <a:prstGeom prst="rect">
              <a:avLst/>
            </a:prstGeom>
            <a:solidFill>
              <a:srgbClr val="145F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46" name="Google Shape;46;p6"/>
          <p:cNvPicPr preferRelativeResize="0"/>
          <p:nvPr/>
        </p:nvPicPr>
        <p:blipFill rotWithShape="1">
          <a:blip r:embed="rId2">
            <a:alphaModFix/>
          </a:blip>
          <a:srcRect/>
          <a:stretch/>
        </p:blipFill>
        <p:spPr>
          <a:xfrm>
            <a:off x="7822187" y="3831087"/>
            <a:ext cx="1167089" cy="798462"/>
          </a:xfrm>
          <a:prstGeom prst="rect">
            <a:avLst/>
          </a:prstGeom>
          <a:noFill/>
          <a:ln>
            <a:noFill/>
          </a:ln>
        </p:spPr>
      </p:pic>
      <p:sp>
        <p:nvSpPr>
          <p:cNvPr id="47" name="Google Shape;47;p6"/>
          <p:cNvSpPr txBox="1"/>
          <p:nvPr/>
        </p:nvSpPr>
        <p:spPr>
          <a:xfrm>
            <a:off x="7142425" y="4673650"/>
            <a:ext cx="1821000" cy="92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00"/>
              <a:buFont typeface="Arial"/>
              <a:buNone/>
            </a:pPr>
            <a:r>
              <a:rPr lang="en" sz="600" b="0" i="0" u="none" strike="noStrike" cap="none">
                <a:solidFill>
                  <a:schemeClr val="dk2"/>
                </a:solidFill>
                <a:latin typeface="Raleway SemiBold"/>
                <a:ea typeface="Raleway SemiBold"/>
                <a:cs typeface="Raleway SemiBold"/>
                <a:sym typeface="Raleway SemiBold"/>
              </a:rPr>
              <a:t>A UFS Collaboration Powered by</a:t>
            </a:r>
            <a:r>
              <a:rPr lang="en" sz="600" b="1" i="0" u="none" strike="noStrike" cap="none">
                <a:solidFill>
                  <a:schemeClr val="dk2"/>
                </a:solidFill>
                <a:latin typeface="Open Sans"/>
                <a:ea typeface="Open Sans"/>
                <a:cs typeface="Open Sans"/>
                <a:sym typeface="Open Sans"/>
              </a:rPr>
              <a:t> </a:t>
            </a:r>
            <a:r>
              <a:rPr lang="en" sz="600" b="1" i="0" u="none" strike="noStrike" cap="none">
                <a:solidFill>
                  <a:srgbClr val="F68822"/>
                </a:solidFill>
                <a:latin typeface="Open Sans"/>
                <a:ea typeface="Open Sans"/>
                <a:cs typeface="Open Sans"/>
                <a:sym typeface="Open Sans"/>
              </a:rPr>
              <a:t>EPIC</a:t>
            </a:r>
            <a:endParaRPr sz="600" b="1" i="0" u="none" strike="noStrike" cap="none">
              <a:solidFill>
                <a:srgbClr val="F68822"/>
              </a:solidFill>
              <a:latin typeface="Open Sans"/>
              <a:ea typeface="Open Sans"/>
              <a:cs typeface="Open Sans"/>
              <a:sym typeface="Open San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8"/>
        <p:cNvGrpSpPr/>
        <p:nvPr/>
      </p:nvGrpSpPr>
      <p:grpSpPr>
        <a:xfrm>
          <a:off x="0" y="0"/>
          <a:ext cx="0" cy="0"/>
          <a:chOff x="0" y="0"/>
          <a:chExt cx="0" cy="0"/>
        </a:xfrm>
      </p:grpSpPr>
      <p:sp>
        <p:nvSpPr>
          <p:cNvPr id="49" name="Google Shape;49;p7"/>
          <p:cNvSpPr/>
          <p:nvPr/>
        </p:nvSpPr>
        <p:spPr>
          <a:xfrm>
            <a:off x="0" y="0"/>
            <a:ext cx="9144000" cy="487800"/>
          </a:xfrm>
          <a:prstGeom prst="rect">
            <a:avLst/>
          </a:prstGeom>
          <a:solidFill>
            <a:srgbClr val="145F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7"/>
          <p:cNvSpPr txBox="1">
            <a:spLocks noGrp="1"/>
          </p:cNvSpPr>
          <p:nvPr>
            <p:ph type="title"/>
          </p:nvPr>
        </p:nvSpPr>
        <p:spPr>
          <a:xfrm>
            <a:off x="729450" y="1318650"/>
            <a:ext cx="7688400" cy="5352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a:endParaRPr/>
          </a:p>
        </p:txBody>
      </p:sp>
      <p:sp>
        <p:nvSpPr>
          <p:cNvPr id="51" name="Google Shape;51;p7"/>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grpSp>
        <p:nvGrpSpPr>
          <p:cNvPr id="52" name="Google Shape;52;p7"/>
          <p:cNvGrpSpPr/>
          <p:nvPr/>
        </p:nvGrpSpPr>
        <p:grpSpPr>
          <a:xfrm>
            <a:off x="830392" y="1191256"/>
            <a:ext cx="745763" cy="45826"/>
            <a:chOff x="4580561" y="2589004"/>
            <a:chExt cx="1064464" cy="25200"/>
          </a:xfrm>
        </p:grpSpPr>
        <p:sp>
          <p:nvSpPr>
            <p:cNvPr id="53" name="Google Shape;53;p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7"/>
            <p:cNvSpPr/>
            <p:nvPr/>
          </p:nvSpPr>
          <p:spPr>
            <a:xfrm rot="-5400000">
              <a:off x="4836311" y="2333254"/>
              <a:ext cx="25200" cy="536700"/>
            </a:xfrm>
            <a:prstGeom prst="rect">
              <a:avLst/>
            </a:prstGeom>
            <a:solidFill>
              <a:srgbClr val="145F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55" name="Google Shape;55;p7"/>
          <p:cNvPicPr preferRelativeResize="0"/>
          <p:nvPr/>
        </p:nvPicPr>
        <p:blipFill rotWithShape="1">
          <a:blip r:embed="rId2">
            <a:alphaModFix/>
          </a:blip>
          <a:srcRect/>
          <a:stretch/>
        </p:blipFill>
        <p:spPr>
          <a:xfrm>
            <a:off x="7822187" y="3831087"/>
            <a:ext cx="1167089" cy="798462"/>
          </a:xfrm>
          <a:prstGeom prst="rect">
            <a:avLst/>
          </a:prstGeom>
          <a:noFill/>
          <a:ln>
            <a:noFill/>
          </a:ln>
        </p:spPr>
      </p:pic>
      <p:sp>
        <p:nvSpPr>
          <p:cNvPr id="56" name="Google Shape;56;p7"/>
          <p:cNvSpPr txBox="1"/>
          <p:nvPr/>
        </p:nvSpPr>
        <p:spPr>
          <a:xfrm>
            <a:off x="7142425" y="4673650"/>
            <a:ext cx="1821000" cy="92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00"/>
              <a:buFont typeface="Arial"/>
              <a:buNone/>
            </a:pPr>
            <a:r>
              <a:rPr lang="en" sz="600" b="0" i="0" u="none" strike="noStrike" cap="none">
                <a:solidFill>
                  <a:schemeClr val="dk2"/>
                </a:solidFill>
                <a:latin typeface="Raleway SemiBold"/>
                <a:ea typeface="Raleway SemiBold"/>
                <a:cs typeface="Raleway SemiBold"/>
                <a:sym typeface="Raleway SemiBold"/>
              </a:rPr>
              <a:t>A UFS Collaboration Powered by</a:t>
            </a:r>
            <a:r>
              <a:rPr lang="en" sz="600" b="1" i="0" u="none" strike="noStrike" cap="none">
                <a:solidFill>
                  <a:schemeClr val="dk2"/>
                </a:solidFill>
                <a:latin typeface="Open Sans"/>
                <a:ea typeface="Open Sans"/>
                <a:cs typeface="Open Sans"/>
                <a:sym typeface="Open Sans"/>
              </a:rPr>
              <a:t> </a:t>
            </a:r>
            <a:r>
              <a:rPr lang="en" sz="600" b="1" i="0" u="none" strike="noStrike" cap="none">
                <a:solidFill>
                  <a:srgbClr val="F68822"/>
                </a:solidFill>
                <a:latin typeface="Open Sans"/>
                <a:ea typeface="Open Sans"/>
                <a:cs typeface="Open Sans"/>
                <a:sym typeface="Open Sans"/>
              </a:rPr>
              <a:t>EPIC</a:t>
            </a:r>
            <a:endParaRPr sz="600" b="1" i="0" u="none" strike="noStrike" cap="none">
              <a:solidFill>
                <a:srgbClr val="F68822"/>
              </a:solidFill>
              <a:latin typeface="Open Sans"/>
              <a:ea typeface="Open Sans"/>
              <a:cs typeface="Open Sans"/>
              <a:sym typeface="Open San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no bar">
  <p:cSld name="TITLE_ONLY_1">
    <p:spTree>
      <p:nvGrpSpPr>
        <p:cNvPr id="1" name="Shape 57"/>
        <p:cNvGrpSpPr/>
        <p:nvPr/>
      </p:nvGrpSpPr>
      <p:grpSpPr>
        <a:xfrm>
          <a:off x="0" y="0"/>
          <a:ext cx="0" cy="0"/>
          <a:chOff x="0" y="0"/>
          <a:chExt cx="0" cy="0"/>
        </a:xfrm>
      </p:grpSpPr>
      <p:sp>
        <p:nvSpPr>
          <p:cNvPr id="58" name="Google Shape;58;p8"/>
          <p:cNvSpPr txBox="1">
            <a:spLocks noGrp="1"/>
          </p:cNvSpPr>
          <p:nvPr>
            <p:ph type="title"/>
          </p:nvPr>
        </p:nvSpPr>
        <p:spPr>
          <a:xfrm>
            <a:off x="729450" y="1318650"/>
            <a:ext cx="7688400" cy="5352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a:endParaRPr/>
          </a:p>
        </p:txBody>
      </p:sp>
      <p:sp>
        <p:nvSpPr>
          <p:cNvPr id="59" name="Google Shape;59;p8"/>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pic>
        <p:nvPicPr>
          <p:cNvPr id="60" name="Google Shape;60;p8"/>
          <p:cNvPicPr preferRelativeResize="0"/>
          <p:nvPr/>
        </p:nvPicPr>
        <p:blipFill rotWithShape="1">
          <a:blip r:embed="rId2">
            <a:alphaModFix/>
          </a:blip>
          <a:srcRect/>
          <a:stretch/>
        </p:blipFill>
        <p:spPr>
          <a:xfrm>
            <a:off x="7822187" y="3831087"/>
            <a:ext cx="1167089" cy="798462"/>
          </a:xfrm>
          <a:prstGeom prst="rect">
            <a:avLst/>
          </a:prstGeom>
          <a:noFill/>
          <a:ln>
            <a:noFill/>
          </a:ln>
        </p:spPr>
      </p:pic>
      <p:sp>
        <p:nvSpPr>
          <p:cNvPr id="61" name="Google Shape;61;p8"/>
          <p:cNvSpPr txBox="1"/>
          <p:nvPr/>
        </p:nvSpPr>
        <p:spPr>
          <a:xfrm>
            <a:off x="7142425" y="4673650"/>
            <a:ext cx="1821000" cy="92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00"/>
              <a:buFont typeface="Arial"/>
              <a:buNone/>
            </a:pPr>
            <a:r>
              <a:rPr lang="en" sz="600" b="0" i="0" u="none" strike="noStrike" cap="none">
                <a:solidFill>
                  <a:schemeClr val="dk2"/>
                </a:solidFill>
                <a:latin typeface="Raleway SemiBold"/>
                <a:ea typeface="Raleway SemiBold"/>
                <a:cs typeface="Raleway SemiBold"/>
                <a:sym typeface="Raleway SemiBold"/>
              </a:rPr>
              <a:t>A UFS Collaboration Powered by</a:t>
            </a:r>
            <a:r>
              <a:rPr lang="en" sz="600" b="1" i="0" u="none" strike="noStrike" cap="none">
                <a:solidFill>
                  <a:schemeClr val="dk2"/>
                </a:solidFill>
                <a:latin typeface="Open Sans"/>
                <a:ea typeface="Open Sans"/>
                <a:cs typeface="Open Sans"/>
                <a:sym typeface="Open Sans"/>
              </a:rPr>
              <a:t> </a:t>
            </a:r>
            <a:r>
              <a:rPr lang="en" sz="600" b="1" i="0" u="none" strike="noStrike" cap="none">
                <a:solidFill>
                  <a:srgbClr val="F68822"/>
                </a:solidFill>
                <a:latin typeface="Open Sans"/>
                <a:ea typeface="Open Sans"/>
                <a:cs typeface="Open Sans"/>
                <a:sym typeface="Open Sans"/>
              </a:rPr>
              <a:t>EPIC</a:t>
            </a:r>
            <a:endParaRPr sz="600" b="1" i="0" u="none" strike="noStrike" cap="none">
              <a:solidFill>
                <a:srgbClr val="F68822"/>
              </a:solidFill>
              <a:latin typeface="Open Sans"/>
              <a:ea typeface="Open Sans"/>
              <a:cs typeface="Open Sans"/>
              <a:sym typeface="Open San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2"/>
        <p:cNvGrpSpPr/>
        <p:nvPr/>
      </p:nvGrpSpPr>
      <p:grpSpPr>
        <a:xfrm>
          <a:off x="0" y="0"/>
          <a:ext cx="0" cy="0"/>
          <a:chOff x="0" y="0"/>
          <a:chExt cx="0" cy="0"/>
        </a:xfrm>
      </p:grpSpPr>
      <p:sp>
        <p:nvSpPr>
          <p:cNvPr id="63" name="Google Shape;63;p9"/>
          <p:cNvSpPr/>
          <p:nvPr/>
        </p:nvSpPr>
        <p:spPr>
          <a:xfrm>
            <a:off x="0" y="0"/>
            <a:ext cx="9144000" cy="487800"/>
          </a:xfrm>
          <a:prstGeom prst="rect">
            <a:avLst/>
          </a:prstGeom>
          <a:solidFill>
            <a:srgbClr val="145F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9"/>
          <p:cNvSpPr txBox="1">
            <a:spLocks noGrp="1"/>
          </p:cNvSpPr>
          <p:nvPr>
            <p:ph type="title"/>
          </p:nvPr>
        </p:nvSpPr>
        <p:spPr>
          <a:xfrm>
            <a:off x="730000" y="1318650"/>
            <a:ext cx="3300900" cy="13815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a:endParaRPr/>
          </a:p>
        </p:txBody>
      </p:sp>
      <p:sp>
        <p:nvSpPr>
          <p:cNvPr id="65" name="Google Shape;65;p9"/>
          <p:cNvSpPr txBox="1">
            <a:spLocks noGrp="1"/>
          </p:cNvSpPr>
          <p:nvPr>
            <p:ph type="body" idx="1"/>
          </p:nvPr>
        </p:nvSpPr>
        <p:spPr>
          <a:xfrm>
            <a:off x="721225" y="2781725"/>
            <a:ext cx="3300900" cy="15975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66" name="Google Shape;66;p9"/>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grpSp>
        <p:nvGrpSpPr>
          <p:cNvPr id="67" name="Google Shape;67;p9"/>
          <p:cNvGrpSpPr/>
          <p:nvPr/>
        </p:nvGrpSpPr>
        <p:grpSpPr>
          <a:xfrm>
            <a:off x="830392" y="1191256"/>
            <a:ext cx="745763" cy="45826"/>
            <a:chOff x="4580561" y="2589004"/>
            <a:chExt cx="1064464" cy="25200"/>
          </a:xfrm>
        </p:grpSpPr>
        <p:sp>
          <p:nvSpPr>
            <p:cNvPr id="68" name="Google Shape;68;p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9;p9"/>
            <p:cNvSpPr/>
            <p:nvPr/>
          </p:nvSpPr>
          <p:spPr>
            <a:xfrm rot="-5400000">
              <a:off x="4836311" y="2333254"/>
              <a:ext cx="25200" cy="536700"/>
            </a:xfrm>
            <a:prstGeom prst="rect">
              <a:avLst/>
            </a:prstGeom>
            <a:solidFill>
              <a:srgbClr val="145F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70" name="Google Shape;70;p9"/>
          <p:cNvPicPr preferRelativeResize="0"/>
          <p:nvPr/>
        </p:nvPicPr>
        <p:blipFill rotWithShape="1">
          <a:blip r:embed="rId2">
            <a:alphaModFix/>
          </a:blip>
          <a:srcRect/>
          <a:stretch/>
        </p:blipFill>
        <p:spPr>
          <a:xfrm>
            <a:off x="7822187" y="3831087"/>
            <a:ext cx="1167089" cy="798462"/>
          </a:xfrm>
          <a:prstGeom prst="rect">
            <a:avLst/>
          </a:prstGeom>
          <a:noFill/>
          <a:ln>
            <a:noFill/>
          </a:ln>
        </p:spPr>
      </p:pic>
      <p:sp>
        <p:nvSpPr>
          <p:cNvPr id="71" name="Google Shape;71;p9"/>
          <p:cNvSpPr txBox="1"/>
          <p:nvPr/>
        </p:nvSpPr>
        <p:spPr>
          <a:xfrm>
            <a:off x="7142425" y="4673650"/>
            <a:ext cx="1821000" cy="92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00"/>
              <a:buFont typeface="Arial"/>
              <a:buNone/>
            </a:pPr>
            <a:r>
              <a:rPr lang="en" sz="600" b="0" i="0" u="none" strike="noStrike" cap="none">
                <a:solidFill>
                  <a:schemeClr val="dk2"/>
                </a:solidFill>
                <a:latin typeface="Raleway SemiBold"/>
                <a:ea typeface="Raleway SemiBold"/>
                <a:cs typeface="Raleway SemiBold"/>
                <a:sym typeface="Raleway SemiBold"/>
              </a:rPr>
              <a:t>A UFS Collaboration Powered by</a:t>
            </a:r>
            <a:r>
              <a:rPr lang="en" sz="600" b="1" i="0" u="none" strike="noStrike" cap="none">
                <a:solidFill>
                  <a:schemeClr val="dk2"/>
                </a:solidFill>
                <a:latin typeface="Open Sans"/>
                <a:ea typeface="Open Sans"/>
                <a:cs typeface="Open Sans"/>
                <a:sym typeface="Open Sans"/>
              </a:rPr>
              <a:t> </a:t>
            </a:r>
            <a:r>
              <a:rPr lang="en" sz="600" b="1" i="0" u="none" strike="noStrike" cap="none">
                <a:solidFill>
                  <a:srgbClr val="F68822"/>
                </a:solidFill>
                <a:latin typeface="Open Sans"/>
                <a:ea typeface="Open Sans"/>
                <a:cs typeface="Open Sans"/>
                <a:sym typeface="Open Sans"/>
              </a:rPr>
              <a:t>EPIC</a:t>
            </a:r>
            <a:endParaRPr sz="600" b="1" i="0" u="none" strike="noStrike" cap="none">
              <a:solidFill>
                <a:srgbClr val="F68822"/>
              </a:solidFill>
              <a:latin typeface="Open Sans"/>
              <a:ea typeface="Open Sans"/>
              <a:cs typeface="Open Sans"/>
              <a:sym typeface="Open San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72"/>
        <p:cNvGrpSpPr/>
        <p:nvPr/>
      </p:nvGrpSpPr>
      <p:grpSpPr>
        <a:xfrm>
          <a:off x="0" y="0"/>
          <a:ext cx="0" cy="0"/>
          <a:chOff x="0" y="0"/>
          <a:chExt cx="0" cy="0"/>
        </a:xfrm>
      </p:grpSpPr>
      <p:grpSp>
        <p:nvGrpSpPr>
          <p:cNvPr id="73" name="Google Shape;73;p10"/>
          <p:cNvGrpSpPr/>
          <p:nvPr/>
        </p:nvGrpSpPr>
        <p:grpSpPr>
          <a:xfrm>
            <a:off x="830392" y="4169130"/>
            <a:ext cx="745763" cy="45826"/>
            <a:chOff x="4580561" y="2589004"/>
            <a:chExt cx="1064464" cy="25200"/>
          </a:xfrm>
        </p:grpSpPr>
        <p:sp>
          <p:nvSpPr>
            <p:cNvPr id="74" name="Google Shape;74;p10"/>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p10"/>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6" name="Google Shape;76;p10"/>
          <p:cNvSpPr txBox="1">
            <a:spLocks noGrp="1"/>
          </p:cNvSpPr>
          <p:nvPr>
            <p:ph type="title"/>
          </p:nvPr>
        </p:nvSpPr>
        <p:spPr>
          <a:xfrm>
            <a:off x="729450" y="864300"/>
            <a:ext cx="7021200" cy="29850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a:endParaRPr/>
          </a:p>
        </p:txBody>
      </p:sp>
      <p:sp>
        <p:nvSpPr>
          <p:cNvPr id="77" name="Google Shape;77;p10"/>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pic>
        <p:nvPicPr>
          <p:cNvPr id="78" name="Google Shape;78;p10"/>
          <p:cNvPicPr preferRelativeResize="0"/>
          <p:nvPr/>
        </p:nvPicPr>
        <p:blipFill rotWithShape="1">
          <a:blip r:embed="rId2">
            <a:alphaModFix/>
          </a:blip>
          <a:srcRect/>
          <a:stretch/>
        </p:blipFill>
        <p:spPr>
          <a:xfrm>
            <a:off x="7432894" y="3570999"/>
            <a:ext cx="1578500" cy="1079125"/>
          </a:xfrm>
          <a:prstGeom prst="rect">
            <a:avLst/>
          </a:prstGeom>
          <a:noFill/>
          <a:ln>
            <a:noFill/>
          </a:ln>
        </p:spPr>
      </p:pic>
      <p:sp>
        <p:nvSpPr>
          <p:cNvPr id="79" name="Google Shape;79;p10"/>
          <p:cNvSpPr txBox="1"/>
          <p:nvPr/>
        </p:nvSpPr>
        <p:spPr>
          <a:xfrm>
            <a:off x="6746225" y="4698800"/>
            <a:ext cx="2265300" cy="1230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800"/>
              <a:buFont typeface="Arial"/>
              <a:buNone/>
            </a:pPr>
            <a:r>
              <a:rPr lang="en" sz="800" b="0" i="0" u="none" strike="noStrike" cap="none">
                <a:solidFill>
                  <a:srgbClr val="FFFFFF"/>
                </a:solidFill>
                <a:latin typeface="Raleway SemiBold"/>
                <a:ea typeface="Raleway SemiBold"/>
                <a:cs typeface="Raleway SemiBold"/>
                <a:sym typeface="Raleway SemiBold"/>
              </a:rPr>
              <a:t>A UFS Collaboration Powered by</a:t>
            </a:r>
            <a:r>
              <a:rPr lang="en" sz="800" b="1" i="0" u="none" strike="noStrike" cap="none">
                <a:solidFill>
                  <a:srgbClr val="FFFFFF"/>
                </a:solidFill>
                <a:latin typeface="Open Sans"/>
                <a:ea typeface="Open Sans"/>
                <a:cs typeface="Open Sans"/>
                <a:sym typeface="Open Sans"/>
              </a:rPr>
              <a:t> EPIC</a:t>
            </a:r>
            <a:endParaRPr sz="800" b="1" i="0" u="none" strike="noStrike" cap="none">
              <a:solidFill>
                <a:srgbClr val="FFFFFF"/>
              </a:solidFill>
              <a:latin typeface="Open Sans"/>
              <a:ea typeface="Open Sans"/>
              <a:cs typeface="Open Sans"/>
              <a:sym typeface="Open San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0"/>
        <p:cNvGrpSpPr/>
        <p:nvPr/>
      </p:nvGrpSpPr>
      <p:grpSpPr>
        <a:xfrm>
          <a:off x="0" y="0"/>
          <a:ext cx="0" cy="0"/>
          <a:chOff x="0" y="0"/>
          <a:chExt cx="0" cy="0"/>
        </a:xfrm>
      </p:grpSpPr>
      <p:sp>
        <p:nvSpPr>
          <p:cNvPr id="81" name="Google Shape;81;p11"/>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11"/>
          <p:cNvSpPr txBox="1">
            <a:spLocks noGrp="1"/>
          </p:cNvSpPr>
          <p:nvPr>
            <p:ph type="title"/>
          </p:nvPr>
        </p:nvSpPr>
        <p:spPr>
          <a:xfrm>
            <a:off x="730000" y="1318650"/>
            <a:ext cx="3300900" cy="16872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a:endParaRPr/>
          </a:p>
        </p:txBody>
      </p:sp>
      <p:sp>
        <p:nvSpPr>
          <p:cNvPr id="83" name="Google Shape;83;p11"/>
          <p:cNvSpPr txBox="1">
            <a:spLocks noGrp="1"/>
          </p:cNvSpPr>
          <p:nvPr>
            <p:ph type="subTitle" idx="1"/>
          </p:nvPr>
        </p:nvSpPr>
        <p:spPr>
          <a:xfrm>
            <a:off x="724950" y="3161525"/>
            <a:ext cx="3300900" cy="7590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1600"/>
              <a:buFont typeface="Open Sans"/>
              <a:buNone/>
              <a:defRPr sz="1600">
                <a:latin typeface="Open Sans"/>
                <a:ea typeface="Open Sans"/>
                <a:cs typeface="Open Sans"/>
                <a:sym typeface="Open Sans"/>
              </a:defRPr>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84" name="Google Shape;84;p11"/>
          <p:cNvSpPr txBox="1">
            <a:spLocks noGrp="1"/>
          </p:cNvSpPr>
          <p:nvPr>
            <p:ph type="body" idx="2"/>
          </p:nvPr>
        </p:nvSpPr>
        <p:spPr>
          <a:xfrm>
            <a:off x="5174225" y="1352625"/>
            <a:ext cx="3374400" cy="30255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85" name="Google Shape;85;p1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grpSp>
        <p:nvGrpSpPr>
          <p:cNvPr id="86" name="Google Shape;86;p11"/>
          <p:cNvGrpSpPr/>
          <p:nvPr/>
        </p:nvGrpSpPr>
        <p:grpSpPr>
          <a:xfrm>
            <a:off x="830392" y="1191256"/>
            <a:ext cx="745763" cy="45826"/>
            <a:chOff x="4580561" y="2589004"/>
            <a:chExt cx="1064464" cy="25200"/>
          </a:xfrm>
        </p:grpSpPr>
        <p:sp>
          <p:nvSpPr>
            <p:cNvPr id="87" name="Google Shape;87;p11"/>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p11"/>
            <p:cNvSpPr/>
            <p:nvPr/>
          </p:nvSpPr>
          <p:spPr>
            <a:xfrm rot="-5400000">
              <a:off x="4836311" y="2333254"/>
              <a:ext cx="25200" cy="536700"/>
            </a:xfrm>
            <a:prstGeom prst="rect">
              <a:avLst/>
            </a:prstGeom>
            <a:solidFill>
              <a:srgbClr val="145F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9"/>
        <p:cNvGrpSpPr/>
        <p:nvPr/>
      </p:nvGrpSpPr>
      <p:grpSpPr>
        <a:xfrm>
          <a:off x="0" y="0"/>
          <a:ext cx="0" cy="0"/>
          <a:chOff x="0" y="0"/>
          <a:chExt cx="0" cy="0"/>
        </a:xfrm>
      </p:grpSpPr>
      <p:sp>
        <p:nvSpPr>
          <p:cNvPr id="90" name="Google Shape;90;p12"/>
          <p:cNvSpPr txBox="1">
            <a:spLocks noGrp="1"/>
          </p:cNvSpPr>
          <p:nvPr>
            <p:ph type="body" idx="1"/>
          </p:nvPr>
        </p:nvSpPr>
        <p:spPr>
          <a:xfrm>
            <a:off x="724950" y="4372551"/>
            <a:ext cx="7697400" cy="4605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300"/>
              <a:buNone/>
              <a:defRPr/>
            </a:lvl1pPr>
          </a:lstStyle>
          <a:p>
            <a:endParaRPr/>
          </a:p>
        </p:txBody>
      </p:sp>
      <p:sp>
        <p:nvSpPr>
          <p:cNvPr id="91" name="Google Shape;91;p12"/>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pic>
        <p:nvPicPr>
          <p:cNvPr id="92" name="Google Shape;92;p12"/>
          <p:cNvPicPr preferRelativeResize="0"/>
          <p:nvPr/>
        </p:nvPicPr>
        <p:blipFill rotWithShape="1">
          <a:blip r:embed="rId2">
            <a:alphaModFix/>
          </a:blip>
          <a:srcRect/>
          <a:stretch/>
        </p:blipFill>
        <p:spPr>
          <a:xfrm>
            <a:off x="7470226" y="97375"/>
            <a:ext cx="1519050" cy="103925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rgbClr val="145FA6"/>
        </a:solidFill>
        <a:effectLst/>
      </p:bgPr>
    </p:bg>
    <p:spTree>
      <p:nvGrpSpPr>
        <p:cNvPr id="1" name="Shape 93"/>
        <p:cNvGrpSpPr/>
        <p:nvPr/>
      </p:nvGrpSpPr>
      <p:grpSpPr>
        <a:xfrm>
          <a:off x="0" y="0"/>
          <a:ext cx="0" cy="0"/>
          <a:chOff x="0" y="0"/>
          <a:chExt cx="0" cy="0"/>
        </a:xfrm>
      </p:grpSpPr>
      <p:grpSp>
        <p:nvGrpSpPr>
          <p:cNvPr id="94" name="Google Shape;94;p13"/>
          <p:cNvGrpSpPr/>
          <p:nvPr/>
        </p:nvGrpSpPr>
        <p:grpSpPr>
          <a:xfrm>
            <a:off x="830392" y="4169130"/>
            <a:ext cx="745763" cy="45826"/>
            <a:chOff x="4580561" y="2589004"/>
            <a:chExt cx="1064464" cy="25200"/>
          </a:xfrm>
        </p:grpSpPr>
        <p:sp>
          <p:nvSpPr>
            <p:cNvPr id="95" name="Google Shape;95;p13"/>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13"/>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7" name="Google Shape;97;p13"/>
          <p:cNvSpPr txBox="1">
            <a:spLocks noGrp="1"/>
          </p:cNvSpPr>
          <p:nvPr>
            <p:ph type="title" hasCustomPrompt="1"/>
          </p:nvPr>
        </p:nvSpPr>
        <p:spPr>
          <a:xfrm>
            <a:off x="729450" y="733950"/>
            <a:ext cx="7688400" cy="1244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8000"/>
              <a:buNone/>
              <a:defRPr sz="8000">
                <a:solidFill>
                  <a:schemeClr val="lt1"/>
                </a:solidFill>
              </a:defRPr>
            </a:lvl1pPr>
            <a:lvl2pPr lvl="1" algn="l">
              <a:lnSpc>
                <a:spcPct val="100000"/>
              </a:lnSpc>
              <a:spcBef>
                <a:spcPts val="0"/>
              </a:spcBef>
              <a:spcAft>
                <a:spcPts val="0"/>
              </a:spcAft>
              <a:buClr>
                <a:schemeClr val="lt1"/>
              </a:buClr>
              <a:buSzPts val="8000"/>
              <a:buNone/>
              <a:defRPr sz="8000">
                <a:solidFill>
                  <a:schemeClr val="lt1"/>
                </a:solidFill>
              </a:defRPr>
            </a:lvl2pPr>
            <a:lvl3pPr lvl="2" algn="l">
              <a:lnSpc>
                <a:spcPct val="100000"/>
              </a:lnSpc>
              <a:spcBef>
                <a:spcPts val="0"/>
              </a:spcBef>
              <a:spcAft>
                <a:spcPts val="0"/>
              </a:spcAft>
              <a:buClr>
                <a:schemeClr val="lt1"/>
              </a:buClr>
              <a:buSzPts val="8000"/>
              <a:buNone/>
              <a:defRPr sz="8000">
                <a:solidFill>
                  <a:schemeClr val="lt1"/>
                </a:solidFill>
              </a:defRPr>
            </a:lvl3pPr>
            <a:lvl4pPr lvl="3" algn="l">
              <a:lnSpc>
                <a:spcPct val="100000"/>
              </a:lnSpc>
              <a:spcBef>
                <a:spcPts val="0"/>
              </a:spcBef>
              <a:spcAft>
                <a:spcPts val="0"/>
              </a:spcAft>
              <a:buClr>
                <a:schemeClr val="lt1"/>
              </a:buClr>
              <a:buSzPts val="8000"/>
              <a:buNone/>
              <a:defRPr sz="8000">
                <a:solidFill>
                  <a:schemeClr val="lt1"/>
                </a:solidFill>
              </a:defRPr>
            </a:lvl4pPr>
            <a:lvl5pPr lvl="4" algn="l">
              <a:lnSpc>
                <a:spcPct val="100000"/>
              </a:lnSpc>
              <a:spcBef>
                <a:spcPts val="0"/>
              </a:spcBef>
              <a:spcAft>
                <a:spcPts val="0"/>
              </a:spcAft>
              <a:buClr>
                <a:schemeClr val="lt1"/>
              </a:buClr>
              <a:buSzPts val="8000"/>
              <a:buNone/>
              <a:defRPr sz="8000">
                <a:solidFill>
                  <a:schemeClr val="lt1"/>
                </a:solidFill>
              </a:defRPr>
            </a:lvl5pPr>
            <a:lvl6pPr lvl="5" algn="l">
              <a:lnSpc>
                <a:spcPct val="100000"/>
              </a:lnSpc>
              <a:spcBef>
                <a:spcPts val="0"/>
              </a:spcBef>
              <a:spcAft>
                <a:spcPts val="0"/>
              </a:spcAft>
              <a:buClr>
                <a:schemeClr val="lt1"/>
              </a:buClr>
              <a:buSzPts val="8000"/>
              <a:buNone/>
              <a:defRPr sz="8000">
                <a:solidFill>
                  <a:schemeClr val="lt1"/>
                </a:solidFill>
              </a:defRPr>
            </a:lvl6pPr>
            <a:lvl7pPr lvl="6" algn="l">
              <a:lnSpc>
                <a:spcPct val="100000"/>
              </a:lnSpc>
              <a:spcBef>
                <a:spcPts val="0"/>
              </a:spcBef>
              <a:spcAft>
                <a:spcPts val="0"/>
              </a:spcAft>
              <a:buClr>
                <a:schemeClr val="lt1"/>
              </a:buClr>
              <a:buSzPts val="8000"/>
              <a:buNone/>
              <a:defRPr sz="8000">
                <a:solidFill>
                  <a:schemeClr val="lt1"/>
                </a:solidFill>
              </a:defRPr>
            </a:lvl7pPr>
            <a:lvl8pPr lvl="7" algn="l">
              <a:lnSpc>
                <a:spcPct val="100000"/>
              </a:lnSpc>
              <a:spcBef>
                <a:spcPts val="0"/>
              </a:spcBef>
              <a:spcAft>
                <a:spcPts val="0"/>
              </a:spcAft>
              <a:buClr>
                <a:schemeClr val="lt1"/>
              </a:buClr>
              <a:buSzPts val="8000"/>
              <a:buNone/>
              <a:defRPr sz="8000">
                <a:solidFill>
                  <a:schemeClr val="lt1"/>
                </a:solidFill>
              </a:defRPr>
            </a:lvl8pPr>
            <a:lvl9pPr lvl="8" algn="l">
              <a:lnSpc>
                <a:spcPct val="100000"/>
              </a:lnSpc>
              <a:spcBef>
                <a:spcPts val="0"/>
              </a:spcBef>
              <a:spcAft>
                <a:spcPts val="0"/>
              </a:spcAft>
              <a:buClr>
                <a:schemeClr val="lt1"/>
              </a:buClr>
              <a:buSzPts val="8000"/>
              <a:buNone/>
              <a:defRPr sz="8000">
                <a:solidFill>
                  <a:schemeClr val="lt1"/>
                </a:solidFill>
              </a:defRPr>
            </a:lvl9pPr>
          </a:lstStyle>
          <a:p>
            <a:r>
              <a:t>xx%</a:t>
            </a:r>
          </a:p>
        </p:txBody>
      </p:sp>
      <p:sp>
        <p:nvSpPr>
          <p:cNvPr id="98" name="Google Shape;98;p13"/>
          <p:cNvSpPr txBox="1">
            <a:spLocks noGrp="1"/>
          </p:cNvSpPr>
          <p:nvPr>
            <p:ph type="body" idx="1"/>
          </p:nvPr>
        </p:nvSpPr>
        <p:spPr>
          <a:xfrm>
            <a:off x="729450" y="2272888"/>
            <a:ext cx="7688400" cy="15804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Clr>
                <a:schemeClr val="lt1"/>
              </a:buClr>
              <a:buSzPts val="1300"/>
              <a:buChar char="●"/>
              <a:defRPr>
                <a:solidFill>
                  <a:schemeClr val="lt1"/>
                </a:solidFill>
              </a:defRPr>
            </a:lvl1pPr>
            <a:lvl2pPr marL="914400" lvl="1" indent="-298450" algn="l">
              <a:lnSpc>
                <a:spcPct val="115000"/>
              </a:lnSpc>
              <a:spcBef>
                <a:spcPts val="0"/>
              </a:spcBef>
              <a:spcAft>
                <a:spcPts val="0"/>
              </a:spcAft>
              <a:buClr>
                <a:schemeClr val="lt1"/>
              </a:buClr>
              <a:buSzPts val="1100"/>
              <a:buChar char="○"/>
              <a:defRPr>
                <a:solidFill>
                  <a:schemeClr val="lt1"/>
                </a:solidFill>
              </a:defRPr>
            </a:lvl2pPr>
            <a:lvl3pPr marL="1371600" lvl="2" indent="-298450" algn="l">
              <a:lnSpc>
                <a:spcPct val="115000"/>
              </a:lnSpc>
              <a:spcBef>
                <a:spcPts val="0"/>
              </a:spcBef>
              <a:spcAft>
                <a:spcPts val="0"/>
              </a:spcAft>
              <a:buClr>
                <a:schemeClr val="lt1"/>
              </a:buClr>
              <a:buSzPts val="1100"/>
              <a:buChar char="■"/>
              <a:defRPr>
                <a:solidFill>
                  <a:schemeClr val="lt1"/>
                </a:solidFill>
              </a:defRPr>
            </a:lvl3pPr>
            <a:lvl4pPr marL="1828800" lvl="3" indent="-298450" algn="l">
              <a:lnSpc>
                <a:spcPct val="115000"/>
              </a:lnSpc>
              <a:spcBef>
                <a:spcPts val="0"/>
              </a:spcBef>
              <a:spcAft>
                <a:spcPts val="0"/>
              </a:spcAft>
              <a:buClr>
                <a:schemeClr val="lt1"/>
              </a:buClr>
              <a:buSzPts val="1100"/>
              <a:buChar char="●"/>
              <a:defRPr>
                <a:solidFill>
                  <a:schemeClr val="lt1"/>
                </a:solidFill>
              </a:defRPr>
            </a:lvl4pPr>
            <a:lvl5pPr marL="2286000" lvl="4" indent="-298450" algn="l">
              <a:lnSpc>
                <a:spcPct val="115000"/>
              </a:lnSpc>
              <a:spcBef>
                <a:spcPts val="0"/>
              </a:spcBef>
              <a:spcAft>
                <a:spcPts val="0"/>
              </a:spcAft>
              <a:buClr>
                <a:schemeClr val="lt1"/>
              </a:buClr>
              <a:buSzPts val="1100"/>
              <a:buChar char="○"/>
              <a:defRPr>
                <a:solidFill>
                  <a:schemeClr val="lt1"/>
                </a:solidFill>
              </a:defRPr>
            </a:lvl5pPr>
            <a:lvl6pPr marL="2743200" lvl="5" indent="-298450" algn="l">
              <a:lnSpc>
                <a:spcPct val="115000"/>
              </a:lnSpc>
              <a:spcBef>
                <a:spcPts val="0"/>
              </a:spcBef>
              <a:spcAft>
                <a:spcPts val="0"/>
              </a:spcAft>
              <a:buClr>
                <a:schemeClr val="lt1"/>
              </a:buClr>
              <a:buSzPts val="1100"/>
              <a:buChar char="■"/>
              <a:defRPr>
                <a:solidFill>
                  <a:schemeClr val="lt1"/>
                </a:solidFill>
              </a:defRPr>
            </a:lvl6pPr>
            <a:lvl7pPr marL="3200400" lvl="6" indent="-298450" algn="l">
              <a:lnSpc>
                <a:spcPct val="115000"/>
              </a:lnSpc>
              <a:spcBef>
                <a:spcPts val="0"/>
              </a:spcBef>
              <a:spcAft>
                <a:spcPts val="0"/>
              </a:spcAft>
              <a:buClr>
                <a:schemeClr val="lt1"/>
              </a:buClr>
              <a:buSzPts val="1100"/>
              <a:buChar char="●"/>
              <a:defRPr>
                <a:solidFill>
                  <a:schemeClr val="lt1"/>
                </a:solidFill>
              </a:defRPr>
            </a:lvl7pPr>
            <a:lvl8pPr marL="3657600" lvl="7" indent="-298450" algn="l">
              <a:lnSpc>
                <a:spcPct val="115000"/>
              </a:lnSpc>
              <a:spcBef>
                <a:spcPts val="0"/>
              </a:spcBef>
              <a:spcAft>
                <a:spcPts val="0"/>
              </a:spcAft>
              <a:buClr>
                <a:schemeClr val="lt1"/>
              </a:buClr>
              <a:buSzPts val="1100"/>
              <a:buChar char="○"/>
              <a:defRPr>
                <a:solidFill>
                  <a:schemeClr val="lt1"/>
                </a:solidFill>
              </a:defRPr>
            </a:lvl8pPr>
            <a:lvl9pPr marL="4114800" lvl="8" indent="-298450" algn="l">
              <a:lnSpc>
                <a:spcPct val="115000"/>
              </a:lnSpc>
              <a:spcBef>
                <a:spcPts val="0"/>
              </a:spcBef>
              <a:spcAft>
                <a:spcPts val="0"/>
              </a:spcAft>
              <a:buClr>
                <a:schemeClr val="lt1"/>
              </a:buClr>
              <a:buSzPts val="1100"/>
              <a:buChar char="■"/>
              <a:defRPr>
                <a:solidFill>
                  <a:schemeClr val="lt1"/>
                </a:solidFill>
              </a:defRPr>
            </a:lvl9pPr>
          </a:lstStyle>
          <a:p>
            <a:endParaRPr/>
          </a:p>
        </p:txBody>
      </p:sp>
      <p:sp>
        <p:nvSpPr>
          <p:cNvPr id="99" name="Google Shape;99;p13"/>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pic>
        <p:nvPicPr>
          <p:cNvPr id="100" name="Google Shape;100;p13"/>
          <p:cNvPicPr preferRelativeResize="0"/>
          <p:nvPr/>
        </p:nvPicPr>
        <p:blipFill rotWithShape="1">
          <a:blip r:embed="rId2">
            <a:alphaModFix/>
          </a:blip>
          <a:srcRect/>
          <a:stretch/>
        </p:blipFill>
        <p:spPr>
          <a:xfrm>
            <a:off x="7432894" y="3570999"/>
            <a:ext cx="1578500" cy="1079125"/>
          </a:xfrm>
          <a:prstGeom prst="rect">
            <a:avLst/>
          </a:prstGeom>
          <a:noFill/>
          <a:ln>
            <a:noFill/>
          </a:ln>
        </p:spPr>
      </p:pic>
      <p:sp>
        <p:nvSpPr>
          <p:cNvPr id="101" name="Google Shape;101;p13"/>
          <p:cNvSpPr txBox="1"/>
          <p:nvPr/>
        </p:nvSpPr>
        <p:spPr>
          <a:xfrm>
            <a:off x="6746225" y="4698800"/>
            <a:ext cx="2265300" cy="1230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800"/>
              <a:buFont typeface="Arial"/>
              <a:buNone/>
            </a:pPr>
            <a:r>
              <a:rPr lang="en" sz="800" b="0" i="0" u="none" strike="noStrike" cap="none">
                <a:solidFill>
                  <a:srgbClr val="FFFFFF"/>
                </a:solidFill>
                <a:latin typeface="Raleway SemiBold"/>
                <a:ea typeface="Raleway SemiBold"/>
                <a:cs typeface="Raleway SemiBold"/>
                <a:sym typeface="Raleway SemiBold"/>
              </a:rPr>
              <a:t>A UFS Collaboration Powered by</a:t>
            </a:r>
            <a:r>
              <a:rPr lang="en" sz="800" b="1" i="0" u="none" strike="noStrike" cap="none">
                <a:solidFill>
                  <a:srgbClr val="FFFFFF"/>
                </a:solidFill>
                <a:latin typeface="Open Sans"/>
                <a:ea typeface="Open Sans"/>
                <a:cs typeface="Open Sans"/>
                <a:sym typeface="Open Sans"/>
              </a:rPr>
              <a:t> EPIC</a:t>
            </a:r>
            <a:endParaRPr sz="800" b="1" i="0" u="none" strike="noStrike" cap="none">
              <a:solidFill>
                <a:srgbClr val="FFFFFF"/>
              </a:solidFill>
              <a:latin typeface="Open Sans"/>
              <a:ea typeface="Open Sans"/>
              <a:cs typeface="Open Sans"/>
              <a:sym typeface="Open San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2"/>
              </a:buClr>
              <a:buSzPts val="2800"/>
              <a:buFont typeface="Open Sans"/>
              <a:buNone/>
              <a:defRPr sz="2800" b="1"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chemeClr val="dk2"/>
              </a:buClr>
              <a:buSzPts val="2800"/>
              <a:buFont typeface="Raleway"/>
              <a:buNone/>
              <a:defRPr sz="28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800"/>
              <a:buFont typeface="Raleway"/>
              <a:buNone/>
              <a:defRPr sz="28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800"/>
              <a:buFont typeface="Raleway"/>
              <a:buNone/>
              <a:defRPr sz="28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800"/>
              <a:buFont typeface="Raleway"/>
              <a:buNone/>
              <a:defRPr sz="28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800"/>
              <a:buFont typeface="Raleway"/>
              <a:buNone/>
              <a:defRPr sz="28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800"/>
              <a:buFont typeface="Raleway"/>
              <a:buNone/>
              <a:defRPr sz="28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800"/>
              <a:buFont typeface="Raleway"/>
              <a:buNone/>
              <a:defRPr sz="28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800"/>
              <a:buFont typeface="Raleway"/>
              <a:buNone/>
              <a:defRPr sz="2800" b="1" i="0" u="none" strike="noStrike" cap="none">
                <a:solidFill>
                  <a:schemeClr val="dk2"/>
                </a:solidFill>
                <a:latin typeface="Raleway"/>
                <a:ea typeface="Raleway"/>
                <a:cs typeface="Raleway"/>
                <a:sym typeface="Raleway"/>
              </a:defRPr>
            </a:lvl9pPr>
          </a:lstStyle>
          <a:p>
            <a:endParaRPr/>
          </a:p>
        </p:txBody>
      </p:sp>
      <p:sp>
        <p:nvSpPr>
          <p:cNvPr id="7" name="Google Shape;7;p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11150" algn="l" rtl="0">
              <a:lnSpc>
                <a:spcPct val="115000"/>
              </a:lnSpc>
              <a:spcBef>
                <a:spcPts val="0"/>
              </a:spcBef>
              <a:spcAft>
                <a:spcPts val="0"/>
              </a:spcAft>
              <a:buClr>
                <a:schemeClr val="accent1"/>
              </a:buClr>
              <a:buSzPts val="1300"/>
              <a:buFont typeface="Lato"/>
              <a:buChar char="●"/>
              <a:defRPr sz="1300" b="0" i="0" u="none" strike="noStrike" cap="none">
                <a:solidFill>
                  <a:schemeClr val="accent1"/>
                </a:solidFill>
                <a:latin typeface="Lato"/>
                <a:ea typeface="Lato"/>
                <a:cs typeface="Lato"/>
                <a:sym typeface="Lato"/>
              </a:defRPr>
            </a:lvl1pPr>
            <a:lvl2pPr marL="914400" marR="0" lvl="1"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endParaRPr/>
          </a:p>
        </p:txBody>
      </p:sp>
      <p:sp>
        <p:nvSpPr>
          <p:cNvPr id="8" name="Google Shape;8;p2"/>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ti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tif"/><Relationship Id="rId2" Type="http://schemas.openxmlformats.org/officeDocument/2006/relationships/image" Target="../media/image13.ti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mailto:hager.m.salah.92@science.Helwan.edu.eg" TargetMode="External"/><Relationship Id="rId2" Type="http://schemas.openxmlformats.org/officeDocument/2006/relationships/hyperlink" Target="mailto:hager.m.salah.92@gmail.com" TargetMode="External"/><Relationship Id="rId1" Type="http://schemas.openxmlformats.org/officeDocument/2006/relationships/slideLayout" Target="../slideLayouts/slideLayout1.xml"/><Relationship Id="rId5" Type="http://schemas.openxmlformats.org/officeDocument/2006/relationships/image" Target="../media/image16.sv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0DE93-0550-3FB6-4CC9-E02899BC3DB4}"/>
              </a:ext>
            </a:extLst>
          </p:cNvPr>
          <p:cNvSpPr>
            <a:spLocks noGrp="1"/>
          </p:cNvSpPr>
          <p:nvPr>
            <p:ph type="ctrTitle"/>
          </p:nvPr>
        </p:nvSpPr>
        <p:spPr>
          <a:xfrm>
            <a:off x="729450" y="1201263"/>
            <a:ext cx="7688100" cy="1664700"/>
          </a:xfrm>
        </p:spPr>
        <p:txBody>
          <a:bodyPr>
            <a:noAutofit/>
          </a:bodyPr>
          <a:lstStyle/>
          <a:p>
            <a:pPr algn="ctr"/>
            <a:r>
              <a:rPr lang="en-US" sz="3200" dirty="0"/>
              <a:t>Investigation and Prediction of Ionospheric Irregularities over Egypt</a:t>
            </a:r>
            <a:endParaRPr lang="en-US" sz="3200" dirty="0">
              <a:sym typeface="Krona One"/>
            </a:endParaRPr>
          </a:p>
        </p:txBody>
      </p:sp>
      <p:sp>
        <p:nvSpPr>
          <p:cNvPr id="3" name="Subtitle 2">
            <a:extLst>
              <a:ext uri="{FF2B5EF4-FFF2-40B4-BE49-F238E27FC236}">
                <a16:creationId xmlns:a16="http://schemas.microsoft.com/office/drawing/2014/main" id="{DBFAD226-B3D5-E757-C7A6-86DBF491F0A0}"/>
              </a:ext>
            </a:extLst>
          </p:cNvPr>
          <p:cNvSpPr>
            <a:spLocks noGrp="1"/>
          </p:cNvSpPr>
          <p:nvPr>
            <p:ph type="subTitle" idx="1"/>
          </p:nvPr>
        </p:nvSpPr>
        <p:spPr>
          <a:xfrm>
            <a:off x="729627" y="2401677"/>
            <a:ext cx="7688100" cy="2741823"/>
          </a:xfrm>
        </p:spPr>
        <p:txBody>
          <a:bodyPr>
            <a:normAutofit fontScale="85000" lnSpcReduction="10000"/>
          </a:bodyPr>
          <a:lstStyle/>
          <a:p>
            <a:pPr algn="ctr">
              <a:lnSpc>
                <a:spcPct val="120000"/>
              </a:lnSpc>
            </a:pPr>
            <a:r>
              <a:rPr lang="en-US" b="1" dirty="0"/>
              <a:t>Hager M. Salah </a:t>
            </a:r>
            <a:r>
              <a:rPr lang="en-US" b="1" baseline="30000" dirty="0" err="1"/>
              <a:t>a,b</a:t>
            </a:r>
            <a:r>
              <a:rPr lang="en-US" b="1" baseline="30000" dirty="0"/>
              <a:t>*</a:t>
            </a:r>
            <a:r>
              <a:rPr lang="en-US" b="1" dirty="0"/>
              <a:t>, Rabiu Babatunde </a:t>
            </a:r>
            <a:r>
              <a:rPr lang="en-US" b="1" baseline="30000" dirty="0"/>
              <a:t>d</a:t>
            </a:r>
            <a:r>
              <a:rPr lang="en-US" b="1" dirty="0"/>
              <a:t>, Daniel </a:t>
            </a:r>
            <a:r>
              <a:rPr lang="en-US" b="1" dirty="0" err="1"/>
              <a:t>Okoh</a:t>
            </a:r>
            <a:r>
              <a:rPr lang="en-US" b="1" dirty="0"/>
              <a:t> </a:t>
            </a:r>
            <a:r>
              <a:rPr lang="en-US" b="1" baseline="30000" dirty="0" err="1"/>
              <a:t>c,d</a:t>
            </a:r>
            <a:r>
              <a:rPr lang="en-US" b="1" dirty="0"/>
              <a:t>, M. Youssef </a:t>
            </a:r>
            <a:r>
              <a:rPr lang="en-US" b="1" baseline="30000" dirty="0"/>
              <a:t>a</a:t>
            </a:r>
            <a:r>
              <a:rPr lang="en-US" b="1" dirty="0"/>
              <a:t>, Ayman </a:t>
            </a:r>
            <a:r>
              <a:rPr lang="en-US" b="1" dirty="0" err="1"/>
              <a:t>Mahrous</a:t>
            </a:r>
            <a:r>
              <a:rPr lang="en-US" b="1" dirty="0"/>
              <a:t> </a:t>
            </a:r>
            <a:r>
              <a:rPr lang="en-US" b="1" baseline="30000" dirty="0" err="1"/>
              <a:t>e,f</a:t>
            </a:r>
            <a:r>
              <a:rPr lang="en-US" b="1" dirty="0"/>
              <a:t> </a:t>
            </a:r>
          </a:p>
          <a:p>
            <a:pPr algn="l"/>
            <a:endParaRPr lang="en-US" sz="1800" b="0" i="0" u="none" strike="noStrike" baseline="0" dirty="0">
              <a:solidFill>
                <a:srgbClr val="000000"/>
              </a:solidFill>
              <a:latin typeface="Aptos" panose="020B0004020202020204" pitchFamily="34" charset="0"/>
            </a:endParaRPr>
          </a:p>
          <a:p>
            <a:pPr algn="l"/>
            <a:endParaRPr lang="en-US" sz="800" b="0" i="0" u="none" strike="noStrike" baseline="0" dirty="0">
              <a:solidFill>
                <a:srgbClr val="000000"/>
              </a:solidFill>
              <a:latin typeface="Aptos" panose="020B0004020202020204" pitchFamily="34" charset="0"/>
            </a:endParaRPr>
          </a:p>
          <a:p>
            <a:r>
              <a:rPr lang="en-US" sz="1800" dirty="0">
                <a:solidFill>
                  <a:srgbClr val="707070"/>
                </a:solidFill>
                <a:latin typeface="ElsevierSans"/>
              </a:rPr>
              <a:t> </a:t>
            </a:r>
            <a:r>
              <a:rPr lang="en-US" sz="1800" baseline="30000" dirty="0">
                <a:solidFill>
                  <a:srgbClr val="707070"/>
                </a:solidFill>
                <a:latin typeface="ElsevierSans"/>
              </a:rPr>
              <a:t>a</a:t>
            </a:r>
            <a:r>
              <a:rPr lang="en-US" sz="1800" dirty="0">
                <a:solidFill>
                  <a:srgbClr val="707070"/>
                </a:solidFill>
                <a:latin typeface="ElsevierSans"/>
              </a:rPr>
              <a:t> Space Weather Monitoring Center, Physics Dept., Faculty of Science, Helwan University, Cairo, Egypt </a:t>
            </a:r>
          </a:p>
          <a:p>
            <a:r>
              <a:rPr lang="en-US" sz="1800" baseline="30000" dirty="0">
                <a:solidFill>
                  <a:srgbClr val="707070"/>
                </a:solidFill>
                <a:latin typeface="ElsevierSans"/>
              </a:rPr>
              <a:t>b</a:t>
            </a:r>
            <a:r>
              <a:rPr lang="en-US" sz="1800" dirty="0">
                <a:solidFill>
                  <a:srgbClr val="707070"/>
                </a:solidFill>
                <a:latin typeface="ElsevierSans"/>
              </a:rPr>
              <a:t> Canadian International College in Cairo, Cairo, Egypt </a:t>
            </a:r>
          </a:p>
          <a:p>
            <a:r>
              <a:rPr lang="en-US" sz="1800" baseline="30000" dirty="0">
                <a:solidFill>
                  <a:srgbClr val="707070"/>
                </a:solidFill>
                <a:latin typeface="ElsevierSans"/>
              </a:rPr>
              <a:t>c</a:t>
            </a:r>
            <a:r>
              <a:rPr lang="en-US" sz="1800" dirty="0">
                <a:solidFill>
                  <a:srgbClr val="707070"/>
                </a:solidFill>
                <a:latin typeface="ElsevierSans"/>
              </a:rPr>
              <a:t> </a:t>
            </a:r>
            <a:r>
              <a:rPr lang="en-US" altLang="en-US" sz="1800" dirty="0">
                <a:solidFill>
                  <a:srgbClr val="707070"/>
                </a:solidFill>
                <a:latin typeface="ElsevierSans"/>
              </a:rPr>
              <a:t>National Institute of Geophysics and Volcanology, Rome, Italy</a:t>
            </a:r>
            <a:endParaRPr lang="en-US" sz="1800" dirty="0">
              <a:solidFill>
                <a:srgbClr val="707070"/>
              </a:solidFill>
              <a:latin typeface="ElsevierSans"/>
            </a:endParaRPr>
          </a:p>
          <a:p>
            <a:r>
              <a:rPr lang="en-US" sz="1800" baseline="30000" dirty="0">
                <a:solidFill>
                  <a:srgbClr val="707070"/>
                </a:solidFill>
                <a:latin typeface="ElsevierSans"/>
              </a:rPr>
              <a:t>d</a:t>
            </a:r>
            <a:r>
              <a:rPr lang="en-US" sz="1800" dirty="0">
                <a:solidFill>
                  <a:srgbClr val="707070"/>
                </a:solidFill>
                <a:latin typeface="ElsevierSans"/>
              </a:rPr>
              <a:t> United Nations African Regional Centre for Space Science and Technology Education – English (UN-ARCSSTE-E), Obafemi Awolowo University Campus, Ile Ife, Nigeria </a:t>
            </a:r>
          </a:p>
          <a:p>
            <a:r>
              <a:rPr lang="en-US" sz="1800" baseline="30000" dirty="0">
                <a:solidFill>
                  <a:srgbClr val="707070"/>
                </a:solidFill>
                <a:latin typeface="ElsevierSans"/>
              </a:rPr>
              <a:t>e</a:t>
            </a:r>
            <a:r>
              <a:rPr lang="en-US" sz="1800" dirty="0">
                <a:solidFill>
                  <a:srgbClr val="707070"/>
                </a:solidFill>
                <a:latin typeface="ElsevierSans"/>
              </a:rPr>
              <a:t> Physics Dept., Faculty of Science, Helwan University, Cairo, Egypt </a:t>
            </a:r>
          </a:p>
          <a:p>
            <a:r>
              <a:rPr lang="en-US" sz="1800" baseline="30000" dirty="0">
                <a:solidFill>
                  <a:srgbClr val="707070"/>
                </a:solidFill>
                <a:latin typeface="ElsevierSans"/>
              </a:rPr>
              <a:t>f </a:t>
            </a:r>
            <a:r>
              <a:rPr lang="en-US" sz="1800" dirty="0">
                <a:solidFill>
                  <a:srgbClr val="707070"/>
                </a:solidFill>
                <a:latin typeface="ElsevierSans"/>
              </a:rPr>
              <a:t>Department of Space Environment, Institute of Basic and Applied Science, Egypt Japan University of Science and Technology, Alexandria, Egypt </a:t>
            </a:r>
          </a:p>
        </p:txBody>
      </p:sp>
    </p:spTree>
    <p:extLst>
      <p:ext uri="{BB962C8B-B14F-4D97-AF65-F5344CB8AC3E}">
        <p14:creationId xmlns:p14="http://schemas.microsoft.com/office/powerpoint/2010/main" val="23098647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914CA-D85A-C4C3-ABC9-1BF9F2E0EBE3}"/>
              </a:ext>
            </a:extLst>
          </p:cNvPr>
          <p:cNvSpPr>
            <a:spLocks noGrp="1"/>
          </p:cNvSpPr>
          <p:nvPr>
            <p:ph type="title"/>
          </p:nvPr>
        </p:nvSpPr>
        <p:spPr>
          <a:xfrm>
            <a:off x="727800" y="602554"/>
            <a:ext cx="7688400" cy="535200"/>
          </a:xfrm>
        </p:spPr>
        <p:txBody>
          <a:bodyPr>
            <a:normAutofit fontScale="90000"/>
          </a:bodyPr>
          <a:lstStyle/>
          <a:p>
            <a:pPr algn="ctr"/>
            <a:r>
              <a:rPr lang="en-US" sz="2300" dirty="0"/>
              <a:t>Evaluating the Results - Diurnal Variations - Quiet Days</a:t>
            </a:r>
          </a:p>
        </p:txBody>
      </p:sp>
      <p:pic>
        <p:nvPicPr>
          <p:cNvPr id="3" name="Picture 2" descr="A group of graphs showing different types of data&#10;&#10;Description automatically generated">
            <a:extLst>
              <a:ext uri="{FF2B5EF4-FFF2-40B4-BE49-F238E27FC236}">
                <a16:creationId xmlns:a16="http://schemas.microsoft.com/office/drawing/2014/main" id="{04BAACAC-57E6-685F-C90D-8C0B0E346E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255923"/>
            <a:ext cx="9144000" cy="3887576"/>
          </a:xfrm>
          <a:prstGeom prst="rect">
            <a:avLst/>
          </a:prstGeom>
        </p:spPr>
      </p:pic>
    </p:spTree>
    <p:extLst>
      <p:ext uri="{BB962C8B-B14F-4D97-AF65-F5344CB8AC3E}">
        <p14:creationId xmlns:p14="http://schemas.microsoft.com/office/powerpoint/2010/main" val="1259185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825C1-B1B3-7158-8833-E58DD82D7850}"/>
              </a:ext>
            </a:extLst>
          </p:cNvPr>
          <p:cNvSpPr>
            <a:spLocks noGrp="1"/>
          </p:cNvSpPr>
          <p:nvPr>
            <p:ph type="title"/>
          </p:nvPr>
        </p:nvSpPr>
        <p:spPr>
          <a:xfrm>
            <a:off x="456718" y="635604"/>
            <a:ext cx="8230563" cy="535200"/>
          </a:xfrm>
        </p:spPr>
        <p:txBody>
          <a:bodyPr>
            <a:normAutofit fontScale="90000"/>
          </a:bodyPr>
          <a:lstStyle/>
          <a:p>
            <a:pPr algn="ctr"/>
            <a:r>
              <a:rPr lang="en-US" sz="2300" dirty="0"/>
              <a:t>Evaluating the Results - Diurnal Variations - Disturbed Days</a:t>
            </a:r>
          </a:p>
        </p:txBody>
      </p:sp>
      <p:pic>
        <p:nvPicPr>
          <p:cNvPr id="3" name="Picture 2" descr="A group of graphs and diagrams&#10;&#10;Description automatically generated">
            <a:extLst>
              <a:ext uri="{FF2B5EF4-FFF2-40B4-BE49-F238E27FC236}">
                <a16:creationId xmlns:a16="http://schemas.microsoft.com/office/drawing/2014/main" id="{F209EFB2-12BF-0428-1588-486D359B0E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77957"/>
            <a:ext cx="9144000" cy="3865543"/>
          </a:xfrm>
          <a:prstGeom prst="rect">
            <a:avLst/>
          </a:prstGeom>
        </p:spPr>
      </p:pic>
    </p:spTree>
    <p:extLst>
      <p:ext uri="{BB962C8B-B14F-4D97-AF65-F5344CB8AC3E}">
        <p14:creationId xmlns:p14="http://schemas.microsoft.com/office/powerpoint/2010/main" val="715394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DFB72-C378-24F9-4EC0-72A1A634A10D}"/>
              </a:ext>
            </a:extLst>
          </p:cNvPr>
          <p:cNvSpPr>
            <a:spLocks noGrp="1"/>
          </p:cNvSpPr>
          <p:nvPr>
            <p:ph type="title"/>
          </p:nvPr>
        </p:nvSpPr>
        <p:spPr>
          <a:xfrm>
            <a:off x="727800" y="613570"/>
            <a:ext cx="7688400" cy="535200"/>
          </a:xfrm>
        </p:spPr>
        <p:txBody>
          <a:bodyPr>
            <a:normAutofit/>
          </a:bodyPr>
          <a:lstStyle/>
          <a:p>
            <a:pPr algn="ctr"/>
            <a:r>
              <a:rPr lang="en-US" sz="2300" dirty="0"/>
              <a:t>Evaluating the Results - Seasonal Variations</a:t>
            </a:r>
          </a:p>
        </p:txBody>
      </p:sp>
      <p:pic>
        <p:nvPicPr>
          <p:cNvPr id="3" name="Picture 2" descr="A screenshot of a graph&#10;&#10;Description automatically generated">
            <a:extLst>
              <a:ext uri="{FF2B5EF4-FFF2-40B4-BE49-F238E27FC236}">
                <a16:creationId xmlns:a16="http://schemas.microsoft.com/office/drawing/2014/main" id="{10AD0836-F3BB-53A7-9D52-6526C52F81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248" y="0"/>
            <a:ext cx="6056377" cy="5143500"/>
          </a:xfrm>
          <a:prstGeom prst="rect">
            <a:avLst/>
          </a:prstGeom>
        </p:spPr>
      </p:pic>
    </p:spTree>
    <p:extLst>
      <p:ext uri="{BB962C8B-B14F-4D97-AF65-F5344CB8AC3E}">
        <p14:creationId xmlns:p14="http://schemas.microsoft.com/office/powerpoint/2010/main" val="1346219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24D96-E463-3C5D-2A2D-860EBC69E4DF}"/>
              </a:ext>
            </a:extLst>
          </p:cNvPr>
          <p:cNvSpPr>
            <a:spLocks noGrp="1"/>
          </p:cNvSpPr>
          <p:nvPr>
            <p:ph type="title"/>
          </p:nvPr>
        </p:nvSpPr>
        <p:spPr>
          <a:xfrm>
            <a:off x="727800" y="591537"/>
            <a:ext cx="7688400" cy="535200"/>
          </a:xfrm>
        </p:spPr>
        <p:txBody>
          <a:bodyPr>
            <a:normAutofit/>
          </a:bodyPr>
          <a:lstStyle/>
          <a:p>
            <a:pPr algn="ctr"/>
            <a:r>
              <a:rPr lang="en-US" sz="2300" dirty="0"/>
              <a:t>Evaluating the Results - Solar Cycle Variations</a:t>
            </a:r>
          </a:p>
        </p:txBody>
      </p:sp>
      <p:pic>
        <p:nvPicPr>
          <p:cNvPr id="3" name="Picture 2" descr="A graph with numbers and lines&#10;&#10;Description automatically generated">
            <a:extLst>
              <a:ext uri="{FF2B5EF4-FFF2-40B4-BE49-F238E27FC236}">
                <a16:creationId xmlns:a16="http://schemas.microsoft.com/office/drawing/2014/main" id="{E287D0DC-E56A-2C50-7400-A7C0282C82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388" y="1355779"/>
            <a:ext cx="4472848" cy="3408360"/>
          </a:xfrm>
          <a:prstGeom prst="rect">
            <a:avLst/>
          </a:prstGeom>
        </p:spPr>
      </p:pic>
      <p:pic>
        <p:nvPicPr>
          <p:cNvPr id="4" name="Picture 3" descr="A red and blue line graph&#10;&#10;Description automatically generated">
            <a:extLst>
              <a:ext uri="{FF2B5EF4-FFF2-40B4-BE49-F238E27FC236}">
                <a16:creationId xmlns:a16="http://schemas.microsoft.com/office/drawing/2014/main" id="{B3814E54-1D76-F7B0-145C-9F25FD2F4634}"/>
              </a:ext>
            </a:extLst>
          </p:cNvPr>
          <p:cNvPicPr>
            <a:picLocks noChangeAspect="1"/>
          </p:cNvPicPr>
          <p:nvPr/>
        </p:nvPicPr>
        <p:blipFill rotWithShape="1">
          <a:blip r:embed="rId3">
            <a:extLst>
              <a:ext uri="{28A0092B-C50C-407E-A947-70E740481C1C}">
                <a14:useLocalDpi xmlns:a14="http://schemas.microsoft.com/office/drawing/2010/main" val="0"/>
              </a:ext>
            </a:extLst>
          </a:blip>
          <a:srcRect l="6875" r="8421"/>
          <a:stretch/>
        </p:blipFill>
        <p:spPr>
          <a:xfrm>
            <a:off x="4902506" y="1178803"/>
            <a:ext cx="3988106" cy="3613533"/>
          </a:xfrm>
          <a:prstGeom prst="rect">
            <a:avLst/>
          </a:prstGeom>
        </p:spPr>
      </p:pic>
    </p:spTree>
    <p:extLst>
      <p:ext uri="{BB962C8B-B14F-4D97-AF65-F5344CB8AC3E}">
        <p14:creationId xmlns:p14="http://schemas.microsoft.com/office/powerpoint/2010/main" val="1659124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1C3737-B76A-5C58-27C8-307064353FC7}"/>
              </a:ext>
            </a:extLst>
          </p:cNvPr>
          <p:cNvSpPr>
            <a:spLocks noGrp="1"/>
          </p:cNvSpPr>
          <p:nvPr>
            <p:ph type="ctrTitle"/>
          </p:nvPr>
        </p:nvSpPr>
        <p:spPr>
          <a:xfrm>
            <a:off x="729450" y="1674992"/>
            <a:ext cx="7688100" cy="1664700"/>
          </a:xfrm>
        </p:spPr>
        <p:txBody>
          <a:bodyPr>
            <a:normAutofit/>
          </a:bodyPr>
          <a:lstStyle/>
          <a:p>
            <a:pPr algn="ctr" defTabSz="1219170">
              <a:lnSpc>
                <a:spcPct val="107000"/>
              </a:lnSpc>
              <a:spcBef>
                <a:spcPts val="0"/>
              </a:spcBef>
              <a:buClr>
                <a:srgbClr val="000000"/>
              </a:buClr>
            </a:pPr>
            <a:r>
              <a:rPr lang="en-US" sz="5400" b="1" dirty="0">
                <a:solidFill>
                  <a:schemeClr val="bg2"/>
                </a:solidFill>
                <a:effectLst>
                  <a:outerShdw blurRad="38100" dist="38100" dir="2700000" algn="tl">
                    <a:srgbClr val="000000">
                      <a:alpha val="43137"/>
                    </a:srgbClr>
                  </a:outerShdw>
                </a:effectLst>
                <a:latin typeface="Baguet Script" panose="00000500000000000000" pitchFamily="2" charset="0"/>
                <a:sym typeface="Krona One"/>
              </a:rPr>
              <a:t>Thanks for your Attention</a:t>
            </a:r>
          </a:p>
        </p:txBody>
      </p:sp>
      <p:sp>
        <p:nvSpPr>
          <p:cNvPr id="4" name="Subtitle 3">
            <a:extLst>
              <a:ext uri="{FF2B5EF4-FFF2-40B4-BE49-F238E27FC236}">
                <a16:creationId xmlns:a16="http://schemas.microsoft.com/office/drawing/2014/main" id="{539C80BF-42A4-E45C-5DD9-691828B92DC8}"/>
              </a:ext>
            </a:extLst>
          </p:cNvPr>
          <p:cNvSpPr>
            <a:spLocks noGrp="1"/>
          </p:cNvSpPr>
          <p:nvPr>
            <p:ph type="subTitle" idx="1"/>
          </p:nvPr>
        </p:nvSpPr>
        <p:spPr>
          <a:xfrm>
            <a:off x="729450" y="3778785"/>
            <a:ext cx="7688100" cy="1057619"/>
          </a:xfrm>
        </p:spPr>
        <p:txBody>
          <a:bodyPr>
            <a:noAutofit/>
          </a:bodyPr>
          <a:lstStyle/>
          <a:p>
            <a:pPr algn="ctr">
              <a:lnSpc>
                <a:spcPct val="120000"/>
              </a:lnSpc>
            </a:pPr>
            <a:r>
              <a:rPr lang="en-US" b="1" dirty="0"/>
              <a:t>Hager M. Salah</a:t>
            </a:r>
          </a:p>
          <a:p>
            <a:pPr algn="ctr">
              <a:lnSpc>
                <a:spcPct val="120000"/>
              </a:lnSpc>
            </a:pPr>
            <a:r>
              <a:rPr lang="en-US" sz="1400" dirty="0">
                <a:hlinkClick r:id="rId2">
                  <a:extLst>
                    <a:ext uri="{A12FA001-AC4F-418D-AE19-62706E023703}">
                      <ahyp:hlinkClr xmlns:ahyp="http://schemas.microsoft.com/office/drawing/2018/hyperlinkcolor" val="tx"/>
                    </a:ext>
                  </a:extLst>
                </a:hlinkClick>
              </a:rPr>
              <a:t>hager.m.salah.92@gmail.com</a:t>
            </a:r>
            <a:endParaRPr lang="en-US" sz="1400" dirty="0"/>
          </a:p>
          <a:p>
            <a:pPr algn="ctr">
              <a:lnSpc>
                <a:spcPct val="120000"/>
              </a:lnSpc>
            </a:pPr>
            <a:r>
              <a:rPr lang="en-US" sz="1400" dirty="0">
                <a:hlinkClick r:id="rId3">
                  <a:extLst>
                    <a:ext uri="{A12FA001-AC4F-418D-AE19-62706E023703}">
                      <ahyp:hlinkClr xmlns:ahyp="http://schemas.microsoft.com/office/drawing/2018/hyperlinkcolor" val="tx"/>
                    </a:ext>
                  </a:extLst>
                </a:hlinkClick>
              </a:rPr>
              <a:t>hager.m.salah.92@science.Helwan.edu.eg</a:t>
            </a:r>
            <a:endParaRPr lang="en-US" sz="1400" dirty="0"/>
          </a:p>
        </p:txBody>
      </p:sp>
      <p:pic>
        <p:nvPicPr>
          <p:cNvPr id="5" name="Graphic 4" descr="Email with solid fill">
            <a:extLst>
              <a:ext uri="{FF2B5EF4-FFF2-40B4-BE49-F238E27FC236}">
                <a16:creationId xmlns:a16="http://schemas.microsoft.com/office/drawing/2014/main" id="{628CE410-18A1-F09D-252A-62B6C2F8D77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90454" y="3984390"/>
            <a:ext cx="684103" cy="684103"/>
          </a:xfrm>
          <a:prstGeom prst="rect">
            <a:avLst/>
          </a:prstGeom>
        </p:spPr>
      </p:pic>
    </p:spTree>
    <p:extLst>
      <p:ext uri="{BB962C8B-B14F-4D97-AF65-F5344CB8AC3E}">
        <p14:creationId xmlns:p14="http://schemas.microsoft.com/office/powerpoint/2010/main" val="3618128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E5DBF-E3E0-83CE-9551-B0C90CCB6927}"/>
              </a:ext>
            </a:extLst>
          </p:cNvPr>
          <p:cNvSpPr>
            <a:spLocks noGrp="1"/>
          </p:cNvSpPr>
          <p:nvPr>
            <p:ph type="title"/>
          </p:nvPr>
        </p:nvSpPr>
        <p:spPr>
          <a:xfrm>
            <a:off x="729450" y="591536"/>
            <a:ext cx="7688400" cy="535200"/>
          </a:xfrm>
        </p:spPr>
        <p:txBody>
          <a:bodyPr>
            <a:normAutofit fontScale="90000"/>
          </a:bodyPr>
          <a:lstStyle/>
          <a:p>
            <a:r>
              <a:rPr lang="en-US" dirty="0"/>
              <a:t>Outlines</a:t>
            </a:r>
          </a:p>
        </p:txBody>
      </p:sp>
      <p:sp>
        <p:nvSpPr>
          <p:cNvPr id="3" name="Text Placeholder 2">
            <a:extLst>
              <a:ext uri="{FF2B5EF4-FFF2-40B4-BE49-F238E27FC236}">
                <a16:creationId xmlns:a16="http://schemas.microsoft.com/office/drawing/2014/main" id="{85E89741-5F44-E296-1990-590891E4AE09}"/>
              </a:ext>
            </a:extLst>
          </p:cNvPr>
          <p:cNvSpPr>
            <a:spLocks noGrp="1"/>
          </p:cNvSpPr>
          <p:nvPr>
            <p:ph type="body" idx="1"/>
          </p:nvPr>
        </p:nvSpPr>
        <p:spPr>
          <a:xfrm>
            <a:off x="729449" y="1595438"/>
            <a:ext cx="5638299" cy="2480806"/>
          </a:xfrm>
        </p:spPr>
        <p:txBody>
          <a:bodyPr/>
          <a:lstStyle/>
          <a:p>
            <a:r>
              <a:rPr lang="en-US" sz="1800" b="1" dirty="0"/>
              <a:t>Background Theory</a:t>
            </a:r>
          </a:p>
          <a:p>
            <a:pPr marL="146050" indent="0">
              <a:buNone/>
            </a:pPr>
            <a:endParaRPr lang="en-US" sz="1600" b="1" dirty="0"/>
          </a:p>
          <a:p>
            <a:r>
              <a:rPr lang="en-US" sz="1800" b="1" dirty="0"/>
              <a:t>Data Acquisition and Processing</a:t>
            </a:r>
          </a:p>
          <a:p>
            <a:pPr marL="146050" indent="0">
              <a:buNone/>
            </a:pPr>
            <a:endParaRPr lang="en-US" sz="1800" b="1" dirty="0"/>
          </a:p>
          <a:p>
            <a:r>
              <a:rPr lang="en-US" sz="1800" b="1" dirty="0"/>
              <a:t>Artificial Neural Network Approach</a:t>
            </a:r>
          </a:p>
          <a:p>
            <a:pPr marL="146050" indent="0">
              <a:buNone/>
            </a:pPr>
            <a:endParaRPr lang="en-US" sz="1800" b="1" dirty="0"/>
          </a:p>
          <a:p>
            <a:r>
              <a:rPr lang="en-US" sz="1800" b="1" dirty="0"/>
              <a:t>Results</a:t>
            </a:r>
          </a:p>
          <a:p>
            <a:pPr marL="146050" indent="0">
              <a:buNone/>
            </a:pPr>
            <a:endParaRPr lang="en-US" sz="1400" b="1" dirty="0"/>
          </a:p>
          <a:p>
            <a:endParaRPr lang="en-US" b="1" dirty="0"/>
          </a:p>
          <a:p>
            <a:endParaRPr lang="en-US" b="1" dirty="0"/>
          </a:p>
        </p:txBody>
      </p:sp>
    </p:spTree>
    <p:extLst>
      <p:ext uri="{BB962C8B-B14F-4D97-AF65-F5344CB8AC3E}">
        <p14:creationId xmlns:p14="http://schemas.microsoft.com/office/powerpoint/2010/main" val="3247898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FB3CAF6-983D-A658-FFD1-1CD985DC92D8}"/>
              </a:ext>
            </a:extLst>
          </p:cNvPr>
          <p:cNvSpPr>
            <a:spLocks noGrp="1"/>
          </p:cNvSpPr>
          <p:nvPr>
            <p:ph type="title"/>
          </p:nvPr>
        </p:nvSpPr>
        <p:spPr>
          <a:xfrm>
            <a:off x="727800" y="547470"/>
            <a:ext cx="7688400" cy="535200"/>
          </a:xfrm>
        </p:spPr>
        <p:txBody>
          <a:bodyPr>
            <a:normAutofit/>
          </a:bodyPr>
          <a:lstStyle/>
          <a:p>
            <a:pPr defTabSz="1219170"/>
            <a:r>
              <a:rPr lang="en-US" sz="2300" dirty="0"/>
              <a:t>Equatorial Ionization Anomaly</a:t>
            </a:r>
          </a:p>
        </p:txBody>
      </p:sp>
      <p:sp>
        <p:nvSpPr>
          <p:cNvPr id="7" name="Subtitle 2">
            <a:extLst>
              <a:ext uri="{FF2B5EF4-FFF2-40B4-BE49-F238E27FC236}">
                <a16:creationId xmlns:a16="http://schemas.microsoft.com/office/drawing/2014/main" id="{135B50AD-D03D-E99A-F92E-4A2B8AEBBF22}"/>
              </a:ext>
            </a:extLst>
          </p:cNvPr>
          <p:cNvSpPr txBox="1">
            <a:spLocks/>
          </p:cNvSpPr>
          <p:nvPr/>
        </p:nvSpPr>
        <p:spPr>
          <a:xfrm>
            <a:off x="729627" y="1344059"/>
            <a:ext cx="7688100" cy="3547432"/>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20000"/>
              </a:lnSpc>
            </a:pPr>
            <a:endParaRPr lang="en-US" sz="1800" dirty="0">
              <a:solidFill>
                <a:srgbClr val="707070"/>
              </a:solidFill>
              <a:latin typeface="ElsevierSans"/>
            </a:endParaRPr>
          </a:p>
        </p:txBody>
      </p:sp>
      <p:pic>
        <p:nvPicPr>
          <p:cNvPr id="12" name="Picture 11">
            <a:extLst>
              <a:ext uri="{FF2B5EF4-FFF2-40B4-BE49-F238E27FC236}">
                <a16:creationId xmlns:a16="http://schemas.microsoft.com/office/drawing/2014/main" id="{D9A570AB-14C4-E1C8-ADFB-33B41FDCD72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6981"/>
          <a:stretch/>
        </p:blipFill>
        <p:spPr>
          <a:xfrm>
            <a:off x="1762698" y="1082670"/>
            <a:ext cx="5706737" cy="3547432"/>
          </a:xfrm>
          <a:prstGeom prst="rect">
            <a:avLst/>
          </a:prstGeom>
        </p:spPr>
      </p:pic>
      <p:sp>
        <p:nvSpPr>
          <p:cNvPr id="14" name="Content Placeholder 2">
            <a:extLst>
              <a:ext uri="{FF2B5EF4-FFF2-40B4-BE49-F238E27FC236}">
                <a16:creationId xmlns:a16="http://schemas.microsoft.com/office/drawing/2014/main" id="{C8DA0F51-0B12-69A3-00C9-527389816CA4}"/>
              </a:ext>
            </a:extLst>
          </p:cNvPr>
          <p:cNvSpPr txBox="1">
            <a:spLocks/>
          </p:cNvSpPr>
          <p:nvPr/>
        </p:nvSpPr>
        <p:spPr>
          <a:xfrm>
            <a:off x="3095228" y="4630102"/>
            <a:ext cx="2953544" cy="454849"/>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600" dirty="0">
                <a:solidFill>
                  <a:prstClr val="black">
                    <a:hueOff val="0"/>
                    <a:satOff val="0"/>
                    <a:lumOff val="0"/>
                    <a:alphaOff val="0"/>
                  </a:prstClr>
                </a:solidFill>
                <a:latin typeface="Aptos" panose="02110004020202020204"/>
              </a:rPr>
              <a:t>Liu and Lin, 2006 </a:t>
            </a:r>
          </a:p>
        </p:txBody>
      </p:sp>
    </p:spTree>
    <p:extLst>
      <p:ext uri="{BB962C8B-B14F-4D97-AF65-F5344CB8AC3E}">
        <p14:creationId xmlns:p14="http://schemas.microsoft.com/office/powerpoint/2010/main" val="760501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F8759-99C8-6485-49DA-481E45E35BA9}"/>
              </a:ext>
            </a:extLst>
          </p:cNvPr>
          <p:cNvSpPr>
            <a:spLocks noGrp="1"/>
          </p:cNvSpPr>
          <p:nvPr>
            <p:ph type="title"/>
          </p:nvPr>
        </p:nvSpPr>
        <p:spPr>
          <a:xfrm>
            <a:off x="727800" y="569504"/>
            <a:ext cx="7688400" cy="535200"/>
          </a:xfrm>
        </p:spPr>
        <p:txBody>
          <a:bodyPr>
            <a:normAutofit/>
          </a:bodyPr>
          <a:lstStyle/>
          <a:p>
            <a:r>
              <a:rPr lang="en-US" sz="2300" dirty="0"/>
              <a:t>Rayleigh-Taylor instability and Bubbles</a:t>
            </a:r>
          </a:p>
        </p:txBody>
      </p:sp>
      <p:pic>
        <p:nvPicPr>
          <p:cNvPr id="3" name="Content Placeholder 10" descr="A diagram of a fluid&#10;&#10;Description automatically generated">
            <a:extLst>
              <a:ext uri="{FF2B5EF4-FFF2-40B4-BE49-F238E27FC236}">
                <a16:creationId xmlns:a16="http://schemas.microsoft.com/office/drawing/2014/main" id="{99553DA7-0641-82D2-FAD6-C4FDFF5774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1316" y="994535"/>
            <a:ext cx="3583329" cy="2850351"/>
          </a:xfrm>
          <a:prstGeom prst="rect">
            <a:avLst/>
          </a:prstGeom>
        </p:spPr>
      </p:pic>
      <p:sp>
        <p:nvSpPr>
          <p:cNvPr id="4" name="Content Placeholder 2">
            <a:extLst>
              <a:ext uri="{FF2B5EF4-FFF2-40B4-BE49-F238E27FC236}">
                <a16:creationId xmlns:a16="http://schemas.microsoft.com/office/drawing/2014/main" id="{1162A568-113E-069B-E0DC-15E553EF2CD6}"/>
              </a:ext>
            </a:extLst>
          </p:cNvPr>
          <p:cNvSpPr txBox="1">
            <a:spLocks/>
          </p:cNvSpPr>
          <p:nvPr/>
        </p:nvSpPr>
        <p:spPr>
          <a:xfrm>
            <a:off x="6030971" y="3815068"/>
            <a:ext cx="2953544" cy="45484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030404"/>
                </a:solidFill>
                <a:effectLst/>
                <a:uLnTx/>
                <a:uFillTx/>
                <a:latin typeface="Aptos" panose="02110004020202020204"/>
                <a:ea typeface="+mn-ea"/>
                <a:cs typeface="+mn-cs"/>
              </a:rPr>
              <a:t>Kelley, 2009</a:t>
            </a:r>
          </a:p>
        </p:txBody>
      </p:sp>
      <p:sp>
        <p:nvSpPr>
          <p:cNvPr id="5" name="Content Placeholder 18">
            <a:extLst>
              <a:ext uri="{FF2B5EF4-FFF2-40B4-BE49-F238E27FC236}">
                <a16:creationId xmlns:a16="http://schemas.microsoft.com/office/drawing/2014/main" id="{123F4A18-BFFB-8CE4-6B8C-64D16B0F44D2}"/>
              </a:ext>
            </a:extLst>
          </p:cNvPr>
          <p:cNvSpPr txBox="1">
            <a:spLocks/>
          </p:cNvSpPr>
          <p:nvPr/>
        </p:nvSpPr>
        <p:spPr>
          <a:xfrm>
            <a:off x="332508" y="1276478"/>
            <a:ext cx="4988639" cy="3867022"/>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15000"/>
              </a:lnSpc>
              <a:buClr>
                <a:schemeClr val="dk1"/>
              </a:buClr>
              <a:buSzPts val="2400"/>
              <a:defRPr/>
            </a:pPr>
            <a:r>
              <a:rPr lang="en-US" dirty="0">
                <a:solidFill>
                  <a:schemeClr val="bg2"/>
                </a:solidFill>
                <a:latin typeface="Open Sans" panose="020B0606030504020204" pitchFamily="34" charset="0"/>
                <a:ea typeface="Open Sans" panose="020B0606030504020204" pitchFamily="34" charset="0"/>
                <a:cs typeface="Open Sans" panose="020B0606030504020204" pitchFamily="34" charset="0"/>
              </a:rPr>
              <a:t>(a) Schematic diagram of the plasma analog of the Rayleigh-Taylor instability in the equatorial geometry. </a:t>
            </a:r>
          </a:p>
          <a:p>
            <a:pPr algn="just">
              <a:lnSpc>
                <a:spcPct val="115000"/>
              </a:lnSpc>
              <a:buClr>
                <a:schemeClr val="dk1"/>
              </a:buClr>
              <a:buSzPts val="2400"/>
              <a:defRPr/>
            </a:pPr>
            <a:endParaRPr lang="en-US" dirty="0">
              <a:solidFill>
                <a:schemeClr val="bg2"/>
              </a:solidFill>
              <a:latin typeface="Open Sans" panose="020B0606030504020204" pitchFamily="34" charset="0"/>
              <a:ea typeface="Open Sans" panose="020B0606030504020204" pitchFamily="34" charset="0"/>
              <a:cs typeface="Open Sans" panose="020B0606030504020204" pitchFamily="34" charset="0"/>
            </a:endParaRPr>
          </a:p>
          <a:p>
            <a:pPr algn="just">
              <a:lnSpc>
                <a:spcPct val="115000"/>
              </a:lnSpc>
              <a:buClr>
                <a:schemeClr val="dk1"/>
              </a:buClr>
              <a:buSzPts val="2400"/>
              <a:defRPr/>
            </a:pPr>
            <a:r>
              <a:rPr lang="en-US" dirty="0">
                <a:solidFill>
                  <a:schemeClr val="bg2"/>
                </a:solidFill>
                <a:latin typeface="Open Sans" panose="020B0606030504020204" pitchFamily="34" charset="0"/>
                <a:ea typeface="Open Sans" panose="020B0606030504020204" pitchFamily="34" charset="0"/>
                <a:cs typeface="Open Sans" panose="020B0606030504020204" pitchFamily="34" charset="0"/>
              </a:rPr>
              <a:t>(b) Sequential sketches made from shots of the hydromagnetic Rayleigh–Taylor instability. A heavy fluid is initially supported by a transparent light fluid</a:t>
            </a:r>
          </a:p>
          <a:p>
            <a:pPr algn="just">
              <a:lnSpc>
                <a:spcPct val="115000"/>
              </a:lnSpc>
              <a:buClr>
                <a:schemeClr val="dk1"/>
              </a:buClr>
              <a:buSzPts val="2400"/>
              <a:defRPr/>
            </a:pPr>
            <a:endParaRPr lang="en-US" dirty="0">
              <a:solidFill>
                <a:schemeClr val="bg2"/>
              </a:solidFill>
              <a:latin typeface="Open Sans" panose="020B0606030504020204" pitchFamily="34" charset="0"/>
              <a:ea typeface="Open Sans" panose="020B0606030504020204" pitchFamily="34" charset="0"/>
              <a:cs typeface="Open Sans" panose="020B0606030504020204" pitchFamily="34" charset="0"/>
            </a:endParaRPr>
          </a:p>
          <a:p>
            <a:pPr algn="just">
              <a:lnSpc>
                <a:spcPct val="115000"/>
              </a:lnSpc>
              <a:buClr>
                <a:schemeClr val="dk1"/>
              </a:buClr>
              <a:buSzPts val="2400"/>
              <a:defRPr/>
            </a:pPr>
            <a:r>
              <a:rPr lang="en-US" dirty="0">
                <a:solidFill>
                  <a:schemeClr val="bg2"/>
                </a:solidFill>
                <a:latin typeface="Open Sans" panose="020B0606030504020204" pitchFamily="34" charset="0"/>
                <a:ea typeface="Open Sans" panose="020B0606030504020204" pitchFamily="34" charset="0"/>
                <a:cs typeface="Open Sans" panose="020B0606030504020204" pitchFamily="34" charset="0"/>
              </a:rPr>
              <a:t>Bubbles are an ionospheric phenomenon near the geomagnetic equator at nighttime. They affect radio waves by interrupting the radio wave communication by producing fluctuations in the amplitude and phase of the radio signal which are known as scintillations.</a:t>
            </a:r>
          </a:p>
        </p:txBody>
      </p:sp>
    </p:spTree>
    <p:extLst>
      <p:ext uri="{BB962C8B-B14F-4D97-AF65-F5344CB8AC3E}">
        <p14:creationId xmlns:p14="http://schemas.microsoft.com/office/powerpoint/2010/main" val="1992054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D2A75-EC19-892E-15EA-ABC9076D7B21}"/>
              </a:ext>
            </a:extLst>
          </p:cNvPr>
          <p:cNvSpPr>
            <a:spLocks noGrp="1"/>
          </p:cNvSpPr>
          <p:nvPr>
            <p:ph type="title"/>
          </p:nvPr>
        </p:nvSpPr>
        <p:spPr>
          <a:xfrm>
            <a:off x="729450" y="569498"/>
            <a:ext cx="7688400" cy="535200"/>
          </a:xfrm>
        </p:spPr>
        <p:txBody>
          <a:bodyPr>
            <a:normAutofit/>
          </a:bodyPr>
          <a:lstStyle/>
          <a:p>
            <a:r>
              <a:rPr lang="en-US" sz="2300" dirty="0"/>
              <a:t>Ionospheric Scintillation</a:t>
            </a:r>
          </a:p>
        </p:txBody>
      </p:sp>
      <p:pic>
        <p:nvPicPr>
          <p:cNvPr id="3" name="Picture 13">
            <a:extLst>
              <a:ext uri="{FF2B5EF4-FFF2-40B4-BE49-F238E27FC236}">
                <a16:creationId xmlns:a16="http://schemas.microsoft.com/office/drawing/2014/main" id="{69515D1C-85E9-C1F7-1E8D-484D4D2EB504}"/>
              </a:ext>
            </a:extLst>
          </p:cNvPr>
          <p:cNvPicPr>
            <a:picLocks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82758" y="1343369"/>
            <a:ext cx="6978484" cy="2807096"/>
          </a:xfrm>
          <a:prstGeom prst="rect">
            <a:avLst/>
          </a:prstGeom>
        </p:spPr>
      </p:pic>
      <p:sp>
        <p:nvSpPr>
          <p:cNvPr id="5" name="TextBox 4">
            <a:extLst>
              <a:ext uri="{FF2B5EF4-FFF2-40B4-BE49-F238E27FC236}">
                <a16:creationId xmlns:a16="http://schemas.microsoft.com/office/drawing/2014/main" id="{66D2956A-B407-7087-7717-60DFBC1BCA4B}"/>
              </a:ext>
            </a:extLst>
          </p:cNvPr>
          <p:cNvSpPr txBox="1"/>
          <p:nvPr/>
        </p:nvSpPr>
        <p:spPr>
          <a:xfrm>
            <a:off x="1082758" y="4150465"/>
            <a:ext cx="6978484" cy="566758"/>
          </a:xfrm>
          <a:prstGeom prst="rect">
            <a:avLst/>
          </a:prstGeom>
          <a:noFill/>
        </p:spPr>
        <p:txBody>
          <a:bodyPr wrap="square">
            <a:spAutoFit/>
          </a:bodyPr>
          <a:lstStyle/>
          <a:p>
            <a:pPr algn="just">
              <a:lnSpc>
                <a:spcPct val="115000"/>
              </a:lnSpc>
              <a:spcBef>
                <a:spcPts val="0"/>
              </a:spcBef>
              <a:buClr>
                <a:schemeClr val="dk1"/>
              </a:buClr>
              <a:buSzPts val="2400"/>
            </a:pPr>
            <a:r>
              <a:rPr lang="en-US" altLang="en-US" b="1" kern="0" dirty="0">
                <a:solidFill>
                  <a:schemeClr val="bg2"/>
                </a:solidFill>
                <a:latin typeface="Open Sans" panose="020B0606030504020204" pitchFamily="34" charset="0"/>
                <a:ea typeface="Open Sans" panose="020B0606030504020204" pitchFamily="34" charset="0"/>
                <a:cs typeface="Open Sans" panose="020B0606030504020204" pitchFamily="34" charset="0"/>
                <a:sym typeface="Catamaran"/>
              </a:rPr>
              <a:t>Rapid fluctuations in amplitude and phase of radio signals due to ionospheric perturbations.</a:t>
            </a:r>
          </a:p>
        </p:txBody>
      </p:sp>
    </p:spTree>
    <p:extLst>
      <p:ext uri="{BB962C8B-B14F-4D97-AF65-F5344CB8AC3E}">
        <p14:creationId xmlns:p14="http://schemas.microsoft.com/office/powerpoint/2010/main" val="4042855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B20CA-68E7-68B5-5667-45760FCF5EFB}"/>
              </a:ext>
            </a:extLst>
          </p:cNvPr>
          <p:cNvSpPr>
            <a:spLocks noGrp="1"/>
          </p:cNvSpPr>
          <p:nvPr>
            <p:ph type="title"/>
          </p:nvPr>
        </p:nvSpPr>
        <p:spPr>
          <a:xfrm>
            <a:off x="729450" y="558487"/>
            <a:ext cx="7688400" cy="535200"/>
          </a:xfrm>
        </p:spPr>
        <p:txBody>
          <a:bodyPr>
            <a:normAutofit/>
          </a:bodyPr>
          <a:lstStyle/>
          <a:p>
            <a:r>
              <a:rPr lang="en-US" sz="2300" dirty="0"/>
              <a:t>Data Acquisition and Processing</a:t>
            </a:r>
          </a:p>
        </p:txBody>
      </p:sp>
      <p:sp>
        <p:nvSpPr>
          <p:cNvPr id="16" name="Google Shape;763;p68">
            <a:extLst>
              <a:ext uri="{FF2B5EF4-FFF2-40B4-BE49-F238E27FC236}">
                <a16:creationId xmlns:a16="http://schemas.microsoft.com/office/drawing/2014/main" id="{3DFCC665-4495-7CB6-F610-7A2306163CC5}"/>
              </a:ext>
            </a:extLst>
          </p:cNvPr>
          <p:cNvSpPr txBox="1"/>
          <p:nvPr/>
        </p:nvSpPr>
        <p:spPr>
          <a:xfrm>
            <a:off x="2794783" y="1438961"/>
            <a:ext cx="3395257" cy="373878"/>
          </a:xfrm>
          <a:prstGeom prst="rect">
            <a:avLst/>
          </a:prstGeom>
          <a:noFill/>
          <a:ln>
            <a:noFill/>
          </a:ln>
        </p:spPr>
        <p:txBody>
          <a:bodyPr spcFirstLastPara="1" wrap="square" lIns="91425" tIns="91425" rIns="91425" bIns="91425" anchor="ctr" anchorCtr="0">
            <a:noAutofit/>
          </a:bodyPr>
          <a:lstStyle/>
          <a:p>
            <a:pPr algn="ctr" defTabSz="914378">
              <a:lnSpc>
                <a:spcPct val="115000"/>
              </a:lnSpc>
            </a:pPr>
            <a:r>
              <a:rPr lang="en" sz="2100" b="1" dirty="0">
                <a:solidFill>
                  <a:srgbClr val="0E2841">
                    <a:lumMod val="75000"/>
                    <a:lumOff val="25000"/>
                  </a:srgbClr>
                </a:solidFill>
                <a:latin typeface="Aptos" panose="02110004020202020204"/>
                <a:ea typeface="Krona One"/>
                <a:cs typeface="Krona One"/>
                <a:sym typeface="Krona One"/>
              </a:rPr>
              <a:t>Ionospheric Irregularities</a:t>
            </a:r>
          </a:p>
          <a:p>
            <a:pPr algn="ctr" defTabSz="914378">
              <a:lnSpc>
                <a:spcPct val="115000"/>
              </a:lnSpc>
            </a:pPr>
            <a:endParaRPr sz="2100" b="1" dirty="0">
              <a:solidFill>
                <a:srgbClr val="0E2841">
                  <a:lumMod val="75000"/>
                  <a:lumOff val="25000"/>
                </a:srgbClr>
              </a:solidFill>
              <a:latin typeface="Aptos" panose="02110004020202020204"/>
              <a:ea typeface="Krona One"/>
              <a:cs typeface="Krona One"/>
              <a:sym typeface="Krona One"/>
            </a:endParaRPr>
          </a:p>
        </p:txBody>
      </p:sp>
      <p:sp>
        <p:nvSpPr>
          <p:cNvPr id="17" name="Google Shape;764;p68">
            <a:extLst>
              <a:ext uri="{FF2B5EF4-FFF2-40B4-BE49-F238E27FC236}">
                <a16:creationId xmlns:a16="http://schemas.microsoft.com/office/drawing/2014/main" id="{8F61B8DB-1C89-7495-DF95-95508ABD47F9}"/>
              </a:ext>
            </a:extLst>
          </p:cNvPr>
          <p:cNvSpPr txBox="1"/>
          <p:nvPr/>
        </p:nvSpPr>
        <p:spPr>
          <a:xfrm>
            <a:off x="3084212" y="1701065"/>
            <a:ext cx="2816400" cy="615000"/>
          </a:xfrm>
          <a:prstGeom prst="rect">
            <a:avLst/>
          </a:prstGeom>
          <a:noFill/>
          <a:ln>
            <a:noFill/>
          </a:ln>
        </p:spPr>
        <p:txBody>
          <a:bodyPr spcFirstLastPara="1" wrap="square" lIns="91425" tIns="91425" rIns="91425" bIns="91425" anchor="ctr" anchorCtr="0">
            <a:noAutofit/>
          </a:bodyPr>
          <a:lstStyle/>
          <a:p>
            <a:pPr algn="ctr" defTabSz="914378">
              <a:lnSpc>
                <a:spcPct val="115000"/>
              </a:lnSpc>
            </a:pPr>
            <a:r>
              <a:rPr lang="en" sz="1800" b="1" dirty="0">
                <a:solidFill>
                  <a:srgbClr val="030404"/>
                </a:solidFill>
                <a:latin typeface="Aptos" panose="02110004020202020204"/>
                <a:ea typeface="Catamaran"/>
                <a:cs typeface="Catamaran"/>
                <a:sym typeface="Catamaran"/>
              </a:rPr>
              <a:t>ROTI Index</a:t>
            </a:r>
          </a:p>
        </p:txBody>
      </p:sp>
      <p:sp>
        <p:nvSpPr>
          <p:cNvPr id="18" name="Google Shape;765;p68">
            <a:extLst>
              <a:ext uri="{FF2B5EF4-FFF2-40B4-BE49-F238E27FC236}">
                <a16:creationId xmlns:a16="http://schemas.microsoft.com/office/drawing/2014/main" id="{F9B297C9-061B-48F8-0ADD-FB735E915D9D}"/>
              </a:ext>
            </a:extLst>
          </p:cNvPr>
          <p:cNvSpPr txBox="1"/>
          <p:nvPr/>
        </p:nvSpPr>
        <p:spPr>
          <a:xfrm>
            <a:off x="628650" y="2972316"/>
            <a:ext cx="2499600" cy="365700"/>
          </a:xfrm>
          <a:prstGeom prst="rect">
            <a:avLst/>
          </a:prstGeom>
          <a:noFill/>
          <a:ln>
            <a:noFill/>
          </a:ln>
        </p:spPr>
        <p:txBody>
          <a:bodyPr spcFirstLastPara="1" wrap="square" lIns="91425" tIns="91425" rIns="91425" bIns="91425" anchor="ctr" anchorCtr="0">
            <a:noAutofit/>
          </a:bodyPr>
          <a:lstStyle/>
          <a:p>
            <a:pPr algn="ctr" defTabSz="914378">
              <a:lnSpc>
                <a:spcPct val="115000"/>
              </a:lnSpc>
            </a:pPr>
            <a:r>
              <a:rPr lang="en-US" sz="1800" b="1" dirty="0">
                <a:solidFill>
                  <a:srgbClr val="0E2841">
                    <a:lumMod val="75000"/>
                    <a:lumOff val="25000"/>
                  </a:srgbClr>
                </a:solidFill>
                <a:latin typeface="Aptos" panose="02110004020202020204"/>
                <a:ea typeface="+mn-ea"/>
                <a:cs typeface="+mn-cs"/>
                <a:sym typeface="Krona One"/>
              </a:rPr>
              <a:t>Temporal Variations</a:t>
            </a:r>
            <a:endParaRPr sz="1800" b="1" dirty="0">
              <a:solidFill>
                <a:srgbClr val="0E2841">
                  <a:lumMod val="75000"/>
                  <a:lumOff val="25000"/>
                </a:srgbClr>
              </a:solidFill>
              <a:latin typeface="Aptos" panose="02110004020202020204"/>
              <a:ea typeface="+mn-ea"/>
              <a:cs typeface="+mn-cs"/>
              <a:sym typeface="Krona One"/>
            </a:endParaRPr>
          </a:p>
        </p:txBody>
      </p:sp>
      <p:sp>
        <p:nvSpPr>
          <p:cNvPr id="19" name="Google Shape;767;p68">
            <a:extLst>
              <a:ext uri="{FF2B5EF4-FFF2-40B4-BE49-F238E27FC236}">
                <a16:creationId xmlns:a16="http://schemas.microsoft.com/office/drawing/2014/main" id="{13136A16-3F5C-0862-ACFE-F035E5AC6F51}"/>
              </a:ext>
            </a:extLst>
          </p:cNvPr>
          <p:cNvSpPr txBox="1"/>
          <p:nvPr/>
        </p:nvSpPr>
        <p:spPr>
          <a:xfrm>
            <a:off x="5858062" y="2972341"/>
            <a:ext cx="2499600" cy="365700"/>
          </a:xfrm>
          <a:prstGeom prst="rect">
            <a:avLst/>
          </a:prstGeom>
          <a:noFill/>
          <a:ln>
            <a:noFill/>
          </a:ln>
        </p:spPr>
        <p:txBody>
          <a:bodyPr spcFirstLastPara="1" wrap="square" lIns="91425" tIns="91425" rIns="91425" bIns="91425" anchor="ctr" anchorCtr="0">
            <a:noAutofit/>
          </a:bodyPr>
          <a:lstStyle/>
          <a:p>
            <a:pPr algn="ctr" defTabSz="914378">
              <a:lnSpc>
                <a:spcPct val="115000"/>
              </a:lnSpc>
            </a:pPr>
            <a:r>
              <a:rPr lang="en" sz="1800" b="1" dirty="0">
                <a:solidFill>
                  <a:srgbClr val="0E2841">
                    <a:lumMod val="75000"/>
                    <a:lumOff val="25000"/>
                  </a:srgbClr>
                </a:solidFill>
                <a:latin typeface="Aptos" panose="02110004020202020204"/>
                <a:ea typeface="+mn-ea"/>
                <a:cs typeface="+mn-cs"/>
                <a:sym typeface="Krona One"/>
              </a:rPr>
              <a:t>F2-L</a:t>
            </a:r>
            <a:r>
              <a:rPr lang="en-US" sz="1800" b="1" dirty="0">
                <a:solidFill>
                  <a:srgbClr val="0E2841">
                    <a:lumMod val="75000"/>
                    <a:lumOff val="25000"/>
                  </a:srgbClr>
                </a:solidFill>
                <a:latin typeface="Aptos" panose="02110004020202020204"/>
                <a:ea typeface="+mn-ea"/>
                <a:cs typeface="+mn-cs"/>
                <a:sym typeface="Krona One"/>
              </a:rPr>
              <a:t>a</a:t>
            </a:r>
            <a:r>
              <a:rPr lang="en" sz="1800" b="1" dirty="0">
                <a:solidFill>
                  <a:srgbClr val="0E2841">
                    <a:lumMod val="75000"/>
                    <a:lumOff val="25000"/>
                  </a:srgbClr>
                </a:solidFill>
                <a:latin typeface="Aptos" panose="02110004020202020204"/>
                <a:ea typeface="+mn-ea"/>
                <a:cs typeface="+mn-cs"/>
                <a:sym typeface="Krona One"/>
              </a:rPr>
              <a:t>yer Variations</a:t>
            </a:r>
            <a:endParaRPr sz="1800" b="1" dirty="0">
              <a:solidFill>
                <a:srgbClr val="0E2841">
                  <a:lumMod val="75000"/>
                  <a:lumOff val="25000"/>
                </a:srgbClr>
              </a:solidFill>
              <a:latin typeface="Aptos" panose="02110004020202020204"/>
              <a:ea typeface="+mn-ea"/>
              <a:cs typeface="+mn-cs"/>
              <a:sym typeface="Krona One"/>
            </a:endParaRPr>
          </a:p>
        </p:txBody>
      </p:sp>
      <p:cxnSp>
        <p:nvCxnSpPr>
          <p:cNvPr id="20" name="Google Shape;773;p68">
            <a:extLst>
              <a:ext uri="{FF2B5EF4-FFF2-40B4-BE49-F238E27FC236}">
                <a16:creationId xmlns:a16="http://schemas.microsoft.com/office/drawing/2014/main" id="{81A2E8BD-6FB7-703E-43FA-37C2B085266C}"/>
              </a:ext>
            </a:extLst>
          </p:cNvPr>
          <p:cNvCxnSpPr>
            <a:stCxn id="18" idx="0"/>
            <a:endCxn id="17" idx="1"/>
          </p:cNvCxnSpPr>
          <p:nvPr/>
        </p:nvCxnSpPr>
        <p:spPr>
          <a:xfrm rot="5400000" flipH="1" flipV="1">
            <a:off x="1999456" y="1887561"/>
            <a:ext cx="963751" cy="1205762"/>
          </a:xfrm>
          <a:prstGeom prst="bentConnector2">
            <a:avLst/>
          </a:prstGeom>
          <a:noFill/>
          <a:ln w="38100" cap="flat" cmpd="sng">
            <a:solidFill>
              <a:srgbClr val="0070C0"/>
            </a:solidFill>
            <a:prstDash val="solid"/>
            <a:round/>
            <a:headEnd type="none" w="med" len="med"/>
            <a:tailEnd type="none" w="med" len="med"/>
          </a:ln>
        </p:spPr>
      </p:cxnSp>
      <p:cxnSp>
        <p:nvCxnSpPr>
          <p:cNvPr id="21" name="Google Shape;776;p68">
            <a:extLst>
              <a:ext uri="{FF2B5EF4-FFF2-40B4-BE49-F238E27FC236}">
                <a16:creationId xmlns:a16="http://schemas.microsoft.com/office/drawing/2014/main" id="{4CB93549-6F1C-65E2-BD14-2D8BA86FFDA6}"/>
              </a:ext>
            </a:extLst>
          </p:cNvPr>
          <p:cNvCxnSpPr>
            <a:stCxn id="19" idx="0"/>
            <a:endCxn id="17" idx="3"/>
          </p:cNvCxnSpPr>
          <p:nvPr/>
        </p:nvCxnSpPr>
        <p:spPr>
          <a:xfrm rot="16200000" flipV="1">
            <a:off x="6022349" y="1886828"/>
            <a:ext cx="963776" cy="1207250"/>
          </a:xfrm>
          <a:prstGeom prst="bentConnector2">
            <a:avLst/>
          </a:prstGeom>
          <a:noFill/>
          <a:ln w="38100" cap="flat" cmpd="sng">
            <a:solidFill>
              <a:srgbClr val="0070C0"/>
            </a:solidFill>
            <a:prstDash val="solid"/>
            <a:round/>
            <a:headEnd type="none" w="med" len="med"/>
            <a:tailEnd type="none" w="med" len="med"/>
          </a:ln>
        </p:spPr>
      </p:cxnSp>
      <p:sp>
        <p:nvSpPr>
          <p:cNvPr id="22" name="Google Shape;777;p68">
            <a:extLst>
              <a:ext uri="{FF2B5EF4-FFF2-40B4-BE49-F238E27FC236}">
                <a16:creationId xmlns:a16="http://schemas.microsoft.com/office/drawing/2014/main" id="{5B4BFB89-6E18-B8C5-D90F-DACD9A555FF7}"/>
              </a:ext>
            </a:extLst>
          </p:cNvPr>
          <p:cNvSpPr txBox="1"/>
          <p:nvPr/>
        </p:nvSpPr>
        <p:spPr>
          <a:xfrm>
            <a:off x="3080886" y="3494006"/>
            <a:ext cx="2816400" cy="365700"/>
          </a:xfrm>
          <a:prstGeom prst="rect">
            <a:avLst/>
          </a:prstGeom>
          <a:noFill/>
          <a:ln>
            <a:noFill/>
          </a:ln>
        </p:spPr>
        <p:txBody>
          <a:bodyPr spcFirstLastPara="1" wrap="square" lIns="91425" tIns="91425" rIns="91425" bIns="91425" anchor="ctr" anchorCtr="0">
            <a:noAutofit/>
          </a:bodyPr>
          <a:lstStyle/>
          <a:p>
            <a:pPr algn="ctr" defTabSz="914378">
              <a:lnSpc>
                <a:spcPct val="115000"/>
              </a:lnSpc>
            </a:pPr>
            <a:r>
              <a:rPr lang="en" sz="1800" b="1" dirty="0">
                <a:solidFill>
                  <a:srgbClr val="0E2841">
                    <a:lumMod val="75000"/>
                    <a:lumOff val="25000"/>
                  </a:srgbClr>
                </a:solidFill>
                <a:latin typeface="Aptos" panose="02110004020202020204"/>
                <a:ea typeface="+mn-ea"/>
                <a:cs typeface="+mn-cs"/>
                <a:sym typeface="Krona One"/>
              </a:rPr>
              <a:t>Solar and Geomagnetic</a:t>
            </a:r>
          </a:p>
          <a:p>
            <a:pPr algn="ctr" defTabSz="914378">
              <a:lnSpc>
                <a:spcPct val="115000"/>
              </a:lnSpc>
            </a:pPr>
            <a:r>
              <a:rPr lang="en" sz="1800" b="1" dirty="0">
                <a:solidFill>
                  <a:srgbClr val="0E2841">
                    <a:lumMod val="75000"/>
                    <a:lumOff val="25000"/>
                  </a:srgbClr>
                </a:solidFill>
                <a:latin typeface="Aptos" panose="02110004020202020204"/>
                <a:ea typeface="+mn-ea"/>
                <a:cs typeface="+mn-cs"/>
                <a:sym typeface="Krona One"/>
              </a:rPr>
              <a:t>Activities</a:t>
            </a:r>
            <a:endParaRPr sz="1800" b="1" dirty="0">
              <a:solidFill>
                <a:srgbClr val="0E2841">
                  <a:lumMod val="75000"/>
                  <a:lumOff val="25000"/>
                </a:srgbClr>
              </a:solidFill>
              <a:latin typeface="Aptos" panose="02110004020202020204"/>
              <a:ea typeface="+mn-ea"/>
              <a:cs typeface="+mn-cs"/>
              <a:sym typeface="Krona One"/>
            </a:endParaRPr>
          </a:p>
        </p:txBody>
      </p:sp>
      <p:cxnSp>
        <p:nvCxnSpPr>
          <p:cNvPr id="23" name="Google Shape;779;p68">
            <a:extLst>
              <a:ext uri="{FF2B5EF4-FFF2-40B4-BE49-F238E27FC236}">
                <a16:creationId xmlns:a16="http://schemas.microsoft.com/office/drawing/2014/main" id="{F5A8B666-0D3E-57FE-BDEA-4BD7A5154DF4}"/>
              </a:ext>
            </a:extLst>
          </p:cNvPr>
          <p:cNvCxnSpPr>
            <a:cxnSpLocks/>
          </p:cNvCxnSpPr>
          <p:nvPr/>
        </p:nvCxnSpPr>
        <p:spPr>
          <a:xfrm>
            <a:off x="4492412" y="2532505"/>
            <a:ext cx="0" cy="795092"/>
          </a:xfrm>
          <a:prstGeom prst="straightConnector1">
            <a:avLst/>
          </a:prstGeom>
          <a:noFill/>
          <a:ln w="38100" cap="flat" cmpd="sng">
            <a:solidFill>
              <a:srgbClr val="0070C0"/>
            </a:solidFill>
            <a:prstDash val="solid"/>
            <a:round/>
            <a:headEnd type="none" w="med" len="med"/>
            <a:tailEnd type="none" w="med" len="med"/>
          </a:ln>
        </p:spPr>
      </p:cxnSp>
      <p:sp>
        <p:nvSpPr>
          <p:cNvPr id="24" name="Google Shape;764;p68">
            <a:extLst>
              <a:ext uri="{FF2B5EF4-FFF2-40B4-BE49-F238E27FC236}">
                <a16:creationId xmlns:a16="http://schemas.microsoft.com/office/drawing/2014/main" id="{3BF04085-E30A-73EE-AD71-55367D3B004E}"/>
              </a:ext>
            </a:extLst>
          </p:cNvPr>
          <p:cNvSpPr txBox="1"/>
          <p:nvPr/>
        </p:nvSpPr>
        <p:spPr>
          <a:xfrm>
            <a:off x="470250" y="3233401"/>
            <a:ext cx="2816400" cy="615000"/>
          </a:xfrm>
          <a:prstGeom prst="rect">
            <a:avLst/>
          </a:prstGeom>
          <a:noFill/>
          <a:ln>
            <a:noFill/>
          </a:ln>
        </p:spPr>
        <p:txBody>
          <a:bodyPr spcFirstLastPara="1" wrap="square" lIns="91425" tIns="91425" rIns="91425" bIns="91425" anchor="ctr" anchorCtr="0">
            <a:noAutofit/>
          </a:bodyPr>
          <a:lstStyle/>
          <a:p>
            <a:pPr algn="ctr" defTabSz="914378">
              <a:lnSpc>
                <a:spcPct val="115000"/>
              </a:lnSpc>
            </a:pPr>
            <a:r>
              <a:rPr lang="en" sz="1800" b="1" dirty="0">
                <a:solidFill>
                  <a:srgbClr val="030404"/>
                </a:solidFill>
                <a:latin typeface="Aptos" panose="02110004020202020204"/>
                <a:ea typeface="Catamaran"/>
                <a:cs typeface="Catamaran"/>
                <a:sym typeface="Catamaran"/>
              </a:rPr>
              <a:t>DOY, HR</a:t>
            </a:r>
          </a:p>
        </p:txBody>
      </p:sp>
      <p:sp>
        <p:nvSpPr>
          <p:cNvPr id="25" name="Google Shape;764;p68">
            <a:extLst>
              <a:ext uri="{FF2B5EF4-FFF2-40B4-BE49-F238E27FC236}">
                <a16:creationId xmlns:a16="http://schemas.microsoft.com/office/drawing/2014/main" id="{D05AC030-0C13-370D-3366-7D7EBBBD6587}"/>
              </a:ext>
            </a:extLst>
          </p:cNvPr>
          <p:cNvSpPr txBox="1"/>
          <p:nvPr/>
        </p:nvSpPr>
        <p:spPr>
          <a:xfrm>
            <a:off x="3086680" y="4063807"/>
            <a:ext cx="2816400" cy="615000"/>
          </a:xfrm>
          <a:prstGeom prst="rect">
            <a:avLst/>
          </a:prstGeom>
          <a:noFill/>
          <a:ln>
            <a:noFill/>
          </a:ln>
        </p:spPr>
        <p:txBody>
          <a:bodyPr spcFirstLastPara="1" wrap="square" lIns="91425" tIns="91425" rIns="91425" bIns="91425" anchor="ctr" anchorCtr="0">
            <a:noAutofit/>
          </a:bodyPr>
          <a:lstStyle/>
          <a:p>
            <a:pPr algn="ctr" defTabSz="914378">
              <a:lnSpc>
                <a:spcPct val="115000"/>
              </a:lnSpc>
            </a:pPr>
            <a:r>
              <a:rPr lang="en" sz="1800" b="1" dirty="0">
                <a:solidFill>
                  <a:srgbClr val="030404"/>
                </a:solidFill>
                <a:latin typeface="Aptos" panose="02110004020202020204"/>
                <a:ea typeface="Catamaran"/>
                <a:cs typeface="Catamaran"/>
                <a:sym typeface="Catamaran"/>
              </a:rPr>
              <a:t>F10.7, SSN</a:t>
            </a:r>
          </a:p>
          <a:p>
            <a:pPr algn="ctr" defTabSz="914378">
              <a:lnSpc>
                <a:spcPct val="115000"/>
              </a:lnSpc>
            </a:pPr>
            <a:r>
              <a:rPr lang="en" sz="1800" b="1" dirty="0">
                <a:solidFill>
                  <a:srgbClr val="030404"/>
                </a:solidFill>
                <a:latin typeface="Aptos" panose="02110004020202020204"/>
                <a:ea typeface="Catamaran"/>
                <a:cs typeface="Catamaran"/>
                <a:sym typeface="Catamaran"/>
              </a:rPr>
              <a:t>Kp, SYMH</a:t>
            </a:r>
          </a:p>
        </p:txBody>
      </p:sp>
      <p:sp>
        <p:nvSpPr>
          <p:cNvPr id="26" name="Google Shape;764;p68">
            <a:extLst>
              <a:ext uri="{FF2B5EF4-FFF2-40B4-BE49-F238E27FC236}">
                <a16:creationId xmlns:a16="http://schemas.microsoft.com/office/drawing/2014/main" id="{517193F8-ECC7-DE88-C48B-2A455F5D5D8C}"/>
              </a:ext>
            </a:extLst>
          </p:cNvPr>
          <p:cNvSpPr txBox="1"/>
          <p:nvPr/>
        </p:nvSpPr>
        <p:spPr>
          <a:xfrm>
            <a:off x="5738886" y="3258018"/>
            <a:ext cx="2816400" cy="615000"/>
          </a:xfrm>
          <a:prstGeom prst="rect">
            <a:avLst/>
          </a:prstGeom>
          <a:noFill/>
          <a:ln>
            <a:noFill/>
          </a:ln>
        </p:spPr>
        <p:txBody>
          <a:bodyPr spcFirstLastPara="1" wrap="square" lIns="91425" tIns="91425" rIns="91425" bIns="91425" anchor="ctr" anchorCtr="0">
            <a:noAutofit/>
          </a:bodyPr>
          <a:lstStyle/>
          <a:p>
            <a:pPr algn="ctr" defTabSz="914378">
              <a:lnSpc>
                <a:spcPct val="115000"/>
              </a:lnSpc>
            </a:pPr>
            <a:r>
              <a:rPr lang="en" sz="1800" b="1" dirty="0">
                <a:solidFill>
                  <a:srgbClr val="030404"/>
                </a:solidFill>
                <a:latin typeface="Aptos" panose="02110004020202020204"/>
                <a:ea typeface="Catamaran"/>
                <a:cs typeface="Catamaran"/>
                <a:sym typeface="Catamaran"/>
              </a:rPr>
              <a:t>hmF2, FoF2</a:t>
            </a:r>
          </a:p>
        </p:txBody>
      </p:sp>
    </p:spTree>
    <p:extLst>
      <p:ext uri="{BB962C8B-B14F-4D97-AF65-F5344CB8AC3E}">
        <p14:creationId xmlns:p14="http://schemas.microsoft.com/office/powerpoint/2010/main" val="3521991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B20CA-68E7-68B5-5667-45760FCF5EFB}"/>
              </a:ext>
            </a:extLst>
          </p:cNvPr>
          <p:cNvSpPr>
            <a:spLocks noGrp="1"/>
          </p:cNvSpPr>
          <p:nvPr>
            <p:ph type="title"/>
          </p:nvPr>
        </p:nvSpPr>
        <p:spPr>
          <a:xfrm>
            <a:off x="729450" y="558487"/>
            <a:ext cx="7688400" cy="535200"/>
          </a:xfrm>
        </p:spPr>
        <p:txBody>
          <a:bodyPr>
            <a:normAutofit/>
          </a:bodyPr>
          <a:lstStyle/>
          <a:p>
            <a:r>
              <a:rPr lang="en-US" sz="2300" dirty="0"/>
              <a:t>Data Acquisition and Processing</a:t>
            </a:r>
          </a:p>
        </p:txBody>
      </p:sp>
      <p:pic>
        <p:nvPicPr>
          <p:cNvPr id="3" name="Picture 2" descr="A graph with lines and dots&#10;&#10;Description automatically generated">
            <a:extLst>
              <a:ext uri="{FF2B5EF4-FFF2-40B4-BE49-F238E27FC236}">
                <a16:creationId xmlns:a16="http://schemas.microsoft.com/office/drawing/2014/main" id="{23BC9CAE-A2B9-6F66-0CAE-F5DD7C2F4D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792" y="1311007"/>
            <a:ext cx="8119432" cy="3274006"/>
          </a:xfrm>
          <a:prstGeom prst="rect">
            <a:avLst/>
          </a:prstGeom>
        </p:spPr>
      </p:pic>
      <p:sp>
        <p:nvSpPr>
          <p:cNvPr id="4" name="Frame 3">
            <a:extLst>
              <a:ext uri="{FF2B5EF4-FFF2-40B4-BE49-F238E27FC236}">
                <a16:creationId xmlns:a16="http://schemas.microsoft.com/office/drawing/2014/main" id="{018B7F5A-FBFE-1FCA-612A-2A35B3F9423E}"/>
              </a:ext>
            </a:extLst>
          </p:cNvPr>
          <p:cNvSpPr/>
          <p:nvPr/>
        </p:nvSpPr>
        <p:spPr>
          <a:xfrm>
            <a:off x="4450814" y="2571749"/>
            <a:ext cx="2566931" cy="1658727"/>
          </a:xfrm>
          <a:prstGeom prst="frame">
            <a:avLst>
              <a:gd name="adj1" fmla="val 0"/>
            </a:avLst>
          </a:prstGeom>
          <a:solidFill>
            <a:srgbClr val="FF00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Content Placeholder 18">
            <a:extLst>
              <a:ext uri="{FF2B5EF4-FFF2-40B4-BE49-F238E27FC236}">
                <a16:creationId xmlns:a16="http://schemas.microsoft.com/office/drawing/2014/main" id="{03BB329C-B6C1-11CF-E261-FF53C757872E}"/>
              </a:ext>
            </a:extLst>
          </p:cNvPr>
          <p:cNvSpPr txBox="1">
            <a:spLocks/>
          </p:cNvSpPr>
          <p:nvPr/>
        </p:nvSpPr>
        <p:spPr>
          <a:xfrm>
            <a:off x="176270" y="4717217"/>
            <a:ext cx="8758410" cy="383594"/>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b="1" dirty="0"/>
              <a:t>Source:</a:t>
            </a:r>
            <a:r>
              <a:rPr lang="en-US" dirty="0"/>
              <a:t> https://www.swpc.noaa.gov/news/solar-cycle-24-status-and-solar-cycle-25-upcoming-forecast</a:t>
            </a:r>
          </a:p>
        </p:txBody>
      </p:sp>
    </p:spTree>
    <p:extLst>
      <p:ext uri="{BB962C8B-B14F-4D97-AF65-F5344CB8AC3E}">
        <p14:creationId xmlns:p14="http://schemas.microsoft.com/office/powerpoint/2010/main" val="2244202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1FD7D-9DCD-D5F9-6C78-541359CFBA55}"/>
              </a:ext>
            </a:extLst>
          </p:cNvPr>
          <p:cNvSpPr>
            <a:spLocks noGrp="1"/>
          </p:cNvSpPr>
          <p:nvPr>
            <p:ph type="title"/>
          </p:nvPr>
        </p:nvSpPr>
        <p:spPr>
          <a:xfrm>
            <a:off x="154236" y="602552"/>
            <a:ext cx="8835528" cy="535200"/>
          </a:xfrm>
        </p:spPr>
        <p:txBody>
          <a:bodyPr>
            <a:noAutofit/>
          </a:bodyPr>
          <a:lstStyle/>
          <a:p>
            <a:r>
              <a:rPr lang="en-US" sz="2000" dirty="0"/>
              <a:t>The Architecture Schematic Diagrams for Predicting the ROTI Index</a:t>
            </a:r>
          </a:p>
        </p:txBody>
      </p:sp>
      <p:pic>
        <p:nvPicPr>
          <p:cNvPr id="3" name="Picture 2" descr="A diagram of a machine&#10;&#10;Description automatically generated">
            <a:extLst>
              <a:ext uri="{FF2B5EF4-FFF2-40B4-BE49-F238E27FC236}">
                <a16:creationId xmlns:a16="http://schemas.microsoft.com/office/drawing/2014/main" id="{832FBAA8-9689-8067-F0A9-BC8E07F42B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6734" y="1046601"/>
            <a:ext cx="5830531" cy="4083185"/>
          </a:xfrm>
          <a:prstGeom prst="rect">
            <a:avLst/>
          </a:prstGeom>
        </p:spPr>
      </p:pic>
    </p:spTree>
    <p:extLst>
      <p:ext uri="{BB962C8B-B14F-4D97-AF65-F5344CB8AC3E}">
        <p14:creationId xmlns:p14="http://schemas.microsoft.com/office/powerpoint/2010/main" val="2054966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4A6EB-9428-F916-97C1-76DCC067F2D3}"/>
              </a:ext>
            </a:extLst>
          </p:cNvPr>
          <p:cNvSpPr>
            <a:spLocks noGrp="1"/>
          </p:cNvSpPr>
          <p:nvPr>
            <p:ph type="title"/>
          </p:nvPr>
        </p:nvSpPr>
        <p:spPr>
          <a:xfrm>
            <a:off x="729450" y="624588"/>
            <a:ext cx="7688400" cy="535200"/>
          </a:xfrm>
        </p:spPr>
        <p:txBody>
          <a:bodyPr>
            <a:normAutofit/>
          </a:bodyPr>
          <a:lstStyle/>
          <a:p>
            <a:r>
              <a:rPr lang="en-US" sz="2300" dirty="0"/>
              <a:t>Evaluating the NN approach</a:t>
            </a:r>
          </a:p>
        </p:txBody>
      </p:sp>
      <p:pic>
        <p:nvPicPr>
          <p:cNvPr id="3" name="Picture 2">
            <a:extLst>
              <a:ext uri="{FF2B5EF4-FFF2-40B4-BE49-F238E27FC236}">
                <a16:creationId xmlns:a16="http://schemas.microsoft.com/office/drawing/2014/main" id="{1D106A2F-2885-B38E-7021-1BDCE3EA9F52}"/>
              </a:ext>
            </a:extLst>
          </p:cNvPr>
          <p:cNvPicPr>
            <a:picLocks noChangeAspect="1"/>
          </p:cNvPicPr>
          <p:nvPr/>
        </p:nvPicPr>
        <p:blipFill rotWithShape="1">
          <a:blip r:embed="rId2">
            <a:extLst>
              <a:ext uri="{28A0092B-C50C-407E-A947-70E740481C1C}">
                <a14:useLocalDpi xmlns:a14="http://schemas.microsoft.com/office/drawing/2010/main" val="0"/>
              </a:ext>
            </a:extLst>
          </a:blip>
          <a:srcRect l="9564" r="9588"/>
          <a:stretch/>
        </p:blipFill>
        <p:spPr bwMode="auto">
          <a:xfrm>
            <a:off x="4417763" y="1046602"/>
            <a:ext cx="4594035" cy="4096898"/>
          </a:xfrm>
          <a:prstGeom prst="rect">
            <a:avLst/>
          </a:prstGeom>
          <a:noFill/>
          <a:ln>
            <a:noFill/>
          </a:ln>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F093AF2-600B-53AC-AC06-1E7913CA9C9F}"/>
                  </a:ext>
                </a:extLst>
              </p:cNvPr>
              <p:cNvSpPr txBox="1"/>
              <p:nvPr/>
            </p:nvSpPr>
            <p:spPr>
              <a:xfrm>
                <a:off x="460204" y="1866677"/>
                <a:ext cx="3759256" cy="2569934"/>
              </a:xfrm>
              <a:prstGeom prst="rect">
                <a:avLst/>
              </a:prstGeom>
              <a:noFill/>
            </p:spPr>
            <p:txBody>
              <a:bodyPr wrap="square">
                <a:spAutoFit/>
              </a:bodyPr>
              <a:lstStyle/>
              <a:p>
                <a:pPr algn="just">
                  <a:lnSpc>
                    <a:spcPct val="115000"/>
                  </a:lnSpc>
                  <a:buClr>
                    <a:schemeClr val="dk1"/>
                  </a:buClr>
                  <a:buSzPts val="2400"/>
                </a:pPr>
                <a:r>
                  <a:rPr lang="en-US" altLang="en-US" dirty="0">
                    <a:solidFill>
                      <a:schemeClr val="bg2"/>
                    </a:solidFill>
                    <a:latin typeface="Open Sans" panose="020B0606030504020204" pitchFamily="34" charset="0"/>
                    <a:ea typeface="Open Sans" panose="020B0606030504020204" pitchFamily="34" charset="0"/>
                    <a:cs typeface="Open Sans" panose="020B0606030504020204" pitchFamily="34" charset="0"/>
                  </a:rPr>
                  <a:t>The Predicted ANN-ROTI is highly correlated with the observed GPS-ROTI, as shown in Figure.</a:t>
                </a:r>
              </a:p>
              <a:p>
                <a:pPr algn="just">
                  <a:lnSpc>
                    <a:spcPct val="115000"/>
                  </a:lnSpc>
                  <a:buClr>
                    <a:schemeClr val="dk1"/>
                  </a:buClr>
                  <a:buSzPts val="2400"/>
                </a:pPr>
                <a:endParaRPr lang="en-US" altLang="en-US" dirty="0">
                  <a:solidFill>
                    <a:schemeClr val="bg2"/>
                  </a:solidFill>
                  <a:latin typeface="Open Sans" panose="020B0606030504020204" pitchFamily="34" charset="0"/>
                  <a:ea typeface="Open Sans" panose="020B0606030504020204" pitchFamily="34" charset="0"/>
                  <a:cs typeface="Open Sans" panose="020B0606030504020204" pitchFamily="34" charset="0"/>
                </a:endParaRPr>
              </a:p>
              <a:p>
                <a:pPr algn="just">
                  <a:lnSpc>
                    <a:spcPct val="115000"/>
                  </a:lnSpc>
                  <a:buClr>
                    <a:schemeClr val="dk1"/>
                  </a:buClr>
                  <a:buSzPts val="2400"/>
                </a:pPr>
                <a:r>
                  <a:rPr lang="en-US" altLang="en-US" dirty="0">
                    <a:solidFill>
                      <a:schemeClr val="bg2"/>
                    </a:solidFill>
                    <a:latin typeface="Open Sans" panose="020B0606030504020204" pitchFamily="34" charset="0"/>
                    <a:ea typeface="Open Sans" panose="020B0606030504020204" pitchFamily="34" charset="0"/>
                    <a:cs typeface="Open Sans" panose="020B0606030504020204" pitchFamily="34" charset="0"/>
                  </a:rPr>
                  <a:t>The R</a:t>
                </a:r>
                <a:r>
                  <a:rPr lang="en-US" altLang="en-US" baseline="30000" dirty="0">
                    <a:solidFill>
                      <a:schemeClr val="bg2"/>
                    </a:solidFill>
                    <a:latin typeface="Open Sans" panose="020B0606030504020204" pitchFamily="34" charset="0"/>
                    <a:ea typeface="Open Sans" panose="020B0606030504020204" pitchFamily="34" charset="0"/>
                    <a:cs typeface="Open Sans" panose="020B0606030504020204" pitchFamily="34" charset="0"/>
                  </a:rPr>
                  <a:t>2</a:t>
                </a:r>
                <a:r>
                  <a:rPr lang="en-US" altLang="en-US" dirty="0">
                    <a:solidFill>
                      <a:schemeClr val="bg2"/>
                    </a:solidFill>
                    <a:latin typeface="Open Sans" panose="020B0606030504020204" pitchFamily="34" charset="0"/>
                    <a:ea typeface="Open Sans" panose="020B0606030504020204" pitchFamily="34" charset="0"/>
                    <a:cs typeface="Open Sans" panose="020B0606030504020204" pitchFamily="34" charset="0"/>
                  </a:rPr>
                  <a:t> coefficient between the predictions and the observations is 0.887. </a:t>
                </a:r>
              </a:p>
              <a:p>
                <a:pPr algn="just">
                  <a:lnSpc>
                    <a:spcPct val="115000"/>
                  </a:lnSpc>
                  <a:buClr>
                    <a:schemeClr val="dk1"/>
                  </a:buClr>
                  <a:buSzPts val="2400"/>
                </a:pPr>
                <a:endParaRPr lang="en-US" altLang="en-US" dirty="0">
                  <a:solidFill>
                    <a:schemeClr val="bg2"/>
                  </a:solidFill>
                  <a:latin typeface="Open Sans" panose="020B0606030504020204" pitchFamily="34" charset="0"/>
                  <a:ea typeface="Open Sans" panose="020B0606030504020204" pitchFamily="34" charset="0"/>
                  <a:cs typeface="Open Sans" panose="020B0606030504020204" pitchFamily="34" charset="0"/>
                </a:endParaRPr>
              </a:p>
              <a:p>
                <a:pPr algn="just">
                  <a:lnSpc>
                    <a:spcPct val="115000"/>
                  </a:lnSpc>
                  <a:buClr>
                    <a:schemeClr val="dk1"/>
                  </a:buClr>
                  <a:buSzPts val="2400"/>
                </a:pPr>
                <a:r>
                  <a:rPr lang="en-US" dirty="0">
                    <a:solidFill>
                      <a:schemeClr val="bg2"/>
                    </a:solidFill>
                    <a:latin typeface="Open Sans" panose="020B0606030504020204" pitchFamily="34" charset="0"/>
                    <a:ea typeface="Open Sans" panose="020B0606030504020204" pitchFamily="34" charset="0"/>
                    <a:cs typeface="Open Sans" panose="020B0606030504020204" pitchFamily="34" charset="0"/>
                  </a:rPr>
                  <a:t>The RMSE is 0.106, and PE of 95%. </a:t>
                </a:r>
              </a:p>
              <a:p>
                <a:pPr algn="just">
                  <a:lnSpc>
                    <a:spcPct val="115000"/>
                  </a:lnSpc>
                  <a:buClr>
                    <a:schemeClr val="dk1"/>
                  </a:buClr>
                  <a:buSzPts val="2400"/>
                </a:pPr>
                <a:r>
                  <a:rPr lang="en-US" dirty="0">
                    <a:solidFill>
                      <a:schemeClr val="bg2"/>
                    </a:solidFill>
                    <a:latin typeface="Open Sans" panose="020B0606030504020204" pitchFamily="34" charset="0"/>
                    <a:ea typeface="Open Sans" panose="020B0606030504020204" pitchFamily="34" charset="0"/>
                    <a:cs typeface="Open Sans" panose="020B0606030504020204" pitchFamily="34" charset="0"/>
                  </a:rPr>
                  <a:t>The fitting equation is:</a:t>
                </a:r>
              </a:p>
              <a:p>
                <a:pPr algn="just">
                  <a:lnSpc>
                    <a:spcPct val="115000"/>
                  </a:lnSpc>
                  <a:buClr>
                    <a:schemeClr val="dk1"/>
                  </a:buClr>
                  <a:buSzPts val="2400"/>
                </a:pPr>
                <a14:m>
                  <m:oMathPara xmlns:m="http://schemas.openxmlformats.org/officeDocument/2006/math">
                    <m:oMathParaPr>
                      <m:jc m:val="centerGroup"/>
                    </m:oMathParaPr>
                    <m:oMath xmlns:m="http://schemas.openxmlformats.org/officeDocument/2006/math">
                      <m:r>
                        <a:rPr lang="en-US" b="0" i="1" smtClean="0">
                          <a:solidFill>
                            <a:schemeClr val="bg2"/>
                          </a:solidFill>
                          <a:latin typeface="Cambria Math" panose="02040503050406030204" pitchFamily="18" charset="0"/>
                          <a:ea typeface="Calibri" panose="020F0502020204030204" pitchFamily="34" charset="0"/>
                          <a:cs typeface="Times New Roman" panose="02020603050405020304" pitchFamily="18" charset="0"/>
                        </a:rPr>
                        <m:t>𝑦</m:t>
                      </m:r>
                      <m:r>
                        <a:rPr lang="en-US" b="0" smtClean="0">
                          <a:solidFill>
                            <a:schemeClr val="bg2"/>
                          </a:solidFill>
                          <a:latin typeface="Cambria Math" panose="02040503050406030204" pitchFamily="18" charset="0"/>
                          <a:ea typeface="Calibri" panose="020F0502020204030204" pitchFamily="34" charset="0"/>
                          <a:cs typeface="Times New Roman" panose="02020603050405020304" pitchFamily="18" charset="0"/>
                        </a:rPr>
                        <m:t>=</m:t>
                      </m:r>
                      <m:r>
                        <a:rPr lang="en-US" b="0" i="1" smtClean="0">
                          <a:solidFill>
                            <a:schemeClr val="bg2"/>
                          </a:solidFill>
                          <a:latin typeface="Cambria Math" panose="02040503050406030204" pitchFamily="18" charset="0"/>
                          <a:ea typeface="Calibri" panose="020F0502020204030204" pitchFamily="34" charset="0"/>
                          <a:cs typeface="Times New Roman" panose="02020603050405020304" pitchFamily="18" charset="0"/>
                        </a:rPr>
                        <m:t>0</m:t>
                      </m:r>
                      <m:r>
                        <a:rPr lang="en-US" b="0" smtClean="0">
                          <a:solidFill>
                            <a:schemeClr val="bg2"/>
                          </a:solidFill>
                          <a:latin typeface="Cambria Math" panose="02040503050406030204" pitchFamily="18" charset="0"/>
                          <a:ea typeface="Calibri" panose="020F0502020204030204" pitchFamily="34" charset="0"/>
                          <a:cs typeface="Times New Roman" panose="02020603050405020304" pitchFamily="18" charset="0"/>
                        </a:rPr>
                        <m:t>.</m:t>
                      </m:r>
                      <m:r>
                        <a:rPr lang="en-US" b="0" i="1" smtClean="0">
                          <a:solidFill>
                            <a:schemeClr val="bg2"/>
                          </a:solidFill>
                          <a:latin typeface="Cambria Math" panose="02040503050406030204" pitchFamily="18" charset="0"/>
                          <a:ea typeface="Calibri" panose="020F0502020204030204" pitchFamily="34" charset="0"/>
                          <a:cs typeface="Times New Roman" panose="02020603050405020304" pitchFamily="18" charset="0"/>
                        </a:rPr>
                        <m:t>78</m:t>
                      </m:r>
                      <m:r>
                        <a:rPr lang="en-US" b="0" i="1" smtClean="0">
                          <a:solidFill>
                            <a:schemeClr val="bg2"/>
                          </a:solidFill>
                          <a:latin typeface="Cambria Math" panose="02040503050406030204" pitchFamily="18" charset="0"/>
                          <a:ea typeface="Calibri" panose="020F0502020204030204" pitchFamily="34" charset="0"/>
                          <a:cs typeface="Times New Roman" panose="02020603050405020304" pitchFamily="18" charset="0"/>
                        </a:rPr>
                        <m:t>𝑥</m:t>
                      </m:r>
                      <m:r>
                        <a:rPr lang="en-US" b="0" smtClean="0">
                          <a:solidFill>
                            <a:schemeClr val="bg2"/>
                          </a:solidFill>
                          <a:latin typeface="Cambria Math" panose="02040503050406030204" pitchFamily="18" charset="0"/>
                          <a:ea typeface="Calibri" panose="020F0502020204030204" pitchFamily="34" charset="0"/>
                          <a:cs typeface="Times New Roman" panose="02020603050405020304" pitchFamily="18" charset="0"/>
                        </a:rPr>
                        <m:t>+</m:t>
                      </m:r>
                      <m:r>
                        <a:rPr lang="en-US" b="0" i="1" smtClean="0">
                          <a:solidFill>
                            <a:schemeClr val="bg2"/>
                          </a:solidFill>
                          <a:latin typeface="Cambria Math" panose="02040503050406030204" pitchFamily="18" charset="0"/>
                          <a:ea typeface="Calibri" panose="020F0502020204030204" pitchFamily="34" charset="0"/>
                          <a:cs typeface="Times New Roman" panose="02020603050405020304" pitchFamily="18" charset="0"/>
                        </a:rPr>
                        <m:t>0</m:t>
                      </m:r>
                      <m:r>
                        <a:rPr lang="en-US" b="0" smtClean="0">
                          <a:solidFill>
                            <a:schemeClr val="bg2"/>
                          </a:solidFill>
                          <a:latin typeface="Cambria Math" panose="02040503050406030204" pitchFamily="18" charset="0"/>
                          <a:ea typeface="Calibri" panose="020F0502020204030204" pitchFamily="34" charset="0"/>
                          <a:cs typeface="Times New Roman" panose="02020603050405020304" pitchFamily="18" charset="0"/>
                        </a:rPr>
                        <m:t>.</m:t>
                      </m:r>
                      <m:r>
                        <a:rPr lang="en-US" b="0" i="1" smtClean="0">
                          <a:solidFill>
                            <a:schemeClr val="bg2"/>
                          </a:solidFill>
                          <a:latin typeface="Cambria Math" panose="02040503050406030204" pitchFamily="18" charset="0"/>
                          <a:ea typeface="Calibri" panose="020F0502020204030204" pitchFamily="34" charset="0"/>
                          <a:cs typeface="Times New Roman" panose="02020603050405020304" pitchFamily="18" charset="0"/>
                        </a:rPr>
                        <m:t>069</m:t>
                      </m:r>
                    </m:oMath>
                  </m:oMathPara>
                </a14:m>
                <a:endParaRPr lang="en-US" dirty="0">
                  <a:solidFill>
                    <a:schemeClr val="bg2"/>
                  </a:solidFill>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6" name="TextBox 5">
                <a:extLst>
                  <a:ext uri="{FF2B5EF4-FFF2-40B4-BE49-F238E27FC236}">
                    <a16:creationId xmlns:a16="http://schemas.microsoft.com/office/drawing/2014/main" id="{2F093AF2-600B-53AC-AC06-1E7913CA9C9F}"/>
                  </a:ext>
                </a:extLst>
              </p:cNvPr>
              <p:cNvSpPr txBox="1">
                <a:spLocks noRot="1" noChangeAspect="1" noMove="1" noResize="1" noEditPoints="1" noAdjustHandles="1" noChangeArrowheads="1" noChangeShapeType="1" noTextEdit="1"/>
              </p:cNvSpPr>
              <p:nvPr/>
            </p:nvSpPr>
            <p:spPr>
              <a:xfrm>
                <a:off x="460204" y="1866677"/>
                <a:ext cx="3759256" cy="2569934"/>
              </a:xfrm>
              <a:prstGeom prst="rect">
                <a:avLst/>
              </a:prstGeom>
              <a:blipFill>
                <a:blip r:embed="rId3"/>
                <a:stretch>
                  <a:fillRect l="-486" r="-324"/>
                </a:stretch>
              </a:blipFill>
            </p:spPr>
            <p:txBody>
              <a:bodyPr/>
              <a:lstStyle/>
              <a:p>
                <a:r>
                  <a:rPr lang="en-US">
                    <a:noFill/>
                  </a:rPr>
                  <a:t> </a:t>
                </a:r>
              </a:p>
            </p:txBody>
          </p:sp>
        </mc:Fallback>
      </mc:AlternateContent>
    </p:spTree>
    <p:extLst>
      <p:ext uri="{BB962C8B-B14F-4D97-AF65-F5344CB8AC3E}">
        <p14:creationId xmlns:p14="http://schemas.microsoft.com/office/powerpoint/2010/main" val="3039394671"/>
      </p:ext>
    </p:extLst>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145FA6"/>
      </a:accent2>
      <a:accent3>
        <a:srgbClr val="EE4238"/>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TotalTime>
  <Words>445</Words>
  <Application>Microsoft Office PowerPoint</Application>
  <PresentationFormat>On-screen Show (16:9)</PresentationFormat>
  <Paragraphs>60</Paragraphs>
  <Slides>14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Raleway SemiBold</vt:lpstr>
      <vt:lpstr>Krona One</vt:lpstr>
      <vt:lpstr>Cambria Math</vt:lpstr>
      <vt:lpstr>Lato</vt:lpstr>
      <vt:lpstr>Arial</vt:lpstr>
      <vt:lpstr>Aptos</vt:lpstr>
      <vt:lpstr>Open Sans</vt:lpstr>
      <vt:lpstr>ElsevierSans</vt:lpstr>
      <vt:lpstr>Baguet Script</vt:lpstr>
      <vt:lpstr>Streamline</vt:lpstr>
      <vt:lpstr>Investigation and Prediction of Ionospheric Irregularities over Egypt</vt:lpstr>
      <vt:lpstr>Outlines</vt:lpstr>
      <vt:lpstr>Equatorial Ionization Anomaly</vt:lpstr>
      <vt:lpstr>Rayleigh-Taylor instability and Bubbles</vt:lpstr>
      <vt:lpstr>Ionospheric Scintillation</vt:lpstr>
      <vt:lpstr>Data Acquisition and Processing</vt:lpstr>
      <vt:lpstr>Data Acquisition and Processing</vt:lpstr>
      <vt:lpstr>The Architecture Schematic Diagrams for Predicting the ROTI Index</vt:lpstr>
      <vt:lpstr>Evaluating the NN approach</vt:lpstr>
      <vt:lpstr>Evaluating the Results - Diurnal Variations - Quiet Days</vt:lpstr>
      <vt:lpstr>Evaluating the Results - Diurnal Variations - Disturbed Days</vt:lpstr>
      <vt:lpstr>Evaluating the Results - Seasonal Variations</vt:lpstr>
      <vt:lpstr>Evaluating the Results - Solar Cycle Variations</vt:lpstr>
      <vt:lpstr>Thanks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Hager Awad</cp:lastModifiedBy>
  <cp:revision>1</cp:revision>
  <dcterms:modified xsi:type="dcterms:W3CDTF">2024-07-19T19:57:17Z</dcterms:modified>
</cp:coreProperties>
</file>