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59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44049-75E3-4A17-B30F-51EE336C8476}" v="644" dt="2024-07-21T16:37:40.5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gooluwa S Adeagbo" userId="SCJpN3CEQQBJpLA7E0x8oOgH27HQbgmUmVKjqzw6Du0=" providerId="None" clId="Web-{0A144049-75E3-4A17-B30F-51EE336C8476}"/>
    <pc:docChg chg="modSld">
      <pc:chgData name="Ogooluwa S Adeagbo" userId="SCJpN3CEQQBJpLA7E0x8oOgH27HQbgmUmVKjqzw6Du0=" providerId="None" clId="Web-{0A144049-75E3-4A17-B30F-51EE336C8476}" dt="2024-07-21T16:37:40.597" v="542" actId="1076"/>
      <pc:docMkLst>
        <pc:docMk/>
      </pc:docMkLst>
      <pc:sldChg chg="addSp modSp">
        <pc:chgData name="Ogooluwa S Adeagbo" userId="SCJpN3CEQQBJpLA7E0x8oOgH27HQbgmUmVKjqzw6Du0=" providerId="None" clId="Web-{0A144049-75E3-4A17-B30F-51EE336C8476}" dt="2024-07-21T16:12:35.044" v="184"/>
        <pc:sldMkLst>
          <pc:docMk/>
          <pc:sldMk cId="676334" sldId="259"/>
        </pc:sldMkLst>
        <pc:spChg chg="mod">
          <ac:chgData name="Ogooluwa S Adeagbo" userId="SCJpN3CEQQBJpLA7E0x8oOgH27HQbgmUmVKjqzw6Du0=" providerId="None" clId="Web-{0A144049-75E3-4A17-B30F-51EE336C8476}" dt="2024-07-21T16:09:50.443" v="156" actId="20577"/>
          <ac:spMkLst>
            <pc:docMk/>
            <pc:sldMk cId="676334" sldId="259"/>
            <ac:spMk id="3" creationId="{0EE0D021-3D12-E826-15B5-5DC4E5390FC1}"/>
          </ac:spMkLst>
        </pc:spChg>
        <pc:spChg chg="add mod">
          <ac:chgData name="Ogooluwa S Adeagbo" userId="SCJpN3CEQQBJpLA7E0x8oOgH27HQbgmUmVKjqzw6Du0=" providerId="None" clId="Web-{0A144049-75E3-4A17-B30F-51EE336C8476}" dt="2024-07-21T16:11:05.446" v="162" actId="1076"/>
          <ac:spMkLst>
            <pc:docMk/>
            <pc:sldMk cId="676334" sldId="259"/>
            <ac:spMk id="9" creationId="{C6C74809-957B-2F6F-4D6B-E2F91E28DC05}"/>
          </ac:spMkLst>
        </pc:spChg>
        <pc:spChg chg="add mod">
          <ac:chgData name="Ogooluwa S Adeagbo" userId="SCJpN3CEQQBJpLA7E0x8oOgH27HQbgmUmVKjqzw6Du0=" providerId="None" clId="Web-{0A144049-75E3-4A17-B30F-51EE336C8476}" dt="2024-07-21T16:12:00.824" v="180" actId="20577"/>
          <ac:spMkLst>
            <pc:docMk/>
            <pc:sldMk cId="676334" sldId="259"/>
            <ac:spMk id="14" creationId="{58762447-3700-3A53-F284-558B96EF2F88}"/>
          </ac:spMkLst>
        </pc:spChg>
        <pc:spChg chg="add mod">
          <ac:chgData name="Ogooluwa S Adeagbo" userId="SCJpN3CEQQBJpLA7E0x8oOgH27HQbgmUmVKjqzw6Du0=" providerId="None" clId="Web-{0A144049-75E3-4A17-B30F-51EE336C8476}" dt="2024-07-21T16:12:15.496" v="183"/>
          <ac:spMkLst>
            <pc:docMk/>
            <pc:sldMk cId="676334" sldId="259"/>
            <ac:spMk id="15" creationId="{27DEA49B-A81C-874C-1F4D-AED4A517546A}"/>
          </ac:spMkLst>
        </pc:spChg>
        <pc:grpChg chg="add">
          <ac:chgData name="Ogooluwa S Adeagbo" userId="SCJpN3CEQQBJpLA7E0x8oOgH27HQbgmUmVKjqzw6Du0=" providerId="None" clId="Web-{0A144049-75E3-4A17-B30F-51EE336C8476}" dt="2024-07-21T16:12:35.044" v="184"/>
          <ac:grpSpMkLst>
            <pc:docMk/>
            <pc:sldMk cId="676334" sldId="259"/>
            <ac:grpSpMk id="16" creationId="{A26DCC5E-72AE-72A2-CD5B-815E3EDCAA58}"/>
          </ac:grpSpMkLst>
        </pc:grpChg>
        <pc:picChg chg="add mod">
          <ac:chgData name="Ogooluwa S Adeagbo" userId="SCJpN3CEQQBJpLA7E0x8oOgH27HQbgmUmVKjqzw6Du0=" providerId="None" clId="Web-{0A144049-75E3-4A17-B30F-51EE336C8476}" dt="2024-07-21T16:11:05.446" v="163" actId="1076"/>
          <ac:picMkLst>
            <pc:docMk/>
            <pc:sldMk cId="676334" sldId="259"/>
            <ac:picMk id="12" creationId="{6C1A67F1-4DF9-5C6A-4957-5B2D3B3ACEE4}"/>
          </ac:picMkLst>
        </pc:picChg>
        <pc:picChg chg="add mod modCrop">
          <ac:chgData name="Ogooluwa S Adeagbo" userId="SCJpN3CEQQBJpLA7E0x8oOgH27HQbgmUmVKjqzw6Du0=" providerId="None" clId="Web-{0A144049-75E3-4A17-B30F-51EE336C8476}" dt="2024-07-21T16:11:13.837" v="164" actId="1076"/>
          <ac:picMkLst>
            <pc:docMk/>
            <pc:sldMk cId="676334" sldId="259"/>
            <ac:picMk id="13" creationId="{C64FAE96-83AC-25CE-8187-CCA040F3B297}"/>
          </ac:picMkLst>
        </pc:picChg>
      </pc:sldChg>
      <pc:sldChg chg="addSp modSp">
        <pc:chgData name="Ogooluwa S Adeagbo" userId="SCJpN3CEQQBJpLA7E0x8oOgH27HQbgmUmVKjqzw6Du0=" providerId="None" clId="Web-{0A144049-75E3-4A17-B30F-51EE336C8476}" dt="2024-07-21T16:37:40.597" v="542" actId="1076"/>
        <pc:sldMkLst>
          <pc:docMk/>
          <pc:sldMk cId="2588578593" sldId="261"/>
        </pc:sldMkLst>
        <pc:picChg chg="add mod">
          <ac:chgData name="Ogooluwa S Adeagbo" userId="SCJpN3CEQQBJpLA7E0x8oOgH27HQbgmUmVKjqzw6Du0=" providerId="None" clId="Web-{0A144049-75E3-4A17-B30F-51EE336C8476}" dt="2024-07-21T16:37:40.597" v="542" actId="1076"/>
          <ac:picMkLst>
            <pc:docMk/>
            <pc:sldMk cId="2588578593" sldId="261"/>
            <ac:picMk id="3" creationId="{A140C6B0-4677-7499-09DD-05FF2715FCEC}"/>
          </ac:picMkLst>
        </pc:picChg>
      </pc:sldChg>
      <pc:sldChg chg="addSp delSp modSp">
        <pc:chgData name="Ogooluwa S Adeagbo" userId="SCJpN3CEQQBJpLA7E0x8oOgH27HQbgmUmVKjqzw6Du0=" providerId="None" clId="Web-{0A144049-75E3-4A17-B30F-51EE336C8476}" dt="2024-07-21T15:52:00.038" v="36" actId="1076"/>
        <pc:sldMkLst>
          <pc:docMk/>
          <pc:sldMk cId="3159596827" sldId="265"/>
        </pc:sldMkLst>
        <pc:spChg chg="mod">
          <ac:chgData name="Ogooluwa S Adeagbo" userId="SCJpN3CEQQBJpLA7E0x8oOgH27HQbgmUmVKjqzw6Du0=" providerId="None" clId="Web-{0A144049-75E3-4A17-B30F-51EE336C8476}" dt="2024-07-21T15:47:57.600" v="8" actId="1076"/>
          <ac:spMkLst>
            <pc:docMk/>
            <pc:sldMk cId="3159596827" sldId="265"/>
            <ac:spMk id="2" creationId="{0B4096BA-899D-74C2-DC6C-00B0BE7C2DA3}"/>
          </ac:spMkLst>
        </pc:spChg>
        <pc:spChg chg="mod">
          <ac:chgData name="Ogooluwa S Adeagbo" userId="SCJpN3CEQQBJpLA7E0x8oOgH27HQbgmUmVKjqzw6Du0=" providerId="None" clId="Web-{0A144049-75E3-4A17-B30F-51EE336C8476}" dt="2024-07-21T15:52:00.038" v="36" actId="1076"/>
          <ac:spMkLst>
            <pc:docMk/>
            <pc:sldMk cId="3159596827" sldId="265"/>
            <ac:spMk id="4" creationId="{244DE96E-B8F5-A0AC-7471-4AD690F01F4F}"/>
          </ac:spMkLst>
        </pc:spChg>
        <pc:spChg chg="mod">
          <ac:chgData name="Ogooluwa S Adeagbo" userId="SCJpN3CEQQBJpLA7E0x8oOgH27HQbgmUmVKjqzw6Du0=" providerId="None" clId="Web-{0A144049-75E3-4A17-B30F-51EE336C8476}" dt="2024-07-21T15:48:09.913" v="10" actId="1076"/>
          <ac:spMkLst>
            <pc:docMk/>
            <pc:sldMk cId="3159596827" sldId="265"/>
            <ac:spMk id="5" creationId="{27A86093-640A-DF51-68DC-8F7E9C8BAB2D}"/>
          </ac:spMkLst>
        </pc:spChg>
        <pc:spChg chg="add mod">
          <ac:chgData name="Ogooluwa S Adeagbo" userId="SCJpN3CEQQBJpLA7E0x8oOgH27HQbgmUmVKjqzw6Du0=" providerId="None" clId="Web-{0A144049-75E3-4A17-B30F-51EE336C8476}" dt="2024-07-21T15:51:53.975" v="35" actId="1076"/>
          <ac:spMkLst>
            <pc:docMk/>
            <pc:sldMk cId="3159596827" sldId="265"/>
            <ac:spMk id="9" creationId="{ADFAD77D-6829-0591-B8C0-168D2BEC3423}"/>
          </ac:spMkLst>
        </pc:spChg>
        <pc:picChg chg="mod">
          <ac:chgData name="Ogooluwa S Adeagbo" userId="SCJpN3CEQQBJpLA7E0x8oOgH27HQbgmUmVKjqzw6Du0=" providerId="None" clId="Web-{0A144049-75E3-4A17-B30F-51EE336C8476}" dt="2024-07-21T15:48:04.460" v="9" actId="1076"/>
          <ac:picMkLst>
            <pc:docMk/>
            <pc:sldMk cId="3159596827" sldId="265"/>
            <ac:picMk id="3" creationId="{65832D20-18EA-61B6-14AD-0EAC65BC2EA6}"/>
          </ac:picMkLst>
        </pc:picChg>
        <pc:picChg chg="add mod modCrop">
          <ac:chgData name="Ogooluwa S Adeagbo" userId="SCJpN3CEQQBJpLA7E0x8oOgH27HQbgmUmVKjqzw6Du0=" providerId="None" clId="Web-{0A144049-75E3-4A17-B30F-51EE336C8476}" dt="2024-07-21T15:50:36.155" v="26" actId="1076"/>
          <ac:picMkLst>
            <pc:docMk/>
            <pc:sldMk cId="3159596827" sldId="265"/>
            <ac:picMk id="6" creationId="{C260E01C-0DAB-2301-E86C-0C27C505EAD3}"/>
          </ac:picMkLst>
        </pc:picChg>
        <pc:picChg chg="add mod modCrop">
          <ac:chgData name="Ogooluwa S Adeagbo" userId="SCJpN3CEQQBJpLA7E0x8oOgH27HQbgmUmVKjqzw6Du0=" providerId="None" clId="Web-{0A144049-75E3-4A17-B30F-51EE336C8476}" dt="2024-07-21T15:50:27.998" v="25" actId="1076"/>
          <ac:picMkLst>
            <pc:docMk/>
            <pc:sldMk cId="3159596827" sldId="265"/>
            <ac:picMk id="7" creationId="{D2465078-237B-B382-75CC-1BF140AA58A4}"/>
          </ac:picMkLst>
        </pc:picChg>
        <pc:picChg chg="add del">
          <ac:chgData name="Ogooluwa S Adeagbo" userId="SCJpN3CEQQBJpLA7E0x8oOgH27HQbgmUmVKjqzw6Du0=" providerId="None" clId="Web-{0A144049-75E3-4A17-B30F-51EE336C8476}" dt="2024-07-21T15:51:12.875" v="28"/>
          <ac:picMkLst>
            <pc:docMk/>
            <pc:sldMk cId="3159596827" sldId="265"/>
            <ac:picMk id="8" creationId="{C2A184C2-BBCE-1A87-1827-E88ACFB79C94}"/>
          </ac:picMkLst>
        </pc:picChg>
      </pc:sldChg>
      <pc:sldChg chg="addSp delSp modSp">
        <pc:chgData name="Ogooluwa S Adeagbo" userId="SCJpN3CEQQBJpLA7E0x8oOgH27HQbgmUmVKjqzw6Du0=" providerId="None" clId="Web-{0A144049-75E3-4A17-B30F-51EE336C8476}" dt="2024-07-21T16:28:51.193" v="538" actId="20577"/>
        <pc:sldMkLst>
          <pc:docMk/>
          <pc:sldMk cId="787117007" sldId="267"/>
        </pc:sldMkLst>
        <pc:spChg chg="mod">
          <ac:chgData name="Ogooluwa S Adeagbo" userId="SCJpN3CEQQBJpLA7E0x8oOgH27HQbgmUmVKjqzw6Du0=" providerId="None" clId="Web-{0A144049-75E3-4A17-B30F-51EE336C8476}" dt="2024-07-21T16:28:51.193" v="538" actId="20577"/>
          <ac:spMkLst>
            <pc:docMk/>
            <pc:sldMk cId="787117007" sldId="267"/>
            <ac:spMk id="6" creationId="{2EF4FEDB-48C4-C1D3-7F67-CDB6115471F8}"/>
          </ac:spMkLst>
        </pc:spChg>
        <pc:spChg chg="add del mod">
          <ac:chgData name="Ogooluwa S Adeagbo" userId="SCJpN3CEQQBJpLA7E0x8oOgH27HQbgmUmVKjqzw6Du0=" providerId="None" clId="Web-{0A144049-75E3-4A17-B30F-51EE336C8476}" dt="2024-07-21T16:22:34.147" v="453" actId="1076"/>
          <ac:spMkLst>
            <pc:docMk/>
            <pc:sldMk cId="787117007" sldId="267"/>
            <ac:spMk id="7" creationId="{40FC028D-A728-BD2F-CCC1-5E968787AE79}"/>
          </ac:spMkLst>
        </pc:spChg>
        <pc:graphicFrameChg chg="add mod modGraphic">
          <ac:chgData name="Ogooluwa S Adeagbo" userId="SCJpN3CEQQBJpLA7E0x8oOgH27HQbgmUmVKjqzw6Du0=" providerId="None" clId="Web-{0A144049-75E3-4A17-B30F-51EE336C8476}" dt="2024-07-21T16:27:12.236" v="513" actId="1076"/>
          <ac:graphicFrameMkLst>
            <pc:docMk/>
            <pc:sldMk cId="787117007" sldId="267"/>
            <ac:graphicFrameMk id="2" creationId="{470A3FA1-9E53-079F-40F0-CC1231031B28}"/>
          </ac:graphicFrameMkLst>
        </pc:graphicFrameChg>
        <pc:cxnChg chg="add mod">
          <ac:chgData name="Ogooluwa S Adeagbo" userId="SCJpN3CEQQBJpLA7E0x8oOgH27HQbgmUmVKjqzw6Du0=" providerId="None" clId="Web-{0A144049-75E3-4A17-B30F-51EE336C8476}" dt="2024-07-21T16:27:42.690" v="518" actId="14100"/>
          <ac:cxnSpMkLst>
            <pc:docMk/>
            <pc:sldMk cId="787117007" sldId="267"/>
            <ac:cxnSpMk id="3" creationId="{721D18B3-9F5D-1FA0-7956-9C5CA13C503A}"/>
          </ac:cxnSpMkLst>
        </pc:cxnChg>
      </pc:sldChg>
      <pc:sldChg chg="addSp delSp modSp">
        <pc:chgData name="Ogooluwa S Adeagbo" userId="SCJpN3CEQQBJpLA7E0x8oOgH27HQbgmUmVKjqzw6Du0=" providerId="None" clId="Web-{0A144049-75E3-4A17-B30F-51EE336C8476}" dt="2024-07-21T16:08:07.032" v="146"/>
        <pc:sldMkLst>
          <pc:docMk/>
          <pc:sldMk cId="1973702911" sldId="268"/>
        </pc:sldMkLst>
        <pc:spChg chg="mod">
          <ac:chgData name="Ogooluwa S Adeagbo" userId="SCJpN3CEQQBJpLA7E0x8oOgH27HQbgmUmVKjqzw6Du0=" providerId="None" clId="Web-{0A144049-75E3-4A17-B30F-51EE336C8476}" dt="2024-07-21T15:53:31.979" v="40" actId="14100"/>
          <ac:spMkLst>
            <pc:docMk/>
            <pc:sldMk cId="1973702911" sldId="268"/>
            <ac:spMk id="4" creationId="{4B1C8276-8956-B768-FF64-9071B515DF98}"/>
          </ac:spMkLst>
        </pc:spChg>
        <pc:spChg chg="mod">
          <ac:chgData name="Ogooluwa S Adeagbo" userId="SCJpN3CEQQBJpLA7E0x8oOgH27HQbgmUmVKjqzw6Du0=" providerId="None" clId="Web-{0A144049-75E3-4A17-B30F-51EE336C8476}" dt="2024-07-21T15:53:13.947" v="38" actId="20577"/>
          <ac:spMkLst>
            <pc:docMk/>
            <pc:sldMk cId="1973702911" sldId="268"/>
            <ac:spMk id="7" creationId="{1D258C12-0B4D-BFB3-2FDF-32C7709A8F43}"/>
          </ac:spMkLst>
        </pc:spChg>
        <pc:spChg chg="mod">
          <ac:chgData name="Ogooluwa S Adeagbo" userId="SCJpN3CEQQBJpLA7E0x8oOgH27HQbgmUmVKjqzw6Du0=" providerId="None" clId="Web-{0A144049-75E3-4A17-B30F-51EE336C8476}" dt="2024-07-21T16:03:15.740" v="113" actId="1076"/>
          <ac:spMkLst>
            <pc:docMk/>
            <pc:sldMk cId="1973702911" sldId="268"/>
            <ac:spMk id="8" creationId="{349844F1-F99F-99BE-41C1-6ED05F5429A0}"/>
          </ac:spMkLst>
        </pc:spChg>
        <pc:spChg chg="add mod">
          <ac:chgData name="Ogooluwa S Adeagbo" userId="SCJpN3CEQQBJpLA7E0x8oOgH27HQbgmUmVKjqzw6Du0=" providerId="None" clId="Web-{0A144049-75E3-4A17-B30F-51EE336C8476}" dt="2024-07-21T16:03:32.678" v="116" actId="14100"/>
          <ac:spMkLst>
            <pc:docMk/>
            <pc:sldMk cId="1973702911" sldId="268"/>
            <ac:spMk id="14" creationId="{F4F9A689-336F-77CC-0322-54F1E548F4CC}"/>
          </ac:spMkLst>
        </pc:spChg>
        <pc:spChg chg="add mod">
          <ac:chgData name="Ogooluwa S Adeagbo" userId="SCJpN3CEQQBJpLA7E0x8oOgH27HQbgmUmVKjqzw6Du0=" providerId="None" clId="Web-{0A144049-75E3-4A17-B30F-51EE336C8476}" dt="2024-07-21T16:02:38.345" v="109" actId="14100"/>
          <ac:spMkLst>
            <pc:docMk/>
            <pc:sldMk cId="1973702911" sldId="268"/>
            <ac:spMk id="15" creationId="{4E8FB8C1-5F3A-EECA-1C31-59EE468D845B}"/>
          </ac:spMkLst>
        </pc:spChg>
        <pc:grpChg chg="add">
          <ac:chgData name="Ogooluwa S Adeagbo" userId="SCJpN3CEQQBJpLA7E0x8oOgH27HQbgmUmVKjqzw6Du0=" providerId="None" clId="Web-{0A144049-75E3-4A17-B30F-51EE336C8476}" dt="2024-07-21T16:08:07.032" v="146"/>
          <ac:grpSpMkLst>
            <pc:docMk/>
            <pc:sldMk cId="1973702911" sldId="268"/>
            <ac:grpSpMk id="16" creationId="{D6941686-F4FC-673D-3E12-A056DEA030DD}"/>
          </ac:grpSpMkLst>
        </pc:grpChg>
        <pc:picChg chg="add mod modCrop">
          <ac:chgData name="Ogooluwa S Adeagbo" userId="SCJpN3CEQQBJpLA7E0x8oOgH27HQbgmUmVKjqzw6Du0=" providerId="None" clId="Web-{0A144049-75E3-4A17-B30F-51EE336C8476}" dt="2024-07-21T15:56:44.237" v="56" actId="1076"/>
          <ac:picMkLst>
            <pc:docMk/>
            <pc:sldMk cId="1973702911" sldId="268"/>
            <ac:picMk id="11" creationId="{6F8554CF-BE92-AA18-44B4-176EF3403835}"/>
          </ac:picMkLst>
        </pc:picChg>
        <pc:picChg chg="add mod">
          <ac:chgData name="Ogooluwa S Adeagbo" userId="SCJpN3CEQQBJpLA7E0x8oOgH27HQbgmUmVKjqzw6Du0=" providerId="None" clId="Web-{0A144049-75E3-4A17-B30F-51EE336C8476}" dt="2024-07-21T16:03:09.346" v="112" actId="1076"/>
          <ac:picMkLst>
            <pc:docMk/>
            <pc:sldMk cId="1973702911" sldId="268"/>
            <ac:picMk id="12" creationId="{3BEFBB2C-03D6-DFB2-73C2-F58179DE5266}"/>
          </ac:picMkLst>
        </pc:picChg>
        <pc:picChg chg="add mod modCrop">
          <ac:chgData name="Ogooluwa S Adeagbo" userId="SCJpN3CEQQBJpLA7E0x8oOgH27HQbgmUmVKjqzw6Du0=" providerId="None" clId="Web-{0A144049-75E3-4A17-B30F-51EE336C8476}" dt="2024-07-21T16:03:01.049" v="111"/>
          <ac:picMkLst>
            <pc:docMk/>
            <pc:sldMk cId="1973702911" sldId="268"/>
            <ac:picMk id="13" creationId="{FF50389B-F023-621B-EAD3-60B62DD822DB}"/>
          </ac:picMkLst>
        </pc:picChg>
        <pc:cxnChg chg="add del mod">
          <ac:chgData name="Ogooluwa S Adeagbo" userId="SCJpN3CEQQBJpLA7E0x8oOgH27HQbgmUmVKjqzw6Du0=" providerId="None" clId="Web-{0A144049-75E3-4A17-B30F-51EE336C8476}" dt="2024-07-21T15:55:38.563" v="48"/>
          <ac:cxnSpMkLst>
            <pc:docMk/>
            <pc:sldMk cId="1973702911" sldId="268"/>
            <ac:cxnSpMk id="10" creationId="{A9C6F7F6-F403-6F36-1EEF-845271190597}"/>
          </ac:cxnSpMkLst>
        </pc:cxnChg>
      </pc:sldChg>
      <pc:sldChg chg="addSp delSp modSp">
        <pc:chgData name="Ogooluwa S Adeagbo" userId="SCJpN3CEQQBJpLA7E0x8oOgH27HQbgmUmVKjqzw6Du0=" providerId="None" clId="Web-{0A144049-75E3-4A17-B30F-51EE336C8476}" dt="2024-07-21T16:08:49.002" v="153" actId="20577"/>
        <pc:sldMkLst>
          <pc:docMk/>
          <pc:sldMk cId="3110627372" sldId="269"/>
        </pc:sldMkLst>
        <pc:spChg chg="mod">
          <ac:chgData name="Ogooluwa S Adeagbo" userId="SCJpN3CEQQBJpLA7E0x8oOgH27HQbgmUmVKjqzw6Du0=" providerId="None" clId="Web-{0A144049-75E3-4A17-B30F-51EE336C8476}" dt="2024-07-21T16:08:49.002" v="153" actId="20577"/>
          <ac:spMkLst>
            <pc:docMk/>
            <pc:sldMk cId="3110627372" sldId="269"/>
            <ac:spMk id="3" creationId="{81DC34CD-C72D-1545-1376-CABA3642B2B3}"/>
          </ac:spMkLst>
        </pc:spChg>
        <pc:spChg chg="add mod">
          <ac:chgData name="Ogooluwa S Adeagbo" userId="SCJpN3CEQQBJpLA7E0x8oOgH27HQbgmUmVKjqzw6Du0=" providerId="None" clId="Web-{0A144049-75E3-4A17-B30F-51EE336C8476}" dt="2024-07-21T16:07:14.311" v="140" actId="1076"/>
          <ac:spMkLst>
            <pc:docMk/>
            <pc:sldMk cId="3110627372" sldId="269"/>
            <ac:spMk id="9" creationId="{196D471A-EA3B-6892-1023-7325F4EF2FD1}"/>
          </ac:spMkLst>
        </pc:spChg>
        <pc:spChg chg="add mod">
          <ac:chgData name="Ogooluwa S Adeagbo" userId="SCJpN3CEQQBJpLA7E0x8oOgH27HQbgmUmVKjqzw6Du0=" providerId="None" clId="Web-{0A144049-75E3-4A17-B30F-51EE336C8476}" dt="2024-07-21T16:07:07.045" v="139" actId="20577"/>
          <ac:spMkLst>
            <pc:docMk/>
            <pc:sldMk cId="3110627372" sldId="269"/>
            <ac:spMk id="15" creationId="{F671B9AB-B80F-C3D4-1F2E-11CB9F45B6F4}"/>
          </ac:spMkLst>
        </pc:spChg>
        <pc:spChg chg="add mod">
          <ac:chgData name="Ogooluwa S Adeagbo" userId="SCJpN3CEQQBJpLA7E0x8oOgH27HQbgmUmVKjqzw6Du0=" providerId="None" clId="Web-{0A144049-75E3-4A17-B30F-51EE336C8476}" dt="2024-07-21T16:07:37.547" v="144"/>
          <ac:spMkLst>
            <pc:docMk/>
            <pc:sldMk cId="3110627372" sldId="269"/>
            <ac:spMk id="16" creationId="{2A7A8158-F18E-979E-3FA8-131B6FF71637}"/>
          </ac:spMkLst>
        </pc:spChg>
        <pc:grpChg chg="add">
          <ac:chgData name="Ogooluwa S Adeagbo" userId="SCJpN3CEQQBJpLA7E0x8oOgH27HQbgmUmVKjqzw6Du0=" providerId="None" clId="Web-{0A144049-75E3-4A17-B30F-51EE336C8476}" dt="2024-07-21T16:07:50.172" v="145"/>
          <ac:grpSpMkLst>
            <pc:docMk/>
            <pc:sldMk cId="3110627372" sldId="269"/>
            <ac:grpSpMk id="17" creationId="{9EAB4034-7EEF-D45A-82E9-F194CA11292E}"/>
          </ac:grpSpMkLst>
        </pc:grpChg>
        <pc:picChg chg="add mod">
          <ac:chgData name="Ogooluwa S Adeagbo" userId="SCJpN3CEQQBJpLA7E0x8oOgH27HQbgmUmVKjqzw6Du0=" providerId="None" clId="Web-{0A144049-75E3-4A17-B30F-51EE336C8476}" dt="2024-07-21T16:07:19.374" v="141" actId="1076"/>
          <ac:picMkLst>
            <pc:docMk/>
            <pc:sldMk cId="3110627372" sldId="269"/>
            <ac:picMk id="12" creationId="{1E106644-4FC5-EBF6-E113-DE1E3343D61D}"/>
          </ac:picMkLst>
        </pc:picChg>
        <pc:picChg chg="add mod modCrop">
          <ac:chgData name="Ogooluwa S Adeagbo" userId="SCJpN3CEQQBJpLA7E0x8oOgH27HQbgmUmVKjqzw6Du0=" providerId="None" clId="Web-{0A144049-75E3-4A17-B30F-51EE336C8476}" dt="2024-07-21T16:06:01.980" v="127" actId="1076"/>
          <ac:picMkLst>
            <pc:docMk/>
            <pc:sldMk cId="3110627372" sldId="269"/>
            <ac:picMk id="13" creationId="{9A54F148-ACCD-C702-BF05-82B1C76DC6DE}"/>
          </ac:picMkLst>
        </pc:picChg>
        <pc:picChg chg="add del">
          <ac:chgData name="Ogooluwa S Adeagbo" userId="SCJpN3CEQQBJpLA7E0x8oOgH27HQbgmUmVKjqzw6Du0=" providerId="None" clId="Web-{0A144049-75E3-4A17-B30F-51EE336C8476}" dt="2024-07-21T16:06:26.513" v="131"/>
          <ac:picMkLst>
            <pc:docMk/>
            <pc:sldMk cId="3110627372" sldId="269"/>
            <ac:picMk id="14" creationId="{5DAA442B-4CBE-5E67-12E9-3F2955E1DE07}"/>
          </ac:picMkLst>
        </pc:picChg>
      </pc:sldChg>
    </pc:docChg>
  </pc:docChgLst>
  <pc:docChgLst>
    <pc:chgData name="Ogooluwa S Adeagbo" userId="SCJpN3CEQQBJpLA7E0x8oOgH27HQbgmUmVKjqzw6Du0=" providerId="None" clId="Web-{BEB6C4AD-6558-40E8-BD8A-164AC5F8891F}"/>
    <pc:docChg chg="modSld">
      <pc:chgData name="Ogooluwa S Adeagbo" userId="SCJpN3CEQQBJpLA7E0x8oOgH27HQbgmUmVKjqzw6Du0=" providerId="None" clId="Web-{BEB6C4AD-6558-40E8-BD8A-164AC5F8891F}" dt="2024-07-17T20:56:45.035" v="15" actId="1076"/>
      <pc:docMkLst>
        <pc:docMk/>
      </pc:docMkLst>
      <pc:sldChg chg="addSp delSp modSp">
        <pc:chgData name="Ogooluwa S Adeagbo" userId="SCJpN3CEQQBJpLA7E0x8oOgH27HQbgmUmVKjqzw6Du0=" providerId="None" clId="Web-{BEB6C4AD-6558-40E8-BD8A-164AC5F8891F}" dt="2024-07-17T20:56:45.035" v="15" actId="1076"/>
        <pc:sldMkLst>
          <pc:docMk/>
          <pc:sldMk cId="529344689" sldId="263"/>
        </pc:sldMkLst>
        <pc:spChg chg="add mod">
          <ac:chgData name="Ogooluwa S Adeagbo" userId="SCJpN3CEQQBJpLA7E0x8oOgH27HQbgmUmVKjqzw6Du0=" providerId="None" clId="Web-{BEB6C4AD-6558-40E8-BD8A-164AC5F8891F}" dt="2024-07-17T20:56:45.035" v="15" actId="1076"/>
          <ac:spMkLst>
            <pc:docMk/>
            <pc:sldMk cId="529344689" sldId="263"/>
            <ac:spMk id="7" creationId="{53698261-FAE1-C4FA-BB86-2BB71A17A15E}"/>
          </ac:spMkLst>
        </pc:spChg>
        <pc:picChg chg="add mod">
          <ac:chgData name="Ogooluwa S Adeagbo" userId="SCJpN3CEQQBJpLA7E0x8oOgH27HQbgmUmVKjqzw6Du0=" providerId="None" clId="Web-{BEB6C4AD-6558-40E8-BD8A-164AC5F8891F}" dt="2024-07-17T20:54:51.847" v="2" actId="14100"/>
          <ac:picMkLst>
            <pc:docMk/>
            <pc:sldMk cId="529344689" sldId="263"/>
            <ac:picMk id="4" creationId="{1023022C-6C26-9292-F6EB-06E87A42E5B2}"/>
          </ac:picMkLst>
        </pc:picChg>
        <pc:picChg chg="add del mod modCrop">
          <ac:chgData name="Ogooluwa S Adeagbo" userId="SCJpN3CEQQBJpLA7E0x8oOgH27HQbgmUmVKjqzw6Du0=" providerId="None" clId="Web-{BEB6C4AD-6558-40E8-BD8A-164AC5F8891F}" dt="2024-07-17T20:56:19.816" v="9"/>
          <ac:picMkLst>
            <pc:docMk/>
            <pc:sldMk cId="529344689" sldId="263"/>
            <ac:picMk id="5" creationId="{37382BF9-0F7E-9C07-BF37-A79D32862715}"/>
          </ac:picMkLst>
        </pc:picChg>
      </pc:sldChg>
    </pc:docChg>
  </pc:docChgLst>
  <pc:docChgLst>
    <pc:chgData name="Ogooluwa S Adeagbo" userId="SCJpN3CEQQBJpLA7E0x8oOgH27HQbgmUmVKjqzw6Du0=" providerId="None" clId="Web-{A55E844C-C371-47C1-B4D6-420A32917C89}"/>
    <pc:docChg chg="delSld">
      <pc:chgData name="Ogooluwa S Adeagbo" userId="SCJpN3CEQQBJpLA7E0x8oOgH27HQbgmUmVKjqzw6Du0=" providerId="None" clId="Web-{A55E844C-C371-47C1-B4D6-420A32917C89}" dt="2024-07-17T15:45:54.994" v="0"/>
      <pc:docMkLst>
        <pc:docMk/>
      </pc:docMkLst>
      <pc:sldChg chg="del">
        <pc:chgData name="Ogooluwa S Adeagbo" userId="SCJpN3CEQQBJpLA7E0x8oOgH27HQbgmUmVKjqzw6Du0=" providerId="None" clId="Web-{A55E844C-C371-47C1-B4D6-420A32917C89}" dt="2024-07-17T15:45:54.994" v="0"/>
        <pc:sldMkLst>
          <pc:docMk/>
          <pc:sldMk cId="0" sldId="256"/>
        </pc:sldMkLst>
      </pc:sldChg>
    </pc:docChg>
  </pc:docChgLst>
  <pc:docChgLst>
    <pc:chgData name="Ogooluwa S Adeagbo" userId="SCJpN3CEQQBJpLA7E0x8oOgH27HQbgmUmVKjqzw6Du0=" providerId="None" clId="Web-{ABF6F853-A18C-457E-BD88-9D53355908FA}"/>
    <pc:docChg chg="modSld">
      <pc:chgData name="Ogooluwa S Adeagbo" userId="SCJpN3CEQQBJpLA7E0x8oOgH27HQbgmUmVKjqzw6Du0=" providerId="None" clId="Web-{ABF6F853-A18C-457E-BD88-9D53355908FA}" dt="2024-07-19T15:01:08.025" v="81" actId="14100"/>
      <pc:docMkLst>
        <pc:docMk/>
      </pc:docMkLst>
      <pc:sldChg chg="addSp delSp modSp">
        <pc:chgData name="Ogooluwa S Adeagbo" userId="SCJpN3CEQQBJpLA7E0x8oOgH27HQbgmUmVKjqzw6Du0=" providerId="None" clId="Web-{ABF6F853-A18C-457E-BD88-9D53355908FA}" dt="2024-07-19T15:01:08.025" v="81" actId="14100"/>
        <pc:sldMkLst>
          <pc:docMk/>
          <pc:sldMk cId="676334" sldId="259"/>
        </pc:sldMkLst>
        <pc:spChg chg="mod">
          <ac:chgData name="Ogooluwa S Adeagbo" userId="SCJpN3CEQQBJpLA7E0x8oOgH27HQbgmUmVKjqzw6Du0=" providerId="None" clId="Web-{ABF6F853-A18C-457E-BD88-9D53355908FA}" dt="2024-07-19T15:00:51.103" v="79" actId="1076"/>
          <ac:spMkLst>
            <pc:docMk/>
            <pc:sldMk cId="676334" sldId="259"/>
            <ac:spMk id="3" creationId="{0EE0D021-3D12-E826-15B5-5DC4E5390FC1}"/>
          </ac:spMkLst>
        </pc:spChg>
        <pc:spChg chg="mod">
          <ac:chgData name="Ogooluwa S Adeagbo" userId="SCJpN3CEQQBJpLA7E0x8oOgH27HQbgmUmVKjqzw6Du0=" providerId="None" clId="Web-{ABF6F853-A18C-457E-BD88-9D53355908FA}" dt="2024-07-19T15:00:31.134" v="76" actId="1076"/>
          <ac:spMkLst>
            <pc:docMk/>
            <pc:sldMk cId="676334" sldId="259"/>
            <ac:spMk id="4" creationId="{C1428FF1-A046-FC4A-48D5-9B020A232391}"/>
          </ac:spMkLst>
        </pc:spChg>
        <pc:spChg chg="mod">
          <ac:chgData name="Ogooluwa S Adeagbo" userId="SCJpN3CEQQBJpLA7E0x8oOgH27HQbgmUmVKjqzw6Du0=" providerId="None" clId="Web-{ABF6F853-A18C-457E-BD88-9D53355908FA}" dt="2024-07-19T15:00:26.462" v="75" actId="1076"/>
          <ac:spMkLst>
            <pc:docMk/>
            <pc:sldMk cId="676334" sldId="259"/>
            <ac:spMk id="5" creationId="{96AA947C-1279-605F-D979-C918EA341157}"/>
          </ac:spMkLst>
        </pc:spChg>
        <pc:spChg chg="mod">
          <ac:chgData name="Ogooluwa S Adeagbo" userId="SCJpN3CEQQBJpLA7E0x8oOgH27HQbgmUmVKjqzw6Du0=" providerId="None" clId="Web-{ABF6F853-A18C-457E-BD88-9D53355908FA}" dt="2024-07-19T15:00:21.024" v="74" actId="1076"/>
          <ac:spMkLst>
            <pc:docMk/>
            <pc:sldMk cId="676334" sldId="259"/>
            <ac:spMk id="6" creationId="{96ECB47E-B8C6-64E1-67B1-7FDE2AB32D3B}"/>
          </ac:spMkLst>
        </pc:spChg>
        <pc:spChg chg="del">
          <ac:chgData name="Ogooluwa S Adeagbo" userId="SCJpN3CEQQBJpLA7E0x8oOgH27HQbgmUmVKjqzw6Du0=" providerId="None" clId="Web-{ABF6F853-A18C-457E-BD88-9D53355908FA}" dt="2024-07-19T15:01:01.837" v="80"/>
          <ac:spMkLst>
            <pc:docMk/>
            <pc:sldMk cId="676334" sldId="259"/>
            <ac:spMk id="7" creationId="{BEFC4917-A083-72AD-E8D4-3F8E6DFEBDA2}"/>
          </ac:spMkLst>
        </pc:spChg>
        <pc:picChg chg="mod">
          <ac:chgData name="Ogooluwa S Adeagbo" userId="SCJpN3CEQQBJpLA7E0x8oOgH27HQbgmUmVKjqzw6Du0=" providerId="None" clId="Web-{ABF6F853-A18C-457E-BD88-9D53355908FA}" dt="2024-07-19T15:01:08.025" v="81" actId="14100"/>
          <ac:picMkLst>
            <pc:docMk/>
            <pc:sldMk cId="676334" sldId="259"/>
            <ac:picMk id="8" creationId="{55CBE5B2-65C9-68D9-47DD-05FDFC3F1D3A}"/>
          </ac:picMkLst>
        </pc:picChg>
        <pc:picChg chg="add">
          <ac:chgData name="Ogooluwa S Adeagbo" userId="SCJpN3CEQQBJpLA7E0x8oOgH27HQbgmUmVKjqzw6Du0=" providerId="None" clId="Web-{ABF6F853-A18C-457E-BD88-9D53355908FA}" dt="2024-07-19T15:00:39.352" v="78"/>
          <ac:picMkLst>
            <pc:docMk/>
            <pc:sldMk cId="676334" sldId="259"/>
            <ac:picMk id="10" creationId="{2717ED42-3949-475F-4584-445E078899B0}"/>
          </ac:picMkLst>
        </pc:picChg>
      </pc:sldChg>
      <pc:sldChg chg="addSp delSp modSp">
        <pc:chgData name="Ogooluwa S Adeagbo" userId="SCJpN3CEQQBJpLA7E0x8oOgH27HQbgmUmVKjqzw6Du0=" providerId="None" clId="Web-{ABF6F853-A18C-457E-BD88-9D53355908FA}" dt="2024-07-19T14:43:13.123" v="21" actId="1076"/>
        <pc:sldMkLst>
          <pc:docMk/>
          <pc:sldMk cId="529344689" sldId="263"/>
        </pc:sldMkLst>
        <pc:spChg chg="mod">
          <ac:chgData name="Ogooluwa S Adeagbo" userId="SCJpN3CEQQBJpLA7E0x8oOgH27HQbgmUmVKjqzw6Du0=" providerId="None" clId="Web-{ABF6F853-A18C-457E-BD88-9D53355908FA}" dt="2024-07-19T14:43:13.123" v="21" actId="1076"/>
          <ac:spMkLst>
            <pc:docMk/>
            <pc:sldMk cId="529344689" sldId="263"/>
            <ac:spMk id="6" creationId="{71325BE3-0E37-986A-6AE3-4657AE496B04}"/>
          </ac:spMkLst>
        </pc:spChg>
        <pc:picChg chg="mod">
          <ac:chgData name="Ogooluwa S Adeagbo" userId="SCJpN3CEQQBJpLA7E0x8oOgH27HQbgmUmVKjqzw6Du0=" providerId="None" clId="Web-{ABF6F853-A18C-457E-BD88-9D53355908FA}" dt="2024-07-19T14:41:36.684" v="6" actId="1076"/>
          <ac:picMkLst>
            <pc:docMk/>
            <pc:sldMk cId="529344689" sldId="263"/>
            <ac:picMk id="2" creationId="{C30EA499-8CBA-8395-A048-707C4E7B4177}"/>
          </ac:picMkLst>
        </pc:picChg>
        <pc:picChg chg="mod">
          <ac:chgData name="Ogooluwa S Adeagbo" userId="SCJpN3CEQQBJpLA7E0x8oOgH27HQbgmUmVKjqzw6Du0=" providerId="None" clId="Web-{ABF6F853-A18C-457E-BD88-9D53355908FA}" dt="2024-07-19T14:43:08.498" v="20" actId="1076"/>
          <ac:picMkLst>
            <pc:docMk/>
            <pc:sldMk cId="529344689" sldId="263"/>
            <ac:picMk id="3" creationId="{3CA8DFF4-F619-2978-4FD5-E70C19554F0F}"/>
          </ac:picMkLst>
        </pc:picChg>
        <pc:picChg chg="add del mod">
          <ac:chgData name="Ogooluwa S Adeagbo" userId="SCJpN3CEQQBJpLA7E0x8oOgH27HQbgmUmVKjqzw6Du0=" providerId="None" clId="Web-{ABF6F853-A18C-457E-BD88-9D53355908FA}" dt="2024-07-19T14:41:25.168" v="4"/>
          <ac:picMkLst>
            <pc:docMk/>
            <pc:sldMk cId="529344689" sldId="263"/>
            <ac:picMk id="4" creationId="{45454CEC-D5A2-D8AE-BF38-AD31EDF4B5CF}"/>
          </ac:picMkLst>
        </pc:picChg>
        <pc:picChg chg="add mod">
          <ac:chgData name="Ogooluwa S Adeagbo" userId="SCJpN3CEQQBJpLA7E0x8oOgH27HQbgmUmVKjqzw6Du0=" providerId="None" clId="Web-{ABF6F853-A18C-457E-BD88-9D53355908FA}" dt="2024-07-19T14:42:58.279" v="18" actId="1076"/>
          <ac:picMkLst>
            <pc:docMk/>
            <pc:sldMk cId="529344689" sldId="263"/>
            <ac:picMk id="5" creationId="{AA5C6153-4757-2E1D-0555-D4606928ED09}"/>
          </ac:picMkLst>
        </pc:picChg>
      </pc:sldChg>
      <pc:sldChg chg="addSp delSp modSp">
        <pc:chgData name="Ogooluwa S Adeagbo" userId="SCJpN3CEQQBJpLA7E0x8oOgH27HQbgmUmVKjqzw6Du0=" providerId="None" clId="Web-{ABF6F853-A18C-457E-BD88-9D53355908FA}" dt="2024-07-19T14:58:23.929" v="57"/>
        <pc:sldMkLst>
          <pc:docMk/>
          <pc:sldMk cId="3159596827" sldId="265"/>
        </pc:sldMkLst>
        <pc:picChg chg="add del mod modCrop">
          <ac:chgData name="Ogooluwa S Adeagbo" userId="SCJpN3CEQQBJpLA7E0x8oOgH27HQbgmUmVKjqzw6Du0=" providerId="None" clId="Web-{ABF6F853-A18C-457E-BD88-9D53355908FA}" dt="2024-07-19T14:58:23.929" v="57"/>
          <ac:picMkLst>
            <pc:docMk/>
            <pc:sldMk cId="3159596827" sldId="265"/>
            <ac:picMk id="6" creationId="{0B71D746-2A18-286E-57AA-FEFAC5338C49}"/>
          </ac:picMkLst>
        </pc:picChg>
      </pc:sldChg>
      <pc:sldChg chg="addSp modSp">
        <pc:chgData name="Ogooluwa S Adeagbo" userId="SCJpN3CEQQBJpLA7E0x8oOgH27HQbgmUmVKjqzw6Du0=" providerId="None" clId="Web-{ABF6F853-A18C-457E-BD88-9D53355908FA}" dt="2024-07-19T14:59:02.336" v="63" actId="1076"/>
        <pc:sldMkLst>
          <pc:docMk/>
          <pc:sldMk cId="1973702911" sldId="268"/>
        </pc:sldMkLst>
        <pc:spChg chg="mod">
          <ac:chgData name="Ogooluwa S Adeagbo" userId="SCJpN3CEQQBJpLA7E0x8oOgH27HQbgmUmVKjqzw6Du0=" providerId="None" clId="Web-{ABF6F853-A18C-457E-BD88-9D53355908FA}" dt="2024-07-19T14:58:47.836" v="61" actId="1076"/>
          <ac:spMkLst>
            <pc:docMk/>
            <pc:sldMk cId="1973702911" sldId="268"/>
            <ac:spMk id="3" creationId="{2EF23397-D951-0FBC-F39D-1305D68144F7}"/>
          </ac:spMkLst>
        </pc:spChg>
        <pc:spChg chg="mod">
          <ac:chgData name="Ogooluwa S Adeagbo" userId="SCJpN3CEQQBJpLA7E0x8oOgH27HQbgmUmVKjqzw6Du0=" providerId="None" clId="Web-{ABF6F853-A18C-457E-BD88-9D53355908FA}" dt="2024-07-19T14:58:43.664" v="60" actId="1076"/>
          <ac:spMkLst>
            <pc:docMk/>
            <pc:sldMk cId="1973702911" sldId="268"/>
            <ac:spMk id="4" creationId="{4B1C8276-8956-B768-FF64-9071B515DF98}"/>
          </ac:spMkLst>
        </pc:spChg>
        <pc:spChg chg="mod">
          <ac:chgData name="Ogooluwa S Adeagbo" userId="SCJpN3CEQQBJpLA7E0x8oOgH27HQbgmUmVKjqzw6Du0=" providerId="None" clId="Web-{ABF6F853-A18C-457E-BD88-9D53355908FA}" dt="2024-07-19T14:58:53.117" v="62" actId="1076"/>
          <ac:spMkLst>
            <pc:docMk/>
            <pc:sldMk cId="1973702911" sldId="268"/>
            <ac:spMk id="7" creationId="{1D258C12-0B4D-BFB3-2FDF-32C7709A8F43}"/>
          </ac:spMkLst>
        </pc:spChg>
        <pc:spChg chg="add mod">
          <ac:chgData name="Ogooluwa S Adeagbo" userId="SCJpN3CEQQBJpLA7E0x8oOgH27HQbgmUmVKjqzw6Du0=" providerId="None" clId="Web-{ABF6F853-A18C-457E-BD88-9D53355908FA}" dt="2024-07-19T14:45:53.499" v="52" actId="1076"/>
          <ac:spMkLst>
            <pc:docMk/>
            <pc:sldMk cId="1973702911" sldId="268"/>
            <ac:spMk id="8" creationId="{349844F1-F99F-99BE-41C1-6ED05F5429A0}"/>
          </ac:spMkLst>
        </pc:spChg>
        <pc:picChg chg="add mod">
          <ac:chgData name="Ogooluwa S Adeagbo" userId="SCJpN3CEQQBJpLA7E0x8oOgH27HQbgmUmVKjqzw6Du0=" providerId="None" clId="Web-{ABF6F853-A18C-457E-BD88-9D53355908FA}" dt="2024-07-19T14:59:02.336" v="63" actId="1076"/>
          <ac:picMkLst>
            <pc:docMk/>
            <pc:sldMk cId="1973702911" sldId="268"/>
            <ac:picMk id="9" creationId="{7DA3CA03-9083-16EB-5E75-79DD6CC78A5C}"/>
          </ac:picMkLst>
        </pc:picChg>
      </pc:sldChg>
      <pc:sldChg chg="addSp delSp modSp">
        <pc:chgData name="Ogooluwa S Adeagbo" userId="SCJpN3CEQQBJpLA7E0x8oOgH27HQbgmUmVKjqzw6Du0=" providerId="None" clId="Web-{ABF6F853-A18C-457E-BD88-9D53355908FA}" dt="2024-07-19T14:59:54.211" v="73"/>
        <pc:sldMkLst>
          <pc:docMk/>
          <pc:sldMk cId="3110627372" sldId="269"/>
        </pc:sldMkLst>
        <pc:spChg chg="mod">
          <ac:chgData name="Ogooluwa S Adeagbo" userId="SCJpN3CEQQBJpLA7E0x8oOgH27HQbgmUmVKjqzw6Du0=" providerId="None" clId="Web-{ABF6F853-A18C-457E-BD88-9D53355908FA}" dt="2024-07-19T14:59:34.180" v="69" actId="1076"/>
          <ac:spMkLst>
            <pc:docMk/>
            <pc:sldMk cId="3110627372" sldId="269"/>
            <ac:spMk id="3" creationId="{81DC34CD-C72D-1545-1376-CABA3642B2B3}"/>
          </ac:spMkLst>
        </pc:spChg>
        <pc:spChg chg="del">
          <ac:chgData name="Ogooluwa S Adeagbo" userId="SCJpN3CEQQBJpLA7E0x8oOgH27HQbgmUmVKjqzw6Du0=" providerId="None" clId="Web-{ABF6F853-A18C-457E-BD88-9D53355908FA}" dt="2024-07-19T14:59:21.602" v="67"/>
          <ac:spMkLst>
            <pc:docMk/>
            <pc:sldMk cId="3110627372" sldId="269"/>
            <ac:spMk id="7" creationId="{67297B0F-752F-70A9-3634-2CD1F1D91BDC}"/>
          </ac:spMkLst>
        </pc:spChg>
        <pc:picChg chg="mod">
          <ac:chgData name="Ogooluwa S Adeagbo" userId="SCJpN3CEQQBJpLA7E0x8oOgH27HQbgmUmVKjqzw6Du0=" providerId="None" clId="Web-{ABF6F853-A18C-457E-BD88-9D53355908FA}" dt="2024-07-19T14:59:46.539" v="72" actId="1076"/>
          <ac:picMkLst>
            <pc:docMk/>
            <pc:sldMk cId="3110627372" sldId="269"/>
            <ac:picMk id="8" creationId="{5C56A006-96C6-72A6-17E9-EBAC97171002}"/>
          </ac:picMkLst>
        </pc:picChg>
        <pc:picChg chg="add mod ord">
          <ac:chgData name="Ogooluwa S Adeagbo" userId="SCJpN3CEQQBJpLA7E0x8oOgH27HQbgmUmVKjqzw6Du0=" providerId="None" clId="Web-{ABF6F853-A18C-457E-BD88-9D53355908FA}" dt="2024-07-19T14:59:54.211" v="73"/>
          <ac:picMkLst>
            <pc:docMk/>
            <pc:sldMk cId="3110627372" sldId="269"/>
            <ac:picMk id="10" creationId="{E87F1590-B108-6CC0-4577-9E32C497C116}"/>
          </ac:picMkLst>
        </pc:picChg>
      </pc:sldChg>
    </pc:docChg>
  </pc:docChgLst>
  <pc:docChgLst>
    <pc:chgData name="Ogooluwa S Adeagbo" userId="SCJpN3CEQQBJpLA7E0x8oOgH27HQbgmUmVKjqzw6Du0=" providerId="None" clId="Web-{C52C5148-37C4-4349-AFE8-189845558B8C}"/>
    <pc:docChg chg="modSld">
      <pc:chgData name="Ogooluwa S Adeagbo" userId="SCJpN3CEQQBJpLA7E0x8oOgH27HQbgmUmVKjqzw6Du0=" providerId="None" clId="Web-{C52C5148-37C4-4349-AFE8-189845558B8C}" dt="2024-07-17T21:24:03.710" v="61" actId="1076"/>
      <pc:docMkLst>
        <pc:docMk/>
      </pc:docMkLst>
      <pc:sldChg chg="modSp">
        <pc:chgData name="Ogooluwa S Adeagbo" userId="SCJpN3CEQQBJpLA7E0x8oOgH27HQbgmUmVKjqzw6Du0=" providerId="None" clId="Web-{C52C5148-37C4-4349-AFE8-189845558B8C}" dt="2024-07-17T21:24:03.710" v="61" actId="1076"/>
        <pc:sldMkLst>
          <pc:docMk/>
          <pc:sldMk cId="676334" sldId="259"/>
        </pc:sldMkLst>
        <pc:spChg chg="mod">
          <ac:chgData name="Ogooluwa S Adeagbo" userId="SCJpN3CEQQBJpLA7E0x8oOgH27HQbgmUmVKjqzw6Du0=" providerId="None" clId="Web-{C52C5148-37C4-4349-AFE8-189845558B8C}" dt="2024-07-17T21:23:36.162" v="59" actId="1076"/>
          <ac:spMkLst>
            <pc:docMk/>
            <pc:sldMk cId="676334" sldId="259"/>
            <ac:spMk id="4" creationId="{C1428FF1-A046-FC4A-48D5-9B020A232391}"/>
          </ac:spMkLst>
        </pc:spChg>
        <pc:spChg chg="mod">
          <ac:chgData name="Ogooluwa S Adeagbo" userId="SCJpN3CEQQBJpLA7E0x8oOgH27HQbgmUmVKjqzw6Du0=" providerId="None" clId="Web-{C52C5148-37C4-4349-AFE8-189845558B8C}" dt="2024-07-17T21:24:03.710" v="61" actId="1076"/>
          <ac:spMkLst>
            <pc:docMk/>
            <pc:sldMk cId="676334" sldId="259"/>
            <ac:spMk id="6" creationId="{96ECB47E-B8C6-64E1-67B1-7FDE2AB32D3B}"/>
          </ac:spMkLst>
        </pc:spChg>
      </pc:sldChg>
      <pc:sldChg chg="addSp delSp modSp">
        <pc:chgData name="Ogooluwa S Adeagbo" userId="SCJpN3CEQQBJpLA7E0x8oOgH27HQbgmUmVKjqzw6Du0=" providerId="None" clId="Web-{C52C5148-37C4-4349-AFE8-189845558B8C}" dt="2024-07-17T21:21:24.548" v="41" actId="14100"/>
        <pc:sldMkLst>
          <pc:docMk/>
          <pc:sldMk cId="529344689" sldId="263"/>
        </pc:sldMkLst>
        <pc:spChg chg="add mod">
          <ac:chgData name="Ogooluwa S Adeagbo" userId="SCJpN3CEQQBJpLA7E0x8oOgH27HQbgmUmVKjqzw6Du0=" providerId="None" clId="Web-{C52C5148-37C4-4349-AFE8-189845558B8C}" dt="2024-07-17T21:21:24.548" v="41" actId="14100"/>
          <ac:spMkLst>
            <pc:docMk/>
            <pc:sldMk cId="529344689" sldId="263"/>
            <ac:spMk id="6" creationId="{71325BE3-0E37-986A-6AE3-4657AE496B04}"/>
          </ac:spMkLst>
        </pc:spChg>
        <pc:spChg chg="add mod">
          <ac:chgData name="Ogooluwa S Adeagbo" userId="SCJpN3CEQQBJpLA7E0x8oOgH27HQbgmUmVKjqzw6Du0=" providerId="None" clId="Web-{C52C5148-37C4-4349-AFE8-189845558B8C}" dt="2024-07-17T21:20:26.452" v="22" actId="20577"/>
          <ac:spMkLst>
            <pc:docMk/>
            <pc:sldMk cId="529344689" sldId="263"/>
            <ac:spMk id="9" creationId="{1196F7FD-682C-C185-2112-882CD916BF73}"/>
          </ac:spMkLst>
        </pc:spChg>
        <pc:picChg chg="mod">
          <ac:chgData name="Ogooluwa S Adeagbo" userId="SCJpN3CEQQBJpLA7E0x8oOgH27HQbgmUmVKjqzw6Du0=" providerId="None" clId="Web-{C52C5148-37C4-4349-AFE8-189845558B8C}" dt="2024-07-17T21:19:13.824" v="0" actId="1076"/>
          <ac:picMkLst>
            <pc:docMk/>
            <pc:sldMk cId="529344689" sldId="263"/>
            <ac:picMk id="2" creationId="{C30EA499-8CBA-8395-A048-707C4E7B4177}"/>
          </ac:picMkLst>
        </pc:picChg>
        <pc:picChg chg="del">
          <ac:chgData name="Ogooluwa S Adeagbo" userId="SCJpN3CEQQBJpLA7E0x8oOgH27HQbgmUmVKjqzw6Du0=" providerId="None" clId="Web-{C52C5148-37C4-4349-AFE8-189845558B8C}" dt="2024-07-17T21:21:13.313" v="39"/>
          <ac:picMkLst>
            <pc:docMk/>
            <pc:sldMk cId="529344689" sldId="263"/>
            <ac:picMk id="4" creationId="{1023022C-6C26-9292-F6EB-06E87A42E5B2}"/>
          </ac:picMkLst>
        </pc:picChg>
      </pc:sldChg>
      <pc:sldChg chg="modSp">
        <pc:chgData name="Ogooluwa S Adeagbo" userId="SCJpN3CEQQBJpLA7E0x8oOgH27HQbgmUmVKjqzw6Du0=" providerId="None" clId="Web-{C52C5148-37C4-4349-AFE8-189845558B8C}" dt="2024-07-17T21:22:38.785" v="53" actId="1076"/>
        <pc:sldMkLst>
          <pc:docMk/>
          <pc:sldMk cId="1973702911" sldId="268"/>
        </pc:sldMkLst>
        <pc:spChg chg="mod">
          <ac:chgData name="Ogooluwa S Adeagbo" userId="SCJpN3CEQQBJpLA7E0x8oOgH27HQbgmUmVKjqzw6Du0=" providerId="None" clId="Web-{C52C5148-37C4-4349-AFE8-189845558B8C}" dt="2024-07-17T21:22:33.003" v="52" actId="1076"/>
          <ac:spMkLst>
            <pc:docMk/>
            <pc:sldMk cId="1973702911" sldId="268"/>
            <ac:spMk id="3" creationId="{2EF23397-D951-0FBC-F39D-1305D68144F7}"/>
          </ac:spMkLst>
        </pc:spChg>
        <pc:spChg chg="mod">
          <ac:chgData name="Ogooluwa S Adeagbo" userId="SCJpN3CEQQBJpLA7E0x8oOgH27HQbgmUmVKjqzw6Du0=" providerId="None" clId="Web-{C52C5148-37C4-4349-AFE8-189845558B8C}" dt="2024-07-17T21:22:38.785" v="53" actId="1076"/>
          <ac:spMkLst>
            <pc:docMk/>
            <pc:sldMk cId="1973702911" sldId="268"/>
            <ac:spMk id="4" creationId="{4B1C8276-8956-B768-FF64-9071B515DF98}"/>
          </ac:spMkLst>
        </pc:spChg>
      </pc:sldChg>
      <pc:sldChg chg="modSp">
        <pc:chgData name="Ogooluwa S Adeagbo" userId="SCJpN3CEQQBJpLA7E0x8oOgH27HQbgmUmVKjqzw6Du0=" providerId="None" clId="Web-{C52C5148-37C4-4349-AFE8-189845558B8C}" dt="2024-07-17T21:23:09.911" v="57" actId="1076"/>
        <pc:sldMkLst>
          <pc:docMk/>
          <pc:sldMk cId="3110627372" sldId="269"/>
        </pc:sldMkLst>
        <pc:spChg chg="mod">
          <ac:chgData name="Ogooluwa S Adeagbo" userId="SCJpN3CEQQBJpLA7E0x8oOgH27HQbgmUmVKjqzw6Du0=" providerId="None" clId="Web-{C52C5148-37C4-4349-AFE8-189845558B8C}" dt="2024-07-17T21:23:01.973" v="55" actId="1076"/>
          <ac:spMkLst>
            <pc:docMk/>
            <pc:sldMk cId="3110627372" sldId="269"/>
            <ac:spMk id="4" creationId="{2642A6CC-C4D3-A182-100F-17661697C736}"/>
          </ac:spMkLst>
        </pc:spChg>
        <pc:spChg chg="mod">
          <ac:chgData name="Ogooluwa S Adeagbo" userId="SCJpN3CEQQBJpLA7E0x8oOgH27HQbgmUmVKjqzw6Du0=" providerId="None" clId="Web-{C52C5148-37C4-4349-AFE8-189845558B8C}" dt="2024-07-17T21:23:04.864" v="56" actId="1076"/>
          <ac:spMkLst>
            <pc:docMk/>
            <pc:sldMk cId="3110627372" sldId="269"/>
            <ac:spMk id="5" creationId="{7DEBE341-72B4-5DBA-B55F-CEB3D278CD60}"/>
          </ac:spMkLst>
        </pc:spChg>
        <pc:spChg chg="mod">
          <ac:chgData name="Ogooluwa S Adeagbo" userId="SCJpN3CEQQBJpLA7E0x8oOgH27HQbgmUmVKjqzw6Du0=" providerId="None" clId="Web-{C52C5148-37C4-4349-AFE8-189845558B8C}" dt="2024-07-17T21:23:09.911" v="57" actId="1076"/>
          <ac:spMkLst>
            <pc:docMk/>
            <pc:sldMk cId="3110627372" sldId="269"/>
            <ac:spMk id="6" creationId="{BF246FE4-FD07-B8F8-C2FF-8D013B6539C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70855-7A02-A043-9349-27081A198753}" type="datetimeFigureOut">
              <a:rPr lang="en-US" smtClean="0"/>
              <a:t>7/21/24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D6C45-3E4D-3143-AE4F-3028E8E4C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873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2441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769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130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517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64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93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501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66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89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07894-243F-DF01-4594-C63D65399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F49C0-B25D-FD79-5B3F-4AC421EB5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E4ED3-2F94-6E32-73D3-47925CAE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2F53A-6CB5-8E7D-C43D-212963B7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1A766-4D48-65B3-94BF-B9D692DAF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8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FFF7F-6629-C50F-ADAF-2D3DDB96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3CC96B-29C3-10F6-56DB-E5FC2A462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C6EC-3C17-B14A-E36B-20CB3C7C4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3B28E-52A0-E5C9-B079-4949087E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172B6-D279-B17C-3EC4-F25B703E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35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52051-3744-03A8-6151-46500BC59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67C1A-A79F-363E-A24E-A0A0AB874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97309-71A8-57FE-7285-4E01E2B4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8D029-EC35-5DE7-0CC7-64C1FE8A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826C3-8EB6-5A4F-A4D9-BF54DA7FF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87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highlight>
                <a:srgbClr val="145FA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4" name="Google Shape;14;p3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5" name="Google Shape;1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9583" y="5108116"/>
            <a:ext cx="1556119" cy="10646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/>
        </p:nvSpPr>
        <p:spPr>
          <a:xfrm>
            <a:off x="9523233" y="6231534"/>
            <a:ext cx="24280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8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8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7968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34C2A-9E09-DD74-438F-27B23636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BB039-F267-AF28-ABD5-51780A0A8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BA3DB-5869-A4B8-A5F5-3B09E872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7631B-9F44-E407-2A83-BEC39AEBA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EC07C-1EB0-47E5-412A-82C6D68D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8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A5CD5-80B0-36AE-4F5C-1E9D24ED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E1403-C1EA-569E-1597-A1B2A75F6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820CA-9C3E-E9DC-F501-C052F0CBA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FEFDE-2EBB-AFBA-127B-1922C0930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BA457-2FC5-2E79-CD79-BFC5141C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9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FBA51-3A7C-433D-66F0-56ED9BFC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5FEF8-9FA7-DBDD-10F1-D7D97DD61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680E3-E7DC-4611-0918-82F203C14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30058-6725-03EC-CCCF-559088FC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8239D-1F44-FA93-6B54-A57601A5E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291DE-855E-D7F3-96BA-CD8E77FB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8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FE6CC-4A58-23D4-8568-D965D572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82BAC-E2C4-3619-EE44-71CCEC673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9C19A-B734-F735-2600-70EED6C93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B330EF-AFC1-9570-0484-EC62D4BC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05091-F1CB-911E-145F-CB6F19CE2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7C1250-0AAF-1AD4-E5E3-39583D03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4C1F5-78FA-8FEA-1D96-7E2DA7B9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80975A-B456-E55F-6D5A-E928A3C3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27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24432-0495-DCA0-8B05-79EC65EC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2F737-7A2D-32DB-DDC9-3CE61206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83CCE-0DFB-354C-89FE-A10120F8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CD4F4-28EB-3B1F-B56E-1E73DFCF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A869FF-E9F4-D123-16A1-642515D34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230120-C031-6AF0-AE3A-89911C725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17C98-573D-94D0-D894-976653842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71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094E6-9F98-E0B1-FE3C-48340732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47CAA-1632-B68A-9B83-46BD8CC1E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E5787-F12A-DFDB-D3A5-1B3FC7F71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2A5BC-D4DC-1B36-ED3C-3100C922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59048-69D6-A9B4-581A-1D35CA91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3CBB6-4FE4-7597-22DD-8ECD5F670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8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C76D-1BC4-508F-7DDB-A167A5B12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EBC4E-F3AC-D0C1-176B-7F074AEA1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5649C-E05A-DEE4-C1AE-029187F6F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C2C9C-9CA1-106C-3835-B53C8F6D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3969B-A974-5307-3C20-FEA61E99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71607-8C78-5002-73E9-60076659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5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32904A-2E09-943D-2D1E-ABD76BFC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E07A5-B443-7BE2-12ED-B83CC60E3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F7795-6413-2180-B1CA-732E3CE63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279D-80AC-6E4F-9F4F-9771193DED8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A0BA4-A813-A599-C928-26C3B7C0A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73F76-724F-A138-0706-FBB655000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8E182E-EAFB-4B4A-B93B-660D571FC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4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9972-EBAD-0FBD-49B2-405C5D098398}"/>
              </a:ext>
            </a:extLst>
          </p:cNvPr>
          <p:cNvSpPr txBox="1">
            <a:spLocks/>
          </p:cNvSpPr>
          <p:nvPr/>
        </p:nvSpPr>
        <p:spPr>
          <a:xfrm>
            <a:off x="233997" y="1749766"/>
            <a:ext cx="11429471" cy="1470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fontScale="75000" lnSpcReduction="20000"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pPr algn="ctr"/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Detangling the Elevated Sea-surface pCO</a:t>
            </a:r>
            <a:r>
              <a:rPr lang="en-US" sz="4400" b="1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River-Dominated Continental Shelf Using a High-Resolution Regional Ocean Model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E5CBB-4925-FF70-43A4-FB2CEB9D9A41}"/>
              </a:ext>
            </a:extLst>
          </p:cNvPr>
          <p:cNvSpPr txBox="1">
            <a:spLocks/>
          </p:cNvSpPr>
          <p:nvPr/>
        </p:nvSpPr>
        <p:spPr>
          <a:xfrm>
            <a:off x="123568" y="3472249"/>
            <a:ext cx="11895437" cy="1752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609585" lvl="0" indent="-414856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729" indent="0">
              <a:buNone/>
            </a:pPr>
            <a:r>
              <a:rPr lang="en-US" sz="3200" b="1" dirty="0">
                <a:latin typeface="Times New Roman" panose="02020603050405020304" pitchFamily="18" charset="0"/>
              </a:rPr>
              <a:t>Ogooluwa Adeagbo</a:t>
            </a:r>
            <a:r>
              <a:rPr lang="en-US" sz="3200" b="1" baseline="30000" dirty="0">
                <a:latin typeface="Times New Roman" panose="02020603050405020304" pitchFamily="18" charset="0"/>
              </a:rPr>
              <a:t>1</a:t>
            </a:r>
            <a:r>
              <a:rPr lang="en-US" sz="3200" b="1" dirty="0">
                <a:latin typeface="Times New Roman" panose="02020603050405020304" pitchFamily="18" charset="0"/>
              </a:rPr>
              <a:t>, </a:t>
            </a:r>
            <a:r>
              <a:rPr lang="en-US" sz="3200" dirty="0">
                <a:latin typeface="Times New Roman" panose="02020603050405020304" pitchFamily="18" charset="0"/>
              </a:rPr>
              <a:t>Z. George Xue</a:t>
            </a:r>
            <a:r>
              <a:rPr lang="en-US" sz="3200" baseline="30000" dirty="0">
                <a:latin typeface="Times New Roman" panose="02020603050405020304" pitchFamily="18" charset="0"/>
              </a:rPr>
              <a:t>1,2,3</a:t>
            </a:r>
            <a:r>
              <a:rPr lang="en-US" sz="3200" dirty="0">
                <a:latin typeface="Times New Roman" panose="02020603050405020304" pitchFamily="18" charset="0"/>
              </a:rPr>
              <a:t>, Le Zhang</a:t>
            </a:r>
            <a:r>
              <a:rPr lang="en-US" sz="3200" baseline="30000" dirty="0">
                <a:latin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</a:rPr>
              <a:t>and </a:t>
            </a:r>
            <a:r>
              <a:rPr lang="en-US" sz="3200" dirty="0" err="1">
                <a:latin typeface="Times New Roman" panose="02020603050405020304" pitchFamily="18" charset="0"/>
              </a:rPr>
              <a:t>Yanda</a:t>
            </a:r>
            <a:r>
              <a:rPr lang="en-US" sz="3200" dirty="0">
                <a:latin typeface="Times New Roman" panose="02020603050405020304" pitchFamily="18" charset="0"/>
              </a:rPr>
              <a:t> Ou</a:t>
            </a:r>
            <a:r>
              <a:rPr lang="en-US" sz="3200" baseline="30000" dirty="0">
                <a:latin typeface="Times New Roman" panose="02020603050405020304" pitchFamily="18" charset="0"/>
              </a:rPr>
              <a:t>1,2</a:t>
            </a:r>
            <a:endParaRPr lang="en-US" sz="3200" baseline="300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DD67E-C31A-81D2-8C73-75F542388C37}"/>
              </a:ext>
            </a:extLst>
          </p:cNvPr>
          <p:cNvSpPr txBox="1"/>
          <p:nvPr/>
        </p:nvSpPr>
        <p:spPr>
          <a:xfrm>
            <a:off x="436604" y="4348549"/>
            <a:ext cx="960943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Department of Oceanography and Coastal Sciences, Louisiana State University, Baton Rouge, LA 70803, USA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Center for Computation and Technology, Louisiana State University, Baton Rouge, LA 70803, USA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Coastal Studies Institute, Louisiana State University, Baton Rouge, LA 70803, USA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 descr="Gulf Coawst">
            <a:extLst>
              <a:ext uri="{FF2B5EF4-FFF2-40B4-BE49-F238E27FC236}">
                <a16:creationId xmlns:a16="http://schemas.microsoft.com/office/drawing/2014/main" id="{0F266E85-870D-ACCC-7D40-9D83E6D2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" y="6047279"/>
            <a:ext cx="744028" cy="55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ultidisciplinary Coastal Summit">
            <a:extLst>
              <a:ext uri="{FF2B5EF4-FFF2-40B4-BE49-F238E27FC236}">
                <a16:creationId xmlns:a16="http://schemas.microsoft.com/office/drawing/2014/main" id="{B935662F-F328-64FF-7FFF-677D588BF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20" y="6035050"/>
            <a:ext cx="1018371" cy="5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LSU CCT (@LSUCCT) / X">
            <a:extLst>
              <a:ext uri="{FF2B5EF4-FFF2-40B4-BE49-F238E27FC236}">
                <a16:creationId xmlns:a16="http://schemas.microsoft.com/office/drawing/2014/main" id="{6D7EA3A4-67BC-E080-6B82-71181C1C1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4" b="17829"/>
          <a:stretch/>
        </p:blipFill>
        <p:spPr bwMode="auto">
          <a:xfrm>
            <a:off x="2139495" y="5955223"/>
            <a:ext cx="897636" cy="64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1A667733-DC3C-6DDE-A7CC-204C0307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01" y="5955224"/>
            <a:ext cx="654484" cy="65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C704E-3031-969F-0E6F-B6B674E4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490" y="63518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0D021-3D12-E826-15B5-5DC4E5390FC1}"/>
              </a:ext>
            </a:extLst>
          </p:cNvPr>
          <p:cNvSpPr txBox="1"/>
          <p:nvPr/>
        </p:nvSpPr>
        <p:spPr>
          <a:xfrm>
            <a:off x="381652" y="1577475"/>
            <a:ext cx="748029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Timeseries of surface pCO</a:t>
            </a:r>
            <a:r>
              <a:rPr lang="en-US" sz="1600" b="1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for River discharge increase Run</a:t>
            </a:r>
            <a:endParaRPr lang="en-US" sz="1600" dirty="0">
              <a:solidFill>
                <a:schemeClr val="tx2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28FF1-A046-FC4A-48D5-9B020A232391}"/>
              </a:ext>
            </a:extLst>
          </p:cNvPr>
          <p:cNvSpPr txBox="1"/>
          <p:nvPr/>
        </p:nvSpPr>
        <p:spPr>
          <a:xfrm>
            <a:off x="5688399" y="3290593"/>
            <a:ext cx="506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Component Contribution to trend</a:t>
            </a:r>
          </a:p>
          <a:p>
            <a:pPr marL="285750" indent="-285750" fontAlgn="t"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discharge increase</a:t>
            </a:r>
            <a:r>
              <a:rPr lang="en-US" sz="1800" b="0" i="0" u="none" strike="noStrike" kern="1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 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0.3773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μatm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  <a:endParaRPr lang="en-US" sz="1800" i="0" u="none" strike="noStrike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A947C-1279-605F-D979-C918EA341157}"/>
              </a:ext>
            </a:extLst>
          </p:cNvPr>
          <p:cNvSpPr txBox="1"/>
          <p:nvPr/>
        </p:nvSpPr>
        <p:spPr>
          <a:xfrm>
            <a:off x="6056369" y="4137227"/>
            <a:ext cx="3265220" cy="1015663"/>
          </a:xfrm>
          <a:prstGeom prst="rect">
            <a:avLst/>
          </a:prstGeom>
          <a:noFill/>
          <a:ln w="25400" cmpd="sng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future Scenario, there is the possibility of pCO</a:t>
            </a:r>
            <a:r>
              <a:rPr lang="en-US" sz="20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to increase.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ECB47E-B8C6-64E1-67B1-7FDE2AB32D3B}"/>
              </a:ext>
            </a:extLst>
          </p:cNvPr>
          <p:cNvSpPr txBox="1"/>
          <p:nvPr/>
        </p:nvSpPr>
        <p:spPr>
          <a:xfrm>
            <a:off x="5684893" y="5451624"/>
            <a:ext cx="4006910" cy="1323439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will the role of river biology change?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river chemistry have more impact?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5" descr="A group of graphs showing different colored lines&#10;&#10;Description automatically generated">
            <a:extLst>
              <a:ext uri="{FF2B5EF4-FFF2-40B4-BE49-F238E27FC236}">
                <a16:creationId xmlns:a16="http://schemas.microsoft.com/office/drawing/2014/main" id="{55CBE5B2-65C9-68D9-47DD-05FDFC3F1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18" t="53201" r="38064" b="4853"/>
          <a:stretch/>
        </p:blipFill>
        <p:spPr>
          <a:xfrm>
            <a:off x="118267" y="1860266"/>
            <a:ext cx="5417561" cy="4910557"/>
          </a:xfrm>
          <a:prstGeom prst="rect">
            <a:avLst/>
          </a:prstGeom>
        </p:spPr>
      </p:pic>
      <p:pic>
        <p:nvPicPr>
          <p:cNvPr id="10" name="Picture 9" descr="A close-up of a map&#10;&#10;Description automatically generated">
            <a:extLst>
              <a:ext uri="{FF2B5EF4-FFF2-40B4-BE49-F238E27FC236}">
                <a16:creationId xmlns:a16="http://schemas.microsoft.com/office/drawing/2014/main" id="{2717ED42-3949-475F-4584-445E07889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600075"/>
            <a:ext cx="4343400" cy="22288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26DCC5E-72AE-72A2-CD5B-815E3EDCAA58}"/>
              </a:ext>
            </a:extLst>
          </p:cNvPr>
          <p:cNvGrpSpPr/>
          <p:nvPr/>
        </p:nvGrpSpPr>
        <p:grpSpPr>
          <a:xfrm>
            <a:off x="1053695" y="2123696"/>
            <a:ext cx="4338209" cy="626388"/>
            <a:chOff x="1053695" y="2123696"/>
            <a:chExt cx="4338209" cy="62638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C74809-957B-2F6F-4D6B-E2F91E28DC05}"/>
                </a:ext>
              </a:extLst>
            </p:cNvPr>
            <p:cNvSpPr txBox="1"/>
            <p:nvPr/>
          </p:nvSpPr>
          <p:spPr>
            <a:xfrm>
              <a:off x="1603605" y="2123696"/>
              <a:ext cx="1683275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 b="1" dirty="0"/>
                <a:t>Control run</a:t>
              </a:r>
              <a:br>
                <a:rPr lang="en-US" sz="900" b="1" dirty="0"/>
              </a:br>
              <a:r>
                <a:rPr lang="en-US" sz="900" b="1" dirty="0"/>
                <a:t>Trend: 1.19 </a:t>
              </a:r>
              <a:r>
                <a:rPr lang="en-US" sz="900" b="1" err="1"/>
                <a:t>μatm</a:t>
              </a:r>
              <a:r>
                <a:rPr lang="en-US" sz="900" b="1" dirty="0"/>
                <a:t>/year</a:t>
              </a:r>
            </a:p>
            <a:p>
              <a:endParaRPr lang="en-US" sz="900" b="1" dirty="0"/>
            </a:p>
          </p:txBody>
        </p:sp>
        <p:pic>
          <p:nvPicPr>
            <p:cNvPr id="12" name="Content Placeholder 5" descr="A group of graphs showing different colored lines&#10;&#10;Description automatically generated">
              <a:extLst>
                <a:ext uri="{FF2B5EF4-FFF2-40B4-BE49-F238E27FC236}">
                  <a16:creationId xmlns:a16="http://schemas.microsoft.com/office/drawing/2014/main" id="{6C1A67F1-4DF9-5C6A-4957-5B2D3B3AC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56" t="58477" r="83791" b="39431"/>
            <a:stretch/>
          </p:blipFill>
          <p:spPr>
            <a:xfrm>
              <a:off x="1053695" y="2137222"/>
              <a:ext cx="555161" cy="324863"/>
            </a:xfrm>
            <a:prstGeom prst="rect">
              <a:avLst/>
            </a:prstGeom>
          </p:spPr>
        </p:pic>
        <p:pic>
          <p:nvPicPr>
            <p:cNvPr id="13" name="Content Placeholder 5" descr="A group of graphs showing different colored lines&#10;&#10;Description automatically generated">
              <a:extLst>
                <a:ext uri="{FF2B5EF4-FFF2-40B4-BE49-F238E27FC236}">
                  <a16:creationId xmlns:a16="http://schemas.microsoft.com/office/drawing/2014/main" id="{C64FAE96-83AC-25CE-8187-CCA040F3B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574" t="58678" r="47747" b="39243"/>
            <a:stretch/>
          </p:blipFill>
          <p:spPr>
            <a:xfrm>
              <a:off x="3194841" y="2179992"/>
              <a:ext cx="362026" cy="2433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762447-3700-3A53-F284-558B96EF2F88}"/>
                </a:ext>
              </a:extLst>
            </p:cNvPr>
            <p:cNvSpPr txBox="1"/>
            <p:nvPr/>
          </p:nvSpPr>
          <p:spPr>
            <a:xfrm>
              <a:off x="3556229" y="2133221"/>
              <a:ext cx="1835675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 b="1" dirty="0"/>
                <a:t>River Discharge Increase run</a:t>
              </a:r>
              <a:br>
                <a:rPr lang="en-US" sz="900" b="1" dirty="0"/>
              </a:br>
              <a:r>
                <a:rPr lang="en-US" sz="900" b="1" dirty="0"/>
                <a:t>Trend: 1.57 </a:t>
              </a:r>
              <a:r>
                <a:rPr lang="en-US" sz="900" b="1" dirty="0" err="1"/>
                <a:t>μatm</a:t>
              </a:r>
              <a:r>
                <a:rPr lang="en-US" sz="900" b="1" dirty="0"/>
                <a:t>/year</a:t>
              </a:r>
            </a:p>
            <a:p>
              <a:endParaRPr lang="en-US" sz="900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DEA49B-A81C-874C-1F4D-AED4A517546A}"/>
                </a:ext>
              </a:extLst>
            </p:cNvPr>
            <p:cNvSpPr/>
            <p:nvPr/>
          </p:nvSpPr>
          <p:spPr>
            <a:xfrm>
              <a:off x="1290118" y="2550059"/>
              <a:ext cx="3667125" cy="200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6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EF044-45EA-475D-71D9-047D5E27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471" y="805979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C1797-8147-C423-52A8-AEF7C78CAB0F}"/>
              </a:ext>
            </a:extLst>
          </p:cNvPr>
          <p:cNvSpPr txBox="1">
            <a:spLocks/>
          </p:cNvSpPr>
          <p:nvPr/>
        </p:nvSpPr>
        <p:spPr>
          <a:xfrm>
            <a:off x="653143" y="2054010"/>
            <a:ext cx="10084879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fontScale="92500"/>
          </a:bodyPr>
          <a:lstStyle>
            <a:lvl1pPr marL="609585" lvl="0" indent="-414856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0524" indent="-670524"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significant components modulating the sea surface pCO</a:t>
            </a:r>
            <a:r>
              <a:rPr lang="en-US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river-dominated shelf were considered: ocean chemistry, ocean biology, river chemistry, river biology, and warming effects.</a:t>
            </a:r>
          </a:p>
          <a:p>
            <a:pPr marL="670524" indent="-670524"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 chemistry, along with increased river discharge and warming effect played a role in increasing surface pCO</a:t>
            </a:r>
            <a:r>
              <a:rPr lang="en-US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levels in NGOM.</a:t>
            </a:r>
          </a:p>
          <a:p>
            <a:pPr marL="670524" indent="-670524"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Ocean and river biology significantly contribute to reducing surface pCO</a:t>
            </a:r>
            <a:r>
              <a:rPr lang="en-US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levels.</a:t>
            </a:r>
          </a:p>
          <a:p>
            <a:pPr marL="670524" indent="-670524"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 discharge increase(160%) also significantly increase trend of surface pCO</a:t>
            </a:r>
            <a:r>
              <a:rPr lang="en-US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52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329B6-9AB0-A169-BF2A-B1CCA9CD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496" y="6092611"/>
            <a:ext cx="2573294" cy="765389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!!</a:t>
            </a:r>
          </a:p>
        </p:txBody>
      </p:sp>
      <p:pic>
        <p:nvPicPr>
          <p:cNvPr id="3" name="Picture 2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A140C6B0-4677-7499-09DD-05FF2715F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40789"/>
            <a:ext cx="9102903" cy="1717211"/>
          </a:xfrm>
          <a:prstGeom prst="rect">
            <a:avLst/>
          </a:prstGeom>
        </p:spPr>
      </p:pic>
      <p:pic>
        <p:nvPicPr>
          <p:cNvPr id="4" name="Screen Recording 2024-02-22 at 8.38.21 AM">
            <a:hlinkClick r:id="" action="ppaction://media"/>
            <a:extLst>
              <a:ext uri="{FF2B5EF4-FFF2-40B4-BE49-F238E27FC236}">
                <a16:creationId xmlns:a16="http://schemas.microsoft.com/office/drawing/2014/main" id="{6B0B4DC4-49A2-C555-8053-AF8EBCBB45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098" y="717525"/>
            <a:ext cx="9029464" cy="44606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C6053-1B1F-1A5E-E55E-A27C18E7272C}"/>
              </a:ext>
            </a:extLst>
          </p:cNvPr>
          <p:cNvSpPr/>
          <p:nvPr/>
        </p:nvSpPr>
        <p:spPr>
          <a:xfrm>
            <a:off x="1284479" y="2116554"/>
            <a:ext cx="1535673" cy="5776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ime series of atmospheric CO 2 at Mauna Loa (ppmv) and surface ocean pH and pCO 2 (μatm) at Ocean Station Aloha in the subtropical North Pacific Ocean. Note that the increase in oceanic CO 2 over the last 17 years is consistent with the atmospheric increase within the statistical limits of the measurements. Mauna Loa data: Dr. Pieter Tans, NOAA/ESRL ( HOTS/Aloha data: Dr. David Karl, University of Hawaii () (after Feely, 2008). ">
            <a:extLst>
              <a:ext uri="{FF2B5EF4-FFF2-40B4-BE49-F238E27FC236}">
                <a16:creationId xmlns:a16="http://schemas.microsoft.com/office/drawing/2014/main" id="{E4707F47-790F-E75B-A058-30AA26467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19" y="1681248"/>
            <a:ext cx="7834294" cy="501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05A8DBD-2360-1B57-849C-6D84910A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84" y="90311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Introduction- Global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5259F-9D3A-FC75-697E-997E127AB5F9}"/>
              </a:ext>
            </a:extLst>
          </p:cNvPr>
          <p:cNvSpPr txBox="1"/>
          <p:nvPr/>
        </p:nvSpPr>
        <p:spPr>
          <a:xfrm>
            <a:off x="9712068" y="4003283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Fabry et al (2008)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 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ssissippi River Delta - WorldAtlas">
            <a:extLst>
              <a:ext uri="{FF2B5EF4-FFF2-40B4-BE49-F238E27FC236}">
                <a16:creationId xmlns:a16="http://schemas.microsoft.com/office/drawing/2014/main" id="{C30EA499-8CBA-8395-A048-707C4E7B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" y="1713900"/>
            <a:ext cx="5634869" cy="344247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aph of a waveform&#10;&#10;Description automatically generated with medium confidence">
            <a:extLst>
              <a:ext uri="{FF2B5EF4-FFF2-40B4-BE49-F238E27FC236}">
                <a16:creationId xmlns:a16="http://schemas.microsoft.com/office/drawing/2014/main" id="{3CA8DFF4-F619-2978-4FD5-E70C19554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206" y="2854668"/>
            <a:ext cx="4858950" cy="35292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3698261-FAE1-C4FA-BB86-2BB71A17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08" y="676812"/>
            <a:ext cx="5457825" cy="1200150"/>
          </a:xfrm>
        </p:spPr>
        <p:txBody>
          <a:bodyPr/>
          <a:lstStyle/>
          <a:p>
            <a:r>
              <a:rPr lang="en-US" sz="345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What about the Gulf?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325BE3-0E37-986A-6AE3-4657AE496B04}"/>
              </a:ext>
            </a:extLst>
          </p:cNvPr>
          <p:cNvSpPr txBox="1">
            <a:spLocks/>
          </p:cNvSpPr>
          <p:nvPr/>
        </p:nvSpPr>
        <p:spPr>
          <a:xfrm>
            <a:off x="7589108" y="4982112"/>
            <a:ext cx="3324225" cy="952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Zhang and Xue (2022)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96F7FD-682C-C185-2112-882CD916BF73}"/>
              </a:ext>
            </a:extLst>
          </p:cNvPr>
          <p:cNvSpPr txBox="1">
            <a:spLocks/>
          </p:cNvSpPr>
          <p:nvPr/>
        </p:nvSpPr>
        <p:spPr>
          <a:xfrm>
            <a:off x="388208" y="6506112"/>
            <a:ext cx="4857750" cy="695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rPr>
              <a:t>Image from Worldatlas.com</a:t>
            </a:r>
            <a:endParaRPr lang="en-US" sz="1600" dirty="0" err="1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map of water depth&#10;&#10;Description automatically generated">
            <a:extLst>
              <a:ext uri="{FF2B5EF4-FFF2-40B4-BE49-F238E27FC236}">
                <a16:creationId xmlns:a16="http://schemas.microsoft.com/office/drawing/2014/main" id="{AA5C6153-4757-2E1D-0555-D4606928E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359" y="676275"/>
            <a:ext cx="4682982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44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68CCF-7310-4F2C-D198-0235B4284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" y="1819812"/>
            <a:ext cx="6673884" cy="4482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652367-CC29-3DF4-4250-5B19F3374867}"/>
              </a:ext>
            </a:extLst>
          </p:cNvPr>
          <p:cNvSpPr txBox="1"/>
          <p:nvPr/>
        </p:nvSpPr>
        <p:spPr>
          <a:xfrm>
            <a:off x="2034115" y="6301944"/>
            <a:ext cx="1672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Cai et al 2011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53238D-19D1-D224-659C-A20A86CA8C23}"/>
              </a:ext>
            </a:extLst>
          </p:cNvPr>
          <p:cNvSpPr txBox="1">
            <a:spLocks/>
          </p:cNvSpPr>
          <p:nvPr/>
        </p:nvSpPr>
        <p:spPr>
          <a:xfrm>
            <a:off x="6772737" y="1549078"/>
            <a:ext cx="4570765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lnSpcReduction="10000"/>
          </a:bodyPr>
          <a:lstStyle>
            <a:lvl1pPr marL="609585" lvl="0" indent="-414856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 and quantify contribution from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warming effect (air and ocean), river (chemistry and biology )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pCO</a:t>
            </a:r>
            <a:r>
              <a:rPr lang="en-US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trend</a:t>
            </a:r>
          </a:p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future scenarios, what will the trend of pCO</a:t>
            </a:r>
            <a:r>
              <a:rPr lang="en-US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35745E-2809-EC7C-70BC-BDA1731BC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08" y="67681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9139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96BA-899D-74C2-DC6C-00B0BE7C2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61" y="360682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Coupled Physical-Biogeochemical Modeling</a:t>
            </a:r>
          </a:p>
        </p:txBody>
      </p:sp>
      <p:pic>
        <p:nvPicPr>
          <p:cNvPr id="3" name="Content Placeholder 9" descr="A close-up of a map&#10;&#10;Description automatically generated">
            <a:extLst>
              <a:ext uri="{FF2B5EF4-FFF2-40B4-BE49-F238E27FC236}">
                <a16:creationId xmlns:a16="http://schemas.microsoft.com/office/drawing/2014/main" id="{65832D20-18EA-61B6-14AD-0EAC65BC2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6" t="7787" r="8022" b="7631"/>
          <a:stretch/>
        </p:blipFill>
        <p:spPr>
          <a:xfrm>
            <a:off x="-1126" y="1234455"/>
            <a:ext cx="8229600" cy="48730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4DE96E-B8F5-A0AC-7471-4AD690F01F4F}"/>
              </a:ext>
            </a:extLst>
          </p:cNvPr>
          <p:cNvSpPr txBox="1"/>
          <p:nvPr/>
        </p:nvSpPr>
        <p:spPr>
          <a:xfrm>
            <a:off x="5238339" y="5936669"/>
            <a:ext cx="45219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Mississippi River flux Timeseries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86093-640A-DF51-68DC-8F7E9C8BAB2D}"/>
              </a:ext>
            </a:extLst>
          </p:cNvPr>
          <p:cNvSpPr txBox="1"/>
          <p:nvPr/>
        </p:nvSpPr>
        <p:spPr>
          <a:xfrm>
            <a:off x="170324" y="6221621"/>
            <a:ext cx="3382191" cy="524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Domain of Regional Ocean Modeling System (ROMS)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0E01C-0DAB-2301-E86C-0C27C505E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528"/>
          <a:stretch/>
        </p:blipFill>
        <p:spPr>
          <a:xfrm>
            <a:off x="4114169" y="3319179"/>
            <a:ext cx="6772275" cy="2619380"/>
          </a:xfrm>
          <a:prstGeom prst="rect">
            <a:avLst/>
          </a:prstGeom>
        </p:spPr>
      </p:pic>
      <p:pic>
        <p:nvPicPr>
          <p:cNvPr id="7" name="Content Placeholder 9" descr="A close-up of a map&#10;&#10;Description automatically generated">
            <a:extLst>
              <a:ext uri="{FF2B5EF4-FFF2-40B4-BE49-F238E27FC236}">
                <a16:creationId xmlns:a16="http://schemas.microsoft.com/office/drawing/2014/main" id="{D2465078-237B-B382-75CC-1BF140AA5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92" t="43490" r="8019" b="8016"/>
          <a:stretch/>
        </p:blipFill>
        <p:spPr>
          <a:xfrm>
            <a:off x="8224300" y="783602"/>
            <a:ext cx="3696069" cy="24204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FAD77D-6829-0591-B8C0-168D2BEC3423}"/>
              </a:ext>
            </a:extLst>
          </p:cNvPr>
          <p:cNvSpPr txBox="1"/>
          <p:nvPr/>
        </p:nvSpPr>
        <p:spPr>
          <a:xfrm>
            <a:off x="9482325" y="673318"/>
            <a:ext cx="227132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Mississippi River Discharge Timeseries</a:t>
            </a:r>
          </a:p>
        </p:txBody>
      </p:sp>
    </p:spTree>
    <p:extLst>
      <p:ext uri="{BB962C8B-B14F-4D97-AF65-F5344CB8AC3E}">
        <p14:creationId xmlns:p14="http://schemas.microsoft.com/office/powerpoint/2010/main" val="315959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A70-4C37-6158-70DA-CCABF78AB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32" y="508387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Biogeochemical Cycling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DCFA5-5632-9DDB-BF6B-4C7446DE4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961825" y="1439282"/>
            <a:ext cx="6940399" cy="491033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75402C-4F79-3BE1-F74A-5DDE6B26E641}"/>
              </a:ext>
            </a:extLst>
          </p:cNvPr>
          <p:cNvSpPr txBox="1"/>
          <p:nvPr/>
        </p:nvSpPr>
        <p:spPr>
          <a:xfrm>
            <a:off x="1671938" y="6233919"/>
            <a:ext cx="77315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173"/>
              </a:spcBef>
              <a:spcAft>
                <a:spcPts val="587"/>
              </a:spcAft>
            </a:pP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Schematic illustrating the carbon cycle in the Gulf-COAWST model( Revised NEMURO Model).</a:t>
            </a:r>
          </a:p>
        </p:txBody>
      </p:sp>
    </p:spTree>
    <p:extLst>
      <p:ext uri="{BB962C8B-B14F-4D97-AF65-F5344CB8AC3E}">
        <p14:creationId xmlns:p14="http://schemas.microsoft.com/office/powerpoint/2010/main" val="3666934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1F9DDA-448F-7560-B9C1-884A7CC25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032" y="65490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Design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F4FEDB-48C4-C1D3-7F67-CDB6115471F8}"/>
              </a:ext>
            </a:extLst>
          </p:cNvPr>
          <p:cNvSpPr txBox="1">
            <a:spLocks/>
          </p:cNvSpPr>
          <p:nvPr/>
        </p:nvSpPr>
        <p:spPr>
          <a:xfrm>
            <a:off x="107747" y="1582151"/>
            <a:ext cx="6155492" cy="48243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 fontScale="62500" lnSpcReduction="20000"/>
          </a:bodyPr>
          <a:lstStyle>
            <a:lvl1pPr marL="609585" lvl="0" indent="-414856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3979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173"/>
              </a:spcBef>
              <a:spcAft>
                <a:spcPts val="587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OC (Ocean Chemistry), OB (Ocean Biology), </a:t>
            </a:r>
            <a:br>
              <a:rPr lang="en-US" sz="3200" b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RC (River Chemistry; DIC and Alkalinity), RB (River Biology; Nutrients)</a:t>
            </a:r>
          </a:p>
          <a:p>
            <a:endParaRPr lang="ro-RO" sz="29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1510" indent="-457200"/>
            <a:r>
              <a:rPr lang="en-US" sz="2900" b="1" dirty="0">
                <a:latin typeface="Times New Roman"/>
                <a:cs typeface="Times New Roman"/>
              </a:rPr>
              <a:t>Control Run</a:t>
            </a:r>
            <a:r>
              <a:rPr lang="en-US" sz="2900" dirty="0">
                <a:latin typeface="Times New Roman"/>
                <a:cs typeface="Times New Roman"/>
              </a:rPr>
              <a:t>: OC+OB+RC+RB</a:t>
            </a:r>
          </a:p>
          <a:p>
            <a:pPr marL="651510" indent="-457200"/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1510" indent="-457200"/>
            <a:r>
              <a:rPr lang="en-US" sz="2900" b="1" dirty="0">
                <a:latin typeface="Times New Roman"/>
                <a:cs typeface="Times New Roman"/>
              </a:rPr>
              <a:t>No Bio Run: </a:t>
            </a:r>
            <a:r>
              <a:rPr lang="en-US" sz="2900" dirty="0">
                <a:latin typeface="Times New Roman"/>
                <a:cs typeface="Times New Roman"/>
              </a:rPr>
              <a:t>OC+RC</a:t>
            </a:r>
          </a:p>
          <a:p>
            <a:pPr marL="651510" indent="-457200"/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1510" indent="-457200"/>
            <a:r>
              <a:rPr lang="en-US" sz="2900" b="1" dirty="0">
                <a:latin typeface="Times New Roman"/>
                <a:cs typeface="Times New Roman"/>
              </a:rPr>
              <a:t>No River Run</a:t>
            </a:r>
            <a:r>
              <a:rPr lang="en-US" sz="2900" dirty="0">
                <a:latin typeface="Times New Roman"/>
                <a:cs typeface="Times New Roman"/>
              </a:rPr>
              <a:t>: C=OC+OB</a:t>
            </a:r>
          </a:p>
          <a:p>
            <a:pPr marL="651510" indent="-457200"/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1510" indent="-457200"/>
            <a:r>
              <a:rPr lang="en-US" sz="2900" b="1" dirty="0">
                <a:latin typeface="Times New Roman"/>
                <a:cs typeface="Times New Roman"/>
              </a:rPr>
              <a:t>No Bio, No River Run</a:t>
            </a:r>
            <a:r>
              <a:rPr lang="en-US" sz="2900" dirty="0">
                <a:latin typeface="Times New Roman"/>
                <a:cs typeface="Times New Roman"/>
              </a:rPr>
              <a:t>: OC</a:t>
            </a:r>
          </a:p>
          <a:p>
            <a:pPr marL="651510" indent="-457200"/>
            <a:endParaRPr lang="en-US" sz="2900" dirty="0">
              <a:latin typeface="Times New Roman"/>
              <a:cs typeface="Times New Roman"/>
            </a:endParaRPr>
          </a:p>
          <a:p>
            <a:pPr marL="651510" indent="-457200"/>
            <a:r>
              <a:rPr lang="en-US" sz="2900" b="1" dirty="0">
                <a:latin typeface="Times New Roman"/>
                <a:cs typeface="Times New Roman"/>
              </a:rPr>
              <a:t>No Warming Run:</a:t>
            </a:r>
            <a:r>
              <a:rPr lang="zh-CN" altLang="en-US" sz="2900" b="1" dirty="0">
                <a:latin typeface="Times New Roman"/>
                <a:cs typeface="Times New Roman"/>
              </a:rPr>
              <a:t> </a:t>
            </a:r>
            <a:r>
              <a:rPr lang="en-US" sz="2900" dirty="0" err="1">
                <a:latin typeface="Times New Roman"/>
                <a:cs typeface="Times New Roman"/>
              </a:rPr>
              <a:t>OC</a:t>
            </a:r>
            <a:r>
              <a:rPr lang="en-US" sz="2900" baseline="-25000" dirty="0" err="1">
                <a:latin typeface="Times New Roman"/>
                <a:cs typeface="Times New Roman"/>
              </a:rPr>
              <a:t>nw</a:t>
            </a:r>
            <a:r>
              <a:rPr lang="en-US" sz="2900" dirty="0" err="1">
                <a:latin typeface="Times New Roman"/>
                <a:cs typeface="Times New Roman"/>
              </a:rPr>
              <a:t>+OB</a:t>
            </a:r>
            <a:r>
              <a:rPr lang="en-US" sz="2900" baseline="-25000" dirty="0" err="1">
                <a:latin typeface="Times New Roman"/>
                <a:cs typeface="Times New Roman"/>
              </a:rPr>
              <a:t>nw</a:t>
            </a:r>
            <a:r>
              <a:rPr lang="en-US" sz="2900" dirty="0" err="1">
                <a:latin typeface="Times New Roman"/>
                <a:cs typeface="Times New Roman"/>
              </a:rPr>
              <a:t>+RC</a:t>
            </a:r>
            <a:r>
              <a:rPr lang="en-US" sz="2900" baseline="-25000" dirty="0" err="1">
                <a:latin typeface="Times New Roman"/>
                <a:cs typeface="Times New Roman"/>
              </a:rPr>
              <a:t>nw</a:t>
            </a:r>
            <a:r>
              <a:rPr lang="en-US" sz="2900" dirty="0" err="1">
                <a:latin typeface="Times New Roman"/>
                <a:cs typeface="Times New Roman"/>
              </a:rPr>
              <a:t>+RB</a:t>
            </a:r>
            <a:r>
              <a:rPr lang="en-US" sz="2900" baseline="-25000" dirty="0" err="1">
                <a:latin typeface="Times New Roman"/>
                <a:cs typeface="Times New Roman"/>
              </a:rPr>
              <a:t>nw</a:t>
            </a:r>
            <a:endParaRPr lang="en-US" sz="2900" baseline="-25000" dirty="0">
              <a:latin typeface="Times New Roman"/>
              <a:cs typeface="Times New Roman"/>
            </a:endParaRPr>
          </a:p>
          <a:p>
            <a:pPr marL="651510" indent="-457200"/>
            <a:endParaRPr lang="en-US" sz="2900" baseline="-25000" dirty="0">
              <a:latin typeface="Times New Roman"/>
              <a:cs typeface="Times New Roman"/>
            </a:endParaRPr>
          </a:p>
          <a:p>
            <a:pPr marL="651510" indent="-457200"/>
            <a:r>
              <a:rPr lang="en-US" sz="2900" b="1" dirty="0">
                <a:latin typeface="Times New Roman"/>
                <a:cs typeface="Times New Roman"/>
              </a:rPr>
              <a:t>River discharge increase Run: </a:t>
            </a:r>
            <a:r>
              <a:rPr lang="en-US" sz="2900" dirty="0">
                <a:latin typeface="Times New Roman"/>
                <a:cs typeface="Times New Roman"/>
              </a:rPr>
              <a:t>F=OC+OB+RC</a:t>
            </a:r>
            <a:r>
              <a:rPr lang="en-US" sz="2900" baseline="-25000" dirty="0">
                <a:latin typeface="Times New Roman"/>
                <a:cs typeface="Times New Roman"/>
              </a:rPr>
              <a:t>160</a:t>
            </a:r>
            <a:r>
              <a:rPr lang="en-US" sz="2900" dirty="0">
                <a:latin typeface="Times New Roman"/>
                <a:cs typeface="Times New Roman"/>
              </a:rPr>
              <a:t>+RB</a:t>
            </a:r>
            <a:r>
              <a:rPr lang="en-US" sz="2900" baseline="-25000" dirty="0">
                <a:latin typeface="Times New Roman"/>
                <a:cs typeface="Times New Roman"/>
              </a:rPr>
              <a:t>160</a:t>
            </a:r>
          </a:p>
          <a:p>
            <a:pPr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0FC028D-A728-BD2F-CCC1-5E968787AE79}"/>
              </a:ext>
            </a:extLst>
          </p:cNvPr>
          <p:cNvSpPr txBox="1">
            <a:spLocks/>
          </p:cNvSpPr>
          <p:nvPr/>
        </p:nvSpPr>
        <p:spPr>
          <a:xfrm>
            <a:off x="7426961" y="790580"/>
            <a:ext cx="4038600" cy="96828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173"/>
              </a:spcBef>
              <a:spcAft>
                <a:spcPts val="587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 for Assessing Trend Contribution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173"/>
              </a:spcBef>
              <a:spcAft>
                <a:spcPts val="587"/>
              </a:spcAft>
              <a:buNone/>
            </a:pP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pPr>
              <a:spcBef>
                <a:spcPts val="1173"/>
              </a:spcBef>
              <a:spcAft>
                <a:spcPts val="587"/>
              </a:spcAf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0A3FA1-9E53-079F-40F0-CC1231031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825946"/>
              </p:ext>
            </p:extLst>
          </p:nvPr>
        </p:nvGraphicFramePr>
        <p:xfrm>
          <a:off x="6765748" y="1664413"/>
          <a:ext cx="5241544" cy="4741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1398">
                  <a:extLst>
                    <a:ext uri="{9D8B030D-6E8A-4147-A177-3AD203B41FA5}">
                      <a16:colId xmlns:a16="http://schemas.microsoft.com/office/drawing/2014/main" val="2334503899"/>
                    </a:ext>
                  </a:extLst>
                </a:gridCol>
                <a:gridCol w="3120146">
                  <a:extLst>
                    <a:ext uri="{9D8B030D-6E8A-4147-A177-3AD203B41FA5}">
                      <a16:colId xmlns:a16="http://schemas.microsoft.com/office/drawing/2014/main" val="402123031"/>
                    </a:ext>
                  </a:extLst>
                </a:gridCol>
              </a:tblGrid>
              <a:tr h="421437">
                <a:tc>
                  <a:txBody>
                    <a:bodyPr/>
                    <a:lstStyle/>
                    <a:p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Equation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25251"/>
                  </a:ext>
                </a:extLst>
              </a:tr>
              <a:tr h="7375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River Chemistry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No Biology run-No </a:t>
                      </a:r>
                      <a:r>
                        <a:rPr lang="en-US" b="1" err="1">
                          <a:solidFill>
                            <a:srgbClr val="FF0000"/>
                          </a:solidFill>
                        </a:rPr>
                        <a:t>biology,No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 river run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572712"/>
                  </a:ext>
                </a:extLst>
              </a:tr>
              <a:tr h="10535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River Biology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Control run - (No river run + No biology run - No </a:t>
                      </a:r>
                      <a:r>
                        <a:rPr lang="en-US" b="1" err="1">
                          <a:solidFill>
                            <a:srgbClr val="FF0000"/>
                          </a:solidFill>
                        </a:rPr>
                        <a:t>biology,No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 river run)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84893"/>
                  </a:ext>
                </a:extLst>
              </a:tr>
              <a:tr h="7375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Ocean Biology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dirty="0">
                          <a:solidFill>
                            <a:srgbClr val="FF0000"/>
                          </a:solidFill>
                          <a:latin typeface="Aptos"/>
                        </a:rPr>
                        <a:t>No river run - No </a:t>
                      </a:r>
                      <a:r>
                        <a:rPr lang="en-US" sz="1800" b="1" i="0" u="none" strike="noStrike" noProof="0" err="1">
                          <a:solidFill>
                            <a:srgbClr val="FF0000"/>
                          </a:solidFill>
                          <a:latin typeface="Aptos"/>
                        </a:rPr>
                        <a:t>biology,No</a:t>
                      </a:r>
                      <a:r>
                        <a:rPr lang="en-US" sz="1800" b="1" i="0" u="none" strike="noStrike" noProof="0" dirty="0">
                          <a:solidFill>
                            <a:srgbClr val="FF0000"/>
                          </a:solidFill>
                          <a:latin typeface="Aptos"/>
                        </a:rPr>
                        <a:t> river run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909735"/>
                  </a:ext>
                </a:extLst>
              </a:tr>
              <a:tr h="7375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Warming Effect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 dirty="0">
                          <a:solidFill>
                            <a:srgbClr val="FF0000"/>
                          </a:solidFill>
                          <a:latin typeface="Aptos"/>
                        </a:rPr>
                        <a:t>Control run - No warming run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104844"/>
                  </a:ext>
                </a:extLst>
              </a:tr>
              <a:tr h="10535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River discharge 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baseline="0" noProof="0" dirty="0">
                          <a:solidFill>
                            <a:srgbClr val="FF0000"/>
                          </a:solidFill>
                          <a:latin typeface="Aptos"/>
                        </a:rPr>
                        <a:t>River discharge increase Run - </a:t>
                      </a:r>
                      <a:r>
                        <a:rPr lang="en-US" sz="1800" b="1" i="0" u="none" strike="noStrike" baseline="0" noProof="0" dirty="0">
                          <a:solidFill>
                            <a:srgbClr val="FF0000"/>
                          </a:solidFill>
                        </a:rPr>
                        <a:t>Control run 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344298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21D18B3-9F5D-1FA0-7956-9C5CA13C503A}"/>
              </a:ext>
            </a:extLst>
          </p:cNvPr>
          <p:cNvCxnSpPr/>
          <p:nvPr/>
        </p:nvCxnSpPr>
        <p:spPr>
          <a:xfrm>
            <a:off x="6304919" y="1351920"/>
            <a:ext cx="56521" cy="473449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11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4B56-522A-D03E-F576-8423BE82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90" y="84921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F23397-D951-0FBC-F39D-1305D68144F7}"/>
              </a:ext>
            </a:extLst>
          </p:cNvPr>
          <p:cNvSpPr txBox="1"/>
          <p:nvPr/>
        </p:nvSpPr>
        <p:spPr>
          <a:xfrm>
            <a:off x="5591505" y="2632386"/>
            <a:ext cx="6169725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kern="1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Component Contribution to trend</a:t>
            </a:r>
          </a:p>
          <a:p>
            <a:pPr marL="285750" indent="-285750" fontAlgn="t">
              <a:buFont typeface="Wingdings" pitchFamily="2" charset="2"/>
              <a:buChar char="v"/>
            </a:pPr>
            <a:r>
              <a:rPr lang="en-US" sz="2800" b="0" i="0" u="none" strike="noStrike" kern="1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Warming effect: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  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0.48718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μatm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/year</a:t>
            </a:r>
          </a:p>
          <a:p>
            <a:pPr marL="285750" indent="-285750" fontAlgn="t">
              <a:buFont typeface="Wingdings" pitchFamily="2" charset="2"/>
              <a:buChar char="v"/>
            </a:pPr>
            <a:r>
              <a:rPr lang="en-US" sz="2800" i="0" u="none" strike="noStrike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Ocean chemistry: 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2.0843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μatm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/year</a:t>
            </a:r>
          </a:p>
          <a:p>
            <a:pPr fontAlgn="t"/>
            <a:endParaRPr lang="en-US" sz="2800" i="0" u="none" strike="noStrike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1C8276-8956-B768-FF64-9071B515DF98}"/>
              </a:ext>
            </a:extLst>
          </p:cNvPr>
          <p:cNvSpPr txBox="1"/>
          <p:nvPr/>
        </p:nvSpPr>
        <p:spPr>
          <a:xfrm>
            <a:off x="5558008" y="4182301"/>
            <a:ext cx="4601888" cy="1836067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 NGOM, the contribution of ocean chemistry is four times that of the global warming effect.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E42FF1-A9A0-779F-8532-608AEFB0D41F}"/>
              </a:ext>
            </a:extLst>
          </p:cNvPr>
          <p:cNvSpPr txBox="1"/>
          <p:nvPr/>
        </p:nvSpPr>
        <p:spPr>
          <a:xfrm>
            <a:off x="1297170" y="645771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NGOM – Northern Gulf of Mexico</a:t>
            </a:r>
            <a:endParaRPr lang="en-US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Content Placeholder 5" descr="A group of graphs showing different colored lines&#10;&#10;Description automatically generated">
            <a:extLst>
              <a:ext uri="{FF2B5EF4-FFF2-40B4-BE49-F238E27FC236}">
                <a16:creationId xmlns:a16="http://schemas.microsoft.com/office/drawing/2014/main" id="{2A23101B-6BE9-4D8D-400E-2BCCCFDCE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6" t="53410" r="64950" b="4853"/>
          <a:stretch/>
        </p:blipFill>
        <p:spPr>
          <a:xfrm>
            <a:off x="302860" y="2161519"/>
            <a:ext cx="5110760" cy="436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258C12-0B4D-BFB3-2FDF-32C7709A8F43}"/>
              </a:ext>
            </a:extLst>
          </p:cNvPr>
          <p:cNvSpPr txBox="1"/>
          <p:nvPr/>
        </p:nvSpPr>
        <p:spPr>
          <a:xfrm>
            <a:off x="722825" y="1821335"/>
            <a:ext cx="684464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Timeseries of surface pCO</a:t>
            </a:r>
            <a:r>
              <a:rPr lang="en-US" sz="1600" b="1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for No warming Run</a:t>
            </a:r>
            <a:endParaRPr lang="en-US" sz="1600" dirty="0">
              <a:solidFill>
                <a:schemeClr val="tx2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9" name="Picture 8" descr="A close-up of a map&#10;&#10;Description automatically generated">
            <a:extLst>
              <a:ext uri="{FF2B5EF4-FFF2-40B4-BE49-F238E27FC236}">
                <a16:creationId xmlns:a16="http://schemas.microsoft.com/office/drawing/2014/main" id="{7DA3CA03-9083-16EB-5E75-79DD6CC78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613" y="616568"/>
            <a:ext cx="3350231" cy="1719197"/>
          </a:xfrm>
          <a:prstGeom prst="rect">
            <a:avLst/>
          </a:prstGeom>
        </p:spPr>
      </p:pic>
      <p:pic>
        <p:nvPicPr>
          <p:cNvPr id="11" name="Content Placeholder 5" descr="A group of graphs showing different colored lines&#10;&#10;Description automatically generated">
            <a:extLst>
              <a:ext uri="{FF2B5EF4-FFF2-40B4-BE49-F238E27FC236}">
                <a16:creationId xmlns:a16="http://schemas.microsoft.com/office/drawing/2014/main" id="{6F8554CF-BE92-AA18-44B4-176EF3403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56" t="58477" r="83791" b="39431"/>
          <a:stretch/>
        </p:blipFill>
        <p:spPr>
          <a:xfrm>
            <a:off x="1191018" y="2463973"/>
            <a:ext cx="418910" cy="2188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6941686-F4FC-673D-3E12-A056DEA030DD}"/>
              </a:ext>
            </a:extLst>
          </p:cNvPr>
          <p:cNvGrpSpPr/>
          <p:nvPr/>
        </p:nvGrpSpPr>
        <p:grpSpPr>
          <a:xfrm>
            <a:off x="1120370" y="2327722"/>
            <a:ext cx="4125569" cy="612655"/>
            <a:chOff x="1120370" y="2327722"/>
            <a:chExt cx="4125569" cy="6126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9844F1-F99F-99BE-41C1-6ED05F5429A0}"/>
                </a:ext>
              </a:extLst>
            </p:cNvPr>
            <p:cNvSpPr txBox="1"/>
            <p:nvPr/>
          </p:nvSpPr>
          <p:spPr>
            <a:xfrm>
              <a:off x="1670280" y="2342771"/>
              <a:ext cx="1683275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 b="1" dirty="0"/>
                <a:t>Control run</a:t>
              </a:r>
              <a:br>
                <a:rPr lang="en-US" sz="900" b="1" dirty="0"/>
              </a:br>
              <a:r>
                <a:rPr lang="en-US" sz="900" b="1" dirty="0"/>
                <a:t>Trend: 1.19 </a:t>
              </a:r>
              <a:r>
                <a:rPr lang="en-US" sz="900" b="1" err="1"/>
                <a:t>μatm</a:t>
              </a:r>
              <a:r>
                <a:rPr lang="en-US" sz="900" b="1" dirty="0"/>
                <a:t>/year</a:t>
              </a:r>
            </a:p>
            <a:p>
              <a:endParaRPr lang="en-US" sz="900" b="1" dirty="0"/>
            </a:p>
          </p:txBody>
        </p:sp>
        <p:pic>
          <p:nvPicPr>
            <p:cNvPr id="12" name="Content Placeholder 5" descr="A group of graphs showing different colored lines&#10;&#10;Description automatically generated">
              <a:extLst>
                <a:ext uri="{FF2B5EF4-FFF2-40B4-BE49-F238E27FC236}">
                  <a16:creationId xmlns:a16="http://schemas.microsoft.com/office/drawing/2014/main" id="{3BEFBB2C-03D6-DFB2-73C2-F58179DE5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56" t="58477" r="83791" b="39431"/>
            <a:stretch/>
          </p:blipFill>
          <p:spPr>
            <a:xfrm>
              <a:off x="1120370" y="2327722"/>
              <a:ext cx="555161" cy="324863"/>
            </a:xfrm>
            <a:prstGeom prst="rect">
              <a:avLst/>
            </a:prstGeom>
          </p:spPr>
        </p:pic>
        <p:pic>
          <p:nvPicPr>
            <p:cNvPr id="13" name="Content Placeholder 5" descr="A group of graphs showing different colored lines&#10;&#10;Description automatically generated">
              <a:extLst>
                <a:ext uri="{FF2B5EF4-FFF2-40B4-BE49-F238E27FC236}">
                  <a16:creationId xmlns:a16="http://schemas.microsoft.com/office/drawing/2014/main" id="{FF50389B-F023-621B-EAD3-60B62DD82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85" t="58931" r="75362" b="39205"/>
            <a:stretch/>
          </p:blipFill>
          <p:spPr>
            <a:xfrm>
              <a:off x="3123773" y="2363045"/>
              <a:ext cx="600690" cy="30291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F9A689-336F-77CC-0322-54F1E548F4CC}"/>
                </a:ext>
              </a:extLst>
            </p:cNvPr>
            <p:cNvSpPr txBox="1"/>
            <p:nvPr/>
          </p:nvSpPr>
          <p:spPr>
            <a:xfrm>
              <a:off x="3592943" y="2342769"/>
              <a:ext cx="1652996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 b="1" dirty="0"/>
                <a:t>No Warming run</a:t>
              </a:r>
              <a:br>
                <a:rPr lang="en-US" sz="900" b="1" dirty="0"/>
              </a:br>
              <a:r>
                <a:rPr lang="en-US" sz="900" b="1" dirty="0"/>
                <a:t>Trend: 0.70 </a:t>
              </a:r>
              <a:r>
                <a:rPr lang="en-US" sz="900" b="1" err="1"/>
                <a:t>μatm</a:t>
              </a:r>
              <a:r>
                <a:rPr lang="en-US" sz="900" b="1" dirty="0"/>
                <a:t>/year</a:t>
              </a:r>
            </a:p>
            <a:p>
              <a:endParaRPr lang="en-US" sz="9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8FB8C1-5F3A-EECA-1C31-59EE468D845B}"/>
                </a:ext>
              </a:extLst>
            </p:cNvPr>
            <p:cNvSpPr/>
            <p:nvPr/>
          </p:nvSpPr>
          <p:spPr>
            <a:xfrm>
              <a:off x="1395742" y="2703200"/>
              <a:ext cx="3259947" cy="2371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3702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map&#10;&#10;Description automatically generated">
            <a:extLst>
              <a:ext uri="{FF2B5EF4-FFF2-40B4-BE49-F238E27FC236}">
                <a16:creationId xmlns:a16="http://schemas.microsoft.com/office/drawing/2014/main" id="{E87F1590-B108-6CC0-4577-9E32C497C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258" y="681519"/>
            <a:ext cx="3150742" cy="1645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14FCB5-2755-0EB0-0AC6-B667B582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57" y="78424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DC34CD-C72D-1545-1376-CABA3642B2B3}"/>
              </a:ext>
            </a:extLst>
          </p:cNvPr>
          <p:cNvSpPr txBox="1"/>
          <p:nvPr/>
        </p:nvSpPr>
        <p:spPr>
          <a:xfrm>
            <a:off x="385710" y="1755735"/>
            <a:ext cx="71374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Timeseries of surface pCO</a:t>
            </a:r>
            <a:r>
              <a:rPr lang="en-US" sz="1600" b="1" baseline="-25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2</a:t>
            </a: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  for No River Run</a:t>
            </a:r>
            <a:endParaRPr lang="en-US" sz="1600" dirty="0">
              <a:solidFill>
                <a:schemeClr val="tx2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2A6CC-C4D3-A182-100F-17661697C736}"/>
              </a:ext>
            </a:extLst>
          </p:cNvPr>
          <p:cNvSpPr txBox="1"/>
          <p:nvPr/>
        </p:nvSpPr>
        <p:spPr>
          <a:xfrm>
            <a:off x="329513" y="2168499"/>
            <a:ext cx="415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Component Contribution to trend</a:t>
            </a:r>
          </a:p>
          <a:p>
            <a:pPr marL="285750" indent="-285750" fontAlgn="t">
              <a:buFont typeface="Wingdings" pitchFamily="2" charset="2"/>
              <a:buChar char="v"/>
            </a:pPr>
            <a:r>
              <a:rPr lang="en-US" sz="1800" b="0" i="0" u="none" strike="noStrike" kern="1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River Chemistry: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 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0.2724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μatm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  <a:endParaRPr lang="en-US" sz="1800" i="0" u="none" strike="noStrike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285750" marR="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800" b="0" i="0" u="none" strike="noStrike" kern="1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River Biology: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  </a:t>
            </a:r>
            <a:r>
              <a:rPr lang="en-US" sz="1800" b="0" i="0" u="none" strike="noStrike" kern="1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-0.8467 </a:t>
            </a:r>
            <a:r>
              <a:rPr lang="en-US" sz="18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μatm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BE341-72B4-5DBA-B55F-CEB3D278CD60}"/>
              </a:ext>
            </a:extLst>
          </p:cNvPr>
          <p:cNvSpPr txBox="1"/>
          <p:nvPr/>
        </p:nvSpPr>
        <p:spPr>
          <a:xfrm>
            <a:off x="552093" y="3432067"/>
            <a:ext cx="3407145" cy="1015663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 discharge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plays a major role in the carbonate chemistry dynamics of NGOM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46FE4-FD07-B8F8-C2FF-8D013B6539CF}"/>
              </a:ext>
            </a:extLst>
          </p:cNvPr>
          <p:cNvSpPr txBox="1"/>
          <p:nvPr/>
        </p:nvSpPr>
        <p:spPr>
          <a:xfrm>
            <a:off x="550855" y="4947572"/>
            <a:ext cx="3447720" cy="1323439"/>
          </a:xfrm>
          <a:prstGeom prst="rect">
            <a:avLst/>
          </a:prstGeom>
          <a:noFill/>
          <a:ln w="25400" cmpd="sng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 would happens to the trend of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pCO</a:t>
            </a:r>
            <a:r>
              <a:rPr lang="en-US" sz="2000" b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baseline="-25000" dirty="0">
                <a:solidFill>
                  <a:srgbClr val="350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river discharge was set at 160% for the year 2001-2019?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5" descr="A group of graphs showing different colored lines&#10;&#10;Description automatically generated">
            <a:extLst>
              <a:ext uri="{FF2B5EF4-FFF2-40B4-BE49-F238E27FC236}">
                <a16:creationId xmlns:a16="http://schemas.microsoft.com/office/drawing/2014/main" id="{5C56A006-96C6-72A6-17E9-EBAC97171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63" t="6633" r="8942" b="52427"/>
          <a:stretch/>
        </p:blipFill>
        <p:spPr>
          <a:xfrm>
            <a:off x="4192161" y="2412445"/>
            <a:ext cx="5249028" cy="444555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EAB4034-7EEF-D45A-82E9-F194CA11292E}"/>
              </a:ext>
            </a:extLst>
          </p:cNvPr>
          <p:cNvGrpSpPr/>
          <p:nvPr/>
        </p:nvGrpSpPr>
        <p:grpSpPr>
          <a:xfrm>
            <a:off x="5044670" y="2552321"/>
            <a:ext cx="4166759" cy="545931"/>
            <a:chOff x="5044670" y="2552321"/>
            <a:chExt cx="4166759" cy="5459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6D471A-EA3B-6892-1023-7325F4EF2FD1}"/>
                </a:ext>
              </a:extLst>
            </p:cNvPr>
            <p:cNvSpPr txBox="1"/>
            <p:nvPr/>
          </p:nvSpPr>
          <p:spPr>
            <a:xfrm>
              <a:off x="5594580" y="2552321"/>
              <a:ext cx="1683275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 b="1" dirty="0"/>
                <a:t>Control run</a:t>
              </a:r>
              <a:br>
                <a:rPr lang="en-US" sz="900" b="1" dirty="0"/>
              </a:br>
              <a:r>
                <a:rPr lang="en-US" sz="900" b="1" dirty="0"/>
                <a:t>Trend: 1.19 </a:t>
              </a:r>
              <a:r>
                <a:rPr lang="en-US" sz="900" b="1" err="1"/>
                <a:t>μatm</a:t>
              </a:r>
              <a:r>
                <a:rPr lang="en-US" sz="900" b="1" dirty="0"/>
                <a:t>/year</a:t>
              </a:r>
            </a:p>
            <a:p>
              <a:endParaRPr lang="en-US" sz="900" b="1" dirty="0"/>
            </a:p>
          </p:txBody>
        </p:sp>
        <p:pic>
          <p:nvPicPr>
            <p:cNvPr id="12" name="Content Placeholder 5" descr="A group of graphs showing different colored lines&#10;&#10;Description automatically generated">
              <a:extLst>
                <a:ext uri="{FF2B5EF4-FFF2-40B4-BE49-F238E27FC236}">
                  <a16:creationId xmlns:a16="http://schemas.microsoft.com/office/drawing/2014/main" id="{1E106644-4FC5-EBF6-E113-DE1E3343D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056" t="58477" r="83791" b="39431"/>
            <a:stretch/>
          </p:blipFill>
          <p:spPr>
            <a:xfrm>
              <a:off x="5044670" y="2565847"/>
              <a:ext cx="555161" cy="324863"/>
            </a:xfrm>
            <a:prstGeom prst="rect">
              <a:avLst/>
            </a:prstGeom>
          </p:spPr>
        </p:pic>
        <p:pic>
          <p:nvPicPr>
            <p:cNvPr id="13" name="Content Placeholder 5" descr="A group of graphs showing different colored lines&#10;&#10;Description automatically generated">
              <a:extLst>
                <a:ext uri="{FF2B5EF4-FFF2-40B4-BE49-F238E27FC236}">
                  <a16:creationId xmlns:a16="http://schemas.microsoft.com/office/drawing/2014/main" id="{9A54F148-ACCD-C702-BF05-82B1C76DC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755" t="10316" r="18546" b="86491"/>
            <a:stretch/>
          </p:blipFill>
          <p:spPr>
            <a:xfrm>
              <a:off x="7136883" y="2572194"/>
              <a:ext cx="400236" cy="4705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71B9AB-B80F-C3D4-1F2E-11CB9F45B6F4}"/>
                </a:ext>
              </a:extLst>
            </p:cNvPr>
            <p:cNvSpPr txBox="1"/>
            <p:nvPr/>
          </p:nvSpPr>
          <p:spPr>
            <a:xfrm>
              <a:off x="7528154" y="2590421"/>
              <a:ext cx="1683275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 b="1" dirty="0"/>
                <a:t>No River run</a:t>
              </a:r>
              <a:br>
                <a:rPr lang="en-US" sz="900" b="1" dirty="0"/>
              </a:br>
              <a:r>
                <a:rPr lang="en-US" sz="900" b="1" dirty="0"/>
                <a:t>Trend: 1.76 </a:t>
              </a:r>
              <a:r>
                <a:rPr lang="en-US" sz="900" b="1" dirty="0" err="1"/>
                <a:t>μatm</a:t>
              </a:r>
              <a:r>
                <a:rPr lang="en-US" sz="900" b="1" dirty="0"/>
                <a:t>/year</a:t>
              </a:r>
            </a:p>
            <a:p>
              <a:endParaRPr lang="en-US" sz="9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7A8158-F18E-979E-3FA8-131B6FF71637}"/>
                </a:ext>
              </a:extLst>
            </p:cNvPr>
            <p:cNvSpPr/>
            <p:nvPr/>
          </p:nvSpPr>
          <p:spPr>
            <a:xfrm>
              <a:off x="5473211" y="2930768"/>
              <a:ext cx="171450" cy="10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0627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649</Words>
  <Application>Microsoft Macintosh PowerPoint</Application>
  <PresentationFormat>Widescreen</PresentationFormat>
  <Paragraphs>82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Arial</vt:lpstr>
      <vt:lpstr>Lato</vt:lpstr>
      <vt:lpstr>Open Sans</vt:lpstr>
      <vt:lpstr>Raleway SemiBold</vt:lpstr>
      <vt:lpstr>Times New Roman</vt:lpstr>
      <vt:lpstr>Wingdings</vt:lpstr>
      <vt:lpstr>Office Theme</vt:lpstr>
      <vt:lpstr>PowerPoint Presentation</vt:lpstr>
      <vt:lpstr>Introduction- Global</vt:lpstr>
      <vt:lpstr>What about the Gulf?</vt:lpstr>
      <vt:lpstr>Objectives</vt:lpstr>
      <vt:lpstr>Coupled Physical-Biogeochemical Modeling</vt:lpstr>
      <vt:lpstr>Biogeochemical Cycling</vt:lpstr>
      <vt:lpstr>Experiment Design</vt:lpstr>
      <vt:lpstr>Preliminary Results</vt:lpstr>
      <vt:lpstr>Preliminary Results</vt:lpstr>
      <vt:lpstr>Preliminary Results</vt:lpstr>
      <vt:lpstr>Conclusion</vt:lpstr>
      <vt:lpstr>Thank you 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Ogooluwa S Adeagbo</dc:creator>
  <cp:lastModifiedBy>Z. George Xue</cp:lastModifiedBy>
  <cp:revision>314</cp:revision>
  <dcterms:created xsi:type="dcterms:W3CDTF">2024-07-11T19:48:31Z</dcterms:created>
  <dcterms:modified xsi:type="dcterms:W3CDTF">2024-07-22T00:41:24Z</dcterms:modified>
</cp:coreProperties>
</file>