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42.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4.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5" r:id="rId4"/>
    <p:sldMasterId id="2147483696" r:id="rId5"/>
    <p:sldMasterId id="2147483697"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Lst>
  <p:sldSz cy="5143500" cx="9144000"/>
  <p:notesSz cx="6858000" cy="9144000"/>
  <p:embeddedFontLst>
    <p:embeddedFont>
      <p:font typeface="Proxima Nova"/>
      <p:regular r:id="rId81"/>
      <p:bold r:id="rId82"/>
      <p:italic r:id="rId83"/>
      <p:boldItalic r:id="rId84"/>
    </p:embeddedFont>
    <p:embeddedFont>
      <p:font typeface="Roboto"/>
      <p:regular r:id="rId85"/>
      <p:bold r:id="rId86"/>
      <p:italic r:id="rId87"/>
      <p:boldItalic r:id="rId88"/>
    </p:embeddedFont>
    <p:embeddedFont>
      <p:font typeface="Roboto Medium"/>
      <p:regular r:id="rId89"/>
      <p:bold r:id="rId90"/>
      <p:italic r:id="rId91"/>
      <p:boldItalic r:id="rId92"/>
    </p:embeddedFont>
    <p:embeddedFont>
      <p:font typeface="Amatic SC"/>
      <p:regular r:id="rId93"/>
      <p:bold r:id="rId94"/>
    </p:embeddedFont>
    <p:embeddedFont>
      <p:font typeface="Montserrat"/>
      <p:regular r:id="rId95"/>
      <p:bold r:id="rId96"/>
      <p:italic r:id="rId97"/>
      <p:boldItalic r:id="rId98"/>
    </p:embeddedFont>
    <p:embeddedFont>
      <p:font typeface="Montserrat Medium"/>
      <p:regular r:id="rId99"/>
      <p:bold r:id="rId100"/>
      <p:italic r:id="rId101"/>
      <p:boldItalic r:id="rId102"/>
    </p:embeddedFont>
    <p:embeddedFont>
      <p:font typeface="Titillium Web"/>
      <p:regular r:id="rId103"/>
      <p:bold r:id="rId104"/>
      <p:italic r:id="rId105"/>
      <p:boldItalic r:id="rId106"/>
    </p:embeddedFont>
    <p:embeddedFont>
      <p:font typeface="Montserrat ExtraLight"/>
      <p:regular r:id="rId107"/>
      <p:bold r:id="rId108"/>
      <p:italic r:id="rId109"/>
      <p:boldItalic r:id="rId110"/>
    </p:embeddedFont>
    <p:embeddedFont>
      <p:font typeface="Proxima Nova Semibold"/>
      <p:regular r:id="rId111"/>
      <p:bold r:id="rId112"/>
      <p:boldItalic r:id="rId113"/>
    </p:embeddedFont>
    <p:embeddedFont>
      <p:font typeface="Montserrat ExtraBold"/>
      <p:bold r:id="rId114"/>
      <p:boldItalic r:id="rId115"/>
    </p:embeddedFont>
    <p:embeddedFont>
      <p:font typeface="Century Gothic"/>
      <p:regular r:id="rId116"/>
      <p:bold r:id="rId117"/>
      <p:italic r:id="rId118"/>
      <p:boldItalic r:id="rId11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84D9A9C-DB4D-4270-B005-358BAE027592}">
  <a:tblStyle styleId="{C84D9A9C-DB4D-4270-B005-358BAE027592}"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07" Type="http://schemas.openxmlformats.org/officeDocument/2006/relationships/font" Target="fonts/MontserratExtraLight-regular.fntdata"/><Relationship Id="rId106" Type="http://schemas.openxmlformats.org/officeDocument/2006/relationships/font" Target="fonts/TitilliumWeb-boldItalic.fntdata"/><Relationship Id="rId105" Type="http://schemas.openxmlformats.org/officeDocument/2006/relationships/font" Target="fonts/TitilliumWeb-italic.fntdata"/><Relationship Id="rId104" Type="http://schemas.openxmlformats.org/officeDocument/2006/relationships/font" Target="fonts/TitilliumWeb-bold.fntdata"/><Relationship Id="rId109" Type="http://schemas.openxmlformats.org/officeDocument/2006/relationships/font" Target="fonts/MontserratExtraLight-italic.fntdata"/><Relationship Id="rId108" Type="http://schemas.openxmlformats.org/officeDocument/2006/relationships/font" Target="fonts/MontserratExtraLight-bold.fntdata"/><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3" Type="http://schemas.openxmlformats.org/officeDocument/2006/relationships/font" Target="fonts/TitilliumWeb-regular.fntdata"/><Relationship Id="rId102" Type="http://schemas.openxmlformats.org/officeDocument/2006/relationships/font" Target="fonts/MontserratMedium-boldItalic.fntdata"/><Relationship Id="rId101" Type="http://schemas.openxmlformats.org/officeDocument/2006/relationships/font" Target="fonts/MontserratMedium-italic.fntdata"/><Relationship Id="rId100" Type="http://schemas.openxmlformats.org/officeDocument/2006/relationships/font" Target="fonts/MontserratMedium-bold.fntdata"/><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95" Type="http://schemas.openxmlformats.org/officeDocument/2006/relationships/font" Target="fonts/Montserrat-regular.fntdata"/><Relationship Id="rId94" Type="http://schemas.openxmlformats.org/officeDocument/2006/relationships/font" Target="fonts/AmaticSC-bold.fntdata"/><Relationship Id="rId97" Type="http://schemas.openxmlformats.org/officeDocument/2006/relationships/font" Target="fonts/Montserrat-italic.fntdata"/><Relationship Id="rId96" Type="http://schemas.openxmlformats.org/officeDocument/2006/relationships/font" Target="fonts/Montserrat-bold.fntdata"/><Relationship Id="rId11" Type="http://schemas.openxmlformats.org/officeDocument/2006/relationships/slide" Target="slides/slide4.xml"/><Relationship Id="rId99" Type="http://schemas.openxmlformats.org/officeDocument/2006/relationships/font" Target="fonts/MontserratMedium-regular.fntdata"/><Relationship Id="rId10" Type="http://schemas.openxmlformats.org/officeDocument/2006/relationships/slide" Target="slides/slide3.xml"/><Relationship Id="rId98" Type="http://schemas.openxmlformats.org/officeDocument/2006/relationships/font" Target="fonts/Montserrat-boldItalic.fntdata"/><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font" Target="fonts/RobotoMedium-italic.fntdata"/><Relationship Id="rId90" Type="http://schemas.openxmlformats.org/officeDocument/2006/relationships/font" Target="fonts/RobotoMedium-bold.fntdata"/><Relationship Id="rId93" Type="http://schemas.openxmlformats.org/officeDocument/2006/relationships/font" Target="fonts/AmaticSC-regular.fntdata"/><Relationship Id="rId92" Type="http://schemas.openxmlformats.org/officeDocument/2006/relationships/font" Target="fonts/RobotoMedium-boldItalic.fntdata"/><Relationship Id="rId118" Type="http://schemas.openxmlformats.org/officeDocument/2006/relationships/font" Target="fonts/CenturyGothic-italic.fntdata"/><Relationship Id="rId117" Type="http://schemas.openxmlformats.org/officeDocument/2006/relationships/font" Target="fonts/CenturyGothic-bold.fntdata"/><Relationship Id="rId116" Type="http://schemas.openxmlformats.org/officeDocument/2006/relationships/font" Target="fonts/CenturyGothic-regular.fntdata"/><Relationship Id="rId115" Type="http://schemas.openxmlformats.org/officeDocument/2006/relationships/font" Target="fonts/MontserratExtraBold-boldItalic.fntdata"/><Relationship Id="rId119" Type="http://schemas.openxmlformats.org/officeDocument/2006/relationships/font" Target="fonts/CenturyGothic-boldItalic.fntdata"/><Relationship Id="rId15" Type="http://schemas.openxmlformats.org/officeDocument/2006/relationships/slide" Target="slides/slide8.xml"/><Relationship Id="rId110" Type="http://schemas.openxmlformats.org/officeDocument/2006/relationships/font" Target="fonts/MontserratExtraLight-boldItalic.fntdata"/><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14" Type="http://schemas.openxmlformats.org/officeDocument/2006/relationships/font" Target="fonts/MontserratExtraBold-bold.fntdata"/><Relationship Id="rId18" Type="http://schemas.openxmlformats.org/officeDocument/2006/relationships/slide" Target="slides/slide11.xml"/><Relationship Id="rId113" Type="http://schemas.openxmlformats.org/officeDocument/2006/relationships/font" Target="fonts/ProximaNovaSemibold-boldItalic.fntdata"/><Relationship Id="rId112" Type="http://schemas.openxmlformats.org/officeDocument/2006/relationships/font" Target="fonts/ProximaNovaSemibold-bold.fntdata"/><Relationship Id="rId111" Type="http://schemas.openxmlformats.org/officeDocument/2006/relationships/font" Target="fonts/ProximaNovaSemibold-regular.fntdata"/><Relationship Id="rId84" Type="http://schemas.openxmlformats.org/officeDocument/2006/relationships/font" Target="fonts/ProximaNova-boldItalic.fntdata"/><Relationship Id="rId83" Type="http://schemas.openxmlformats.org/officeDocument/2006/relationships/font" Target="fonts/ProximaNova-italic.fntdata"/><Relationship Id="rId86" Type="http://schemas.openxmlformats.org/officeDocument/2006/relationships/font" Target="fonts/Roboto-bold.fntdata"/><Relationship Id="rId85" Type="http://schemas.openxmlformats.org/officeDocument/2006/relationships/font" Target="fonts/Roboto-regular.fntdata"/><Relationship Id="rId88" Type="http://schemas.openxmlformats.org/officeDocument/2006/relationships/font" Target="fonts/Roboto-boldItalic.fntdata"/><Relationship Id="rId87" Type="http://schemas.openxmlformats.org/officeDocument/2006/relationships/font" Target="fonts/Roboto-italic.fntdata"/><Relationship Id="rId89" Type="http://schemas.openxmlformats.org/officeDocument/2006/relationships/font" Target="fonts/RobotoMedium-regular.fntdata"/><Relationship Id="rId80" Type="http://schemas.openxmlformats.org/officeDocument/2006/relationships/slide" Target="slides/slide73.xml"/><Relationship Id="rId82" Type="http://schemas.openxmlformats.org/officeDocument/2006/relationships/font" Target="fonts/ProximaNova-bold.fntdata"/><Relationship Id="rId81" Type="http://schemas.openxmlformats.org/officeDocument/2006/relationships/font" Target="fonts/ProximaNova-regular.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slide" Target="slides/slide66.xml"/><Relationship Id="rId72" Type="http://schemas.openxmlformats.org/officeDocument/2006/relationships/slide" Target="slides/slide65.xml"/><Relationship Id="rId75" Type="http://schemas.openxmlformats.org/officeDocument/2006/relationships/slide" Target="slides/slide68.xml"/><Relationship Id="rId74" Type="http://schemas.openxmlformats.org/officeDocument/2006/relationships/slide" Target="slides/slide67.xml"/><Relationship Id="rId77" Type="http://schemas.openxmlformats.org/officeDocument/2006/relationships/slide" Target="slides/slide70.xml"/><Relationship Id="rId76" Type="http://schemas.openxmlformats.org/officeDocument/2006/relationships/slide" Target="slides/slide69.xml"/><Relationship Id="rId79" Type="http://schemas.openxmlformats.org/officeDocument/2006/relationships/slide" Target="slides/slide72.xml"/><Relationship Id="rId78" Type="http://schemas.openxmlformats.org/officeDocument/2006/relationships/slide" Target="slides/slide71.xml"/><Relationship Id="rId71" Type="http://schemas.openxmlformats.org/officeDocument/2006/relationships/slide" Target="slides/slide64.xml"/><Relationship Id="rId70" Type="http://schemas.openxmlformats.org/officeDocument/2006/relationships/slide" Target="slides/slide63.xml"/><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commons.ucar.edu/discussion/let-the-forecasting-games-begin#bmd5bebe20-0b6b-410c-a6c8-8511b32d758c" TargetMode="Externa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earth.nullschool.net/#current/wind/surface/level/overlay=temp/orthographic=-33.99,13.55,332" TargetMode="Externa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hyperlink" Target="https://civilization.fandom.com/wiki/Climate_(Civ6)" TargetMode="Externa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 name="Shape 209"/>
        <p:cNvGrpSpPr/>
        <p:nvPr/>
      </p:nvGrpSpPr>
      <p:grpSpPr>
        <a:xfrm>
          <a:off x="0" y="0"/>
          <a:ext cx="0" cy="0"/>
          <a:chOff x="0" y="0"/>
          <a:chExt cx="0" cy="0"/>
        </a:xfrm>
      </p:grpSpPr>
      <p:sp>
        <p:nvSpPr>
          <p:cNvPr id="210" name="Google Shape;210;g2ec52a94b82_0_7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 name="Google Shape;211;g2ec52a94b82_0_7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 name="Shape 300"/>
        <p:cNvGrpSpPr/>
        <p:nvPr/>
      </p:nvGrpSpPr>
      <p:grpSpPr>
        <a:xfrm>
          <a:off x="0" y="0"/>
          <a:ext cx="0" cy="0"/>
          <a:chOff x="0" y="0"/>
          <a:chExt cx="0" cy="0"/>
        </a:xfrm>
      </p:grpSpPr>
      <p:sp>
        <p:nvSpPr>
          <p:cNvPr id="301" name="Google Shape;301;g2ec52a94b82_0_8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2" name="Google Shape;302;g2ec52a94b82_0_8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ALISON</a:t>
            </a:r>
            <a:endParaRPr/>
          </a:p>
          <a:p>
            <a:pPr indent="0" lvl="0" marL="0" rtl="0" algn="l">
              <a:spcBef>
                <a:spcPts val="0"/>
              </a:spcBef>
              <a:spcAft>
                <a:spcPts val="0"/>
              </a:spcAft>
              <a:buNone/>
            </a:pPr>
            <a:r>
              <a:t/>
            </a:r>
            <a:endParaRPr/>
          </a:p>
          <a:p>
            <a:pPr indent="0" lvl="0" marL="457200" rtl="0" algn="l">
              <a:lnSpc>
                <a:spcPct val="115000"/>
              </a:lnSpc>
              <a:spcBef>
                <a:spcPts val="0"/>
              </a:spcBef>
              <a:spcAft>
                <a:spcPts val="0"/>
              </a:spcAft>
              <a:buNone/>
            </a:pPr>
            <a:r>
              <a:rPr lang="en" sz="700">
                <a:solidFill>
                  <a:schemeClr val="dk1"/>
                </a:solidFill>
                <a:latin typeface="Times New Roman"/>
                <a:ea typeface="Times New Roman"/>
                <a:cs typeface="Times New Roman"/>
                <a:sym typeface="Times New Roman"/>
              </a:rPr>
              <a:t>          	</a:t>
            </a:r>
            <a:r>
              <a:rPr lang="en" sz="1200">
                <a:solidFill>
                  <a:schemeClr val="dk1"/>
                </a:solidFill>
              </a:rPr>
              <a:t>Next I wanted to remind you of all the commodity markets that are impacted by weather. There are huge markets that depend on the accuracy of weather forecasts and our models. </a:t>
            </a:r>
            <a:endParaRPr sz="1200">
              <a:solidFill>
                <a:schemeClr val="dk1"/>
              </a:solidFill>
            </a:endParaRPr>
          </a:p>
          <a:p>
            <a:pPr indent="0" lvl="0" marL="457200" rtl="0" algn="l">
              <a:lnSpc>
                <a:spcPct val="115000"/>
              </a:lnSpc>
              <a:spcBef>
                <a:spcPts val="0"/>
              </a:spcBef>
              <a:spcAft>
                <a:spcPts val="0"/>
              </a:spcAft>
              <a:buNone/>
            </a:pPr>
            <a:r>
              <a:t/>
            </a:r>
            <a:endParaRPr sz="1200">
              <a:solidFill>
                <a:schemeClr val="dk1"/>
              </a:solidFill>
            </a:endParaRPr>
          </a:p>
          <a:p>
            <a:pPr indent="0" lvl="0" marL="457200" rtl="0" algn="l">
              <a:lnSpc>
                <a:spcPct val="115000"/>
              </a:lnSpc>
              <a:spcBef>
                <a:spcPts val="0"/>
              </a:spcBef>
              <a:spcAft>
                <a:spcPts val="0"/>
              </a:spcAft>
              <a:buNone/>
            </a:pPr>
            <a:r>
              <a:rPr lang="en" sz="1200">
                <a:solidFill>
                  <a:schemeClr val="dk1"/>
                </a:solidFill>
              </a:rPr>
              <a:t>Electricity markets in Texas - a lot of utilities and energy companies have in house weather forecasters</a:t>
            </a:r>
            <a:endParaRPr sz="1200">
              <a:solidFill>
                <a:schemeClr val="dk1"/>
              </a:solidFill>
            </a:endParaRPr>
          </a:p>
          <a:p>
            <a:pPr indent="0" lvl="0" marL="457200" rtl="0" algn="l">
              <a:lnSpc>
                <a:spcPct val="115000"/>
              </a:lnSpc>
              <a:spcBef>
                <a:spcPts val="0"/>
              </a:spcBef>
              <a:spcAft>
                <a:spcPts val="0"/>
              </a:spcAft>
              <a:buNone/>
            </a:pPr>
            <a:r>
              <a:t/>
            </a:r>
            <a:endParaRPr sz="1200">
              <a:solidFill>
                <a:schemeClr val="dk1"/>
              </a:solidFill>
            </a:endParaRPr>
          </a:p>
          <a:p>
            <a:pPr indent="0" lvl="0" marL="457200" rtl="0" algn="l">
              <a:lnSpc>
                <a:spcPct val="115000"/>
              </a:lnSpc>
              <a:spcBef>
                <a:spcPts val="0"/>
              </a:spcBef>
              <a:spcAft>
                <a:spcPts val="0"/>
              </a:spcAft>
              <a:buClr>
                <a:schemeClr val="dk1"/>
              </a:buClr>
              <a:buSzPts val="1100"/>
              <a:buFont typeface="Arial"/>
              <a:buNone/>
            </a:pPr>
            <a:r>
              <a:rPr lang="en" sz="1200">
                <a:solidFill>
                  <a:schemeClr val="dk1"/>
                </a:solidFill>
              </a:rPr>
              <a:t>Transportation of goods as well as agriculture are also severely impacted by weather forecasts. How can we tie our work to these markets?</a:t>
            </a:r>
            <a:endParaRPr sz="1200">
              <a:solidFill>
                <a:schemeClr val="dk1"/>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 name="Shape 308"/>
        <p:cNvGrpSpPr/>
        <p:nvPr/>
      </p:nvGrpSpPr>
      <p:grpSpPr>
        <a:xfrm>
          <a:off x="0" y="0"/>
          <a:ext cx="0" cy="0"/>
          <a:chOff x="0" y="0"/>
          <a:chExt cx="0" cy="0"/>
        </a:xfrm>
      </p:grpSpPr>
      <p:sp>
        <p:nvSpPr>
          <p:cNvPr id="309" name="Google Shape;309;g2ed5146230e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 name="Google Shape;310;g2ed5146230e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ALISON</a:t>
            </a:r>
            <a:endParaRPr/>
          </a:p>
          <a:p>
            <a:pPr indent="0" lvl="0" marL="0" rtl="0" algn="l">
              <a:spcBef>
                <a:spcPts val="0"/>
              </a:spcBef>
              <a:spcAft>
                <a:spcPts val="0"/>
              </a:spcAft>
              <a:buNone/>
            </a:pPr>
            <a:r>
              <a:t/>
            </a:r>
            <a:endParaRPr/>
          </a:p>
          <a:p>
            <a:pPr indent="0" lvl="0" marL="457200" rtl="0" algn="l">
              <a:lnSpc>
                <a:spcPct val="115000"/>
              </a:lnSpc>
              <a:spcBef>
                <a:spcPts val="0"/>
              </a:spcBef>
              <a:spcAft>
                <a:spcPts val="0"/>
              </a:spcAft>
              <a:buClr>
                <a:schemeClr val="dk1"/>
              </a:buClr>
              <a:buSzPts val="1100"/>
              <a:buFont typeface="Arial"/>
              <a:buNone/>
            </a:pPr>
            <a:r>
              <a:rPr lang="en" sz="1200">
                <a:solidFill>
                  <a:schemeClr val="dk1"/>
                </a:solidFill>
              </a:rPr>
              <a:t>-</a:t>
            </a:r>
            <a:r>
              <a:rPr lang="en" sz="700">
                <a:solidFill>
                  <a:schemeClr val="dk1"/>
                </a:solidFill>
                <a:latin typeface="Times New Roman"/>
                <a:ea typeface="Times New Roman"/>
                <a:cs typeface="Times New Roman"/>
                <a:sym typeface="Times New Roman"/>
              </a:rPr>
              <a:t>          	</a:t>
            </a:r>
            <a:r>
              <a:rPr lang="en" sz="1200">
                <a:solidFill>
                  <a:schemeClr val="dk1"/>
                </a:solidFill>
              </a:rPr>
              <a:t>In improving reach – weather is COOL. Media loves to highlight the interesting ways weather affects our lives…What if we focused on tying our work to mainstream media hits in interesting ways</a:t>
            </a:r>
            <a:endParaRPr sz="1200">
              <a:solidFill>
                <a:schemeClr val="dk1"/>
              </a:solidFill>
            </a:endParaRPr>
          </a:p>
          <a:p>
            <a:pPr indent="0" lvl="0" marL="914400" rtl="0" algn="l">
              <a:lnSpc>
                <a:spcPct val="115000"/>
              </a:lnSpc>
              <a:spcBef>
                <a:spcPts val="0"/>
              </a:spcBef>
              <a:spcAft>
                <a:spcPts val="0"/>
              </a:spcAft>
              <a:buNone/>
            </a:pPr>
            <a:r>
              <a:rPr lang="en" sz="1200">
                <a:solidFill>
                  <a:schemeClr val="dk1"/>
                </a:solidFill>
                <a:latin typeface="Courier New"/>
                <a:ea typeface="Courier New"/>
                <a:cs typeface="Courier New"/>
                <a:sym typeface="Courier New"/>
              </a:rPr>
              <a:t>o</a:t>
            </a:r>
            <a:r>
              <a:rPr lang="en" sz="700">
                <a:solidFill>
                  <a:schemeClr val="dk1"/>
                </a:solidFill>
                <a:latin typeface="Times New Roman"/>
                <a:ea typeface="Times New Roman"/>
                <a:cs typeface="Times New Roman"/>
                <a:sym typeface="Times New Roman"/>
              </a:rPr>
              <a:t>   </a:t>
            </a:r>
            <a:r>
              <a:rPr lang="en" sz="1200">
                <a:solidFill>
                  <a:schemeClr val="dk1"/>
                </a:solidFill>
              </a:rPr>
              <a:t>WELL. Recently, NOAA did just that. I’m sure you’ve all heard of the new Twisters movie. NOAA released a series of videos about this movie which is an excellent way to become relevant to broader audiences.</a:t>
            </a:r>
            <a:endParaRPr sz="1200">
              <a:solidFill>
                <a:schemeClr val="dk1"/>
              </a:solidFill>
            </a:endParaRPr>
          </a:p>
          <a:p>
            <a:pPr indent="-304800" lvl="0" marL="457200" rtl="0" algn="l">
              <a:lnSpc>
                <a:spcPct val="115000"/>
              </a:lnSpc>
              <a:spcBef>
                <a:spcPts val="0"/>
              </a:spcBef>
              <a:spcAft>
                <a:spcPts val="0"/>
              </a:spcAft>
              <a:buClr>
                <a:schemeClr val="dk1"/>
              </a:buClr>
              <a:buSzPts val="1200"/>
              <a:buChar char="-"/>
            </a:pPr>
            <a:r>
              <a:rPr lang="en" sz="1200">
                <a:solidFill>
                  <a:schemeClr val="dk1"/>
                </a:solidFill>
              </a:rPr>
              <a:t>DaNa is unfortunately not able to be here this morning but we talked with him a bit about why NSSL chose to take on this outreach campaign. There were two main reasons for him. First, they knew the movie was coming out and they wanted to ensure it could be as accurate as possible and consult with NOAA scientists. But secondly, they saw an OPPORTUNITY. They saw a space where there work was directly related to popular culture and they acted on this opportunity</a:t>
            </a:r>
            <a:endParaRPr sz="1200">
              <a:solidFill>
                <a:schemeClr val="dk1"/>
              </a:solidFill>
            </a:endParaRPr>
          </a:p>
          <a:p>
            <a:pPr indent="0" lvl="0" marL="914400" rtl="0" algn="l">
              <a:lnSpc>
                <a:spcPct val="115000"/>
              </a:lnSpc>
              <a:spcBef>
                <a:spcPts val="0"/>
              </a:spcBef>
              <a:spcAft>
                <a:spcPts val="0"/>
              </a:spcAft>
              <a:buClr>
                <a:schemeClr val="dk1"/>
              </a:buClr>
              <a:buSzPts val="1100"/>
              <a:buFont typeface="Arial"/>
              <a:buNone/>
            </a:pPr>
            <a:r>
              <a:rPr lang="en" sz="1200">
                <a:solidFill>
                  <a:schemeClr val="dk1"/>
                </a:solidFill>
                <a:latin typeface="Courier New"/>
                <a:ea typeface="Courier New"/>
                <a:cs typeface="Courier New"/>
                <a:sym typeface="Courier New"/>
              </a:rPr>
              <a:t>o</a:t>
            </a:r>
            <a:r>
              <a:rPr lang="en" sz="700">
                <a:solidFill>
                  <a:schemeClr val="dk1"/>
                </a:solidFill>
                <a:latin typeface="Times New Roman"/>
                <a:ea typeface="Times New Roman"/>
                <a:cs typeface="Times New Roman"/>
                <a:sym typeface="Times New Roman"/>
              </a:rPr>
              <a:t>   </a:t>
            </a:r>
            <a:r>
              <a:rPr lang="en" sz="1200">
                <a:solidFill>
                  <a:schemeClr val="dk1"/>
                </a:solidFill>
              </a:rPr>
              <a:t>So let’s just take a minute and watch this short video.</a:t>
            </a:r>
            <a:endParaRPr sz="1200">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8" name="Shape 318"/>
        <p:cNvGrpSpPr/>
        <p:nvPr/>
      </p:nvGrpSpPr>
      <p:grpSpPr>
        <a:xfrm>
          <a:off x="0" y="0"/>
          <a:ext cx="0" cy="0"/>
          <a:chOff x="0" y="0"/>
          <a:chExt cx="0" cy="0"/>
        </a:xfrm>
      </p:grpSpPr>
      <p:sp>
        <p:nvSpPr>
          <p:cNvPr id="319" name="Google Shape;319;g2ee32fd447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0" name="Google Shape;320;g2ee32fd447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ALISON</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 name="Shape 324"/>
        <p:cNvGrpSpPr/>
        <p:nvPr/>
      </p:nvGrpSpPr>
      <p:grpSpPr>
        <a:xfrm>
          <a:off x="0" y="0"/>
          <a:ext cx="0" cy="0"/>
          <a:chOff x="0" y="0"/>
          <a:chExt cx="0" cy="0"/>
        </a:xfrm>
      </p:grpSpPr>
      <p:sp>
        <p:nvSpPr>
          <p:cNvPr id="325" name="Google Shape;325;g2ede4bfe180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 name="Google Shape;326;g2ede4bfe180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2"/>
              </a:rPr>
              <a:t>https://commons.ucar.edu/discussion/let-the-forecasting-games-begin#bmd5bebe20-0b6b-410c-a6c8-8511b32d758c</a:t>
            </a:r>
            <a:r>
              <a:rPr lang="en"/>
              <a:t>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Also, since the olympics are tomorrow – I just wanted to mention that our reach goes beyond just national impact. But let’s </a:t>
            </a:r>
            <a:r>
              <a:rPr lang="en"/>
              <a:t>think</a:t>
            </a:r>
            <a:r>
              <a:rPr lang="en"/>
              <a:t> about what opportunities exist on an international level too that allow us to better </a:t>
            </a:r>
            <a:r>
              <a:rPr lang="en"/>
              <a:t>collaborate</a:t>
            </a:r>
            <a:r>
              <a:rPr lang="en"/>
              <a:t>.</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Weather is significant for the olympics as the 2022 Beijing Olympics were the first winter olympics that used 100% artificial snow. So our work will be even more impactful </a:t>
            </a:r>
            <a:endParaRPr/>
          </a:p>
          <a:p>
            <a:pPr indent="0" lvl="0" marL="0" rtl="0" algn="l">
              <a:spcBef>
                <a:spcPts val="0"/>
              </a:spcBef>
              <a:spcAft>
                <a:spcPts val="0"/>
              </a:spcAft>
              <a:buNone/>
            </a:pPr>
            <a:r>
              <a:t/>
            </a:r>
            <a:endParaRPr/>
          </a:p>
          <a:p>
            <a:pPr indent="0" lvl="0" marL="0" rtl="0" algn="l">
              <a:spcBef>
                <a:spcPts val="0"/>
              </a:spcBef>
              <a:spcAft>
                <a:spcPts val="0"/>
              </a:spcAft>
              <a:buNone/>
            </a:pPr>
            <a:r>
              <a:rPr lang="en" sz="1500">
                <a:solidFill>
                  <a:srgbClr val="484848"/>
                </a:solidFill>
                <a:highlight>
                  <a:srgbClr val="FFFFFF"/>
                </a:highlight>
                <a:latin typeface="Roboto"/>
                <a:ea typeface="Roboto"/>
                <a:cs typeface="Roboto"/>
                <a:sym typeface="Roboto"/>
              </a:rPr>
              <a:t>This year A substantial number of weather data-collecting instruments will be deployed across Paris during the Olympics and Paralympics for these forecasts. The extensive data collection also provides researchers with a unique opportunity to test the accuracy of models being developed to predict heat, thunderstorms, and air quality in complex urban areas.</a:t>
            </a:r>
            <a:endParaRPr sz="1500">
              <a:solidFill>
                <a:srgbClr val="484848"/>
              </a:solidFill>
              <a:highlight>
                <a:srgbClr val="FFFFFF"/>
              </a:highlight>
              <a:latin typeface="Roboto"/>
              <a:ea typeface="Roboto"/>
              <a:cs typeface="Roboto"/>
              <a:sym typeface="Roboto"/>
            </a:endParaRPr>
          </a:p>
          <a:p>
            <a:pPr indent="0" lvl="0" marL="0" rtl="0" algn="l">
              <a:spcBef>
                <a:spcPts val="0"/>
              </a:spcBef>
              <a:spcAft>
                <a:spcPts val="0"/>
              </a:spcAft>
              <a:buNone/>
            </a:pPr>
            <a:r>
              <a:t/>
            </a:r>
            <a:endParaRPr sz="1500">
              <a:solidFill>
                <a:srgbClr val="484848"/>
              </a:solidFill>
              <a:highlight>
                <a:srgbClr val="FFFFFF"/>
              </a:highlight>
              <a:latin typeface="Roboto"/>
              <a:ea typeface="Roboto"/>
              <a:cs typeface="Roboto"/>
              <a:sym typeface="Roboto"/>
            </a:endParaRPr>
          </a:p>
          <a:p>
            <a:pPr indent="0" lvl="0" marL="0" rtl="0" algn="l">
              <a:spcBef>
                <a:spcPts val="0"/>
              </a:spcBef>
              <a:spcAft>
                <a:spcPts val="0"/>
              </a:spcAft>
              <a:buNone/>
            </a:pPr>
            <a:r>
              <a:rPr lang="en" sz="1200">
                <a:solidFill>
                  <a:srgbClr val="484848"/>
                </a:solidFill>
                <a:highlight>
                  <a:srgbClr val="FFFFFF"/>
                </a:highlight>
                <a:latin typeface="Roboto"/>
                <a:ea typeface="Roboto"/>
                <a:cs typeface="Roboto"/>
                <a:sym typeface="Roboto"/>
              </a:rPr>
              <a:t>Researchers from the U.S. National Science Foundation National Center for Atmospheric Research (NSF NCAR) will participate in this research demonstration project, which was proposed by Météo-France, France's national weather service, and approved by the World Meteorological Organization (WMO). </a:t>
            </a:r>
            <a:endParaRPr sz="1500">
              <a:solidFill>
                <a:srgbClr val="484848"/>
              </a:solidFill>
              <a:highlight>
                <a:srgbClr val="FFFFFF"/>
              </a:highlight>
              <a:latin typeface="Roboto"/>
              <a:ea typeface="Roboto"/>
              <a:cs typeface="Roboto"/>
              <a:sym typeface="Roboto"/>
            </a:endParaRPr>
          </a:p>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 name="Shape 331"/>
        <p:cNvGrpSpPr/>
        <p:nvPr/>
      </p:nvGrpSpPr>
      <p:grpSpPr>
        <a:xfrm>
          <a:off x="0" y="0"/>
          <a:ext cx="0" cy="0"/>
          <a:chOff x="0" y="0"/>
          <a:chExt cx="0" cy="0"/>
        </a:xfrm>
      </p:grpSpPr>
      <p:sp>
        <p:nvSpPr>
          <p:cNvPr id="332" name="Google Shape;332;g2ede4bfe180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 name="Google Shape;333;g2ede4bfe180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2"/>
              </a:rPr>
              <a:t>https://earth.nullschool.net/#current/wind/surface/level/overlay=temp/orthographic=-33.99,13.55,332</a:t>
            </a:r>
            <a:r>
              <a:rPr lang="en"/>
              <a:t> </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Finally, some visualization tools already exist but people don’t know where to find these resources.</a:t>
            </a:r>
            <a:endParaRPr/>
          </a:p>
          <a:p>
            <a:pPr indent="0" lvl="0" marL="0" rtl="0" algn="l">
              <a:spcBef>
                <a:spcPts val="0"/>
              </a:spcBef>
              <a:spcAft>
                <a:spcPts val="0"/>
              </a:spcAft>
              <a:buNone/>
            </a:pPr>
            <a:r>
              <a:rPr lang="en"/>
              <a:t>Our </a:t>
            </a:r>
            <a:r>
              <a:rPr lang="en"/>
              <a:t>community</a:t>
            </a:r>
            <a:r>
              <a:rPr lang="en"/>
              <a:t> needs to do a better job of collaborating with these groups who are already working in these areas to reach the broadest audience possible</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 name="Shape 337"/>
        <p:cNvGrpSpPr/>
        <p:nvPr/>
      </p:nvGrpSpPr>
      <p:grpSpPr>
        <a:xfrm>
          <a:off x="0" y="0"/>
          <a:ext cx="0" cy="0"/>
          <a:chOff x="0" y="0"/>
          <a:chExt cx="0" cy="0"/>
        </a:xfrm>
      </p:grpSpPr>
      <p:sp>
        <p:nvSpPr>
          <p:cNvPr id="338" name="Google Shape;338;g2ec52a94b82_0_519:notes"/>
          <p:cNvSpPr/>
          <p:nvPr>
            <p:ph idx="2" type="sldImg"/>
          </p:nvPr>
        </p:nvSpPr>
        <p:spPr>
          <a:xfrm>
            <a:off x="398463" y="696913"/>
            <a:ext cx="6189600" cy="34815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39" name="Google Shape;339;g2ec52a94b82_0_519:notes"/>
          <p:cNvSpPr txBox="1"/>
          <p:nvPr>
            <p:ph idx="1" type="body"/>
          </p:nvPr>
        </p:nvSpPr>
        <p:spPr>
          <a:xfrm>
            <a:off x="698500" y="4409758"/>
            <a:ext cx="5588100" cy="4177800"/>
          </a:xfrm>
          <a:prstGeom prst="rect">
            <a:avLst/>
          </a:prstGeom>
          <a:noFill/>
          <a:ln>
            <a:noFill/>
          </a:ln>
        </p:spPr>
        <p:txBody>
          <a:bodyPr anchorCtr="0" anchor="t" bIns="45700" lIns="91425" spcFirstLastPara="1" rIns="91425" wrap="square" tIns="45700">
            <a:noAutofit/>
          </a:bodyPr>
          <a:lstStyle/>
          <a:p>
            <a:pPr indent="0" lvl="0" marL="457200" rtl="0" algn="l">
              <a:spcBef>
                <a:spcPts val="0"/>
              </a:spcBef>
              <a:spcAft>
                <a:spcPts val="0"/>
              </a:spcAft>
              <a:buNone/>
            </a:pPr>
            <a:r>
              <a:rPr b="1" lang="en">
                <a:latin typeface="Proxima Nova"/>
                <a:ea typeface="Proxima Nova"/>
                <a:cs typeface="Proxima Nova"/>
                <a:sym typeface="Proxima Nova"/>
              </a:rPr>
              <a:t>Tracy</a:t>
            </a:r>
            <a:endParaRPr b="1">
              <a:latin typeface="Proxima Nova"/>
              <a:ea typeface="Proxima Nova"/>
              <a:cs typeface="Proxima Nova"/>
              <a:sym typeface="Proxima Nova"/>
            </a:endParaRPr>
          </a:p>
          <a:p>
            <a:pPr indent="0" lvl="0" marL="457200" rtl="0" algn="l">
              <a:spcBef>
                <a:spcPts val="0"/>
              </a:spcBef>
              <a:spcAft>
                <a:spcPts val="0"/>
              </a:spcAft>
              <a:buNone/>
            </a:pPr>
            <a:r>
              <a:rPr b="1" lang="en">
                <a:latin typeface="Proxima Nova"/>
                <a:ea typeface="Proxima Nova"/>
                <a:cs typeface="Proxima Nova"/>
                <a:sym typeface="Proxima Nova"/>
              </a:rPr>
              <a:t>Now that we know that what you’re doing is super cool, how do we sell this as cool</a:t>
            </a:r>
            <a:endParaRPr b="1">
              <a:latin typeface="Proxima Nova"/>
              <a:ea typeface="Proxima Nova"/>
              <a:cs typeface="Proxima Nova"/>
              <a:sym typeface="Proxima Nova"/>
            </a:endParaRPr>
          </a:p>
          <a:p>
            <a:pPr indent="-177800" lvl="0" marL="177800" rtl="0" algn="l">
              <a:lnSpc>
                <a:spcPct val="150000"/>
              </a:lnSpc>
              <a:spcBef>
                <a:spcPts val="300"/>
              </a:spcBef>
              <a:spcAft>
                <a:spcPts val="0"/>
              </a:spcAft>
              <a:buClr>
                <a:schemeClr val="dk1"/>
              </a:buClr>
              <a:buSzPts val="1400"/>
              <a:buChar char="•"/>
            </a:pPr>
            <a:r>
              <a:rPr b="1" lang="en" sz="1400">
                <a:solidFill>
                  <a:schemeClr val="dk1"/>
                </a:solidFill>
              </a:rPr>
              <a:t>It’s hard to inspire when you go from cool science to this; how do we bridge the gap between cool and black screens</a:t>
            </a:r>
            <a:endParaRPr b="1">
              <a:solidFill>
                <a:schemeClr val="dk1"/>
              </a:solidFill>
              <a:latin typeface="Proxima Nova"/>
              <a:ea typeface="Proxima Nova"/>
              <a:cs typeface="Proxima Nova"/>
              <a:sym typeface="Proxima Nova"/>
            </a:endParaRPr>
          </a:p>
          <a:p>
            <a:pPr indent="-317500" lvl="0" marL="457200" rtl="0" algn="l">
              <a:spcBef>
                <a:spcPts val="0"/>
              </a:spcBef>
              <a:spcAft>
                <a:spcPts val="0"/>
              </a:spcAft>
              <a:buClr>
                <a:schemeClr val="dk1"/>
              </a:buClr>
              <a:buSzPts val="1400"/>
              <a:buFont typeface="Proxima Nova"/>
              <a:buChar char="●"/>
            </a:pPr>
            <a:r>
              <a:rPr b="1" lang="en">
                <a:latin typeface="Proxima Nova"/>
                <a:ea typeface="Proxima Nova"/>
                <a:cs typeface="Proxima Nova"/>
                <a:sym typeface="Proxima Nova"/>
              </a:rPr>
              <a:t>People learn differently – video games and graphics, instant gratification, this black screen is a deterent </a:t>
            </a:r>
            <a:endParaRPr/>
          </a:p>
          <a:p>
            <a:pPr indent="-317500" lvl="1" marL="914400" rtl="0" algn="l">
              <a:spcBef>
                <a:spcPts val="0"/>
              </a:spcBef>
              <a:spcAft>
                <a:spcPts val="0"/>
              </a:spcAft>
              <a:buClr>
                <a:schemeClr val="dk1"/>
              </a:buClr>
              <a:buSzPts val="1400"/>
              <a:buFont typeface="Proxima Nova"/>
              <a:buChar char="●"/>
            </a:pPr>
            <a:r>
              <a:rPr lang="en"/>
              <a:t>If you build it, they still may not come (WRF-SI- built it and shopped it to coders- great idea, marketed incorrectly was abandoned before it has a chance)</a:t>
            </a:r>
            <a:endParaRPr b="1">
              <a:latin typeface="Proxima Nova"/>
              <a:ea typeface="Proxima Nova"/>
              <a:cs typeface="Proxima Nova"/>
              <a:sym typeface="Proxima Nova"/>
            </a:endParaRPr>
          </a:p>
          <a:p>
            <a:pPr indent="-317500" lvl="0" marL="457200" rtl="0" algn="l">
              <a:spcBef>
                <a:spcPts val="0"/>
              </a:spcBef>
              <a:spcAft>
                <a:spcPts val="0"/>
              </a:spcAft>
              <a:buClr>
                <a:schemeClr val="dk1"/>
              </a:buClr>
              <a:buSzPts val="1400"/>
              <a:buFont typeface="Proxima Nova"/>
              <a:buChar char="●"/>
            </a:pPr>
            <a:r>
              <a:rPr b="1" lang="en" sz="1300">
                <a:latin typeface="Proxima Nova"/>
                <a:ea typeface="Proxima Nova"/>
                <a:cs typeface="Proxima Nova"/>
                <a:sym typeface="Proxima Nova"/>
              </a:rPr>
              <a:t>NOAAs lack of visibility and branding misses opportunities for public support, growing a workforce, and crowdsourcing science</a:t>
            </a:r>
            <a:endParaRPr/>
          </a:p>
          <a:p>
            <a:pPr indent="-317500" lvl="0" marL="457200" rtl="0" algn="l">
              <a:spcBef>
                <a:spcPts val="0"/>
              </a:spcBef>
              <a:spcAft>
                <a:spcPts val="0"/>
              </a:spcAft>
              <a:buClr>
                <a:schemeClr val="dk1"/>
              </a:buClr>
              <a:buSzPts val="1400"/>
              <a:buFont typeface="Proxima Nova"/>
              <a:buChar char="●"/>
            </a:pPr>
            <a:r>
              <a:rPr b="1" lang="en" sz="1300">
                <a:latin typeface="Proxima Nova"/>
                <a:ea typeface="Proxima Nova"/>
                <a:cs typeface="Proxima Nova"/>
                <a:sym typeface="Proxima Nova"/>
              </a:rPr>
              <a:t>NOAA firewalls prevent community development by disallowing external modelers in our computing environments</a:t>
            </a:r>
            <a:endParaRPr b="1" sz="1300"/>
          </a:p>
          <a:p>
            <a:pPr indent="-228600" lvl="0" marL="457200" rtl="0" algn="l">
              <a:lnSpc>
                <a:spcPct val="90000"/>
              </a:lnSpc>
              <a:spcBef>
                <a:spcPts val="1000"/>
              </a:spcBef>
              <a:spcAft>
                <a:spcPts val="0"/>
              </a:spcAft>
              <a:buClr>
                <a:schemeClr val="dk1"/>
              </a:buClr>
              <a:buSzPts val="1200"/>
              <a:buFont typeface="Calibri"/>
              <a:buNone/>
            </a:pPr>
            <a:r>
              <a:t/>
            </a:r>
            <a:endParaRPr b="1">
              <a:latin typeface="Arial"/>
              <a:ea typeface="Arial"/>
              <a:cs typeface="Arial"/>
              <a:sym typeface="Arial"/>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 name="Shape 346"/>
        <p:cNvGrpSpPr/>
        <p:nvPr/>
      </p:nvGrpSpPr>
      <p:grpSpPr>
        <a:xfrm>
          <a:off x="0" y="0"/>
          <a:ext cx="0" cy="0"/>
          <a:chOff x="0" y="0"/>
          <a:chExt cx="0" cy="0"/>
        </a:xfrm>
      </p:grpSpPr>
      <p:sp>
        <p:nvSpPr>
          <p:cNvPr id="347" name="Google Shape;347;g2ec52a94b82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8" name="Google Shape;348;g2ec52a94b82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1"/>
                </a:solidFill>
                <a:latin typeface="Montserrat"/>
                <a:ea typeface="Montserrat"/>
                <a:cs typeface="Montserrat"/>
                <a:sym typeface="Montserrat"/>
              </a:rPr>
              <a:t>GUI</a:t>
            </a:r>
            <a:endParaRPr sz="1400">
              <a:solidFill>
                <a:schemeClr val="dk1"/>
              </a:solidFill>
              <a:latin typeface="Montserrat"/>
              <a:ea typeface="Montserrat"/>
              <a:cs typeface="Montserrat"/>
              <a:sym typeface="Montserrat"/>
            </a:endParaRPr>
          </a:p>
          <a:p>
            <a:pPr indent="0" lvl="0" marL="0" rtl="0" algn="l">
              <a:spcBef>
                <a:spcPts val="1600"/>
              </a:spcBef>
              <a:spcAft>
                <a:spcPts val="0"/>
              </a:spcAft>
              <a:buClr>
                <a:schemeClr val="dk1"/>
              </a:buClr>
              <a:buSzPts val="1100"/>
              <a:buFont typeface="Arial"/>
              <a:buNone/>
            </a:pPr>
            <a:r>
              <a:rPr lang="en" sz="1400">
                <a:solidFill>
                  <a:schemeClr val="dk1"/>
                </a:solidFill>
                <a:latin typeface="Montserrat"/>
                <a:ea typeface="Montserrat"/>
                <a:cs typeface="Montserrat"/>
                <a:sym typeface="Montserrat"/>
              </a:rPr>
              <a:t>Right product for right audience</a:t>
            </a:r>
            <a:endParaRPr b="1">
              <a:solidFill>
                <a:schemeClr val="dk1"/>
              </a:solidFill>
              <a:latin typeface="Proxima Nova"/>
              <a:ea typeface="Proxima Nova"/>
              <a:cs typeface="Proxima Nova"/>
              <a:sym typeface="Proxima Nova"/>
            </a:endParaRPr>
          </a:p>
          <a:p>
            <a:pPr indent="0" lvl="0" marL="0" rtl="0" algn="l">
              <a:spcBef>
                <a:spcPts val="1600"/>
              </a:spcBef>
              <a:spcAft>
                <a:spcPts val="0"/>
              </a:spcAft>
              <a:buNone/>
            </a:pPr>
            <a:r>
              <a:rPr b="1" lang="en">
                <a:solidFill>
                  <a:schemeClr val="dk1"/>
                </a:solidFill>
                <a:latin typeface="Proxima Nova"/>
                <a:ea typeface="Proxima Nova"/>
                <a:cs typeface="Proxima Nova"/>
                <a:sym typeface="Proxima Nova"/>
              </a:rPr>
              <a:t>TRACY</a:t>
            </a:r>
            <a:endParaRPr b="1">
              <a:solidFill>
                <a:schemeClr val="dk1"/>
              </a:solidFill>
              <a:latin typeface="Proxima Nova"/>
              <a:ea typeface="Proxima Nova"/>
              <a:cs typeface="Proxima Nova"/>
              <a:sym typeface="Proxima Nova"/>
            </a:endParaRPr>
          </a:p>
          <a:p>
            <a:pPr indent="0" lvl="0" marL="0" rtl="0" algn="l">
              <a:spcBef>
                <a:spcPts val="0"/>
              </a:spcBef>
              <a:spcAft>
                <a:spcPts val="0"/>
              </a:spcAft>
              <a:buNone/>
            </a:pPr>
            <a:r>
              <a:t/>
            </a:r>
            <a:endParaRPr b="1">
              <a:solidFill>
                <a:schemeClr val="dk1"/>
              </a:solidFill>
              <a:latin typeface="Proxima Nova"/>
              <a:ea typeface="Proxima Nova"/>
              <a:cs typeface="Proxima Nova"/>
              <a:sym typeface="Proxima Nova"/>
            </a:endParaRPr>
          </a:p>
          <a:p>
            <a:pPr indent="-317500" lvl="0" marL="457200" rtl="0" algn="l">
              <a:spcBef>
                <a:spcPts val="0"/>
              </a:spcBef>
              <a:spcAft>
                <a:spcPts val="0"/>
              </a:spcAft>
              <a:buClr>
                <a:schemeClr val="dk1"/>
              </a:buClr>
              <a:buSzPts val="1400"/>
              <a:buFont typeface="Proxima Nova"/>
              <a:buChar char="●"/>
            </a:pPr>
            <a:r>
              <a:rPr b="1" lang="en">
                <a:solidFill>
                  <a:schemeClr val="dk1"/>
                </a:solidFill>
                <a:latin typeface="Proxima Nova"/>
                <a:ea typeface="Proxima Nova"/>
                <a:cs typeface="Proxima Nova"/>
                <a:sym typeface="Proxima Nova"/>
              </a:rPr>
              <a:t>People learn differently – video games and graphics, instant gratification, this black screen is a deterent </a:t>
            </a:r>
            <a:endParaRPr>
              <a:solidFill>
                <a:schemeClr val="dk1"/>
              </a:solidFill>
            </a:endParaRPr>
          </a:p>
          <a:p>
            <a:pPr indent="-317500" lvl="1" marL="914400" rtl="0" algn="l">
              <a:spcBef>
                <a:spcPts val="0"/>
              </a:spcBef>
              <a:spcAft>
                <a:spcPts val="0"/>
              </a:spcAft>
              <a:buClr>
                <a:schemeClr val="dk1"/>
              </a:buClr>
              <a:buSzPts val="1400"/>
              <a:buFont typeface="Proxima Nova"/>
              <a:buChar char="●"/>
            </a:pPr>
            <a:r>
              <a:rPr lang="en">
                <a:solidFill>
                  <a:schemeClr val="dk1"/>
                </a:solidFill>
              </a:rPr>
              <a:t>If you build it, they still may not come (WRF-SI- built it and shopped it to coders- great idea, marketed incorrectly was abandoned before it has a chance)</a:t>
            </a:r>
            <a:endParaRPr b="1">
              <a:solidFill>
                <a:schemeClr val="dk1"/>
              </a:solidFill>
              <a:latin typeface="Proxima Nova"/>
              <a:ea typeface="Proxima Nova"/>
              <a:cs typeface="Proxima Nova"/>
              <a:sym typeface="Proxima Nova"/>
            </a:endParaRPr>
          </a:p>
          <a:p>
            <a:pPr indent="-317500" lvl="0" marL="457200" rtl="0" algn="l">
              <a:spcBef>
                <a:spcPts val="0"/>
              </a:spcBef>
              <a:spcAft>
                <a:spcPts val="0"/>
              </a:spcAft>
              <a:buClr>
                <a:schemeClr val="dk1"/>
              </a:buClr>
              <a:buSzPts val="1400"/>
              <a:buFont typeface="Proxima Nova"/>
              <a:buChar char="●"/>
            </a:pPr>
            <a:r>
              <a:rPr b="1" lang="en" sz="1300">
                <a:solidFill>
                  <a:schemeClr val="dk1"/>
                </a:solidFill>
                <a:latin typeface="Proxima Nova"/>
                <a:ea typeface="Proxima Nova"/>
                <a:cs typeface="Proxima Nova"/>
                <a:sym typeface="Proxima Nova"/>
              </a:rPr>
              <a:t>NOAAs lack of visibility and branding misses opportunities for public support, growing a workforce, and crowdsourcing science</a:t>
            </a:r>
            <a:endParaRPr>
              <a:solidFill>
                <a:schemeClr val="dk1"/>
              </a:solidFill>
            </a:endParaRPr>
          </a:p>
          <a:p>
            <a:pPr indent="-317500" lvl="0" marL="457200" rtl="0" algn="l">
              <a:spcBef>
                <a:spcPts val="0"/>
              </a:spcBef>
              <a:spcAft>
                <a:spcPts val="0"/>
              </a:spcAft>
              <a:buClr>
                <a:schemeClr val="dk1"/>
              </a:buClr>
              <a:buSzPts val="1400"/>
              <a:buFont typeface="Proxima Nova"/>
              <a:buChar char="●"/>
            </a:pPr>
            <a:r>
              <a:rPr b="1" lang="en" sz="1300">
                <a:solidFill>
                  <a:schemeClr val="dk1"/>
                </a:solidFill>
                <a:latin typeface="Proxima Nova"/>
                <a:ea typeface="Proxima Nova"/>
                <a:cs typeface="Proxima Nova"/>
                <a:sym typeface="Proxima Nova"/>
              </a:rPr>
              <a:t>NOAA firewalls prevent community development by disallowing external modelers in our computing environments</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6" name="Shape 356"/>
        <p:cNvGrpSpPr/>
        <p:nvPr/>
      </p:nvGrpSpPr>
      <p:grpSpPr>
        <a:xfrm>
          <a:off x="0" y="0"/>
          <a:ext cx="0" cy="0"/>
          <a:chOff x="0" y="0"/>
          <a:chExt cx="0" cy="0"/>
        </a:xfrm>
      </p:grpSpPr>
      <p:sp>
        <p:nvSpPr>
          <p:cNvPr id="357" name="Google Shape;357;g2ec52a94b82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8" name="Google Shape;358;g2ec52a94b82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Get people involved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6" name="Shape 376"/>
        <p:cNvGrpSpPr/>
        <p:nvPr/>
      </p:nvGrpSpPr>
      <p:grpSpPr>
        <a:xfrm>
          <a:off x="0" y="0"/>
          <a:ext cx="0" cy="0"/>
          <a:chOff x="0" y="0"/>
          <a:chExt cx="0" cy="0"/>
        </a:xfrm>
      </p:grpSpPr>
      <p:sp>
        <p:nvSpPr>
          <p:cNvPr id="377" name="Google Shape;377;g2ec52a94b82_0_130:notes"/>
          <p:cNvSpPr txBox="1"/>
          <p:nvPr/>
        </p:nvSpPr>
        <p:spPr>
          <a:xfrm>
            <a:off x="3884612" y="8685212"/>
            <a:ext cx="2971800" cy="4572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800"/>
              <a:buFont typeface="Arial"/>
              <a:buNone/>
            </a:pPr>
            <a:fld id="{00000000-1234-1234-1234-123412341234}" type="slidenum">
              <a:rPr b="0" i="0" lang="en" sz="1800" u="none" cap="none" strike="noStrike">
                <a:solidFill>
                  <a:srgbClr val="000000"/>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
        <p:nvSpPr>
          <p:cNvPr id="378" name="Google Shape;378;g2ec52a94b82_0_1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524288"/>
            <a:headEnd len="sm" w="sm" type="none"/>
            <a:tailEnd len="sm" w="sm" type="none"/>
          </a:ln>
        </p:spPr>
      </p:sp>
      <p:sp>
        <p:nvSpPr>
          <p:cNvPr id="379" name="Google Shape;379;g2ec52a94b82_0_130: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800"/>
              <a:buFont typeface="Arial"/>
              <a:buNone/>
            </a:pPr>
            <a:r>
              <a:rPr lang="en"/>
              <a:t>ALISON</a:t>
            </a:r>
            <a:endParaRPr/>
          </a:p>
          <a:p>
            <a:pPr indent="0" lvl="0" marL="0" rtl="0" algn="l">
              <a:lnSpc>
                <a:spcPct val="100000"/>
              </a:lnSpc>
              <a:spcBef>
                <a:spcPts val="0"/>
              </a:spcBef>
              <a:spcAft>
                <a:spcPts val="0"/>
              </a:spcAft>
              <a:buSzPts val="1800"/>
              <a:buFont typeface="Arial"/>
              <a:buNone/>
            </a:pPr>
            <a:r>
              <a:t/>
            </a:r>
            <a:endParaRPr/>
          </a:p>
          <a:p>
            <a:pPr indent="0" lvl="0" marL="0" rtl="0" algn="l">
              <a:spcBef>
                <a:spcPts val="0"/>
              </a:spcBef>
              <a:spcAft>
                <a:spcPts val="0"/>
              </a:spcAft>
              <a:buClr>
                <a:schemeClr val="dk1"/>
              </a:buClr>
              <a:buSzPts val="1800"/>
              <a:buFont typeface="Arial"/>
              <a:buNone/>
            </a:pPr>
            <a:r>
              <a:rPr lang="en">
                <a:solidFill>
                  <a:schemeClr val="dk1"/>
                </a:solidFill>
              </a:rPr>
              <a:t>From Marine Sanctuaries NOS </a:t>
            </a:r>
            <a:endParaRPr/>
          </a:p>
          <a:p>
            <a:pPr indent="0" lvl="0" marL="0" rtl="0" algn="l">
              <a:lnSpc>
                <a:spcPct val="100000"/>
              </a:lnSpc>
              <a:spcBef>
                <a:spcPts val="0"/>
              </a:spcBef>
              <a:spcAft>
                <a:spcPts val="0"/>
              </a:spcAft>
              <a:buSzPts val="1800"/>
              <a:buFont typeface="Arial"/>
              <a:buNone/>
            </a:pPr>
            <a:r>
              <a:rPr lang="en">
                <a:latin typeface="Arial"/>
                <a:ea typeface="Arial"/>
                <a:cs typeface="Arial"/>
                <a:sym typeface="Arial"/>
              </a:rPr>
              <a:t>This is a modification of that method that a lot of people in science fields may relate to. Using it could help tell your story and keep you on track. Not all of us will fit this model.</a:t>
            </a:r>
            <a:endParaRPr>
              <a:latin typeface="Arial"/>
              <a:ea typeface="Arial"/>
              <a:cs typeface="Arial"/>
              <a:sym typeface="Arial"/>
            </a:endParaRPr>
          </a:p>
          <a:p>
            <a:pPr indent="0" lvl="0" marL="0" rtl="0" algn="l">
              <a:lnSpc>
                <a:spcPct val="100000"/>
              </a:lnSpc>
              <a:spcBef>
                <a:spcPts val="0"/>
              </a:spcBef>
              <a:spcAft>
                <a:spcPts val="0"/>
              </a:spcAft>
              <a:buSzPts val="1800"/>
              <a:buFont typeface="Arial"/>
              <a:buNone/>
            </a:pPr>
            <a:r>
              <a:rPr lang="en"/>
              <a:t>ACT 1 – Exposition and conflict</a:t>
            </a:r>
            <a:endParaRPr/>
          </a:p>
          <a:p>
            <a:pPr indent="0" lvl="0" marL="0" rtl="0" algn="l">
              <a:lnSpc>
                <a:spcPct val="100000"/>
              </a:lnSpc>
              <a:spcBef>
                <a:spcPts val="0"/>
              </a:spcBef>
              <a:spcAft>
                <a:spcPts val="0"/>
              </a:spcAft>
              <a:buSzPts val="1800"/>
              <a:buFont typeface="Arial"/>
              <a:buNone/>
            </a:pPr>
            <a:r>
              <a:rPr lang="en"/>
              <a:t>Hook , characters, inciting incident - tension</a:t>
            </a:r>
            <a:endParaRPr/>
          </a:p>
          <a:p>
            <a:pPr indent="0" lvl="0" marL="0" rtl="0" algn="l">
              <a:lnSpc>
                <a:spcPct val="100000"/>
              </a:lnSpc>
              <a:spcBef>
                <a:spcPts val="0"/>
              </a:spcBef>
              <a:spcAft>
                <a:spcPts val="0"/>
              </a:spcAft>
              <a:buSzPts val="1800"/>
              <a:buFont typeface="Arial"/>
              <a:buNone/>
            </a:pPr>
            <a:r>
              <a:t/>
            </a:r>
            <a:endParaRPr/>
          </a:p>
          <a:p>
            <a:pPr indent="0" lvl="0" marL="0" rtl="0" algn="l">
              <a:lnSpc>
                <a:spcPct val="100000"/>
              </a:lnSpc>
              <a:spcBef>
                <a:spcPts val="0"/>
              </a:spcBef>
              <a:spcAft>
                <a:spcPts val="0"/>
              </a:spcAft>
              <a:buSzPts val="1800"/>
              <a:buFont typeface="Arial"/>
              <a:buNone/>
            </a:pPr>
            <a:r>
              <a:rPr lang="en"/>
              <a:t>ACT 2 – Rising action</a:t>
            </a:r>
            <a:endParaRPr/>
          </a:p>
          <a:p>
            <a:pPr indent="0" lvl="0" marL="0" rtl="0" algn="l">
              <a:lnSpc>
                <a:spcPct val="100000"/>
              </a:lnSpc>
              <a:spcBef>
                <a:spcPts val="0"/>
              </a:spcBef>
              <a:spcAft>
                <a:spcPts val="0"/>
              </a:spcAft>
              <a:buSzPts val="1800"/>
              <a:buFont typeface="Arial"/>
              <a:buNone/>
            </a:pPr>
            <a:r>
              <a:rPr lang="en"/>
              <a:t>Problems, search for answers, the Mirror Moment (protagonist’s demons), the Dark Moment (point of no return)</a:t>
            </a:r>
            <a:endParaRPr/>
          </a:p>
          <a:p>
            <a:pPr indent="0" lvl="0" marL="0" rtl="0" algn="l">
              <a:lnSpc>
                <a:spcPct val="100000"/>
              </a:lnSpc>
              <a:spcBef>
                <a:spcPts val="0"/>
              </a:spcBef>
              <a:spcAft>
                <a:spcPts val="0"/>
              </a:spcAft>
              <a:buSzPts val="1800"/>
              <a:buFont typeface="Arial"/>
              <a:buNone/>
            </a:pPr>
            <a:r>
              <a:t/>
            </a:r>
            <a:endParaRPr/>
          </a:p>
          <a:p>
            <a:pPr indent="0" lvl="0" marL="0" rtl="0" algn="l">
              <a:lnSpc>
                <a:spcPct val="100000"/>
              </a:lnSpc>
              <a:spcBef>
                <a:spcPts val="0"/>
              </a:spcBef>
              <a:spcAft>
                <a:spcPts val="0"/>
              </a:spcAft>
              <a:buSzPts val="1800"/>
              <a:buFont typeface="Arial"/>
              <a:buNone/>
            </a:pPr>
            <a:r>
              <a:rPr lang="en"/>
              <a:t>ACT 3 – From climax to resolution</a:t>
            </a:r>
            <a:endParaRPr/>
          </a:p>
          <a:p>
            <a:pPr indent="0" lvl="0" marL="0" rtl="0" algn="l">
              <a:lnSpc>
                <a:spcPct val="100000"/>
              </a:lnSpc>
              <a:spcBef>
                <a:spcPts val="0"/>
              </a:spcBef>
              <a:spcAft>
                <a:spcPts val="0"/>
              </a:spcAft>
              <a:buSzPts val="1800"/>
              <a:buFont typeface="Arial"/>
              <a:buNone/>
            </a:pPr>
            <a:r>
              <a:rPr lang="en"/>
              <a:t>Final battle, climax, Aha! Moment, and pulling the story together</a:t>
            </a:r>
            <a:endParaRPr/>
          </a:p>
          <a:p>
            <a:pPr indent="0" lvl="0" marL="0" rtl="0" algn="l">
              <a:lnSpc>
                <a:spcPct val="100000"/>
              </a:lnSpc>
              <a:spcBef>
                <a:spcPts val="0"/>
              </a:spcBef>
              <a:spcAft>
                <a:spcPts val="0"/>
              </a:spcAft>
              <a:buSzPts val="1800"/>
              <a:buFont typeface="Arial"/>
              <a:buNone/>
            </a:pPr>
            <a:r>
              <a:t/>
            </a:r>
            <a:endParaRPr/>
          </a:p>
          <a:p>
            <a:pPr indent="0" lvl="0" marL="0" rtl="0" algn="l">
              <a:lnSpc>
                <a:spcPct val="100000"/>
              </a:lnSpc>
              <a:spcBef>
                <a:spcPts val="0"/>
              </a:spcBef>
              <a:spcAft>
                <a:spcPts val="0"/>
              </a:spcAft>
              <a:buSzPts val="1800"/>
              <a:buFont typeface="Arial"/>
              <a:buNone/>
            </a:pPr>
            <a:r>
              <a:rPr lang="en"/>
              <a:t>But to use dramatic techniques, we first need to think differently about science – start by recognizing that our impact on society will not happen with technical publications alone. Our impact will come from adopting, adapting, and practicing the techniques of effective communicators.</a:t>
            </a:r>
            <a:endParaRPr/>
          </a:p>
          <a:p>
            <a:pPr indent="0" lvl="0" marL="0" rtl="0" algn="l">
              <a:lnSpc>
                <a:spcPct val="100000"/>
              </a:lnSpc>
              <a:spcBef>
                <a:spcPts val="0"/>
              </a:spcBef>
              <a:spcAft>
                <a:spcPts val="0"/>
              </a:spcAft>
              <a:buSzPts val="1800"/>
              <a:buFont typeface="Arial"/>
              <a:buNone/>
            </a:pPr>
            <a:r>
              <a:t/>
            </a:r>
            <a:endParaRPr/>
          </a:p>
          <a:p>
            <a:pPr indent="0" lvl="0" marL="0" rtl="0" algn="l">
              <a:lnSpc>
                <a:spcPct val="100000"/>
              </a:lnSpc>
              <a:spcBef>
                <a:spcPts val="0"/>
              </a:spcBef>
              <a:spcAft>
                <a:spcPts val="0"/>
              </a:spcAft>
              <a:buSzPts val="1800"/>
              <a:buFont typeface="Arial"/>
              <a:buNone/>
            </a:pPr>
            <a:r>
              <a:rPr lang="en"/>
              <a:t>Publication - the beginning of communicating your ideas</a:t>
            </a:r>
            <a:endParaRPr/>
          </a:p>
          <a:p>
            <a:pPr indent="0" lvl="0" marL="0" rtl="0" algn="l">
              <a:lnSpc>
                <a:spcPct val="100000"/>
              </a:lnSpc>
              <a:spcBef>
                <a:spcPts val="0"/>
              </a:spcBef>
              <a:spcAft>
                <a:spcPts val="0"/>
              </a:spcAft>
              <a:buSzPts val="1800"/>
              <a:buFont typeface="Arial"/>
              <a:buNone/>
            </a:pPr>
            <a:r>
              <a:rPr lang="en"/>
              <a:t>Science is a human enterprise, fraught with passion, emotion &amp; bias</a:t>
            </a:r>
            <a:endParaRPr/>
          </a:p>
          <a:p>
            <a:pPr indent="0" lvl="0" marL="0" rtl="0" algn="l">
              <a:lnSpc>
                <a:spcPct val="100000"/>
              </a:lnSpc>
              <a:spcBef>
                <a:spcPts val="0"/>
              </a:spcBef>
              <a:spcAft>
                <a:spcPts val="0"/>
              </a:spcAft>
              <a:buSzPts val="1800"/>
              <a:buFont typeface="Arial"/>
              <a:buNone/>
            </a:pPr>
            <a:r>
              <a:rPr lang="en"/>
              <a:t>Data as soundbites </a:t>
            </a:r>
            <a:endParaRPr/>
          </a:p>
          <a:p>
            <a:pPr indent="0" lvl="0" marL="0" rtl="0" algn="l">
              <a:lnSpc>
                <a:spcPct val="100000"/>
              </a:lnSpc>
              <a:spcBef>
                <a:spcPts val="0"/>
              </a:spcBef>
              <a:spcAft>
                <a:spcPts val="0"/>
              </a:spcAft>
              <a:buSzPts val="1800"/>
              <a:buFont typeface="Arial"/>
              <a:buNone/>
            </a:pPr>
            <a:r>
              <a:rPr lang="en"/>
              <a:t>Research as story &amp; drama</a:t>
            </a:r>
            <a:endParaRPr/>
          </a:p>
          <a:p>
            <a:pPr indent="0" lvl="0" marL="0" rtl="0" algn="l">
              <a:lnSpc>
                <a:spcPct val="100000"/>
              </a:lnSpc>
              <a:spcBef>
                <a:spcPts val="0"/>
              </a:spcBef>
              <a:spcAft>
                <a:spcPts val="0"/>
              </a:spcAft>
              <a:buSzPts val="1800"/>
              <a:buFont typeface="Arial"/>
              <a:buNone/>
            </a:pPr>
            <a:r>
              <a:rPr lang="en"/>
              <a:t>“I’ve never thought about it that way before.”</a:t>
            </a:r>
            <a:endParaRPr/>
          </a:p>
          <a:p>
            <a:pPr indent="0" lvl="0" marL="0" rtl="0" algn="l">
              <a:lnSpc>
                <a:spcPct val="100000"/>
              </a:lnSpc>
              <a:spcBef>
                <a:spcPts val="0"/>
              </a:spcBef>
              <a:spcAft>
                <a:spcPts val="0"/>
              </a:spcAft>
              <a:buSzPts val="1800"/>
              <a:buFont typeface="Arial"/>
              <a:buNone/>
            </a:pPr>
            <a:r>
              <a:t/>
            </a:r>
            <a:endParaRPr/>
          </a:p>
          <a:p>
            <a:pPr indent="0" lvl="0" marL="0" rtl="0" algn="l">
              <a:lnSpc>
                <a:spcPct val="100000"/>
              </a:lnSpc>
              <a:spcBef>
                <a:spcPts val="0"/>
              </a:spcBef>
              <a:spcAft>
                <a:spcPts val="0"/>
              </a:spcAft>
              <a:buSzPts val="1800"/>
              <a:buFont typeface="Arial"/>
              <a:buNone/>
            </a:pPr>
            <a:r>
              <a:rPr lang="en"/>
              <a:t>You can look to some TED talks as excellent examples of people who have blended science and storytelling. Simon Sinek turns the idea of a technical talk on its head, saying we need to make people feel the importance of our work, not sell them on the what we do. Jill Bolte Taylor, a brain scientist who describes the magic of the brain through a stroke she had, completely changing her perspective on her relationship to the world. I highly recommend you watch these talks.</a:t>
            </a:r>
            <a:endParaRPr/>
          </a:p>
          <a:p>
            <a:pPr indent="0" lvl="0" marL="0" rtl="0" algn="l">
              <a:lnSpc>
                <a:spcPct val="100000"/>
              </a:lnSpc>
              <a:spcBef>
                <a:spcPts val="0"/>
              </a:spcBef>
              <a:spcAft>
                <a:spcPts val="0"/>
              </a:spcAft>
              <a:buSzPts val="1800"/>
              <a:buFont typeface="Arial"/>
              <a:buNone/>
            </a:pPr>
            <a:r>
              <a:t/>
            </a:r>
            <a:endParaRPr/>
          </a:p>
          <a:p>
            <a:pPr indent="0" lvl="0" marL="0" rtl="0" algn="l">
              <a:lnSpc>
                <a:spcPct val="100000"/>
              </a:lnSpc>
              <a:spcBef>
                <a:spcPts val="0"/>
              </a:spcBef>
              <a:spcAft>
                <a:spcPts val="0"/>
              </a:spcAft>
              <a:buSzPts val="1800"/>
              <a:buFont typeface="Arial"/>
              <a:buNone/>
            </a:pPr>
            <a:r>
              <a:rPr lang="en"/>
              <a:t>Sell me on your “why”</a:t>
            </a:r>
            <a:endParaRPr/>
          </a:p>
          <a:p>
            <a:pPr indent="0" lvl="0" marL="0" rtl="0" algn="l">
              <a:lnSpc>
                <a:spcPct val="100000"/>
              </a:lnSpc>
              <a:spcBef>
                <a:spcPts val="0"/>
              </a:spcBef>
              <a:spcAft>
                <a:spcPts val="0"/>
              </a:spcAft>
              <a:buSzPts val="1800"/>
              <a:buFont typeface="Arial"/>
              <a:buNone/>
            </a:pPr>
            <a:r>
              <a:rPr lang="en"/>
              <a:t>Make it personal</a:t>
            </a:r>
            <a:endParaRPr/>
          </a:p>
          <a:p>
            <a:pPr indent="0" lvl="0" marL="0" rtl="0" algn="l">
              <a:lnSpc>
                <a:spcPct val="100000"/>
              </a:lnSpc>
              <a:spcBef>
                <a:spcPts val="0"/>
              </a:spcBef>
              <a:spcAft>
                <a:spcPts val="0"/>
              </a:spcAft>
              <a:buSzPts val="1800"/>
              <a:buFont typeface="Arial"/>
              <a:buNone/>
            </a:pPr>
            <a:r>
              <a:rPr lang="en"/>
              <a:t>Test the tools</a:t>
            </a:r>
            <a:endParaRPr/>
          </a:p>
          <a:p>
            <a:pPr indent="0" lvl="0" marL="0" rtl="0" algn="l">
              <a:lnSpc>
                <a:spcPct val="100000"/>
              </a:lnSpc>
              <a:spcBef>
                <a:spcPts val="0"/>
              </a:spcBef>
              <a:spcAft>
                <a:spcPts val="0"/>
              </a:spcAft>
              <a:buSzPts val="1800"/>
              <a:buFont typeface="Arial"/>
              <a:buNone/>
            </a:pPr>
            <a:r>
              <a:rPr lang="en"/>
              <a:t>Find your formula</a:t>
            </a:r>
            <a:endParaRPr/>
          </a:p>
          <a:p>
            <a:pPr indent="0" lvl="0" marL="0" rtl="0" algn="l">
              <a:lnSpc>
                <a:spcPct val="100000"/>
              </a:lnSpc>
              <a:spcBef>
                <a:spcPts val="0"/>
              </a:spcBef>
              <a:spcAft>
                <a:spcPts val="0"/>
              </a:spcAft>
              <a:buSzPts val="1800"/>
              <a:buFont typeface="Arial"/>
              <a:buNone/>
            </a:pPr>
            <a:r>
              <a:rPr lang="en"/>
              <a:t>Practice</a:t>
            </a:r>
            <a:endParaRPr/>
          </a:p>
          <a:p>
            <a:pPr indent="0" lvl="0" marL="0" rtl="0" algn="l">
              <a:lnSpc>
                <a:spcPct val="100000"/>
              </a:lnSpc>
              <a:spcBef>
                <a:spcPts val="0"/>
              </a:spcBef>
              <a:spcAft>
                <a:spcPts val="0"/>
              </a:spcAft>
              <a:buSzPts val="1800"/>
              <a:buFont typeface="Arial"/>
              <a:buNone/>
            </a:pPr>
            <a:r>
              <a:t/>
            </a:r>
            <a:endParaRPr/>
          </a:p>
          <a:p>
            <a:pPr indent="0" lvl="0" marL="0" rtl="0" algn="l">
              <a:lnSpc>
                <a:spcPct val="100000"/>
              </a:lnSpc>
              <a:spcBef>
                <a:spcPts val="0"/>
              </a:spcBef>
              <a:spcAft>
                <a:spcPts val="0"/>
              </a:spcAft>
              <a:buSzPts val="1800"/>
              <a:buFont typeface="Arial"/>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5" name="Shape 415"/>
        <p:cNvGrpSpPr/>
        <p:nvPr/>
      </p:nvGrpSpPr>
      <p:grpSpPr>
        <a:xfrm>
          <a:off x="0" y="0"/>
          <a:ext cx="0" cy="0"/>
          <a:chOff x="0" y="0"/>
          <a:chExt cx="0" cy="0"/>
        </a:xfrm>
      </p:grpSpPr>
      <p:sp>
        <p:nvSpPr>
          <p:cNvPr id="416" name="Google Shape;416;g2ec52a94b82_0_658:notes"/>
          <p:cNvSpPr txBox="1"/>
          <p:nvPr/>
        </p:nvSpPr>
        <p:spPr>
          <a:xfrm>
            <a:off x="3884612" y="8685212"/>
            <a:ext cx="2971800" cy="457200"/>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800"/>
              <a:buFont typeface="Arial"/>
              <a:buNone/>
            </a:pPr>
            <a:fld id="{00000000-1234-1234-1234-123412341234}" type="slidenum">
              <a:rPr b="0" i="0" lang="en" sz="1800" u="none" cap="none" strike="noStrike">
                <a:solidFill>
                  <a:srgbClr val="000000"/>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
        <p:nvSpPr>
          <p:cNvPr id="417" name="Google Shape;417;g2ec52a94b82_0_65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miter lim="524288"/>
            <a:headEnd len="sm" w="sm" type="none"/>
            <a:tailEnd len="sm" w="sm" type="none"/>
          </a:ln>
        </p:spPr>
      </p:sp>
      <p:sp>
        <p:nvSpPr>
          <p:cNvPr id="418" name="Google Shape;418;g2ec52a94b82_0_658:notes"/>
          <p:cNvSpPr txBox="1"/>
          <p:nvPr>
            <p:ph idx="1" type="body"/>
          </p:nvPr>
        </p:nvSpPr>
        <p:spPr>
          <a:xfrm>
            <a:off x="685800" y="4343400"/>
            <a:ext cx="5486400" cy="4114800"/>
          </a:xfrm>
          <a:prstGeom prst="rect">
            <a:avLst/>
          </a:prstGeom>
          <a:noFill/>
          <a:ln>
            <a:noFill/>
          </a:ln>
        </p:spPr>
        <p:txBody>
          <a:bodyPr anchorCtr="0" anchor="t" bIns="45700" lIns="91425" spcFirstLastPara="1" rIns="91425" wrap="square" tIns="45700">
            <a:noAutofit/>
          </a:bodyPr>
          <a:lstStyle/>
          <a:p>
            <a:pPr indent="0" lvl="0" marL="0" rtl="0" algn="l">
              <a:lnSpc>
                <a:spcPct val="100000"/>
              </a:lnSpc>
              <a:spcBef>
                <a:spcPts val="0"/>
              </a:spcBef>
              <a:spcAft>
                <a:spcPts val="0"/>
              </a:spcAft>
              <a:buSzPts val="1800"/>
              <a:buFont typeface="Arial"/>
              <a:buNone/>
            </a:pPr>
            <a:r>
              <a:rPr lang="en"/>
              <a:t>ALISON </a:t>
            </a:r>
            <a:endParaRPr/>
          </a:p>
          <a:p>
            <a:pPr indent="0" lvl="0" marL="0" rtl="0" algn="l">
              <a:lnSpc>
                <a:spcPct val="100000"/>
              </a:lnSpc>
              <a:spcBef>
                <a:spcPts val="0"/>
              </a:spcBef>
              <a:spcAft>
                <a:spcPts val="0"/>
              </a:spcAft>
              <a:buSzPts val="1800"/>
              <a:buFont typeface="Arial"/>
              <a:buNone/>
            </a:pPr>
            <a:r>
              <a:t/>
            </a:r>
            <a:endParaRPr/>
          </a:p>
          <a:p>
            <a:pPr indent="0" lvl="0" marL="0" rtl="0" algn="l">
              <a:lnSpc>
                <a:spcPct val="100000"/>
              </a:lnSpc>
              <a:spcBef>
                <a:spcPts val="0"/>
              </a:spcBef>
              <a:spcAft>
                <a:spcPts val="0"/>
              </a:spcAft>
              <a:buSzPts val="1800"/>
              <a:buFont typeface="Arial"/>
              <a:buNone/>
            </a:pPr>
            <a:r>
              <a:rPr lang="en"/>
              <a:t>From Marine Sanctuaries NOS </a:t>
            </a:r>
            <a:endParaRPr/>
          </a:p>
          <a:p>
            <a:pPr indent="0" lvl="0" marL="0" rtl="0" algn="l">
              <a:lnSpc>
                <a:spcPct val="100000"/>
              </a:lnSpc>
              <a:spcBef>
                <a:spcPts val="0"/>
              </a:spcBef>
              <a:spcAft>
                <a:spcPts val="0"/>
              </a:spcAft>
              <a:buSzPts val="1800"/>
              <a:buFont typeface="Arial"/>
              <a:buNone/>
            </a:pPr>
            <a:r>
              <a:t/>
            </a:r>
            <a:endParaRPr/>
          </a:p>
          <a:p>
            <a:pPr indent="0" lvl="0" marL="0" rtl="0" algn="l">
              <a:lnSpc>
                <a:spcPct val="100000"/>
              </a:lnSpc>
              <a:spcBef>
                <a:spcPts val="0"/>
              </a:spcBef>
              <a:spcAft>
                <a:spcPts val="0"/>
              </a:spcAft>
              <a:buSzPts val="1800"/>
              <a:buFont typeface="Arial"/>
              <a:buNone/>
            </a:pPr>
            <a:r>
              <a:rPr lang="en">
                <a:latin typeface="Arial"/>
                <a:ea typeface="Arial"/>
                <a:cs typeface="Arial"/>
                <a:sym typeface="Arial"/>
              </a:rPr>
              <a:t>Some people respond to cerebral approaches to communications.  More are reached when they see sincerity.  Even more when humor and instinct are added.  And even more respond to sex appeal.  The farther down this list you can get with a science story, the bigger the audience will be and the more effectively your message will be communicated.  But to do it, you will also have to think more about style and approach than you have in the past.</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 name="Shape 214"/>
        <p:cNvGrpSpPr/>
        <p:nvPr/>
      </p:nvGrpSpPr>
      <p:grpSpPr>
        <a:xfrm>
          <a:off x="0" y="0"/>
          <a:ext cx="0" cy="0"/>
          <a:chOff x="0" y="0"/>
          <a:chExt cx="0" cy="0"/>
        </a:xfrm>
      </p:grpSpPr>
      <p:sp>
        <p:nvSpPr>
          <p:cNvPr id="215" name="Google Shape;215;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16" name="Google Shape;216;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6" name="Shape 436"/>
        <p:cNvGrpSpPr/>
        <p:nvPr/>
      </p:nvGrpSpPr>
      <p:grpSpPr>
        <a:xfrm>
          <a:off x="0" y="0"/>
          <a:ext cx="0" cy="0"/>
          <a:chOff x="0" y="0"/>
          <a:chExt cx="0" cy="0"/>
        </a:xfrm>
      </p:grpSpPr>
      <p:sp>
        <p:nvSpPr>
          <p:cNvPr id="437" name="Google Shape;437;g279aa9dfaf9_0_1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8" name="Google Shape;438;g279aa9dfaf9_0_1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5" name="Shape 445"/>
        <p:cNvGrpSpPr/>
        <p:nvPr/>
      </p:nvGrpSpPr>
      <p:grpSpPr>
        <a:xfrm>
          <a:off x="0" y="0"/>
          <a:ext cx="0" cy="0"/>
          <a:chOff x="0" y="0"/>
          <a:chExt cx="0" cy="0"/>
        </a:xfrm>
      </p:grpSpPr>
      <p:sp>
        <p:nvSpPr>
          <p:cNvPr id="446" name="Google Shape;446;g279aa9dfaf9_0_13:notes"/>
          <p:cNvSpPr txBox="1"/>
          <p:nvPr>
            <p:ph idx="1" type="body"/>
          </p:nvPr>
        </p:nvSpPr>
        <p:spPr>
          <a:xfrm>
            <a:off x="685800" y="4400003"/>
            <a:ext cx="5486400" cy="3601200"/>
          </a:xfrm>
          <a:prstGeom prst="rect">
            <a:avLst/>
          </a:prstGeom>
          <a:noFill/>
          <a:ln>
            <a:noFill/>
          </a:ln>
        </p:spPr>
        <p:txBody>
          <a:bodyPr anchorCtr="0" anchor="t" bIns="44925" lIns="89850" spcFirstLastPara="1" rIns="89850" wrap="square" tIns="44925">
            <a:noAutofit/>
          </a:bodyPr>
          <a:lstStyle/>
          <a:p>
            <a:pPr indent="-215900" lvl="0" marL="444500" rtl="0" algn="l">
              <a:lnSpc>
                <a:spcPct val="100000"/>
              </a:lnSpc>
              <a:spcBef>
                <a:spcPts val="0"/>
              </a:spcBef>
              <a:spcAft>
                <a:spcPts val="0"/>
              </a:spcAft>
              <a:buSzPts val="1400"/>
              <a:buNone/>
            </a:pPr>
            <a:r>
              <a:rPr lang="en"/>
              <a:t>With a side mission of sharing the coolness of NOAA to combat the NASA monopoly on kids, I joined NOS to also combat the problems I was seeing in Florida with a global approach. The past 6 years, I had a focus on a toxic algae plaguing coastlines with 70 years of biologic research and few answers. </a:t>
            </a:r>
            <a:endParaRPr/>
          </a:p>
          <a:p>
            <a:pPr indent="-215900" lvl="0" marL="444500" rtl="0" algn="l">
              <a:lnSpc>
                <a:spcPct val="100000"/>
              </a:lnSpc>
              <a:spcBef>
                <a:spcPts val="0"/>
              </a:spcBef>
              <a:spcAft>
                <a:spcPts val="0"/>
              </a:spcAft>
              <a:buSzPts val="1400"/>
              <a:buNone/>
            </a:pPr>
            <a:r>
              <a:rPr lang="en"/>
              <a:t>Answers to questions on this seemingly “local” phenomena weren’t able to be answered locally through monitoring alone,  or from one scientific discipline- because in fact these blooms are part of a much bigger system: influenced by hurricanes, saharan dust, ocean currents, some even hypothesize that perhaps  40% of the US plays a role and new research suggest the possibility of sinkholes 50 miles of the coast assisting in bloom initiation. </a:t>
            </a:r>
            <a:endParaRPr/>
          </a:p>
          <a:p>
            <a:pPr indent="-215900" lvl="0" marL="444500" rtl="0" algn="l">
              <a:lnSpc>
                <a:spcPct val="100000"/>
              </a:lnSpc>
              <a:spcBef>
                <a:spcPts val="0"/>
              </a:spcBef>
              <a:spcAft>
                <a:spcPts val="0"/>
              </a:spcAft>
              <a:buSzPts val="1400"/>
              <a:buNone/>
            </a:pPr>
            <a:r>
              <a:rPr lang="en"/>
              <a:t>The point is, We have no local problems; monitoring is not enough; these impactful phenomena are effects of a bigger system and to understand that system, we need models </a:t>
            </a:r>
            <a:endParaRPr/>
          </a:p>
          <a:p>
            <a:pPr indent="-215900" lvl="0" marL="444500" rtl="0" algn="l">
              <a:lnSpc>
                <a:spcPct val="100000"/>
              </a:lnSpc>
              <a:spcBef>
                <a:spcPts val="0"/>
              </a:spcBef>
              <a:spcAft>
                <a:spcPts val="0"/>
              </a:spcAft>
              <a:buClr>
                <a:schemeClr val="dk1"/>
              </a:buClr>
              <a:buSzPts val="1400"/>
              <a:buFont typeface="Arial"/>
              <a:buNone/>
            </a:pPr>
            <a:r>
              <a:t/>
            </a:r>
            <a:endParaRPr/>
          </a:p>
        </p:txBody>
      </p:sp>
      <p:sp>
        <p:nvSpPr>
          <p:cNvPr id="447" name="Google Shape;447;g279aa9dfaf9_0_13:notes"/>
          <p:cNvSpPr/>
          <p:nvPr>
            <p:ph idx="2" type="sldImg"/>
          </p:nvPr>
        </p:nvSpPr>
        <p:spPr>
          <a:xfrm>
            <a:off x="693594" y="1143000"/>
            <a:ext cx="5470800" cy="30867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0" name="Shape 460"/>
        <p:cNvGrpSpPr/>
        <p:nvPr/>
      </p:nvGrpSpPr>
      <p:grpSpPr>
        <a:xfrm>
          <a:off x="0" y="0"/>
          <a:ext cx="0" cy="0"/>
          <a:chOff x="0" y="0"/>
          <a:chExt cx="0" cy="0"/>
        </a:xfrm>
      </p:grpSpPr>
      <p:sp>
        <p:nvSpPr>
          <p:cNvPr id="461" name="Google Shape;461;g7290233416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2" name="Google Shape;462;g7290233416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are the pieces of the UFS to tell our story?</a:t>
            </a:r>
            <a:endParaRPr/>
          </a:p>
          <a:p>
            <a:pPr indent="0" lvl="0" marL="0" rtl="0" algn="l">
              <a:spcBef>
                <a:spcPts val="0"/>
              </a:spcBef>
              <a:spcAft>
                <a:spcPts val="0"/>
              </a:spcAft>
              <a:buNone/>
            </a:pPr>
            <a:r>
              <a:rPr lang="en"/>
              <a:t>-</a:t>
            </a:r>
            <a:endParaRPr/>
          </a:p>
          <a:p>
            <a:pPr indent="0" lvl="0" marL="0" rtl="0" algn="l">
              <a:spcBef>
                <a:spcPts val="0"/>
              </a:spcBef>
              <a:spcAft>
                <a:spcPts val="0"/>
              </a:spcAft>
              <a:buNone/>
            </a:pPr>
            <a:r>
              <a:rPr lang="en"/>
              <a:t>Because everyone is important to the tower - our stories are all connected. We have to communicate in language that we can all understand and tell stories that relay the connectivity with everything else</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If we can’t communicate effectively with one another, the tower is destined to fall.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6" name="Shape 466"/>
        <p:cNvGrpSpPr/>
        <p:nvPr/>
      </p:nvGrpSpPr>
      <p:grpSpPr>
        <a:xfrm>
          <a:off x="0" y="0"/>
          <a:ext cx="0" cy="0"/>
          <a:chOff x="0" y="0"/>
          <a:chExt cx="0" cy="0"/>
        </a:xfrm>
      </p:grpSpPr>
      <p:sp>
        <p:nvSpPr>
          <p:cNvPr id="467" name="Google Shape;467;g2ec52a94b82_0_4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8" name="Google Shape;468;g2ec52a94b82_0_4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2" name="Shape 472"/>
        <p:cNvGrpSpPr/>
        <p:nvPr/>
      </p:nvGrpSpPr>
      <p:grpSpPr>
        <a:xfrm>
          <a:off x="0" y="0"/>
          <a:ext cx="0" cy="0"/>
          <a:chOff x="0" y="0"/>
          <a:chExt cx="0" cy="0"/>
        </a:xfrm>
      </p:grpSpPr>
      <p:sp>
        <p:nvSpPr>
          <p:cNvPr id="473" name="Google Shape;473;g7f9262ee2f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4" name="Google Shape;474;g7f9262ee2f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 name="Shape 485"/>
        <p:cNvGrpSpPr/>
        <p:nvPr/>
      </p:nvGrpSpPr>
      <p:grpSpPr>
        <a:xfrm>
          <a:off x="0" y="0"/>
          <a:ext cx="0" cy="0"/>
          <a:chOff x="0" y="0"/>
          <a:chExt cx="0" cy="0"/>
        </a:xfrm>
      </p:grpSpPr>
      <p:sp>
        <p:nvSpPr>
          <p:cNvPr id="486" name="Google Shape;486;g7290233416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 name="Google Shape;487;g7290233416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1" name="Shape 491"/>
        <p:cNvGrpSpPr/>
        <p:nvPr/>
      </p:nvGrpSpPr>
      <p:grpSpPr>
        <a:xfrm>
          <a:off x="0" y="0"/>
          <a:ext cx="0" cy="0"/>
          <a:chOff x="0" y="0"/>
          <a:chExt cx="0" cy="0"/>
        </a:xfrm>
      </p:grpSpPr>
      <p:sp>
        <p:nvSpPr>
          <p:cNvPr id="492" name="Google Shape;492;g7f9262ee2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3" name="Google Shape;493;g7f9262ee2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 name="Shape 499"/>
        <p:cNvGrpSpPr/>
        <p:nvPr/>
      </p:nvGrpSpPr>
      <p:grpSpPr>
        <a:xfrm>
          <a:off x="0" y="0"/>
          <a:ext cx="0" cy="0"/>
          <a:chOff x="0" y="0"/>
          <a:chExt cx="0" cy="0"/>
        </a:xfrm>
      </p:grpSpPr>
      <p:sp>
        <p:nvSpPr>
          <p:cNvPr id="500" name="Google Shape;500;g7f9262ee2f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1" name="Google Shape;501;g7f9262ee2f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 name="Shape 507"/>
        <p:cNvGrpSpPr/>
        <p:nvPr/>
      </p:nvGrpSpPr>
      <p:grpSpPr>
        <a:xfrm>
          <a:off x="0" y="0"/>
          <a:ext cx="0" cy="0"/>
          <a:chOff x="0" y="0"/>
          <a:chExt cx="0" cy="0"/>
        </a:xfrm>
      </p:grpSpPr>
      <p:sp>
        <p:nvSpPr>
          <p:cNvPr id="508" name="Google Shape;508;g7f9262ee2f_0_26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9" name="Google Shape;509;g7f9262ee2f_0_26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 name="Shape 515"/>
        <p:cNvGrpSpPr/>
        <p:nvPr/>
      </p:nvGrpSpPr>
      <p:grpSpPr>
        <a:xfrm>
          <a:off x="0" y="0"/>
          <a:ext cx="0" cy="0"/>
          <a:chOff x="0" y="0"/>
          <a:chExt cx="0" cy="0"/>
        </a:xfrm>
      </p:grpSpPr>
      <p:sp>
        <p:nvSpPr>
          <p:cNvPr id="516" name="Google Shape;516;g2ec52a94b82_0_2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7" name="Google Shape;517;g2ec52a94b82_0_2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 name="Shape 224"/>
        <p:cNvGrpSpPr/>
        <p:nvPr/>
      </p:nvGrpSpPr>
      <p:grpSpPr>
        <a:xfrm>
          <a:off x="0" y="0"/>
          <a:ext cx="0" cy="0"/>
          <a:chOff x="0" y="0"/>
          <a:chExt cx="0" cy="0"/>
        </a:xfrm>
      </p:grpSpPr>
      <p:sp>
        <p:nvSpPr>
          <p:cNvPr id="225" name="Google Shape;225;g2ec52a94b82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6" name="Google Shape;226;g2ec52a94b82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 name="Shape 522"/>
        <p:cNvGrpSpPr/>
        <p:nvPr/>
      </p:nvGrpSpPr>
      <p:grpSpPr>
        <a:xfrm>
          <a:off x="0" y="0"/>
          <a:ext cx="0" cy="0"/>
          <a:chOff x="0" y="0"/>
          <a:chExt cx="0" cy="0"/>
        </a:xfrm>
      </p:grpSpPr>
      <p:sp>
        <p:nvSpPr>
          <p:cNvPr id="523" name="Google Shape;523;g2ec52a94b82_0_2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4" name="Google Shape;524;g2ec52a94b82_0_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9" name="Shape 529"/>
        <p:cNvGrpSpPr/>
        <p:nvPr/>
      </p:nvGrpSpPr>
      <p:grpSpPr>
        <a:xfrm>
          <a:off x="0" y="0"/>
          <a:ext cx="0" cy="0"/>
          <a:chOff x="0" y="0"/>
          <a:chExt cx="0" cy="0"/>
        </a:xfrm>
      </p:grpSpPr>
      <p:sp>
        <p:nvSpPr>
          <p:cNvPr id="530" name="Google Shape;530;g2ec52a94b82_0_3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1" name="Google Shape;531;g2ec52a94b82_0_3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6" name="Shape 536"/>
        <p:cNvGrpSpPr/>
        <p:nvPr/>
      </p:nvGrpSpPr>
      <p:grpSpPr>
        <a:xfrm>
          <a:off x="0" y="0"/>
          <a:ext cx="0" cy="0"/>
          <a:chOff x="0" y="0"/>
          <a:chExt cx="0" cy="0"/>
        </a:xfrm>
      </p:grpSpPr>
      <p:sp>
        <p:nvSpPr>
          <p:cNvPr id="537" name="Google Shape;537;g2ec52a94b82_0_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8" name="Google Shape;538;g2ec52a94b82_0_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3" name="Shape 543"/>
        <p:cNvGrpSpPr/>
        <p:nvPr/>
      </p:nvGrpSpPr>
      <p:grpSpPr>
        <a:xfrm>
          <a:off x="0" y="0"/>
          <a:ext cx="0" cy="0"/>
          <a:chOff x="0" y="0"/>
          <a:chExt cx="0" cy="0"/>
        </a:xfrm>
      </p:grpSpPr>
      <p:sp>
        <p:nvSpPr>
          <p:cNvPr id="544" name="Google Shape;544;g2ec52a94b82_0_315:notes"/>
          <p:cNvSpPr/>
          <p:nvPr>
            <p:ph idx="2" type="sldImg"/>
          </p:nvPr>
        </p:nvSpPr>
        <p:spPr>
          <a:xfrm>
            <a:off x="398463" y="696913"/>
            <a:ext cx="6189600" cy="34815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45" name="Google Shape;545;g2ec52a94b82_0_315:notes"/>
          <p:cNvSpPr txBox="1"/>
          <p:nvPr>
            <p:ph idx="1" type="body"/>
          </p:nvPr>
        </p:nvSpPr>
        <p:spPr>
          <a:xfrm>
            <a:off x="698500" y="4409758"/>
            <a:ext cx="5588100" cy="4177800"/>
          </a:xfrm>
          <a:prstGeom prst="rect">
            <a:avLst/>
          </a:prstGeom>
          <a:noFill/>
          <a:ln>
            <a:noFill/>
          </a:ln>
        </p:spPr>
        <p:txBody>
          <a:bodyPr anchorCtr="0" anchor="t" bIns="45700" lIns="91425" spcFirstLastPara="1" rIns="91425" wrap="square" tIns="45700">
            <a:noAutofit/>
          </a:bodyPr>
          <a:lstStyle/>
          <a:p>
            <a:pPr indent="-317500" lvl="0" marL="457200" rtl="0" algn="l">
              <a:spcBef>
                <a:spcPts val="0"/>
              </a:spcBef>
              <a:spcAft>
                <a:spcPts val="0"/>
              </a:spcAft>
              <a:buClr>
                <a:schemeClr val="dk1"/>
              </a:buClr>
              <a:buSzPts val="1400"/>
              <a:buFont typeface="Proxima Nova"/>
              <a:buChar char="●"/>
            </a:pPr>
            <a:r>
              <a:rPr b="1" lang="en" sz="1300"/>
              <a:t>NOS is doing a lot to overcome obstacles</a:t>
            </a:r>
            <a:endParaRPr/>
          </a:p>
          <a:p>
            <a:pPr indent="-317500" lvl="0" marL="457200" rtl="0" algn="l">
              <a:spcBef>
                <a:spcPts val="0"/>
              </a:spcBef>
              <a:spcAft>
                <a:spcPts val="0"/>
              </a:spcAft>
              <a:buClr>
                <a:schemeClr val="dk1"/>
              </a:buClr>
              <a:buSzPts val="1400"/>
              <a:buFont typeface="Proxima Nova"/>
              <a:buChar char="●"/>
            </a:pPr>
            <a:r>
              <a:rPr b="1" lang="en" sz="1300"/>
              <a:t>EPIC+NCAR in relation to UFS- developing UFS coastal and getting NOS into UFS</a:t>
            </a:r>
            <a:endParaRPr/>
          </a:p>
          <a:p>
            <a:pPr indent="-317500" lvl="0" marL="457200" rtl="0" algn="l">
              <a:spcBef>
                <a:spcPts val="0"/>
              </a:spcBef>
              <a:spcAft>
                <a:spcPts val="0"/>
              </a:spcAft>
              <a:buClr>
                <a:schemeClr val="dk1"/>
              </a:buClr>
              <a:buSzPts val="1400"/>
              <a:buFont typeface="Proxima Nova"/>
              <a:buChar char="●"/>
            </a:pPr>
            <a:r>
              <a:rPr b="1" lang="en" sz="1300"/>
              <a:t>EPIC Project management- continuous integration/continuous delivery (CICD pipeline) aka devops cycle- reaching out to epic for training to build an iterative framework</a:t>
            </a:r>
            <a:endParaRPr/>
          </a:p>
          <a:p>
            <a:pPr indent="-317500" lvl="0" marL="457200" rtl="0" algn="l">
              <a:spcBef>
                <a:spcPts val="0"/>
              </a:spcBef>
              <a:spcAft>
                <a:spcPts val="0"/>
              </a:spcAft>
              <a:buClr>
                <a:schemeClr val="dk1"/>
              </a:buClr>
              <a:buSzPts val="1400"/>
              <a:buFont typeface="Proxima Nova"/>
              <a:buChar char="●"/>
            </a:pPr>
            <a:r>
              <a:rPr b="1" lang="en" sz="1300"/>
              <a:t>hackathons for innovation and data management </a:t>
            </a:r>
            <a:endParaRPr/>
          </a:p>
          <a:p>
            <a:pPr indent="-317500" lvl="0" marL="457200" rtl="0" algn="l">
              <a:spcBef>
                <a:spcPts val="0"/>
              </a:spcBef>
              <a:spcAft>
                <a:spcPts val="0"/>
              </a:spcAft>
              <a:buClr>
                <a:schemeClr val="dk1"/>
              </a:buClr>
              <a:buSzPts val="1400"/>
              <a:buFont typeface="Proxima Nova"/>
              <a:buChar char="●"/>
            </a:pPr>
            <a:r>
              <a:rPr b="1" lang="en" sz="1300"/>
              <a:t>Data management on the DODD</a:t>
            </a:r>
            <a:endParaRPr/>
          </a:p>
          <a:p>
            <a:pPr indent="-317500" lvl="0" marL="457200" rtl="0" algn="l">
              <a:spcBef>
                <a:spcPts val="0"/>
              </a:spcBef>
              <a:spcAft>
                <a:spcPts val="0"/>
              </a:spcAft>
              <a:buClr>
                <a:schemeClr val="dk1"/>
              </a:buClr>
              <a:buSzPts val="1400"/>
              <a:buFont typeface="Proxima Nova"/>
              <a:buChar char="●"/>
            </a:pPr>
            <a:r>
              <a:rPr b="1" lang="en" sz="1300"/>
              <a:t>UFS is now on GPUs at UF</a:t>
            </a:r>
            <a:endParaRPr/>
          </a:p>
          <a:p>
            <a:pPr indent="-317500" lvl="0" marL="457200" rtl="0" algn="l">
              <a:spcBef>
                <a:spcPts val="0"/>
              </a:spcBef>
              <a:spcAft>
                <a:spcPts val="0"/>
              </a:spcAft>
              <a:buClr>
                <a:schemeClr val="dk1"/>
              </a:buClr>
              <a:buSzPts val="1400"/>
              <a:buFont typeface="Proxima Nova"/>
              <a:buChar char="●"/>
            </a:pPr>
            <a:r>
              <a:rPr b="1" lang="en" sz="1300"/>
              <a:t>UFS Coastal allows coastal models to couple with the UFS presenting opportunity for crowdsourced modeling and more access to students</a:t>
            </a:r>
            <a:endParaRPr/>
          </a:p>
          <a:p>
            <a:pPr indent="-317500" lvl="0" marL="457200" rtl="0" algn="l">
              <a:spcBef>
                <a:spcPts val="0"/>
              </a:spcBef>
              <a:spcAft>
                <a:spcPts val="0"/>
              </a:spcAft>
              <a:buClr>
                <a:schemeClr val="dk1"/>
              </a:buClr>
              <a:buSzPts val="1400"/>
              <a:buFont typeface="Proxima Nova"/>
              <a:buChar char="●"/>
            </a:pPr>
            <a:r>
              <a:rPr b="1" lang="en" sz="1300"/>
              <a:t>OCS is working with the NHC to use AI and ML for probabilistic storm surge modeling</a:t>
            </a:r>
            <a:endParaRPr/>
          </a:p>
          <a:p>
            <a:pPr indent="-317500" lvl="0" marL="457200" rtl="0" algn="l">
              <a:spcBef>
                <a:spcPts val="0"/>
              </a:spcBef>
              <a:spcAft>
                <a:spcPts val="0"/>
              </a:spcAft>
              <a:buClr>
                <a:schemeClr val="dk1"/>
              </a:buClr>
              <a:buSzPts val="1400"/>
              <a:buFont typeface="Proxima Nova"/>
              <a:buChar char="●"/>
            </a:pPr>
            <a:r>
              <a:rPr b="1" lang="en" sz="1300"/>
              <a:t>OCS is developing surge models in the cloud with NHC</a:t>
            </a:r>
            <a:endParaRPr/>
          </a:p>
          <a:p>
            <a:pPr indent="-317500" lvl="0" marL="457200" rtl="0" algn="l">
              <a:spcBef>
                <a:spcPts val="0"/>
              </a:spcBef>
              <a:spcAft>
                <a:spcPts val="0"/>
              </a:spcAft>
              <a:buClr>
                <a:schemeClr val="dk1"/>
              </a:buClr>
              <a:buSzPts val="1400"/>
              <a:buFont typeface="Proxima Nova"/>
              <a:buChar char="●"/>
            </a:pPr>
            <a:r>
              <a:rPr b="1" lang="en" sz="1300"/>
              <a:t>We are working with the community to provide user-friendly open-source code (more on that in the education slide)</a:t>
            </a:r>
            <a:endParaRPr b="1" sz="1300"/>
          </a:p>
          <a:p>
            <a:pPr indent="-317500" lvl="0" marL="457200" rtl="0" algn="l">
              <a:spcBef>
                <a:spcPts val="0"/>
              </a:spcBef>
              <a:spcAft>
                <a:spcPts val="0"/>
              </a:spcAft>
              <a:buClr>
                <a:schemeClr val="dk1"/>
              </a:buClr>
              <a:buSzPts val="1400"/>
              <a:buFont typeface="Proxima Nova"/>
              <a:buChar char="●"/>
            </a:pPr>
            <a:r>
              <a:rPr b="1" lang="en" sz="1300"/>
              <a:t>user-friendly open-source code on public cloud also allows for crowdsourcing model development</a:t>
            </a:r>
            <a:endParaRPr b="1" sz="1300"/>
          </a:p>
          <a:p>
            <a:pPr indent="-317500" lvl="0" marL="457200" rtl="0" algn="l">
              <a:spcBef>
                <a:spcPts val="0"/>
              </a:spcBef>
              <a:spcAft>
                <a:spcPts val="0"/>
              </a:spcAft>
              <a:buClr>
                <a:schemeClr val="dk1"/>
              </a:buClr>
              <a:buSzPts val="1400"/>
              <a:buFont typeface="Proxima Nova"/>
              <a:buChar char="●"/>
            </a:pPr>
            <a:r>
              <a:rPr b="1" lang="en" sz="1300"/>
              <a:t>chase innovation</a:t>
            </a:r>
            <a:endParaRPr b="1" sz="1300"/>
          </a:p>
          <a:p>
            <a:pPr indent="-317500" lvl="0" marL="457200" marR="0" rtl="0" algn="l">
              <a:lnSpc>
                <a:spcPct val="100000"/>
              </a:lnSpc>
              <a:spcBef>
                <a:spcPts val="0"/>
              </a:spcBef>
              <a:spcAft>
                <a:spcPts val="0"/>
              </a:spcAft>
              <a:buClr>
                <a:schemeClr val="dk1"/>
              </a:buClr>
              <a:buSzPts val="1400"/>
              <a:buFont typeface="Proxima Nova"/>
              <a:buChar char="●"/>
            </a:pPr>
            <a:r>
              <a:rPr b="1" lang="en" sz="1300"/>
              <a:t>NOS needed cloud sandbox *outside* noaa firewall- IOOS cloud sandbox, AWS, Public private partnership</a:t>
            </a:r>
            <a:endParaRPr/>
          </a:p>
          <a:p>
            <a:pPr indent="-228600" lvl="0" marL="457200" rtl="0" algn="l">
              <a:spcBef>
                <a:spcPts val="0"/>
              </a:spcBef>
              <a:spcAft>
                <a:spcPts val="0"/>
              </a:spcAft>
              <a:buClr>
                <a:schemeClr val="dk1"/>
              </a:buClr>
              <a:buSzPts val="1400"/>
              <a:buFont typeface="Proxima Nova"/>
              <a:buNone/>
            </a:pPr>
            <a:r>
              <a:t/>
            </a:r>
            <a:endParaRPr b="1" sz="1300"/>
          </a:p>
          <a:p>
            <a:pPr indent="-228600" lvl="0" marL="457200" rtl="0" algn="l">
              <a:spcBef>
                <a:spcPts val="0"/>
              </a:spcBef>
              <a:spcAft>
                <a:spcPts val="0"/>
              </a:spcAft>
              <a:buClr>
                <a:schemeClr val="dk1"/>
              </a:buClr>
              <a:buSzPts val="1100"/>
              <a:buFont typeface="Arial"/>
              <a:buNone/>
            </a:pPr>
            <a:r>
              <a:t/>
            </a:r>
            <a:endParaRPr sz="1100">
              <a:latin typeface="Arial"/>
              <a:ea typeface="Arial"/>
              <a:cs typeface="Arial"/>
              <a:sym typeface="Arial"/>
            </a:endParaRPr>
          </a:p>
          <a:p>
            <a:pPr indent="-228600" lvl="0" marL="457200" rtl="0" algn="l">
              <a:spcBef>
                <a:spcPts val="0"/>
              </a:spcBef>
              <a:spcAft>
                <a:spcPts val="0"/>
              </a:spcAft>
              <a:buClr>
                <a:schemeClr val="dk1"/>
              </a:buClr>
              <a:buSzPts val="1400"/>
              <a:buFont typeface="Proxima Nova"/>
              <a:buNone/>
            </a:pPr>
            <a:r>
              <a:t/>
            </a:r>
            <a:endParaRPr sz="1100">
              <a:latin typeface="Arial"/>
              <a:ea typeface="Arial"/>
              <a:cs typeface="Arial"/>
              <a:sym typeface="Arial"/>
            </a:endParaRPr>
          </a:p>
          <a:p>
            <a:pPr indent="-228600" lvl="0" marL="457200" rtl="0" algn="l">
              <a:spcBef>
                <a:spcPts val="0"/>
              </a:spcBef>
              <a:spcAft>
                <a:spcPts val="0"/>
              </a:spcAft>
              <a:buClr>
                <a:schemeClr val="dk1"/>
              </a:buClr>
              <a:buSzPts val="1400"/>
              <a:buFont typeface="Proxima Nova"/>
              <a:buNone/>
            </a:pPr>
            <a:r>
              <a:t/>
            </a:r>
            <a:endParaRPr sz="1100">
              <a:latin typeface="Arial"/>
              <a:ea typeface="Arial"/>
              <a:cs typeface="Arial"/>
              <a:sym typeface="Arial"/>
            </a:endParaRPr>
          </a:p>
          <a:p>
            <a:pPr indent="-241300" lvl="0" marL="469900" rtl="0" algn="l">
              <a:spcBef>
                <a:spcPts val="0"/>
              </a:spcBef>
              <a:spcAft>
                <a:spcPts val="0"/>
              </a:spcAft>
              <a:buClr>
                <a:schemeClr val="dk1"/>
              </a:buClr>
              <a:buSzPts val="1400"/>
              <a:buFont typeface="Proxima Nova"/>
              <a:buNone/>
            </a:pPr>
            <a:r>
              <a:t/>
            </a:r>
            <a:endParaRPr b="1">
              <a:latin typeface="Proxima Nova"/>
              <a:ea typeface="Proxima Nova"/>
              <a:cs typeface="Proxima Nova"/>
              <a:sym typeface="Proxima Nova"/>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 name="Shape 552"/>
        <p:cNvGrpSpPr/>
        <p:nvPr/>
      </p:nvGrpSpPr>
      <p:grpSpPr>
        <a:xfrm>
          <a:off x="0" y="0"/>
          <a:ext cx="0" cy="0"/>
          <a:chOff x="0" y="0"/>
          <a:chExt cx="0" cy="0"/>
        </a:xfrm>
      </p:grpSpPr>
      <p:sp>
        <p:nvSpPr>
          <p:cNvPr id="553" name="Google Shape;553;g7f9262ee2f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 name="Google Shape;554;g7f9262ee2f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 name="Shape 578"/>
        <p:cNvGrpSpPr/>
        <p:nvPr/>
      </p:nvGrpSpPr>
      <p:grpSpPr>
        <a:xfrm>
          <a:off x="0" y="0"/>
          <a:ext cx="0" cy="0"/>
          <a:chOff x="0" y="0"/>
          <a:chExt cx="0" cy="0"/>
        </a:xfrm>
      </p:grpSpPr>
      <p:sp>
        <p:nvSpPr>
          <p:cNvPr id="579" name="Google Shape;579;g7f9262ee2f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 name="Google Shape;580;g7f9262ee2f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4" name="Shape 584"/>
        <p:cNvGrpSpPr/>
        <p:nvPr/>
      </p:nvGrpSpPr>
      <p:grpSpPr>
        <a:xfrm>
          <a:off x="0" y="0"/>
          <a:ext cx="0" cy="0"/>
          <a:chOff x="0" y="0"/>
          <a:chExt cx="0" cy="0"/>
        </a:xfrm>
      </p:grpSpPr>
      <p:sp>
        <p:nvSpPr>
          <p:cNvPr id="585" name="Google Shape;585;g7f9262ee2f_0_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6" name="Google Shape;586;g7f9262ee2f_0_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1" name="Shape 591"/>
        <p:cNvGrpSpPr/>
        <p:nvPr/>
      </p:nvGrpSpPr>
      <p:grpSpPr>
        <a:xfrm>
          <a:off x="0" y="0"/>
          <a:ext cx="0" cy="0"/>
          <a:chOff x="0" y="0"/>
          <a:chExt cx="0" cy="0"/>
        </a:xfrm>
      </p:grpSpPr>
      <p:sp>
        <p:nvSpPr>
          <p:cNvPr id="592" name="Google Shape;592;g7f9262ee2f_0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3" name="Google Shape;593;g7f9262ee2f_0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 name="Shape 603"/>
        <p:cNvGrpSpPr/>
        <p:nvPr/>
      </p:nvGrpSpPr>
      <p:grpSpPr>
        <a:xfrm>
          <a:off x="0" y="0"/>
          <a:ext cx="0" cy="0"/>
          <a:chOff x="0" y="0"/>
          <a:chExt cx="0" cy="0"/>
        </a:xfrm>
      </p:grpSpPr>
      <p:sp>
        <p:nvSpPr>
          <p:cNvPr id="604" name="Google Shape;604;g7f9262ee2f_0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5" name="Google Shape;605;g7f9262ee2f_0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6" name="Shape 676"/>
        <p:cNvGrpSpPr/>
        <p:nvPr/>
      </p:nvGrpSpPr>
      <p:grpSpPr>
        <a:xfrm>
          <a:off x="0" y="0"/>
          <a:ext cx="0" cy="0"/>
          <a:chOff x="0" y="0"/>
          <a:chExt cx="0" cy="0"/>
        </a:xfrm>
      </p:grpSpPr>
      <p:sp>
        <p:nvSpPr>
          <p:cNvPr id="677" name="Google Shape;677;g7f9262ee2f_0_245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78" name="Google Shape;678;g7f9262ee2f_0_245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 name="Shape 230"/>
        <p:cNvGrpSpPr/>
        <p:nvPr/>
      </p:nvGrpSpPr>
      <p:grpSpPr>
        <a:xfrm>
          <a:off x="0" y="0"/>
          <a:ext cx="0" cy="0"/>
          <a:chOff x="0" y="0"/>
          <a:chExt cx="0" cy="0"/>
        </a:xfrm>
      </p:grpSpPr>
      <p:sp>
        <p:nvSpPr>
          <p:cNvPr id="231" name="Google Shape;231;g2ec52a94b82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2" name="Google Shape;232;g2ec52a94b82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5 minutes? 2mins / 3mins?</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3" name="Shape 683"/>
        <p:cNvGrpSpPr/>
        <p:nvPr/>
      </p:nvGrpSpPr>
      <p:grpSpPr>
        <a:xfrm>
          <a:off x="0" y="0"/>
          <a:ext cx="0" cy="0"/>
          <a:chOff x="0" y="0"/>
          <a:chExt cx="0" cy="0"/>
        </a:xfrm>
      </p:grpSpPr>
      <p:sp>
        <p:nvSpPr>
          <p:cNvPr id="684" name="Google Shape;684;g7f9262ee2f_0_245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5" name="Google Shape;685;g7f9262ee2f_0_245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6" name="Shape 2266"/>
        <p:cNvGrpSpPr/>
        <p:nvPr/>
      </p:nvGrpSpPr>
      <p:grpSpPr>
        <a:xfrm>
          <a:off x="0" y="0"/>
          <a:ext cx="0" cy="0"/>
          <a:chOff x="0" y="0"/>
          <a:chExt cx="0" cy="0"/>
        </a:xfrm>
      </p:grpSpPr>
      <p:sp>
        <p:nvSpPr>
          <p:cNvPr id="2267" name="Google Shape;2267;g7f9262ee2f_0_26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68" name="Google Shape;2268;g7f9262ee2f_0_26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5" name="Shape 2285"/>
        <p:cNvGrpSpPr/>
        <p:nvPr/>
      </p:nvGrpSpPr>
      <p:grpSpPr>
        <a:xfrm>
          <a:off x="0" y="0"/>
          <a:ext cx="0" cy="0"/>
          <a:chOff x="0" y="0"/>
          <a:chExt cx="0" cy="0"/>
        </a:xfrm>
      </p:grpSpPr>
      <p:sp>
        <p:nvSpPr>
          <p:cNvPr id="2286" name="Google Shape;2286;g7f9262ee2f_0_263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7" name="Google Shape;2287;g7f9262ee2f_0_263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7" name="Shape 2297"/>
        <p:cNvGrpSpPr/>
        <p:nvPr/>
      </p:nvGrpSpPr>
      <p:grpSpPr>
        <a:xfrm>
          <a:off x="0" y="0"/>
          <a:ext cx="0" cy="0"/>
          <a:chOff x="0" y="0"/>
          <a:chExt cx="0" cy="0"/>
        </a:xfrm>
      </p:grpSpPr>
      <p:sp>
        <p:nvSpPr>
          <p:cNvPr id="2298" name="Google Shape;2298;g7f9262ee2f_0_26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9" name="Google Shape;2299;g7f9262ee2f_0_26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4" name="Shape 2304"/>
        <p:cNvGrpSpPr/>
        <p:nvPr/>
      </p:nvGrpSpPr>
      <p:grpSpPr>
        <a:xfrm>
          <a:off x="0" y="0"/>
          <a:ext cx="0" cy="0"/>
          <a:chOff x="0" y="0"/>
          <a:chExt cx="0" cy="0"/>
        </a:xfrm>
      </p:grpSpPr>
      <p:sp>
        <p:nvSpPr>
          <p:cNvPr id="2305" name="Google Shape;2305;g7f9262ee2f_0_263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6" name="Google Shape;2306;g7f9262ee2f_0_263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4" name="Shape 2314"/>
        <p:cNvGrpSpPr/>
        <p:nvPr/>
      </p:nvGrpSpPr>
      <p:grpSpPr>
        <a:xfrm>
          <a:off x="0" y="0"/>
          <a:ext cx="0" cy="0"/>
          <a:chOff x="0" y="0"/>
          <a:chExt cx="0" cy="0"/>
        </a:xfrm>
      </p:grpSpPr>
      <p:sp>
        <p:nvSpPr>
          <p:cNvPr id="2315" name="Google Shape;2315;g7f9262ee2f_0_262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16" name="Google Shape;2316;g7f9262ee2f_0_262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2" name="Shape 2352"/>
        <p:cNvGrpSpPr/>
        <p:nvPr/>
      </p:nvGrpSpPr>
      <p:grpSpPr>
        <a:xfrm>
          <a:off x="0" y="0"/>
          <a:ext cx="0" cy="0"/>
          <a:chOff x="0" y="0"/>
          <a:chExt cx="0" cy="0"/>
        </a:xfrm>
      </p:grpSpPr>
      <p:sp>
        <p:nvSpPr>
          <p:cNvPr id="2353" name="Google Shape;2353;g7f9262ee2f_0_26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4" name="Google Shape;2354;g7f9262ee2f_0_26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3" name="Shape 2363"/>
        <p:cNvGrpSpPr/>
        <p:nvPr/>
      </p:nvGrpSpPr>
      <p:grpSpPr>
        <a:xfrm>
          <a:off x="0" y="0"/>
          <a:ext cx="0" cy="0"/>
          <a:chOff x="0" y="0"/>
          <a:chExt cx="0" cy="0"/>
        </a:xfrm>
      </p:grpSpPr>
      <p:sp>
        <p:nvSpPr>
          <p:cNvPr id="2364" name="Google Shape;2364;g7f9262ee2f_0_26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5" name="Google Shape;2365;g7f9262ee2f_0_26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1" name="Shape 2381"/>
        <p:cNvGrpSpPr/>
        <p:nvPr/>
      </p:nvGrpSpPr>
      <p:grpSpPr>
        <a:xfrm>
          <a:off x="0" y="0"/>
          <a:ext cx="0" cy="0"/>
          <a:chOff x="0" y="0"/>
          <a:chExt cx="0" cy="0"/>
        </a:xfrm>
      </p:grpSpPr>
      <p:sp>
        <p:nvSpPr>
          <p:cNvPr id="2382" name="Google Shape;2382;g7f9262ee2f_0_261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3" name="Google Shape;2383;g7f9262ee2f_0_261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0" name="Shape 2400"/>
        <p:cNvGrpSpPr/>
        <p:nvPr/>
      </p:nvGrpSpPr>
      <p:grpSpPr>
        <a:xfrm>
          <a:off x="0" y="0"/>
          <a:ext cx="0" cy="0"/>
          <a:chOff x="0" y="0"/>
          <a:chExt cx="0" cy="0"/>
        </a:xfrm>
      </p:grpSpPr>
      <p:sp>
        <p:nvSpPr>
          <p:cNvPr id="2401" name="Google Shape;2401;g7f9262ee2f_0_26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2" name="Google Shape;2402;g7f9262ee2f_0_26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 name="Shape 238"/>
        <p:cNvGrpSpPr/>
        <p:nvPr/>
      </p:nvGrpSpPr>
      <p:grpSpPr>
        <a:xfrm>
          <a:off x="0" y="0"/>
          <a:ext cx="0" cy="0"/>
          <a:chOff x="0" y="0"/>
          <a:chExt cx="0" cy="0"/>
        </a:xfrm>
      </p:grpSpPr>
      <p:sp>
        <p:nvSpPr>
          <p:cNvPr id="239" name="Google Shape;239;g2ec52a94b82_0_4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0" name="Google Shape;240;g2ec52a94b82_0_4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Montserrat"/>
              <a:buChar char="●"/>
            </a:pPr>
            <a:r>
              <a:rPr lang="en" sz="1400">
                <a:solidFill>
                  <a:schemeClr val="dk1"/>
                </a:solidFill>
                <a:latin typeface="Montserrat"/>
                <a:ea typeface="Montserrat"/>
                <a:cs typeface="Montserrat"/>
                <a:sym typeface="Montserrat"/>
              </a:rPr>
              <a:t>Insert video with Scully, mythbusters, stormchasing, experiments, sharks, space</a:t>
            </a:r>
            <a:endParaRPr sz="1400">
              <a:solidFill>
                <a:schemeClr val="dk1"/>
              </a:solidFill>
              <a:latin typeface="Montserrat"/>
              <a:ea typeface="Montserrat"/>
              <a:cs typeface="Montserrat"/>
              <a:sym typeface="Montserrat"/>
            </a:endParaRPr>
          </a:p>
          <a:p>
            <a:pPr indent="-317500" lvl="0" marL="457200" rtl="0" algn="l">
              <a:spcBef>
                <a:spcPts val="1600"/>
              </a:spcBef>
              <a:spcAft>
                <a:spcPts val="0"/>
              </a:spcAft>
              <a:buClr>
                <a:schemeClr val="dk1"/>
              </a:buClr>
              <a:buSzPts val="1400"/>
              <a:buFont typeface="Montserrat"/>
              <a:buChar char="●"/>
            </a:pPr>
            <a:r>
              <a:rPr lang="en" sz="1400">
                <a:solidFill>
                  <a:schemeClr val="dk1"/>
                </a:solidFill>
                <a:latin typeface="Montserrat"/>
                <a:ea typeface="Montserrat"/>
                <a:cs typeface="Montserrat"/>
                <a:sym typeface="Montserrat"/>
              </a:rPr>
              <a:t>Introduce ourselves</a:t>
            </a:r>
            <a:endParaRPr sz="1400">
              <a:solidFill>
                <a:schemeClr val="dk1"/>
              </a:solidFill>
              <a:latin typeface="Montserrat"/>
              <a:ea typeface="Montserrat"/>
              <a:cs typeface="Montserrat"/>
              <a:sym typeface="Montserrat"/>
            </a:endParaRPr>
          </a:p>
          <a:p>
            <a:pPr indent="-317500" lvl="0" marL="457200" rtl="0" algn="l">
              <a:spcBef>
                <a:spcPts val="1600"/>
              </a:spcBef>
              <a:spcAft>
                <a:spcPts val="0"/>
              </a:spcAft>
              <a:buClr>
                <a:schemeClr val="dk1"/>
              </a:buClr>
              <a:buSzPts val="1400"/>
              <a:buFont typeface="Montserrat"/>
              <a:buChar char="●"/>
            </a:pPr>
            <a:r>
              <a:rPr lang="en" sz="1400">
                <a:solidFill>
                  <a:schemeClr val="dk1"/>
                </a:solidFill>
                <a:latin typeface="Montserrat"/>
                <a:ea typeface="Montserrat"/>
                <a:cs typeface="Montserrat"/>
                <a:sym typeface="Montserrat"/>
              </a:rPr>
              <a:t>We are experts of cool scienceInsert video with Scully, mythbusters, stormchasing, experiments, sharks, space</a:t>
            </a:r>
            <a:endParaRPr sz="1400">
              <a:solidFill>
                <a:schemeClr val="dk1"/>
              </a:solidFill>
              <a:latin typeface="Montserrat"/>
              <a:ea typeface="Montserrat"/>
              <a:cs typeface="Montserrat"/>
              <a:sym typeface="Montserrat"/>
            </a:endParaRPr>
          </a:p>
          <a:p>
            <a:pPr indent="-317500" lvl="0" marL="457200" rtl="0" algn="l">
              <a:spcBef>
                <a:spcPts val="1600"/>
              </a:spcBef>
              <a:spcAft>
                <a:spcPts val="0"/>
              </a:spcAft>
              <a:buClr>
                <a:schemeClr val="dk1"/>
              </a:buClr>
              <a:buSzPts val="1400"/>
              <a:buFont typeface="Montserrat"/>
              <a:buChar char="●"/>
            </a:pPr>
            <a:r>
              <a:rPr lang="en" sz="1400">
                <a:solidFill>
                  <a:schemeClr val="dk1"/>
                </a:solidFill>
                <a:latin typeface="Montserrat"/>
                <a:ea typeface="Montserrat"/>
                <a:cs typeface="Montserrat"/>
                <a:sym typeface="Montserrat"/>
              </a:rPr>
              <a:t>Introduce ourselves</a:t>
            </a:r>
            <a:endParaRPr sz="1400">
              <a:solidFill>
                <a:schemeClr val="dk1"/>
              </a:solidFill>
              <a:latin typeface="Montserrat"/>
              <a:ea typeface="Montserrat"/>
              <a:cs typeface="Montserrat"/>
              <a:sym typeface="Montserrat"/>
            </a:endParaRPr>
          </a:p>
          <a:p>
            <a:pPr indent="-317500" lvl="0" marL="457200" rtl="0" algn="l">
              <a:spcBef>
                <a:spcPts val="1600"/>
              </a:spcBef>
              <a:spcAft>
                <a:spcPts val="1600"/>
              </a:spcAft>
              <a:buClr>
                <a:schemeClr val="dk1"/>
              </a:buClr>
              <a:buSzPts val="1400"/>
              <a:buFont typeface="Montserrat"/>
              <a:buChar char="●"/>
            </a:pPr>
            <a:r>
              <a:rPr lang="en" sz="1400">
                <a:solidFill>
                  <a:schemeClr val="dk1"/>
                </a:solidFill>
                <a:latin typeface="Montserrat"/>
                <a:ea typeface="Montserrat"/>
                <a:cs typeface="Montserrat"/>
                <a:sym typeface="Montserrat"/>
              </a:rPr>
              <a:t>We are experts of cool science</a:t>
            </a:r>
            <a:endParaRPr sz="1400">
              <a:solidFill>
                <a:schemeClr val="dk1"/>
              </a:solidFill>
              <a:latin typeface="Montserrat"/>
              <a:ea typeface="Montserrat"/>
              <a:cs typeface="Montserrat"/>
              <a:sym typeface="Montserrat"/>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8" name="Shape 2408"/>
        <p:cNvGrpSpPr/>
        <p:nvPr/>
      </p:nvGrpSpPr>
      <p:grpSpPr>
        <a:xfrm>
          <a:off x="0" y="0"/>
          <a:ext cx="0" cy="0"/>
          <a:chOff x="0" y="0"/>
          <a:chExt cx="0" cy="0"/>
        </a:xfrm>
      </p:grpSpPr>
      <p:sp>
        <p:nvSpPr>
          <p:cNvPr id="2409" name="Google Shape;2409;g7f9262ee2f_0_263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10" name="Google Shape;2410;g7f9262ee2f_0_263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4" name="Shape 2424"/>
        <p:cNvGrpSpPr/>
        <p:nvPr/>
      </p:nvGrpSpPr>
      <p:grpSpPr>
        <a:xfrm>
          <a:off x="0" y="0"/>
          <a:ext cx="0" cy="0"/>
          <a:chOff x="0" y="0"/>
          <a:chExt cx="0" cy="0"/>
        </a:xfrm>
      </p:grpSpPr>
      <p:sp>
        <p:nvSpPr>
          <p:cNvPr id="2425" name="Google Shape;2425;g7f9262ee2f_0_26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6" name="Google Shape;2426;g7f9262ee2f_0_26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9" name="Shape 2439"/>
        <p:cNvGrpSpPr/>
        <p:nvPr/>
      </p:nvGrpSpPr>
      <p:grpSpPr>
        <a:xfrm>
          <a:off x="0" y="0"/>
          <a:ext cx="0" cy="0"/>
          <a:chOff x="0" y="0"/>
          <a:chExt cx="0" cy="0"/>
        </a:xfrm>
      </p:grpSpPr>
      <p:sp>
        <p:nvSpPr>
          <p:cNvPr id="2440" name="Google Shape;2440;g7f9262ee2f_0_261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1" name="Google Shape;2441;g7f9262ee2f_0_261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2" name="Shape 2452"/>
        <p:cNvGrpSpPr/>
        <p:nvPr/>
      </p:nvGrpSpPr>
      <p:grpSpPr>
        <a:xfrm>
          <a:off x="0" y="0"/>
          <a:ext cx="0" cy="0"/>
          <a:chOff x="0" y="0"/>
          <a:chExt cx="0" cy="0"/>
        </a:xfrm>
      </p:grpSpPr>
      <p:sp>
        <p:nvSpPr>
          <p:cNvPr id="2453" name="Google Shape;2453;g7f9262ee2f_0_26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4" name="Google Shape;2454;g7f9262ee2f_0_26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3" name="Shape 2463"/>
        <p:cNvGrpSpPr/>
        <p:nvPr/>
      </p:nvGrpSpPr>
      <p:grpSpPr>
        <a:xfrm>
          <a:off x="0" y="0"/>
          <a:ext cx="0" cy="0"/>
          <a:chOff x="0" y="0"/>
          <a:chExt cx="0" cy="0"/>
        </a:xfrm>
      </p:grpSpPr>
      <p:sp>
        <p:nvSpPr>
          <p:cNvPr id="2464" name="Google Shape;2464;g7f9262ee2f_0_263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65" name="Google Shape;2465;g7f9262ee2f_0_263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0" name="Shape 2470"/>
        <p:cNvGrpSpPr/>
        <p:nvPr/>
      </p:nvGrpSpPr>
      <p:grpSpPr>
        <a:xfrm>
          <a:off x="0" y="0"/>
          <a:ext cx="0" cy="0"/>
          <a:chOff x="0" y="0"/>
          <a:chExt cx="0" cy="0"/>
        </a:xfrm>
      </p:grpSpPr>
      <p:sp>
        <p:nvSpPr>
          <p:cNvPr id="2471" name="Google Shape;2471;g7f9262ee2f_0_262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2" name="Google Shape;2472;g7f9262ee2f_0_262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0" name="Shape 2490"/>
        <p:cNvGrpSpPr/>
        <p:nvPr/>
      </p:nvGrpSpPr>
      <p:grpSpPr>
        <a:xfrm>
          <a:off x="0" y="0"/>
          <a:ext cx="0" cy="0"/>
          <a:chOff x="0" y="0"/>
          <a:chExt cx="0" cy="0"/>
        </a:xfrm>
      </p:grpSpPr>
      <p:sp>
        <p:nvSpPr>
          <p:cNvPr id="2491" name="Google Shape;2491;g7f9262ee2f_0_262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92" name="Google Shape;2492;g7f9262ee2f_0_26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1" name="Shape 2501"/>
        <p:cNvGrpSpPr/>
        <p:nvPr/>
      </p:nvGrpSpPr>
      <p:grpSpPr>
        <a:xfrm>
          <a:off x="0" y="0"/>
          <a:ext cx="0" cy="0"/>
          <a:chOff x="0" y="0"/>
          <a:chExt cx="0" cy="0"/>
        </a:xfrm>
      </p:grpSpPr>
      <p:sp>
        <p:nvSpPr>
          <p:cNvPr id="2502" name="Google Shape;2502;g7f9262ee2f_0_262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03" name="Google Shape;2503;g7f9262ee2f_0_262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8" name="Shape 2508"/>
        <p:cNvGrpSpPr/>
        <p:nvPr/>
      </p:nvGrpSpPr>
      <p:grpSpPr>
        <a:xfrm>
          <a:off x="0" y="0"/>
          <a:ext cx="0" cy="0"/>
          <a:chOff x="0" y="0"/>
          <a:chExt cx="0" cy="0"/>
        </a:xfrm>
      </p:grpSpPr>
      <p:sp>
        <p:nvSpPr>
          <p:cNvPr id="2509" name="Google Shape;2509;g7f9262ee2f_0_122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0" name="Google Shape;2510;g7f9262ee2f_0_122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5" name="Shape 2515"/>
        <p:cNvGrpSpPr/>
        <p:nvPr/>
      </p:nvGrpSpPr>
      <p:grpSpPr>
        <a:xfrm>
          <a:off x="0" y="0"/>
          <a:ext cx="0" cy="0"/>
          <a:chOff x="0" y="0"/>
          <a:chExt cx="0" cy="0"/>
        </a:xfrm>
      </p:grpSpPr>
      <p:sp>
        <p:nvSpPr>
          <p:cNvPr id="2516" name="Google Shape;2516;g7f9262ee2f_0_12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7" name="Google Shape;2517;g7f9262ee2f_0_12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 name="Shape 245"/>
        <p:cNvGrpSpPr/>
        <p:nvPr/>
      </p:nvGrpSpPr>
      <p:grpSpPr>
        <a:xfrm>
          <a:off x="0" y="0"/>
          <a:ext cx="0" cy="0"/>
          <a:chOff x="0" y="0"/>
          <a:chExt cx="0" cy="0"/>
        </a:xfrm>
      </p:grpSpPr>
      <p:sp>
        <p:nvSpPr>
          <p:cNvPr id="246" name="Google Shape;246;g2ec52a94b82_0_4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 name="Google Shape;247;g2ec52a94b82_0_4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298450" lvl="0" marL="457200" rtl="0" algn="l">
              <a:spcBef>
                <a:spcPts val="0"/>
              </a:spcBef>
              <a:spcAft>
                <a:spcPts val="0"/>
              </a:spcAft>
              <a:buClr>
                <a:schemeClr val="lt1"/>
              </a:buClr>
              <a:buSzPts val="1100"/>
              <a:buFont typeface="Montserrat"/>
              <a:buChar char="●"/>
            </a:pPr>
            <a:r>
              <a:rPr lang="en">
                <a:solidFill>
                  <a:schemeClr val="lt1"/>
                </a:solidFill>
                <a:latin typeface="Montserrat"/>
                <a:ea typeface="Montserrat"/>
                <a:cs typeface="Montserrat"/>
                <a:sym typeface="Montserrat"/>
              </a:rPr>
              <a:t>Tracy- it wasn’t cool science that inspired me, it was crisis and still is- love canal story with the blizzard of 77</a:t>
            </a:r>
            <a:endParaRPr>
              <a:solidFill>
                <a:schemeClr val="lt1"/>
              </a:solidFill>
              <a:latin typeface="Montserrat"/>
              <a:ea typeface="Montserrat"/>
              <a:cs typeface="Montserrat"/>
              <a:sym typeface="Montserrat"/>
            </a:endParaRPr>
          </a:p>
          <a:p>
            <a:pPr indent="-298450" lvl="0" marL="457200" rtl="0" algn="l">
              <a:spcBef>
                <a:spcPts val="0"/>
              </a:spcBef>
              <a:spcAft>
                <a:spcPts val="0"/>
              </a:spcAft>
              <a:buClr>
                <a:schemeClr val="lt1"/>
              </a:buClr>
              <a:buSzPts val="1100"/>
              <a:buFont typeface="Montserrat"/>
              <a:buChar char="●"/>
            </a:pPr>
            <a:r>
              <a:rPr lang="en">
                <a:solidFill>
                  <a:schemeClr val="lt1"/>
                </a:solidFill>
                <a:latin typeface="Montserrat"/>
                <a:ea typeface="Montserrat"/>
                <a:cs typeface="Montserrat"/>
                <a:sym typeface="Montserrat"/>
              </a:rPr>
              <a:t>To move science forward and inspire</a:t>
            </a:r>
            <a:endParaRPr>
              <a:solidFill>
                <a:schemeClr val="lt1"/>
              </a:solidFill>
              <a:latin typeface="Montserrat"/>
              <a:ea typeface="Montserrat"/>
              <a:cs typeface="Montserrat"/>
              <a:sym typeface="Montserrat"/>
            </a:endParaRPr>
          </a:p>
          <a:p>
            <a:pPr indent="0" lvl="0" marL="0" rtl="0" algn="l">
              <a:spcBef>
                <a:spcPts val="160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1" name="Shape 2531"/>
        <p:cNvGrpSpPr/>
        <p:nvPr/>
      </p:nvGrpSpPr>
      <p:grpSpPr>
        <a:xfrm>
          <a:off x="0" y="0"/>
          <a:ext cx="0" cy="0"/>
          <a:chOff x="0" y="0"/>
          <a:chExt cx="0" cy="0"/>
        </a:xfrm>
      </p:grpSpPr>
      <p:sp>
        <p:nvSpPr>
          <p:cNvPr id="2532" name="Google Shape;2532;g7f9262ee2f_0_122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3" name="Google Shape;2533;g7f9262ee2f_0_12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8" name="Shape 2868"/>
        <p:cNvGrpSpPr/>
        <p:nvPr/>
      </p:nvGrpSpPr>
      <p:grpSpPr>
        <a:xfrm>
          <a:off x="0" y="0"/>
          <a:ext cx="0" cy="0"/>
          <a:chOff x="0" y="0"/>
          <a:chExt cx="0" cy="0"/>
        </a:xfrm>
      </p:grpSpPr>
      <p:sp>
        <p:nvSpPr>
          <p:cNvPr id="2869" name="Google Shape;2869;g7f9262ee2f_0_126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0" name="Google Shape;2870;g7f9262ee2f_0_126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68" name="Shape 9368"/>
        <p:cNvGrpSpPr/>
        <p:nvPr/>
      </p:nvGrpSpPr>
      <p:grpSpPr>
        <a:xfrm>
          <a:off x="0" y="0"/>
          <a:ext cx="0" cy="0"/>
          <a:chOff x="0" y="0"/>
          <a:chExt cx="0" cy="0"/>
        </a:xfrm>
      </p:grpSpPr>
      <p:sp>
        <p:nvSpPr>
          <p:cNvPr id="9369" name="Google Shape;9369;g7f9262ee2f_0_191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70" name="Google Shape;9370;g7f9262ee2f_0_191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95" name="Shape 9795"/>
        <p:cNvGrpSpPr/>
        <p:nvPr/>
      </p:nvGrpSpPr>
      <p:grpSpPr>
        <a:xfrm>
          <a:off x="0" y="0"/>
          <a:ext cx="0" cy="0"/>
          <a:chOff x="0" y="0"/>
          <a:chExt cx="0" cy="0"/>
        </a:xfrm>
      </p:grpSpPr>
      <p:sp>
        <p:nvSpPr>
          <p:cNvPr id="9796" name="Google Shape;9796;g7f9262ee2f_0_195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97" name="Google Shape;9797;g7f9262ee2f_0_195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58" name="Shape 9958"/>
        <p:cNvGrpSpPr/>
        <p:nvPr/>
      </p:nvGrpSpPr>
      <p:grpSpPr>
        <a:xfrm>
          <a:off x="0" y="0"/>
          <a:ext cx="0" cy="0"/>
          <a:chOff x="0" y="0"/>
          <a:chExt cx="0" cy="0"/>
        </a:xfrm>
      </p:grpSpPr>
      <p:sp>
        <p:nvSpPr>
          <p:cNvPr id="9959" name="Google Shape;9959;g7f9262ee2f_0_197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60" name="Google Shape;9960;g7f9262ee2f_0_197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60" name="Shape 10360"/>
        <p:cNvGrpSpPr/>
        <p:nvPr/>
      </p:nvGrpSpPr>
      <p:grpSpPr>
        <a:xfrm>
          <a:off x="0" y="0"/>
          <a:ext cx="0" cy="0"/>
          <a:chOff x="0" y="0"/>
          <a:chExt cx="0" cy="0"/>
        </a:xfrm>
      </p:grpSpPr>
      <p:sp>
        <p:nvSpPr>
          <p:cNvPr id="10361" name="Google Shape;10361;g7f9262ee2f_0_20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62" name="Google Shape;10362;g7f9262ee2f_0_20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31" name="Shape 10731"/>
        <p:cNvGrpSpPr/>
        <p:nvPr/>
      </p:nvGrpSpPr>
      <p:grpSpPr>
        <a:xfrm>
          <a:off x="0" y="0"/>
          <a:ext cx="0" cy="0"/>
          <a:chOff x="0" y="0"/>
          <a:chExt cx="0" cy="0"/>
        </a:xfrm>
      </p:grpSpPr>
      <p:sp>
        <p:nvSpPr>
          <p:cNvPr id="10732" name="Google Shape;10732;g7f9262ee2f_0_204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33" name="Google Shape;10733;g7f9262ee2f_0_204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08" name="Shape 11108"/>
        <p:cNvGrpSpPr/>
        <p:nvPr/>
      </p:nvGrpSpPr>
      <p:grpSpPr>
        <a:xfrm>
          <a:off x="0" y="0"/>
          <a:ext cx="0" cy="0"/>
          <a:chOff x="0" y="0"/>
          <a:chExt cx="0" cy="0"/>
        </a:xfrm>
      </p:grpSpPr>
      <p:sp>
        <p:nvSpPr>
          <p:cNvPr id="11109" name="Google Shape;11109;g7f9262ee2f_0_208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10" name="Google Shape;11110;g7f9262ee2f_0_208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39" name="Shape 11539"/>
        <p:cNvGrpSpPr/>
        <p:nvPr/>
      </p:nvGrpSpPr>
      <p:grpSpPr>
        <a:xfrm>
          <a:off x="0" y="0"/>
          <a:ext cx="0" cy="0"/>
          <a:chOff x="0" y="0"/>
          <a:chExt cx="0" cy="0"/>
        </a:xfrm>
      </p:grpSpPr>
      <p:sp>
        <p:nvSpPr>
          <p:cNvPr id="11540" name="Google Shape;11540;g7f9262ee2f_0_212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41" name="Google Shape;11541;g7f9262ee2f_0_212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32" name="Shape 12332"/>
        <p:cNvGrpSpPr/>
        <p:nvPr/>
      </p:nvGrpSpPr>
      <p:grpSpPr>
        <a:xfrm>
          <a:off x="0" y="0"/>
          <a:ext cx="0" cy="0"/>
          <a:chOff x="0" y="0"/>
          <a:chExt cx="0" cy="0"/>
        </a:xfrm>
      </p:grpSpPr>
      <p:sp>
        <p:nvSpPr>
          <p:cNvPr id="12333" name="Google Shape;12333;g7f9262ee2f_0_220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34" name="Google Shape;12334;g7f9262ee2f_0_220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 name="Shape 254"/>
        <p:cNvGrpSpPr/>
        <p:nvPr/>
      </p:nvGrpSpPr>
      <p:grpSpPr>
        <a:xfrm>
          <a:off x="0" y="0"/>
          <a:ext cx="0" cy="0"/>
          <a:chOff x="0" y="0"/>
          <a:chExt cx="0" cy="0"/>
        </a:xfrm>
      </p:grpSpPr>
      <p:sp>
        <p:nvSpPr>
          <p:cNvPr id="255" name="Google Shape;255;g7f9262ee2f_0_262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 name="Google Shape;256;g7f9262ee2f_0_262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solidFill>
                  <a:schemeClr val="dk1"/>
                </a:solidFill>
              </a:rPr>
              <a:t>ALISON</a:t>
            </a:r>
            <a:endParaRPr>
              <a:solidFill>
                <a:schemeClr val="dk1"/>
              </a:solidFill>
            </a:endParaRPr>
          </a:p>
          <a:p>
            <a:pPr indent="0" lvl="0" marL="0" rtl="0" algn="l">
              <a:spcBef>
                <a:spcPts val="0"/>
              </a:spcBef>
              <a:spcAft>
                <a:spcPts val="0"/>
              </a:spcAft>
              <a:buClr>
                <a:schemeClr val="dk1"/>
              </a:buClr>
              <a:buSzPts val="1100"/>
              <a:buFont typeface="Arial"/>
              <a:buNone/>
            </a:pPr>
            <a:r>
              <a:t/>
            </a:r>
            <a:endParaRPr>
              <a:solidFill>
                <a:schemeClr val="dk1"/>
              </a:solidFill>
            </a:endParaRPr>
          </a:p>
          <a:p>
            <a:pPr indent="0" lvl="0" marL="0" rtl="0" algn="l">
              <a:spcBef>
                <a:spcPts val="0"/>
              </a:spcBef>
              <a:spcAft>
                <a:spcPts val="0"/>
              </a:spcAft>
              <a:buClr>
                <a:schemeClr val="dk1"/>
              </a:buClr>
              <a:buSzPts val="1100"/>
              <a:buFont typeface="Arial"/>
              <a:buNone/>
            </a:pPr>
            <a:r>
              <a:rPr lang="en" sz="1050">
                <a:solidFill>
                  <a:srgbClr val="444746"/>
                </a:solidFill>
                <a:latin typeface="Roboto"/>
                <a:ea typeface="Roboto"/>
                <a:cs typeface="Roboto"/>
                <a:sym typeface="Roboto"/>
              </a:rPr>
              <a:t>We think For the UFS to be “cool” it needs to be relevant, functional, and innovative. This means we need to increase awareness of the UFS, make it easy to use, and align user incentives.</a:t>
            </a:r>
            <a:endParaRPr sz="1050">
              <a:solidFill>
                <a:srgbClr val="444746"/>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sz="1050">
              <a:solidFill>
                <a:srgbClr val="444746"/>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rPr lang="en" sz="1050">
                <a:solidFill>
                  <a:srgbClr val="444746"/>
                </a:solidFill>
                <a:latin typeface="Roboto"/>
                <a:ea typeface="Roboto"/>
                <a:cs typeface="Roboto"/>
                <a:sym typeface="Roboto"/>
              </a:rPr>
              <a:t>I’ll show you some examples of creative places we can relate to existing stakeholders. To make the UFS easier to use we also need to improve our products by putting more effort into visual elements such as animated post-processing maps, interactive features, and even augmented reality. We can align incentives by improving our workforce through academic user support and innovative student engagement.</a:t>
            </a:r>
            <a:endParaRPr sz="1050">
              <a:solidFill>
                <a:srgbClr val="444746"/>
              </a:solidFill>
              <a:latin typeface="Roboto"/>
              <a:ea typeface="Roboto"/>
              <a:cs typeface="Roboto"/>
              <a:sym typeface="Roboto"/>
            </a:endParaRPr>
          </a:p>
          <a:p>
            <a:pPr indent="0" lvl="0" marL="0" rtl="0" algn="l">
              <a:spcBef>
                <a:spcPts val="0"/>
              </a:spcBef>
              <a:spcAft>
                <a:spcPts val="0"/>
              </a:spcAft>
              <a:buClr>
                <a:schemeClr val="dk1"/>
              </a:buClr>
              <a:buSzPts val="1100"/>
              <a:buFont typeface="Arial"/>
              <a:buNone/>
            </a:pPr>
            <a:r>
              <a:t/>
            </a:r>
            <a:endParaRPr sz="1050">
              <a:solidFill>
                <a:srgbClr val="444746"/>
              </a:solidFill>
              <a:latin typeface="Roboto"/>
              <a:ea typeface="Roboto"/>
              <a:cs typeface="Roboto"/>
              <a:sym typeface="Roboto"/>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Who am I reaching?</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Is the information or technology I’m sharing usable to others?</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 </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How is my work helping to build the future workforce?</a:t>
            </a:r>
            <a:endParaRPr sz="1200">
              <a:solidFill>
                <a:schemeClr val="dk1"/>
              </a:solidFill>
            </a:endParaRPr>
          </a:p>
          <a:p>
            <a:pPr indent="0" lvl="0" marL="0" rtl="0" algn="l">
              <a:spcBef>
                <a:spcPts val="0"/>
              </a:spcBef>
              <a:spcAft>
                <a:spcPts val="0"/>
              </a:spcAft>
              <a:buClr>
                <a:schemeClr val="dk1"/>
              </a:buClr>
              <a:buSzPts val="1100"/>
              <a:buFont typeface="Arial"/>
              <a:buNone/>
            </a:pPr>
            <a:r>
              <a:t/>
            </a:r>
            <a:endParaRPr sz="1050">
              <a:solidFill>
                <a:srgbClr val="444746"/>
              </a:solidFill>
              <a:latin typeface="Roboto"/>
              <a:ea typeface="Roboto"/>
              <a:cs typeface="Roboto"/>
              <a:sym typeface="Roboto"/>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73" name="Shape 13073"/>
        <p:cNvGrpSpPr/>
        <p:nvPr/>
      </p:nvGrpSpPr>
      <p:grpSpPr>
        <a:xfrm>
          <a:off x="0" y="0"/>
          <a:ext cx="0" cy="0"/>
          <a:chOff x="0" y="0"/>
          <a:chExt cx="0" cy="0"/>
        </a:xfrm>
      </p:grpSpPr>
      <p:sp>
        <p:nvSpPr>
          <p:cNvPr id="13074" name="Google Shape;13074;g7f9262ee2f_0_228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075" name="Google Shape;13075;g7f9262ee2f_0_228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66" name="Shape 13766"/>
        <p:cNvGrpSpPr/>
        <p:nvPr/>
      </p:nvGrpSpPr>
      <p:grpSpPr>
        <a:xfrm>
          <a:off x="0" y="0"/>
          <a:ext cx="0" cy="0"/>
          <a:chOff x="0" y="0"/>
          <a:chExt cx="0" cy="0"/>
        </a:xfrm>
      </p:grpSpPr>
      <p:sp>
        <p:nvSpPr>
          <p:cNvPr id="13767" name="Google Shape;13767;g7f9262ee2f_0_235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68" name="Google Shape;13768;g7f9262ee2f_0_235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68" name="Shape 14068"/>
        <p:cNvGrpSpPr/>
        <p:nvPr/>
      </p:nvGrpSpPr>
      <p:grpSpPr>
        <a:xfrm>
          <a:off x="0" y="0"/>
          <a:ext cx="0" cy="0"/>
          <a:chOff x="0" y="0"/>
          <a:chExt cx="0" cy="0"/>
        </a:xfrm>
      </p:grpSpPr>
      <p:sp>
        <p:nvSpPr>
          <p:cNvPr id="14069" name="Google Shape;14069;g7f9262ee2f_0_238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70" name="Google Shape;14070;g7f9262ee2f_0_238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02" name="Shape 14702"/>
        <p:cNvGrpSpPr/>
        <p:nvPr/>
      </p:nvGrpSpPr>
      <p:grpSpPr>
        <a:xfrm>
          <a:off x="0" y="0"/>
          <a:ext cx="0" cy="0"/>
          <a:chOff x="0" y="0"/>
          <a:chExt cx="0" cy="0"/>
        </a:xfrm>
      </p:grpSpPr>
      <p:sp>
        <p:nvSpPr>
          <p:cNvPr id="14703" name="Google Shape;14703;g7f9262ee2f_0_244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04" name="Google Shape;14704;g7f9262ee2f_0_244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4" name="Shape 284"/>
        <p:cNvGrpSpPr/>
        <p:nvPr/>
      </p:nvGrpSpPr>
      <p:grpSpPr>
        <a:xfrm>
          <a:off x="0" y="0"/>
          <a:ext cx="0" cy="0"/>
          <a:chOff x="0" y="0"/>
          <a:chExt cx="0" cy="0"/>
        </a:xfrm>
      </p:grpSpPr>
      <p:sp>
        <p:nvSpPr>
          <p:cNvPr id="285" name="Google Shape;285;g7290233416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 name="Google Shape;286;g7290233416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ALISON</a:t>
            </a:r>
            <a:endParaRPr/>
          </a:p>
          <a:p>
            <a:pPr indent="0" lvl="0" marL="0" rtl="0" algn="l">
              <a:spcBef>
                <a:spcPts val="0"/>
              </a:spcBef>
              <a:spcAft>
                <a:spcPts val="0"/>
              </a:spcAft>
              <a:buNone/>
            </a:pPr>
            <a:r>
              <a:rPr lang="en" u="sng">
                <a:solidFill>
                  <a:schemeClr val="hlink"/>
                </a:solidFill>
                <a:hlinkClick r:id="rId2"/>
              </a:rPr>
              <a:t>https://civilization.fandom.com/wiki/Climate_(Civ6)</a:t>
            </a:r>
            <a:r>
              <a:rPr lang="en"/>
              <a:t> </a:t>
            </a:r>
            <a:endParaRPr/>
          </a:p>
          <a:p>
            <a:pPr indent="0" lvl="0" marL="0" rtl="0" algn="l">
              <a:spcBef>
                <a:spcPts val="0"/>
              </a:spcBef>
              <a:spcAft>
                <a:spcPts val="0"/>
              </a:spcAft>
              <a:buNone/>
            </a:pPr>
            <a:r>
              <a:t/>
            </a:r>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There are of course many ways to try to answer these questions if you start thinking out of the box, so I’m just going to give you some examples to help get you thinking.</a:t>
            </a:r>
            <a:endParaRPr sz="1200">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sz="1200">
                <a:solidFill>
                  <a:schemeClr val="dk1"/>
                </a:solidFill>
              </a:rPr>
              <a:t> </a:t>
            </a:r>
            <a:endParaRPr sz="1200">
              <a:solidFill>
                <a:schemeClr val="dk1"/>
              </a:solidFill>
            </a:endParaRPr>
          </a:p>
          <a:p>
            <a:pPr indent="0" lvl="0" marL="457200" rtl="0" algn="l">
              <a:lnSpc>
                <a:spcPct val="115000"/>
              </a:lnSpc>
              <a:spcBef>
                <a:spcPts val="0"/>
              </a:spcBef>
              <a:spcAft>
                <a:spcPts val="0"/>
              </a:spcAft>
              <a:buClr>
                <a:schemeClr val="dk1"/>
              </a:buClr>
              <a:buSzPts val="1100"/>
              <a:buFont typeface="Arial"/>
              <a:buNone/>
            </a:pPr>
            <a:r>
              <a:rPr lang="en" sz="1200">
                <a:solidFill>
                  <a:schemeClr val="dk1"/>
                </a:solidFill>
              </a:rPr>
              <a:t>-</a:t>
            </a:r>
            <a:r>
              <a:rPr lang="en" sz="700">
                <a:solidFill>
                  <a:schemeClr val="dk1"/>
                </a:solidFill>
                <a:latin typeface="Times New Roman"/>
                <a:ea typeface="Times New Roman"/>
                <a:cs typeface="Times New Roman"/>
                <a:sym typeface="Times New Roman"/>
              </a:rPr>
              <a:t>          	</a:t>
            </a:r>
            <a:r>
              <a:rPr lang="en" sz="1200">
                <a:solidFill>
                  <a:schemeClr val="dk1"/>
                </a:solidFill>
              </a:rPr>
              <a:t>This is a screenshot for a computer video game called “Civilization”, in their newest version they added a climate change component to their game in which things like CO2 concentrations and deforestation rates affect what happens to your game</a:t>
            </a:r>
            <a:endParaRPr sz="1200">
              <a:solidFill>
                <a:schemeClr val="dk1"/>
              </a:solidFill>
            </a:endParaRPr>
          </a:p>
          <a:p>
            <a:pPr indent="0" lvl="0" marL="914400" rtl="0" algn="l">
              <a:lnSpc>
                <a:spcPct val="115000"/>
              </a:lnSpc>
              <a:spcBef>
                <a:spcPts val="0"/>
              </a:spcBef>
              <a:spcAft>
                <a:spcPts val="0"/>
              </a:spcAft>
              <a:buClr>
                <a:schemeClr val="dk1"/>
              </a:buClr>
              <a:buSzPts val="1100"/>
              <a:buFont typeface="Arial"/>
              <a:buNone/>
            </a:pPr>
            <a:r>
              <a:rPr lang="en" sz="1200">
                <a:solidFill>
                  <a:schemeClr val="dk1"/>
                </a:solidFill>
                <a:latin typeface="Courier New"/>
                <a:ea typeface="Courier New"/>
                <a:cs typeface="Courier New"/>
                <a:sym typeface="Courier New"/>
              </a:rPr>
              <a:t>o</a:t>
            </a:r>
            <a:r>
              <a:rPr lang="en" sz="700">
                <a:solidFill>
                  <a:schemeClr val="dk1"/>
                </a:solidFill>
                <a:latin typeface="Times New Roman"/>
                <a:ea typeface="Times New Roman"/>
                <a:cs typeface="Times New Roman"/>
                <a:sym typeface="Times New Roman"/>
              </a:rPr>
              <a:t>   </a:t>
            </a:r>
            <a:r>
              <a:rPr lang="en" sz="1200">
                <a:solidFill>
                  <a:schemeClr val="dk1"/>
                </a:solidFill>
              </a:rPr>
              <a:t>Expanding partnerships in nontraditional settings like video games where there’s already an interest in including a forecasting component can be a great way to become more relevant</a:t>
            </a:r>
            <a:endParaRPr sz="1200">
              <a:solidFill>
                <a:schemeClr val="dk1"/>
              </a:solidFill>
            </a:endParaRPr>
          </a:p>
          <a:p>
            <a:pPr indent="0" lvl="0" marL="457200" rtl="0" algn="l">
              <a:lnSpc>
                <a:spcPct val="115000"/>
              </a:lnSpc>
              <a:spcBef>
                <a:spcPts val="0"/>
              </a:spcBef>
              <a:spcAft>
                <a:spcPts val="0"/>
              </a:spcAft>
              <a:buClr>
                <a:schemeClr val="dk1"/>
              </a:buClr>
              <a:buSzPts val="1100"/>
              <a:buFont typeface="Arial"/>
              <a:buNone/>
            </a:pPr>
            <a:r>
              <a:t/>
            </a:r>
            <a:endParaRPr sz="1200">
              <a:solidFill>
                <a:schemeClr val="dk1"/>
              </a:solidFill>
            </a:endParaRPr>
          </a:p>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2" name="Shape 292"/>
        <p:cNvGrpSpPr/>
        <p:nvPr/>
      </p:nvGrpSpPr>
      <p:grpSpPr>
        <a:xfrm>
          <a:off x="0" y="0"/>
          <a:ext cx="0" cy="0"/>
          <a:chOff x="0" y="0"/>
          <a:chExt cx="0" cy="0"/>
        </a:xfrm>
      </p:grpSpPr>
      <p:sp>
        <p:nvSpPr>
          <p:cNvPr id="293" name="Google Shape;293;g2ee32fd447d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 name="Google Shape;294;g2ee32fd447d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ALISON</a:t>
            </a:r>
            <a:endParaRPr/>
          </a:p>
          <a:p>
            <a:pPr indent="0" lvl="0" marL="0" rtl="0" algn="l">
              <a:spcBef>
                <a:spcPts val="0"/>
              </a:spcBef>
              <a:spcAft>
                <a:spcPts val="0"/>
              </a:spcAft>
              <a:buNone/>
            </a:pPr>
            <a:r>
              <a:t/>
            </a:r>
            <a:endParaRPr/>
          </a:p>
          <a:p>
            <a:pPr indent="0" lvl="0" marL="457200" rtl="0" algn="l">
              <a:lnSpc>
                <a:spcPct val="115000"/>
              </a:lnSpc>
              <a:spcBef>
                <a:spcPts val="0"/>
              </a:spcBef>
              <a:spcAft>
                <a:spcPts val="0"/>
              </a:spcAft>
              <a:buClr>
                <a:schemeClr val="dk1"/>
              </a:buClr>
              <a:buSzPts val="1100"/>
              <a:buFont typeface="Arial"/>
              <a:buNone/>
            </a:pPr>
            <a:r>
              <a:rPr lang="en" sz="1200">
                <a:solidFill>
                  <a:schemeClr val="dk1"/>
                </a:solidFill>
              </a:rPr>
              <a:t>-</a:t>
            </a:r>
            <a:r>
              <a:rPr lang="en" sz="700">
                <a:solidFill>
                  <a:schemeClr val="dk1"/>
                </a:solidFill>
                <a:latin typeface="Times New Roman"/>
                <a:ea typeface="Times New Roman"/>
                <a:cs typeface="Times New Roman"/>
                <a:sym typeface="Times New Roman"/>
              </a:rPr>
              <a:t>          	</a:t>
            </a:r>
            <a:r>
              <a:rPr lang="en" sz="1200">
                <a:solidFill>
                  <a:schemeClr val="dk1"/>
                </a:solidFill>
              </a:rPr>
              <a:t>These screenshots are from other video games that are known for having weather components, even games like “farm simulator” could benefit from tying real world model applications to the games</a:t>
            </a:r>
            <a:endParaRPr sz="1200">
              <a:solidFill>
                <a:schemeClr val="dk1"/>
              </a:solidFill>
            </a:endParaRPr>
          </a:p>
          <a:p>
            <a:pPr indent="0" lvl="0" marL="457200" rtl="0" algn="l">
              <a:lnSpc>
                <a:spcPct val="115000"/>
              </a:lnSpc>
              <a:spcBef>
                <a:spcPts val="0"/>
              </a:spcBef>
              <a:spcAft>
                <a:spcPts val="0"/>
              </a:spcAft>
              <a:buClr>
                <a:schemeClr val="dk1"/>
              </a:buClr>
              <a:buSzPts val="1100"/>
              <a:buFont typeface="Arial"/>
              <a:buNone/>
            </a:pPr>
            <a:r>
              <a:rPr lang="en" sz="1200">
                <a:solidFill>
                  <a:schemeClr val="dk1"/>
                </a:solidFill>
              </a:rPr>
              <a:t>-</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7.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0.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8.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8.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5.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2.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6.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8.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2.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 Id="rId3" Type="http://schemas.openxmlformats.org/officeDocument/2006/relationships/image" Target="../media/image7.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2175900" y="1950100"/>
            <a:ext cx="4792200" cy="6447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lt1"/>
              </a:buClr>
              <a:buSzPts val="3600"/>
              <a:buNone/>
              <a:defRPr b="1" sz="3600">
                <a:solidFill>
                  <a:schemeClr val="lt1"/>
                </a:solidFill>
              </a:defRPr>
            </a:lvl1pPr>
            <a:lvl2pPr lvl="1" algn="ctr">
              <a:spcBef>
                <a:spcPts val="0"/>
              </a:spcBef>
              <a:spcAft>
                <a:spcPts val="0"/>
              </a:spcAft>
              <a:buClr>
                <a:schemeClr val="lt1"/>
              </a:buClr>
              <a:buSzPts val="3600"/>
              <a:buNone/>
              <a:defRPr b="1" sz="3600">
                <a:solidFill>
                  <a:schemeClr val="lt1"/>
                </a:solidFill>
              </a:defRPr>
            </a:lvl2pPr>
            <a:lvl3pPr lvl="2" algn="ctr">
              <a:spcBef>
                <a:spcPts val="0"/>
              </a:spcBef>
              <a:spcAft>
                <a:spcPts val="0"/>
              </a:spcAft>
              <a:buClr>
                <a:schemeClr val="lt1"/>
              </a:buClr>
              <a:buSzPts val="3600"/>
              <a:buNone/>
              <a:defRPr b="1" sz="3600">
                <a:solidFill>
                  <a:schemeClr val="lt1"/>
                </a:solidFill>
              </a:defRPr>
            </a:lvl3pPr>
            <a:lvl4pPr lvl="3" algn="ctr">
              <a:spcBef>
                <a:spcPts val="0"/>
              </a:spcBef>
              <a:spcAft>
                <a:spcPts val="0"/>
              </a:spcAft>
              <a:buClr>
                <a:schemeClr val="lt1"/>
              </a:buClr>
              <a:buSzPts val="3600"/>
              <a:buNone/>
              <a:defRPr b="1" sz="3600">
                <a:solidFill>
                  <a:schemeClr val="lt1"/>
                </a:solidFill>
              </a:defRPr>
            </a:lvl4pPr>
            <a:lvl5pPr lvl="4" algn="ctr">
              <a:spcBef>
                <a:spcPts val="0"/>
              </a:spcBef>
              <a:spcAft>
                <a:spcPts val="0"/>
              </a:spcAft>
              <a:buClr>
                <a:schemeClr val="lt1"/>
              </a:buClr>
              <a:buSzPts val="3600"/>
              <a:buNone/>
              <a:defRPr b="1" sz="3600">
                <a:solidFill>
                  <a:schemeClr val="lt1"/>
                </a:solidFill>
              </a:defRPr>
            </a:lvl5pPr>
            <a:lvl6pPr lvl="5" algn="ctr">
              <a:spcBef>
                <a:spcPts val="0"/>
              </a:spcBef>
              <a:spcAft>
                <a:spcPts val="0"/>
              </a:spcAft>
              <a:buClr>
                <a:schemeClr val="lt1"/>
              </a:buClr>
              <a:buSzPts val="3600"/>
              <a:buNone/>
              <a:defRPr b="1" sz="3600">
                <a:solidFill>
                  <a:schemeClr val="lt1"/>
                </a:solidFill>
              </a:defRPr>
            </a:lvl6pPr>
            <a:lvl7pPr lvl="6" algn="ctr">
              <a:spcBef>
                <a:spcPts val="0"/>
              </a:spcBef>
              <a:spcAft>
                <a:spcPts val="0"/>
              </a:spcAft>
              <a:buClr>
                <a:schemeClr val="lt1"/>
              </a:buClr>
              <a:buSzPts val="3600"/>
              <a:buNone/>
              <a:defRPr b="1" sz="3600">
                <a:solidFill>
                  <a:schemeClr val="lt1"/>
                </a:solidFill>
              </a:defRPr>
            </a:lvl7pPr>
            <a:lvl8pPr lvl="7" algn="ctr">
              <a:spcBef>
                <a:spcPts val="0"/>
              </a:spcBef>
              <a:spcAft>
                <a:spcPts val="0"/>
              </a:spcAft>
              <a:buClr>
                <a:schemeClr val="lt1"/>
              </a:buClr>
              <a:buSzPts val="3600"/>
              <a:buNone/>
              <a:defRPr b="1" sz="3600">
                <a:solidFill>
                  <a:schemeClr val="lt1"/>
                </a:solidFill>
              </a:defRPr>
            </a:lvl8pPr>
            <a:lvl9pPr lvl="8" algn="ctr">
              <a:spcBef>
                <a:spcPts val="0"/>
              </a:spcBef>
              <a:spcAft>
                <a:spcPts val="0"/>
              </a:spcAft>
              <a:buClr>
                <a:schemeClr val="lt1"/>
              </a:buClr>
              <a:buSzPts val="3600"/>
              <a:buNone/>
              <a:defRPr b="1" sz="3600">
                <a:solidFill>
                  <a:schemeClr val="lt1"/>
                </a:solidFill>
              </a:defRPr>
            </a:lvl9pPr>
          </a:lstStyle>
          <a:p/>
        </p:txBody>
      </p:sp>
      <p:sp>
        <p:nvSpPr>
          <p:cNvPr id="10" name="Google Shape;10;p2"/>
          <p:cNvSpPr txBox="1"/>
          <p:nvPr>
            <p:ph idx="1" type="subTitle"/>
          </p:nvPr>
        </p:nvSpPr>
        <p:spPr>
          <a:xfrm>
            <a:off x="2044200" y="3704650"/>
            <a:ext cx="5055600" cy="4647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Clr>
                <a:schemeClr val="accent1"/>
              </a:buClr>
              <a:buSzPts val="1400"/>
              <a:buNone/>
              <a:defRPr sz="1400">
                <a:solidFill>
                  <a:schemeClr val="accent1"/>
                </a:solidFill>
              </a:defRPr>
            </a:lvl1pPr>
            <a:lvl2pPr lvl="1" algn="ctr">
              <a:lnSpc>
                <a:spcPct val="100000"/>
              </a:lnSpc>
              <a:spcBef>
                <a:spcPts val="0"/>
              </a:spcBef>
              <a:spcAft>
                <a:spcPts val="0"/>
              </a:spcAft>
              <a:buClr>
                <a:schemeClr val="lt1"/>
              </a:buClr>
              <a:buSzPts val="1800"/>
              <a:buNone/>
              <a:defRPr sz="1800">
                <a:solidFill>
                  <a:schemeClr val="lt1"/>
                </a:solidFill>
              </a:defRPr>
            </a:lvl2pPr>
            <a:lvl3pPr lvl="2" algn="ctr">
              <a:lnSpc>
                <a:spcPct val="100000"/>
              </a:lnSpc>
              <a:spcBef>
                <a:spcPts val="0"/>
              </a:spcBef>
              <a:spcAft>
                <a:spcPts val="0"/>
              </a:spcAft>
              <a:buClr>
                <a:schemeClr val="lt1"/>
              </a:buClr>
              <a:buSzPts val="1800"/>
              <a:buNone/>
              <a:defRPr sz="1800">
                <a:solidFill>
                  <a:schemeClr val="lt1"/>
                </a:solidFill>
              </a:defRPr>
            </a:lvl3pPr>
            <a:lvl4pPr lvl="3" algn="ctr">
              <a:lnSpc>
                <a:spcPct val="100000"/>
              </a:lnSpc>
              <a:spcBef>
                <a:spcPts val="0"/>
              </a:spcBef>
              <a:spcAft>
                <a:spcPts val="0"/>
              </a:spcAft>
              <a:buClr>
                <a:schemeClr val="lt1"/>
              </a:buClr>
              <a:buSzPts val="1800"/>
              <a:buNone/>
              <a:defRPr sz="1800">
                <a:solidFill>
                  <a:schemeClr val="lt1"/>
                </a:solidFill>
              </a:defRPr>
            </a:lvl4pPr>
            <a:lvl5pPr lvl="4" algn="ctr">
              <a:lnSpc>
                <a:spcPct val="100000"/>
              </a:lnSpc>
              <a:spcBef>
                <a:spcPts val="0"/>
              </a:spcBef>
              <a:spcAft>
                <a:spcPts val="0"/>
              </a:spcAft>
              <a:buClr>
                <a:schemeClr val="lt1"/>
              </a:buClr>
              <a:buSzPts val="1800"/>
              <a:buNone/>
              <a:defRPr sz="1800">
                <a:solidFill>
                  <a:schemeClr val="lt1"/>
                </a:solidFill>
              </a:defRPr>
            </a:lvl5pPr>
            <a:lvl6pPr lvl="5" algn="ctr">
              <a:lnSpc>
                <a:spcPct val="100000"/>
              </a:lnSpc>
              <a:spcBef>
                <a:spcPts val="0"/>
              </a:spcBef>
              <a:spcAft>
                <a:spcPts val="0"/>
              </a:spcAft>
              <a:buClr>
                <a:schemeClr val="lt1"/>
              </a:buClr>
              <a:buSzPts val="1800"/>
              <a:buNone/>
              <a:defRPr sz="1800">
                <a:solidFill>
                  <a:schemeClr val="lt1"/>
                </a:solidFill>
              </a:defRPr>
            </a:lvl6pPr>
            <a:lvl7pPr lvl="6" algn="ctr">
              <a:lnSpc>
                <a:spcPct val="100000"/>
              </a:lnSpc>
              <a:spcBef>
                <a:spcPts val="0"/>
              </a:spcBef>
              <a:spcAft>
                <a:spcPts val="0"/>
              </a:spcAft>
              <a:buClr>
                <a:schemeClr val="lt1"/>
              </a:buClr>
              <a:buSzPts val="1800"/>
              <a:buNone/>
              <a:defRPr sz="1800">
                <a:solidFill>
                  <a:schemeClr val="lt1"/>
                </a:solidFill>
              </a:defRPr>
            </a:lvl7pPr>
            <a:lvl8pPr lvl="7" algn="ctr">
              <a:lnSpc>
                <a:spcPct val="100000"/>
              </a:lnSpc>
              <a:spcBef>
                <a:spcPts val="0"/>
              </a:spcBef>
              <a:spcAft>
                <a:spcPts val="0"/>
              </a:spcAft>
              <a:buClr>
                <a:schemeClr val="lt1"/>
              </a:buClr>
              <a:buSzPts val="1800"/>
              <a:buNone/>
              <a:defRPr sz="1800">
                <a:solidFill>
                  <a:schemeClr val="lt1"/>
                </a:solidFill>
              </a:defRPr>
            </a:lvl8pPr>
            <a:lvl9pPr lvl="8" algn="ctr">
              <a:lnSpc>
                <a:spcPct val="100000"/>
              </a:lnSpc>
              <a:spcBef>
                <a:spcPts val="0"/>
              </a:spcBef>
              <a:spcAft>
                <a:spcPts val="0"/>
              </a:spcAft>
              <a:buClr>
                <a:schemeClr val="lt1"/>
              </a:buClr>
              <a:buSzPts val="1800"/>
              <a:buNone/>
              <a:defRPr sz="1800">
                <a:solidFill>
                  <a:schemeClr val="lt1"/>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blipFill>
          <a:blip r:embed="rId2">
            <a:alphaModFix/>
          </a:blip>
          <a:stretch>
            <a:fillRect/>
          </a:stretch>
        </a:blipFill>
      </p:bgPr>
    </p:bg>
    <p:spTree>
      <p:nvGrpSpPr>
        <p:cNvPr id="37" name="Shape 37"/>
        <p:cNvGrpSpPr/>
        <p:nvPr/>
      </p:nvGrpSpPr>
      <p:grpSpPr>
        <a:xfrm>
          <a:off x="0" y="0"/>
          <a:ext cx="0" cy="0"/>
          <a:chOff x="0" y="0"/>
          <a:chExt cx="0" cy="0"/>
        </a:xfrm>
      </p:grpSpPr>
      <p:sp>
        <p:nvSpPr>
          <p:cNvPr id="38" name="Google Shape;38;p11"/>
          <p:cNvSpPr txBox="1"/>
          <p:nvPr>
            <p:ph hasCustomPrompt="1" type="title"/>
          </p:nvPr>
        </p:nvSpPr>
        <p:spPr>
          <a:xfrm>
            <a:off x="1920750" y="1634425"/>
            <a:ext cx="5302500" cy="11166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lt1"/>
              </a:buClr>
              <a:buSzPts val="7200"/>
              <a:buNone/>
              <a:defRPr sz="7200">
                <a:solidFill>
                  <a:schemeClr val="lt1"/>
                </a:solidFill>
              </a:defRPr>
            </a:lvl1pPr>
            <a:lvl2pPr lvl="1" algn="ctr">
              <a:spcBef>
                <a:spcPts val="0"/>
              </a:spcBef>
              <a:spcAft>
                <a:spcPts val="0"/>
              </a:spcAft>
              <a:buClr>
                <a:schemeClr val="lt1"/>
              </a:buClr>
              <a:buSzPts val="7200"/>
              <a:buNone/>
              <a:defRPr sz="7200">
                <a:solidFill>
                  <a:schemeClr val="lt1"/>
                </a:solidFill>
              </a:defRPr>
            </a:lvl2pPr>
            <a:lvl3pPr lvl="2" algn="ctr">
              <a:spcBef>
                <a:spcPts val="0"/>
              </a:spcBef>
              <a:spcAft>
                <a:spcPts val="0"/>
              </a:spcAft>
              <a:buClr>
                <a:schemeClr val="lt1"/>
              </a:buClr>
              <a:buSzPts val="7200"/>
              <a:buNone/>
              <a:defRPr sz="7200">
                <a:solidFill>
                  <a:schemeClr val="lt1"/>
                </a:solidFill>
              </a:defRPr>
            </a:lvl3pPr>
            <a:lvl4pPr lvl="3" algn="ctr">
              <a:spcBef>
                <a:spcPts val="0"/>
              </a:spcBef>
              <a:spcAft>
                <a:spcPts val="0"/>
              </a:spcAft>
              <a:buClr>
                <a:schemeClr val="lt1"/>
              </a:buClr>
              <a:buSzPts val="7200"/>
              <a:buNone/>
              <a:defRPr sz="7200">
                <a:solidFill>
                  <a:schemeClr val="lt1"/>
                </a:solidFill>
              </a:defRPr>
            </a:lvl4pPr>
            <a:lvl5pPr lvl="4" algn="ctr">
              <a:spcBef>
                <a:spcPts val="0"/>
              </a:spcBef>
              <a:spcAft>
                <a:spcPts val="0"/>
              </a:spcAft>
              <a:buClr>
                <a:schemeClr val="lt1"/>
              </a:buClr>
              <a:buSzPts val="7200"/>
              <a:buNone/>
              <a:defRPr sz="7200">
                <a:solidFill>
                  <a:schemeClr val="lt1"/>
                </a:solidFill>
              </a:defRPr>
            </a:lvl5pPr>
            <a:lvl6pPr lvl="5" algn="ctr">
              <a:spcBef>
                <a:spcPts val="0"/>
              </a:spcBef>
              <a:spcAft>
                <a:spcPts val="0"/>
              </a:spcAft>
              <a:buClr>
                <a:schemeClr val="lt1"/>
              </a:buClr>
              <a:buSzPts val="7200"/>
              <a:buNone/>
              <a:defRPr sz="7200">
                <a:solidFill>
                  <a:schemeClr val="lt1"/>
                </a:solidFill>
              </a:defRPr>
            </a:lvl6pPr>
            <a:lvl7pPr lvl="6" algn="ctr">
              <a:spcBef>
                <a:spcPts val="0"/>
              </a:spcBef>
              <a:spcAft>
                <a:spcPts val="0"/>
              </a:spcAft>
              <a:buClr>
                <a:schemeClr val="lt1"/>
              </a:buClr>
              <a:buSzPts val="7200"/>
              <a:buNone/>
              <a:defRPr sz="7200">
                <a:solidFill>
                  <a:schemeClr val="lt1"/>
                </a:solidFill>
              </a:defRPr>
            </a:lvl7pPr>
            <a:lvl8pPr lvl="7" algn="ctr">
              <a:spcBef>
                <a:spcPts val="0"/>
              </a:spcBef>
              <a:spcAft>
                <a:spcPts val="0"/>
              </a:spcAft>
              <a:buClr>
                <a:schemeClr val="lt1"/>
              </a:buClr>
              <a:buSzPts val="7200"/>
              <a:buNone/>
              <a:defRPr sz="7200">
                <a:solidFill>
                  <a:schemeClr val="lt1"/>
                </a:solidFill>
              </a:defRPr>
            </a:lvl8pPr>
            <a:lvl9pPr lvl="8" algn="ctr">
              <a:spcBef>
                <a:spcPts val="0"/>
              </a:spcBef>
              <a:spcAft>
                <a:spcPts val="0"/>
              </a:spcAft>
              <a:buClr>
                <a:schemeClr val="lt1"/>
              </a:buClr>
              <a:buSzPts val="7200"/>
              <a:buNone/>
              <a:defRPr sz="7200">
                <a:solidFill>
                  <a:schemeClr val="lt1"/>
                </a:solidFill>
              </a:defRPr>
            </a:lvl9pPr>
          </a:lstStyle>
          <a:p>
            <a:r>
              <a:t>xx%</a:t>
            </a:r>
          </a:p>
        </p:txBody>
      </p:sp>
      <p:sp>
        <p:nvSpPr>
          <p:cNvPr id="39" name="Google Shape;39;p11"/>
          <p:cNvSpPr txBox="1"/>
          <p:nvPr>
            <p:ph idx="1" type="body"/>
          </p:nvPr>
        </p:nvSpPr>
        <p:spPr>
          <a:xfrm>
            <a:off x="2786550" y="3094475"/>
            <a:ext cx="3570900" cy="5670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Clr>
                <a:schemeClr val="accent1"/>
              </a:buClr>
              <a:buSzPts val="1800"/>
              <a:buChar char="●"/>
              <a:defRPr>
                <a:solidFill>
                  <a:schemeClr val="accent1"/>
                </a:solidFill>
              </a:defRPr>
            </a:lvl1pPr>
            <a:lvl2pPr indent="-342900" lvl="1" marL="914400" algn="ctr">
              <a:spcBef>
                <a:spcPts val="1600"/>
              </a:spcBef>
              <a:spcAft>
                <a:spcPts val="0"/>
              </a:spcAft>
              <a:buClr>
                <a:schemeClr val="accent1"/>
              </a:buClr>
              <a:buSzPts val="1800"/>
              <a:buChar char="○"/>
              <a:defRPr sz="1800">
                <a:solidFill>
                  <a:schemeClr val="accent1"/>
                </a:solidFill>
              </a:defRPr>
            </a:lvl2pPr>
            <a:lvl3pPr indent="-342900" lvl="2" marL="1371600" algn="ctr">
              <a:spcBef>
                <a:spcPts val="1600"/>
              </a:spcBef>
              <a:spcAft>
                <a:spcPts val="0"/>
              </a:spcAft>
              <a:buClr>
                <a:schemeClr val="accent1"/>
              </a:buClr>
              <a:buSzPts val="1800"/>
              <a:buChar char="■"/>
              <a:defRPr sz="1800">
                <a:solidFill>
                  <a:schemeClr val="accent1"/>
                </a:solidFill>
              </a:defRPr>
            </a:lvl3pPr>
            <a:lvl4pPr indent="-342900" lvl="3" marL="1828800" algn="ctr">
              <a:spcBef>
                <a:spcPts val="1600"/>
              </a:spcBef>
              <a:spcAft>
                <a:spcPts val="0"/>
              </a:spcAft>
              <a:buClr>
                <a:schemeClr val="accent1"/>
              </a:buClr>
              <a:buSzPts val="1800"/>
              <a:buChar char="●"/>
              <a:defRPr sz="1800">
                <a:solidFill>
                  <a:schemeClr val="accent1"/>
                </a:solidFill>
              </a:defRPr>
            </a:lvl4pPr>
            <a:lvl5pPr indent="-342900" lvl="4" marL="2286000" algn="ctr">
              <a:spcBef>
                <a:spcPts val="1600"/>
              </a:spcBef>
              <a:spcAft>
                <a:spcPts val="0"/>
              </a:spcAft>
              <a:buClr>
                <a:schemeClr val="accent1"/>
              </a:buClr>
              <a:buSzPts val="1800"/>
              <a:buChar char="○"/>
              <a:defRPr sz="1800">
                <a:solidFill>
                  <a:schemeClr val="accent1"/>
                </a:solidFill>
              </a:defRPr>
            </a:lvl5pPr>
            <a:lvl6pPr indent="-342900" lvl="5" marL="2743200" algn="ctr">
              <a:spcBef>
                <a:spcPts val="1600"/>
              </a:spcBef>
              <a:spcAft>
                <a:spcPts val="0"/>
              </a:spcAft>
              <a:buClr>
                <a:schemeClr val="accent1"/>
              </a:buClr>
              <a:buSzPts val="1800"/>
              <a:buChar char="■"/>
              <a:defRPr sz="1800">
                <a:solidFill>
                  <a:schemeClr val="accent1"/>
                </a:solidFill>
              </a:defRPr>
            </a:lvl6pPr>
            <a:lvl7pPr indent="-342900" lvl="6" marL="3200400" algn="ctr">
              <a:spcBef>
                <a:spcPts val="1600"/>
              </a:spcBef>
              <a:spcAft>
                <a:spcPts val="0"/>
              </a:spcAft>
              <a:buClr>
                <a:schemeClr val="accent1"/>
              </a:buClr>
              <a:buSzPts val="1800"/>
              <a:buChar char="●"/>
              <a:defRPr sz="1800">
                <a:solidFill>
                  <a:schemeClr val="accent1"/>
                </a:solidFill>
              </a:defRPr>
            </a:lvl7pPr>
            <a:lvl8pPr indent="-342900" lvl="7" marL="3657600" algn="ctr">
              <a:spcBef>
                <a:spcPts val="1600"/>
              </a:spcBef>
              <a:spcAft>
                <a:spcPts val="0"/>
              </a:spcAft>
              <a:buClr>
                <a:schemeClr val="accent1"/>
              </a:buClr>
              <a:buSzPts val="1800"/>
              <a:buChar char="○"/>
              <a:defRPr sz="1800">
                <a:solidFill>
                  <a:schemeClr val="accent1"/>
                </a:solidFill>
              </a:defRPr>
            </a:lvl8pPr>
            <a:lvl9pPr indent="-342900" lvl="8" marL="4114800" algn="ctr">
              <a:spcBef>
                <a:spcPts val="1600"/>
              </a:spcBef>
              <a:spcAft>
                <a:spcPts val="1600"/>
              </a:spcAft>
              <a:buClr>
                <a:schemeClr val="accent1"/>
              </a:buClr>
              <a:buSzPts val="1800"/>
              <a:buChar char="■"/>
              <a:defRPr sz="1800">
                <a:solidFill>
                  <a:schemeClr val="accent1"/>
                </a:solidFill>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40" name="Shape 4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ullet Points">
  <p:cSld name="CAPTION_ONLY_3">
    <p:bg>
      <p:bgPr>
        <a:blipFill>
          <a:blip r:embed="rId2">
            <a:alphaModFix/>
          </a:blip>
          <a:stretch>
            <a:fillRect/>
          </a:stretch>
        </a:blipFill>
      </p:bgPr>
    </p:bg>
    <p:spTree>
      <p:nvGrpSpPr>
        <p:cNvPr id="41" name="Shape 41"/>
        <p:cNvGrpSpPr/>
        <p:nvPr/>
      </p:nvGrpSpPr>
      <p:grpSpPr>
        <a:xfrm>
          <a:off x="0" y="0"/>
          <a:ext cx="0" cy="0"/>
          <a:chOff x="0" y="0"/>
          <a:chExt cx="0" cy="0"/>
        </a:xfrm>
      </p:grpSpPr>
      <p:sp>
        <p:nvSpPr>
          <p:cNvPr id="42" name="Google Shape;42;p13"/>
          <p:cNvSpPr txBox="1"/>
          <p:nvPr>
            <p:ph type="title"/>
          </p:nvPr>
        </p:nvSpPr>
        <p:spPr>
          <a:xfrm>
            <a:off x="938500" y="445025"/>
            <a:ext cx="57357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43" name="Google Shape;43;p13"/>
          <p:cNvSpPr txBox="1"/>
          <p:nvPr>
            <p:ph idx="1" type="body"/>
          </p:nvPr>
        </p:nvSpPr>
        <p:spPr>
          <a:xfrm>
            <a:off x="938500" y="1246025"/>
            <a:ext cx="7172100" cy="3039900"/>
          </a:xfrm>
          <a:prstGeom prst="rect">
            <a:avLst/>
          </a:prstGeom>
        </p:spPr>
        <p:txBody>
          <a:bodyPr anchorCtr="0" anchor="t" bIns="91425" lIns="91425" spcFirstLastPara="1" rIns="91425" wrap="square" tIns="91425">
            <a:noAutofit/>
          </a:bodyPr>
          <a:lstStyle>
            <a:lvl1pPr indent="-301625" lvl="0" marL="457200" rtl="0">
              <a:spcBef>
                <a:spcPts val="0"/>
              </a:spcBef>
              <a:spcAft>
                <a:spcPts val="0"/>
              </a:spcAft>
              <a:buClr>
                <a:schemeClr val="lt1"/>
              </a:buClr>
              <a:buSzPts val="1150"/>
              <a:buChar char="●"/>
              <a:defRPr sz="1150">
                <a:solidFill>
                  <a:schemeClr val="lt1"/>
                </a:solidFill>
              </a:defRPr>
            </a:lvl1pPr>
            <a:lvl2pPr indent="-301625" lvl="1" marL="914400" rtl="0">
              <a:spcBef>
                <a:spcPts val="1600"/>
              </a:spcBef>
              <a:spcAft>
                <a:spcPts val="0"/>
              </a:spcAft>
              <a:buClr>
                <a:schemeClr val="lt1"/>
              </a:buClr>
              <a:buSzPts val="1150"/>
              <a:buChar char="○"/>
              <a:defRPr sz="1150">
                <a:solidFill>
                  <a:schemeClr val="lt1"/>
                </a:solidFill>
              </a:defRPr>
            </a:lvl2pPr>
            <a:lvl3pPr indent="-301625" lvl="2" marL="1371600" rtl="0">
              <a:spcBef>
                <a:spcPts val="1600"/>
              </a:spcBef>
              <a:spcAft>
                <a:spcPts val="0"/>
              </a:spcAft>
              <a:buClr>
                <a:schemeClr val="lt1"/>
              </a:buClr>
              <a:buSzPts val="1150"/>
              <a:buChar char="■"/>
              <a:defRPr sz="1150">
                <a:solidFill>
                  <a:schemeClr val="lt1"/>
                </a:solidFill>
              </a:defRPr>
            </a:lvl3pPr>
            <a:lvl4pPr indent="-301625" lvl="3" marL="1828800" rtl="0">
              <a:spcBef>
                <a:spcPts val="1600"/>
              </a:spcBef>
              <a:spcAft>
                <a:spcPts val="0"/>
              </a:spcAft>
              <a:buClr>
                <a:schemeClr val="lt1"/>
              </a:buClr>
              <a:buSzPts val="1150"/>
              <a:buChar char="●"/>
              <a:defRPr sz="1150">
                <a:solidFill>
                  <a:schemeClr val="lt1"/>
                </a:solidFill>
              </a:defRPr>
            </a:lvl4pPr>
            <a:lvl5pPr indent="-301625" lvl="4" marL="2286000" rtl="0">
              <a:spcBef>
                <a:spcPts val="1600"/>
              </a:spcBef>
              <a:spcAft>
                <a:spcPts val="0"/>
              </a:spcAft>
              <a:buClr>
                <a:schemeClr val="lt1"/>
              </a:buClr>
              <a:buSzPts val="1150"/>
              <a:buChar char="○"/>
              <a:defRPr sz="1150">
                <a:solidFill>
                  <a:schemeClr val="lt1"/>
                </a:solidFill>
              </a:defRPr>
            </a:lvl5pPr>
            <a:lvl6pPr indent="-301625" lvl="5" marL="2743200" rtl="0">
              <a:spcBef>
                <a:spcPts val="1600"/>
              </a:spcBef>
              <a:spcAft>
                <a:spcPts val="0"/>
              </a:spcAft>
              <a:buClr>
                <a:schemeClr val="lt1"/>
              </a:buClr>
              <a:buSzPts val="1150"/>
              <a:buChar char="■"/>
              <a:defRPr sz="1150">
                <a:solidFill>
                  <a:schemeClr val="lt1"/>
                </a:solidFill>
              </a:defRPr>
            </a:lvl6pPr>
            <a:lvl7pPr indent="-301625" lvl="6" marL="3200400" rtl="0">
              <a:spcBef>
                <a:spcPts val="1600"/>
              </a:spcBef>
              <a:spcAft>
                <a:spcPts val="0"/>
              </a:spcAft>
              <a:buClr>
                <a:schemeClr val="lt1"/>
              </a:buClr>
              <a:buSzPts val="1150"/>
              <a:buChar char="●"/>
              <a:defRPr sz="1150">
                <a:solidFill>
                  <a:schemeClr val="lt1"/>
                </a:solidFill>
              </a:defRPr>
            </a:lvl7pPr>
            <a:lvl8pPr indent="-301625" lvl="7" marL="3657600" rtl="0">
              <a:spcBef>
                <a:spcPts val="1600"/>
              </a:spcBef>
              <a:spcAft>
                <a:spcPts val="0"/>
              </a:spcAft>
              <a:buClr>
                <a:schemeClr val="lt1"/>
              </a:buClr>
              <a:buSzPts val="1150"/>
              <a:buChar char="○"/>
              <a:defRPr sz="1150">
                <a:solidFill>
                  <a:schemeClr val="lt1"/>
                </a:solidFill>
              </a:defRPr>
            </a:lvl8pPr>
            <a:lvl9pPr indent="-301625" lvl="8" marL="4114800" rtl="0">
              <a:spcBef>
                <a:spcPts val="1600"/>
              </a:spcBef>
              <a:spcAft>
                <a:spcPts val="1600"/>
              </a:spcAft>
              <a:buClr>
                <a:schemeClr val="lt1"/>
              </a:buClr>
              <a:buSzPts val="1150"/>
              <a:buChar char="■"/>
              <a:defRPr sz="1150">
                <a:solidFill>
                  <a:schemeClr val="lt1"/>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TITLE_AND_DESCRIPTION_1_1_3">
    <p:bg>
      <p:bgPr>
        <a:blipFill>
          <a:blip r:embed="rId2">
            <a:alphaModFix/>
          </a:blip>
          <a:stretch>
            <a:fillRect/>
          </a:stretch>
        </a:blipFill>
      </p:bgPr>
    </p:bg>
    <p:spTree>
      <p:nvGrpSpPr>
        <p:cNvPr id="44" name="Shape 44"/>
        <p:cNvGrpSpPr/>
        <p:nvPr/>
      </p:nvGrpSpPr>
      <p:grpSpPr>
        <a:xfrm>
          <a:off x="0" y="0"/>
          <a:ext cx="0" cy="0"/>
          <a:chOff x="0" y="0"/>
          <a:chExt cx="0" cy="0"/>
        </a:xfrm>
      </p:grpSpPr>
      <p:sp>
        <p:nvSpPr>
          <p:cNvPr id="45" name="Google Shape;45;p14"/>
          <p:cNvSpPr txBox="1"/>
          <p:nvPr>
            <p:ph type="title"/>
          </p:nvPr>
        </p:nvSpPr>
        <p:spPr>
          <a:xfrm>
            <a:off x="3538497" y="2615575"/>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46" name="Google Shape;46;p14"/>
          <p:cNvSpPr txBox="1"/>
          <p:nvPr>
            <p:ph idx="1" type="subTitle"/>
          </p:nvPr>
        </p:nvSpPr>
        <p:spPr>
          <a:xfrm>
            <a:off x="3538497" y="3148075"/>
            <a:ext cx="20670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7" name="Google Shape;47;p14"/>
          <p:cNvSpPr txBox="1"/>
          <p:nvPr>
            <p:ph idx="2" type="title"/>
          </p:nvPr>
        </p:nvSpPr>
        <p:spPr>
          <a:xfrm>
            <a:off x="6028553" y="2615575"/>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48" name="Google Shape;48;p14"/>
          <p:cNvSpPr txBox="1"/>
          <p:nvPr>
            <p:ph idx="3" type="subTitle"/>
          </p:nvPr>
        </p:nvSpPr>
        <p:spPr>
          <a:xfrm>
            <a:off x="6028553" y="3148075"/>
            <a:ext cx="20670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49" name="Google Shape;49;p14"/>
          <p:cNvSpPr txBox="1"/>
          <p:nvPr>
            <p:ph idx="4" type="title"/>
          </p:nvPr>
        </p:nvSpPr>
        <p:spPr>
          <a:xfrm>
            <a:off x="1048447" y="2615575"/>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50" name="Google Shape;50;p14"/>
          <p:cNvSpPr txBox="1"/>
          <p:nvPr>
            <p:ph idx="5" type="subTitle"/>
          </p:nvPr>
        </p:nvSpPr>
        <p:spPr>
          <a:xfrm>
            <a:off x="1048447" y="3148075"/>
            <a:ext cx="20670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51" name="Google Shape;51;p14"/>
          <p:cNvSpPr txBox="1"/>
          <p:nvPr>
            <p:ph hasCustomPrompt="1" idx="6" type="title"/>
          </p:nvPr>
        </p:nvSpPr>
        <p:spPr>
          <a:xfrm>
            <a:off x="1048450" y="1770700"/>
            <a:ext cx="2067000" cy="723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3600"/>
              <a:buNone/>
              <a:defRPr sz="3600">
                <a:solidFill>
                  <a:schemeClr val="lt2"/>
                </a:solidFill>
              </a:defRPr>
            </a:lvl1pPr>
            <a:lvl2pPr lvl="1" rtl="0" algn="ctr">
              <a:spcBef>
                <a:spcPts val="0"/>
              </a:spcBef>
              <a:spcAft>
                <a:spcPts val="0"/>
              </a:spcAft>
              <a:buClr>
                <a:schemeClr val="lt2"/>
              </a:buClr>
              <a:buSzPts val="3600"/>
              <a:buNone/>
              <a:defRPr sz="3600">
                <a:solidFill>
                  <a:schemeClr val="lt2"/>
                </a:solidFill>
              </a:defRPr>
            </a:lvl2pPr>
            <a:lvl3pPr lvl="2" rtl="0" algn="ctr">
              <a:spcBef>
                <a:spcPts val="0"/>
              </a:spcBef>
              <a:spcAft>
                <a:spcPts val="0"/>
              </a:spcAft>
              <a:buClr>
                <a:schemeClr val="lt2"/>
              </a:buClr>
              <a:buSzPts val="3600"/>
              <a:buNone/>
              <a:defRPr sz="3600">
                <a:solidFill>
                  <a:schemeClr val="lt2"/>
                </a:solidFill>
              </a:defRPr>
            </a:lvl3pPr>
            <a:lvl4pPr lvl="3" rtl="0" algn="ctr">
              <a:spcBef>
                <a:spcPts val="0"/>
              </a:spcBef>
              <a:spcAft>
                <a:spcPts val="0"/>
              </a:spcAft>
              <a:buClr>
                <a:schemeClr val="lt2"/>
              </a:buClr>
              <a:buSzPts val="3600"/>
              <a:buNone/>
              <a:defRPr sz="3600">
                <a:solidFill>
                  <a:schemeClr val="lt2"/>
                </a:solidFill>
              </a:defRPr>
            </a:lvl4pPr>
            <a:lvl5pPr lvl="4" rtl="0" algn="ctr">
              <a:spcBef>
                <a:spcPts val="0"/>
              </a:spcBef>
              <a:spcAft>
                <a:spcPts val="0"/>
              </a:spcAft>
              <a:buClr>
                <a:schemeClr val="lt2"/>
              </a:buClr>
              <a:buSzPts val="3600"/>
              <a:buNone/>
              <a:defRPr sz="3600">
                <a:solidFill>
                  <a:schemeClr val="lt2"/>
                </a:solidFill>
              </a:defRPr>
            </a:lvl5pPr>
            <a:lvl6pPr lvl="5" rtl="0" algn="ctr">
              <a:spcBef>
                <a:spcPts val="0"/>
              </a:spcBef>
              <a:spcAft>
                <a:spcPts val="0"/>
              </a:spcAft>
              <a:buClr>
                <a:schemeClr val="lt2"/>
              </a:buClr>
              <a:buSzPts val="3600"/>
              <a:buNone/>
              <a:defRPr sz="3600">
                <a:solidFill>
                  <a:schemeClr val="lt2"/>
                </a:solidFill>
              </a:defRPr>
            </a:lvl6pPr>
            <a:lvl7pPr lvl="6" rtl="0" algn="ctr">
              <a:spcBef>
                <a:spcPts val="0"/>
              </a:spcBef>
              <a:spcAft>
                <a:spcPts val="0"/>
              </a:spcAft>
              <a:buClr>
                <a:schemeClr val="lt2"/>
              </a:buClr>
              <a:buSzPts val="3600"/>
              <a:buNone/>
              <a:defRPr sz="3600">
                <a:solidFill>
                  <a:schemeClr val="lt2"/>
                </a:solidFill>
              </a:defRPr>
            </a:lvl7pPr>
            <a:lvl8pPr lvl="7" rtl="0" algn="ctr">
              <a:spcBef>
                <a:spcPts val="0"/>
              </a:spcBef>
              <a:spcAft>
                <a:spcPts val="0"/>
              </a:spcAft>
              <a:buClr>
                <a:schemeClr val="lt2"/>
              </a:buClr>
              <a:buSzPts val="3600"/>
              <a:buNone/>
              <a:defRPr sz="3600">
                <a:solidFill>
                  <a:schemeClr val="lt2"/>
                </a:solidFill>
              </a:defRPr>
            </a:lvl8pPr>
            <a:lvl9pPr lvl="8" rtl="0" algn="ctr">
              <a:spcBef>
                <a:spcPts val="0"/>
              </a:spcBef>
              <a:spcAft>
                <a:spcPts val="0"/>
              </a:spcAft>
              <a:buClr>
                <a:schemeClr val="lt2"/>
              </a:buClr>
              <a:buSzPts val="3600"/>
              <a:buNone/>
              <a:defRPr sz="3600">
                <a:solidFill>
                  <a:schemeClr val="lt2"/>
                </a:solidFill>
              </a:defRPr>
            </a:lvl9pPr>
          </a:lstStyle>
          <a:p>
            <a:r>
              <a:t>xx%</a:t>
            </a:r>
          </a:p>
        </p:txBody>
      </p:sp>
      <p:sp>
        <p:nvSpPr>
          <p:cNvPr id="52" name="Google Shape;52;p14"/>
          <p:cNvSpPr txBox="1"/>
          <p:nvPr>
            <p:ph hasCustomPrompt="1" idx="7" type="title"/>
          </p:nvPr>
        </p:nvSpPr>
        <p:spPr>
          <a:xfrm>
            <a:off x="3538500" y="1770700"/>
            <a:ext cx="2067000" cy="723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3600"/>
              <a:buNone/>
              <a:defRPr sz="3600">
                <a:solidFill>
                  <a:schemeClr val="lt2"/>
                </a:solidFill>
              </a:defRPr>
            </a:lvl1pPr>
            <a:lvl2pPr lvl="1" rtl="0" algn="ctr">
              <a:spcBef>
                <a:spcPts val="0"/>
              </a:spcBef>
              <a:spcAft>
                <a:spcPts val="0"/>
              </a:spcAft>
              <a:buClr>
                <a:schemeClr val="lt2"/>
              </a:buClr>
              <a:buSzPts val="3600"/>
              <a:buNone/>
              <a:defRPr sz="3600">
                <a:solidFill>
                  <a:schemeClr val="lt2"/>
                </a:solidFill>
              </a:defRPr>
            </a:lvl2pPr>
            <a:lvl3pPr lvl="2" rtl="0" algn="ctr">
              <a:spcBef>
                <a:spcPts val="0"/>
              </a:spcBef>
              <a:spcAft>
                <a:spcPts val="0"/>
              </a:spcAft>
              <a:buClr>
                <a:schemeClr val="lt2"/>
              </a:buClr>
              <a:buSzPts val="3600"/>
              <a:buNone/>
              <a:defRPr sz="3600">
                <a:solidFill>
                  <a:schemeClr val="lt2"/>
                </a:solidFill>
              </a:defRPr>
            </a:lvl3pPr>
            <a:lvl4pPr lvl="3" rtl="0" algn="ctr">
              <a:spcBef>
                <a:spcPts val="0"/>
              </a:spcBef>
              <a:spcAft>
                <a:spcPts val="0"/>
              </a:spcAft>
              <a:buClr>
                <a:schemeClr val="lt2"/>
              </a:buClr>
              <a:buSzPts val="3600"/>
              <a:buNone/>
              <a:defRPr sz="3600">
                <a:solidFill>
                  <a:schemeClr val="lt2"/>
                </a:solidFill>
              </a:defRPr>
            </a:lvl4pPr>
            <a:lvl5pPr lvl="4" rtl="0" algn="ctr">
              <a:spcBef>
                <a:spcPts val="0"/>
              </a:spcBef>
              <a:spcAft>
                <a:spcPts val="0"/>
              </a:spcAft>
              <a:buClr>
                <a:schemeClr val="lt2"/>
              </a:buClr>
              <a:buSzPts val="3600"/>
              <a:buNone/>
              <a:defRPr sz="3600">
                <a:solidFill>
                  <a:schemeClr val="lt2"/>
                </a:solidFill>
              </a:defRPr>
            </a:lvl5pPr>
            <a:lvl6pPr lvl="5" rtl="0" algn="ctr">
              <a:spcBef>
                <a:spcPts val="0"/>
              </a:spcBef>
              <a:spcAft>
                <a:spcPts val="0"/>
              </a:spcAft>
              <a:buClr>
                <a:schemeClr val="lt2"/>
              </a:buClr>
              <a:buSzPts val="3600"/>
              <a:buNone/>
              <a:defRPr sz="3600">
                <a:solidFill>
                  <a:schemeClr val="lt2"/>
                </a:solidFill>
              </a:defRPr>
            </a:lvl6pPr>
            <a:lvl7pPr lvl="6" rtl="0" algn="ctr">
              <a:spcBef>
                <a:spcPts val="0"/>
              </a:spcBef>
              <a:spcAft>
                <a:spcPts val="0"/>
              </a:spcAft>
              <a:buClr>
                <a:schemeClr val="lt2"/>
              </a:buClr>
              <a:buSzPts val="3600"/>
              <a:buNone/>
              <a:defRPr sz="3600">
                <a:solidFill>
                  <a:schemeClr val="lt2"/>
                </a:solidFill>
              </a:defRPr>
            </a:lvl7pPr>
            <a:lvl8pPr lvl="7" rtl="0" algn="ctr">
              <a:spcBef>
                <a:spcPts val="0"/>
              </a:spcBef>
              <a:spcAft>
                <a:spcPts val="0"/>
              </a:spcAft>
              <a:buClr>
                <a:schemeClr val="lt2"/>
              </a:buClr>
              <a:buSzPts val="3600"/>
              <a:buNone/>
              <a:defRPr sz="3600">
                <a:solidFill>
                  <a:schemeClr val="lt2"/>
                </a:solidFill>
              </a:defRPr>
            </a:lvl8pPr>
            <a:lvl9pPr lvl="8" rtl="0" algn="ctr">
              <a:spcBef>
                <a:spcPts val="0"/>
              </a:spcBef>
              <a:spcAft>
                <a:spcPts val="0"/>
              </a:spcAft>
              <a:buClr>
                <a:schemeClr val="lt2"/>
              </a:buClr>
              <a:buSzPts val="3600"/>
              <a:buNone/>
              <a:defRPr sz="3600">
                <a:solidFill>
                  <a:schemeClr val="lt2"/>
                </a:solidFill>
              </a:defRPr>
            </a:lvl9pPr>
          </a:lstStyle>
          <a:p>
            <a:r>
              <a:t>xx%</a:t>
            </a:r>
          </a:p>
        </p:txBody>
      </p:sp>
      <p:sp>
        <p:nvSpPr>
          <p:cNvPr id="53" name="Google Shape;53;p14"/>
          <p:cNvSpPr txBox="1"/>
          <p:nvPr>
            <p:ph hasCustomPrompt="1" idx="8" type="title"/>
          </p:nvPr>
        </p:nvSpPr>
        <p:spPr>
          <a:xfrm>
            <a:off x="6028550" y="1770700"/>
            <a:ext cx="2067000" cy="723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2"/>
              </a:buClr>
              <a:buSzPts val="3600"/>
              <a:buNone/>
              <a:defRPr sz="3600">
                <a:solidFill>
                  <a:schemeClr val="lt2"/>
                </a:solidFill>
              </a:defRPr>
            </a:lvl1pPr>
            <a:lvl2pPr lvl="1" rtl="0" algn="ctr">
              <a:spcBef>
                <a:spcPts val="0"/>
              </a:spcBef>
              <a:spcAft>
                <a:spcPts val="0"/>
              </a:spcAft>
              <a:buClr>
                <a:schemeClr val="lt2"/>
              </a:buClr>
              <a:buSzPts val="3600"/>
              <a:buNone/>
              <a:defRPr sz="3600">
                <a:solidFill>
                  <a:schemeClr val="lt2"/>
                </a:solidFill>
              </a:defRPr>
            </a:lvl2pPr>
            <a:lvl3pPr lvl="2" rtl="0" algn="ctr">
              <a:spcBef>
                <a:spcPts val="0"/>
              </a:spcBef>
              <a:spcAft>
                <a:spcPts val="0"/>
              </a:spcAft>
              <a:buClr>
                <a:schemeClr val="lt2"/>
              </a:buClr>
              <a:buSzPts val="3600"/>
              <a:buNone/>
              <a:defRPr sz="3600">
                <a:solidFill>
                  <a:schemeClr val="lt2"/>
                </a:solidFill>
              </a:defRPr>
            </a:lvl3pPr>
            <a:lvl4pPr lvl="3" rtl="0" algn="ctr">
              <a:spcBef>
                <a:spcPts val="0"/>
              </a:spcBef>
              <a:spcAft>
                <a:spcPts val="0"/>
              </a:spcAft>
              <a:buClr>
                <a:schemeClr val="lt2"/>
              </a:buClr>
              <a:buSzPts val="3600"/>
              <a:buNone/>
              <a:defRPr sz="3600">
                <a:solidFill>
                  <a:schemeClr val="lt2"/>
                </a:solidFill>
              </a:defRPr>
            </a:lvl4pPr>
            <a:lvl5pPr lvl="4" rtl="0" algn="ctr">
              <a:spcBef>
                <a:spcPts val="0"/>
              </a:spcBef>
              <a:spcAft>
                <a:spcPts val="0"/>
              </a:spcAft>
              <a:buClr>
                <a:schemeClr val="lt2"/>
              </a:buClr>
              <a:buSzPts val="3600"/>
              <a:buNone/>
              <a:defRPr sz="3600">
                <a:solidFill>
                  <a:schemeClr val="lt2"/>
                </a:solidFill>
              </a:defRPr>
            </a:lvl5pPr>
            <a:lvl6pPr lvl="5" rtl="0" algn="ctr">
              <a:spcBef>
                <a:spcPts val="0"/>
              </a:spcBef>
              <a:spcAft>
                <a:spcPts val="0"/>
              </a:spcAft>
              <a:buClr>
                <a:schemeClr val="lt2"/>
              </a:buClr>
              <a:buSzPts val="3600"/>
              <a:buNone/>
              <a:defRPr sz="3600">
                <a:solidFill>
                  <a:schemeClr val="lt2"/>
                </a:solidFill>
              </a:defRPr>
            </a:lvl6pPr>
            <a:lvl7pPr lvl="6" rtl="0" algn="ctr">
              <a:spcBef>
                <a:spcPts val="0"/>
              </a:spcBef>
              <a:spcAft>
                <a:spcPts val="0"/>
              </a:spcAft>
              <a:buClr>
                <a:schemeClr val="lt2"/>
              </a:buClr>
              <a:buSzPts val="3600"/>
              <a:buNone/>
              <a:defRPr sz="3600">
                <a:solidFill>
                  <a:schemeClr val="lt2"/>
                </a:solidFill>
              </a:defRPr>
            </a:lvl7pPr>
            <a:lvl8pPr lvl="7" rtl="0" algn="ctr">
              <a:spcBef>
                <a:spcPts val="0"/>
              </a:spcBef>
              <a:spcAft>
                <a:spcPts val="0"/>
              </a:spcAft>
              <a:buClr>
                <a:schemeClr val="lt2"/>
              </a:buClr>
              <a:buSzPts val="3600"/>
              <a:buNone/>
              <a:defRPr sz="3600">
                <a:solidFill>
                  <a:schemeClr val="lt2"/>
                </a:solidFill>
              </a:defRPr>
            </a:lvl8pPr>
            <a:lvl9pPr lvl="8" rtl="0" algn="ctr">
              <a:spcBef>
                <a:spcPts val="0"/>
              </a:spcBef>
              <a:spcAft>
                <a:spcPts val="0"/>
              </a:spcAft>
              <a:buClr>
                <a:schemeClr val="lt2"/>
              </a:buClr>
              <a:buSzPts val="3600"/>
              <a:buNone/>
              <a:defRPr sz="3600">
                <a:solidFill>
                  <a:schemeClr val="lt2"/>
                </a:solidFill>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p:cSld name="TITLE_1">
    <p:bg>
      <p:bgPr>
        <a:blipFill>
          <a:blip r:embed="rId2">
            <a:alphaModFix/>
          </a:blip>
          <a:stretch>
            <a:fillRect/>
          </a:stretch>
        </a:blipFill>
      </p:bgPr>
    </p:bg>
    <p:spTree>
      <p:nvGrpSpPr>
        <p:cNvPr id="54" name="Shape 54"/>
        <p:cNvGrpSpPr/>
        <p:nvPr/>
      </p:nvGrpSpPr>
      <p:grpSpPr>
        <a:xfrm>
          <a:off x="0" y="0"/>
          <a:ext cx="0" cy="0"/>
          <a:chOff x="0" y="0"/>
          <a:chExt cx="0" cy="0"/>
        </a:xfrm>
      </p:grpSpPr>
      <p:sp>
        <p:nvSpPr>
          <p:cNvPr id="55" name="Google Shape;55;p15"/>
          <p:cNvSpPr txBox="1"/>
          <p:nvPr>
            <p:ph type="ctrTitle"/>
          </p:nvPr>
        </p:nvSpPr>
        <p:spPr>
          <a:xfrm>
            <a:off x="4285500" y="2832875"/>
            <a:ext cx="3657300" cy="644700"/>
          </a:xfrm>
          <a:prstGeom prst="rect">
            <a:avLst/>
          </a:prstGeom>
          <a:effectLst>
            <a:outerShdw blurRad="57150" rotWithShape="0" algn="bl" dir="5400000" dist="19050">
              <a:srgbClr val="76A5AF">
                <a:alpha val="88000"/>
              </a:srgbClr>
            </a:outerShdw>
          </a:effectLst>
        </p:spPr>
        <p:txBody>
          <a:bodyPr anchorCtr="0" anchor="b" bIns="91425" lIns="91425" spcFirstLastPara="1" rIns="91425" wrap="square" tIns="91425">
            <a:noAutofit/>
          </a:bodyPr>
          <a:lstStyle>
            <a:lvl1pPr lvl="0" rtl="0" algn="ctr">
              <a:spcBef>
                <a:spcPts val="0"/>
              </a:spcBef>
              <a:spcAft>
                <a:spcPts val="0"/>
              </a:spcAft>
              <a:buClr>
                <a:schemeClr val="lt1"/>
              </a:buClr>
              <a:buSzPts val="6000"/>
              <a:buNone/>
              <a:defRPr b="1" sz="6000">
                <a:solidFill>
                  <a:schemeClr val="lt1"/>
                </a:solidFill>
              </a:defRPr>
            </a:lvl1pPr>
            <a:lvl2pPr lvl="1" rtl="0" algn="ctr">
              <a:spcBef>
                <a:spcPts val="0"/>
              </a:spcBef>
              <a:spcAft>
                <a:spcPts val="0"/>
              </a:spcAft>
              <a:buClr>
                <a:schemeClr val="lt1"/>
              </a:buClr>
              <a:buSzPts val="3600"/>
              <a:buNone/>
              <a:defRPr b="1" sz="3600">
                <a:solidFill>
                  <a:schemeClr val="lt1"/>
                </a:solidFill>
              </a:defRPr>
            </a:lvl2pPr>
            <a:lvl3pPr lvl="2" rtl="0" algn="ctr">
              <a:spcBef>
                <a:spcPts val="0"/>
              </a:spcBef>
              <a:spcAft>
                <a:spcPts val="0"/>
              </a:spcAft>
              <a:buClr>
                <a:schemeClr val="lt1"/>
              </a:buClr>
              <a:buSzPts val="3600"/>
              <a:buNone/>
              <a:defRPr b="1" sz="3600">
                <a:solidFill>
                  <a:schemeClr val="lt1"/>
                </a:solidFill>
              </a:defRPr>
            </a:lvl3pPr>
            <a:lvl4pPr lvl="3" rtl="0" algn="ctr">
              <a:spcBef>
                <a:spcPts val="0"/>
              </a:spcBef>
              <a:spcAft>
                <a:spcPts val="0"/>
              </a:spcAft>
              <a:buClr>
                <a:schemeClr val="lt1"/>
              </a:buClr>
              <a:buSzPts val="3600"/>
              <a:buNone/>
              <a:defRPr b="1" sz="3600">
                <a:solidFill>
                  <a:schemeClr val="lt1"/>
                </a:solidFill>
              </a:defRPr>
            </a:lvl4pPr>
            <a:lvl5pPr lvl="4" rtl="0" algn="ctr">
              <a:spcBef>
                <a:spcPts val="0"/>
              </a:spcBef>
              <a:spcAft>
                <a:spcPts val="0"/>
              </a:spcAft>
              <a:buClr>
                <a:schemeClr val="lt1"/>
              </a:buClr>
              <a:buSzPts val="3600"/>
              <a:buNone/>
              <a:defRPr b="1" sz="3600">
                <a:solidFill>
                  <a:schemeClr val="lt1"/>
                </a:solidFill>
              </a:defRPr>
            </a:lvl5pPr>
            <a:lvl6pPr lvl="5" rtl="0" algn="ctr">
              <a:spcBef>
                <a:spcPts val="0"/>
              </a:spcBef>
              <a:spcAft>
                <a:spcPts val="0"/>
              </a:spcAft>
              <a:buClr>
                <a:schemeClr val="lt1"/>
              </a:buClr>
              <a:buSzPts val="3600"/>
              <a:buNone/>
              <a:defRPr b="1" sz="3600">
                <a:solidFill>
                  <a:schemeClr val="lt1"/>
                </a:solidFill>
              </a:defRPr>
            </a:lvl6pPr>
            <a:lvl7pPr lvl="6" rtl="0" algn="ctr">
              <a:spcBef>
                <a:spcPts val="0"/>
              </a:spcBef>
              <a:spcAft>
                <a:spcPts val="0"/>
              </a:spcAft>
              <a:buClr>
                <a:schemeClr val="lt1"/>
              </a:buClr>
              <a:buSzPts val="3600"/>
              <a:buNone/>
              <a:defRPr b="1" sz="3600">
                <a:solidFill>
                  <a:schemeClr val="lt1"/>
                </a:solidFill>
              </a:defRPr>
            </a:lvl7pPr>
            <a:lvl8pPr lvl="7" rtl="0" algn="ctr">
              <a:spcBef>
                <a:spcPts val="0"/>
              </a:spcBef>
              <a:spcAft>
                <a:spcPts val="0"/>
              </a:spcAft>
              <a:buClr>
                <a:schemeClr val="lt1"/>
              </a:buClr>
              <a:buSzPts val="3600"/>
              <a:buNone/>
              <a:defRPr b="1" sz="3600">
                <a:solidFill>
                  <a:schemeClr val="lt1"/>
                </a:solidFill>
              </a:defRPr>
            </a:lvl8pPr>
            <a:lvl9pPr lvl="8" rtl="0" algn="ctr">
              <a:spcBef>
                <a:spcPts val="0"/>
              </a:spcBef>
              <a:spcAft>
                <a:spcPts val="0"/>
              </a:spcAft>
              <a:buClr>
                <a:schemeClr val="lt1"/>
              </a:buClr>
              <a:buSzPts val="3600"/>
              <a:buNone/>
              <a:defRPr b="1" sz="3600">
                <a:solidFill>
                  <a:schemeClr val="lt1"/>
                </a:solidFill>
              </a:defRPr>
            </a:lvl9pPr>
          </a:lstStyle>
          <a:p/>
        </p:txBody>
      </p:sp>
      <p:sp>
        <p:nvSpPr>
          <p:cNvPr id="56" name="Google Shape;56;p15"/>
          <p:cNvSpPr txBox="1"/>
          <p:nvPr>
            <p:ph idx="1" type="subTitle"/>
          </p:nvPr>
        </p:nvSpPr>
        <p:spPr>
          <a:xfrm>
            <a:off x="4144050" y="3549850"/>
            <a:ext cx="3940200" cy="464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None/>
              <a:defRPr sz="1400">
                <a:solidFill>
                  <a:schemeClr val="accent1"/>
                </a:solidFill>
              </a:defRPr>
            </a:lvl1pPr>
            <a:lvl2pPr lvl="1" rtl="0" algn="ctr">
              <a:lnSpc>
                <a:spcPct val="100000"/>
              </a:lnSpc>
              <a:spcBef>
                <a:spcPts val="0"/>
              </a:spcBef>
              <a:spcAft>
                <a:spcPts val="0"/>
              </a:spcAft>
              <a:buClr>
                <a:schemeClr val="lt1"/>
              </a:buClr>
              <a:buSzPts val="1800"/>
              <a:buNone/>
              <a:defRPr sz="1800">
                <a:solidFill>
                  <a:schemeClr val="lt1"/>
                </a:solidFill>
              </a:defRPr>
            </a:lvl2pPr>
            <a:lvl3pPr lvl="2" rtl="0" algn="ctr">
              <a:lnSpc>
                <a:spcPct val="100000"/>
              </a:lnSpc>
              <a:spcBef>
                <a:spcPts val="0"/>
              </a:spcBef>
              <a:spcAft>
                <a:spcPts val="0"/>
              </a:spcAft>
              <a:buClr>
                <a:schemeClr val="lt1"/>
              </a:buClr>
              <a:buSzPts val="1800"/>
              <a:buNone/>
              <a:defRPr sz="1800">
                <a:solidFill>
                  <a:schemeClr val="lt1"/>
                </a:solidFill>
              </a:defRPr>
            </a:lvl3pPr>
            <a:lvl4pPr lvl="3" rtl="0" algn="ctr">
              <a:lnSpc>
                <a:spcPct val="100000"/>
              </a:lnSpc>
              <a:spcBef>
                <a:spcPts val="0"/>
              </a:spcBef>
              <a:spcAft>
                <a:spcPts val="0"/>
              </a:spcAft>
              <a:buClr>
                <a:schemeClr val="lt1"/>
              </a:buClr>
              <a:buSzPts val="1800"/>
              <a:buNone/>
              <a:defRPr sz="1800">
                <a:solidFill>
                  <a:schemeClr val="lt1"/>
                </a:solidFill>
              </a:defRPr>
            </a:lvl4pPr>
            <a:lvl5pPr lvl="4" rtl="0" algn="ctr">
              <a:lnSpc>
                <a:spcPct val="100000"/>
              </a:lnSpc>
              <a:spcBef>
                <a:spcPts val="0"/>
              </a:spcBef>
              <a:spcAft>
                <a:spcPts val="0"/>
              </a:spcAft>
              <a:buClr>
                <a:schemeClr val="lt1"/>
              </a:buClr>
              <a:buSzPts val="1800"/>
              <a:buNone/>
              <a:defRPr sz="1800">
                <a:solidFill>
                  <a:schemeClr val="lt1"/>
                </a:solidFill>
              </a:defRPr>
            </a:lvl5pPr>
            <a:lvl6pPr lvl="5" rtl="0" algn="ctr">
              <a:lnSpc>
                <a:spcPct val="100000"/>
              </a:lnSpc>
              <a:spcBef>
                <a:spcPts val="0"/>
              </a:spcBef>
              <a:spcAft>
                <a:spcPts val="0"/>
              </a:spcAft>
              <a:buClr>
                <a:schemeClr val="lt1"/>
              </a:buClr>
              <a:buSzPts val="1800"/>
              <a:buNone/>
              <a:defRPr sz="1800">
                <a:solidFill>
                  <a:schemeClr val="lt1"/>
                </a:solidFill>
              </a:defRPr>
            </a:lvl6pPr>
            <a:lvl7pPr lvl="6" rtl="0" algn="ctr">
              <a:lnSpc>
                <a:spcPct val="100000"/>
              </a:lnSpc>
              <a:spcBef>
                <a:spcPts val="0"/>
              </a:spcBef>
              <a:spcAft>
                <a:spcPts val="0"/>
              </a:spcAft>
              <a:buClr>
                <a:schemeClr val="lt1"/>
              </a:buClr>
              <a:buSzPts val="1800"/>
              <a:buNone/>
              <a:defRPr sz="1800">
                <a:solidFill>
                  <a:schemeClr val="lt1"/>
                </a:solidFill>
              </a:defRPr>
            </a:lvl7pPr>
            <a:lvl8pPr lvl="7" rtl="0" algn="ctr">
              <a:lnSpc>
                <a:spcPct val="100000"/>
              </a:lnSpc>
              <a:spcBef>
                <a:spcPts val="0"/>
              </a:spcBef>
              <a:spcAft>
                <a:spcPts val="0"/>
              </a:spcAft>
              <a:buClr>
                <a:schemeClr val="lt1"/>
              </a:buClr>
              <a:buSzPts val="1800"/>
              <a:buNone/>
              <a:defRPr sz="1800">
                <a:solidFill>
                  <a:schemeClr val="lt1"/>
                </a:solidFill>
              </a:defRPr>
            </a:lvl8pPr>
            <a:lvl9pPr lvl="8" rtl="0" algn="ctr">
              <a:lnSpc>
                <a:spcPct val="100000"/>
              </a:lnSpc>
              <a:spcBef>
                <a:spcPts val="0"/>
              </a:spcBef>
              <a:spcAft>
                <a:spcPts val="0"/>
              </a:spcAft>
              <a:buClr>
                <a:schemeClr val="lt1"/>
              </a:buClr>
              <a:buSzPts val="1800"/>
              <a:buNone/>
              <a:defRPr sz="1800">
                <a:solidFill>
                  <a:schemeClr val="lt1"/>
                </a:solidFill>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TITLE_1_1">
    <p:bg>
      <p:bgPr>
        <a:blipFill>
          <a:blip r:embed="rId2">
            <a:alphaModFix/>
          </a:blip>
          <a:stretch>
            <a:fillRect/>
          </a:stretch>
        </a:blipFill>
      </p:bgPr>
    </p:bg>
    <p:spTree>
      <p:nvGrpSpPr>
        <p:cNvPr id="57" name="Shape 57"/>
        <p:cNvGrpSpPr/>
        <p:nvPr/>
      </p:nvGrpSpPr>
      <p:grpSpPr>
        <a:xfrm>
          <a:off x="0" y="0"/>
          <a:ext cx="0" cy="0"/>
          <a:chOff x="0" y="0"/>
          <a:chExt cx="0" cy="0"/>
        </a:xfrm>
      </p:grpSpPr>
      <p:sp>
        <p:nvSpPr>
          <p:cNvPr id="58" name="Google Shape;58;p16"/>
          <p:cNvSpPr txBox="1"/>
          <p:nvPr>
            <p:ph type="ctrTitle"/>
          </p:nvPr>
        </p:nvSpPr>
        <p:spPr>
          <a:xfrm>
            <a:off x="1850525" y="1157925"/>
            <a:ext cx="5442900" cy="26031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3000"/>
              <a:buNone/>
              <a:defRPr b="1" sz="3000">
                <a:solidFill>
                  <a:schemeClr val="lt1"/>
                </a:solidFill>
              </a:defRPr>
            </a:lvl1pPr>
            <a:lvl2pPr lvl="1" rtl="0" algn="ctr">
              <a:spcBef>
                <a:spcPts val="0"/>
              </a:spcBef>
              <a:spcAft>
                <a:spcPts val="0"/>
              </a:spcAft>
              <a:buClr>
                <a:schemeClr val="lt1"/>
              </a:buClr>
              <a:buSzPts val="3000"/>
              <a:buNone/>
              <a:defRPr b="1" sz="3000">
                <a:solidFill>
                  <a:schemeClr val="lt1"/>
                </a:solidFill>
              </a:defRPr>
            </a:lvl2pPr>
            <a:lvl3pPr lvl="2" rtl="0" algn="ctr">
              <a:spcBef>
                <a:spcPts val="0"/>
              </a:spcBef>
              <a:spcAft>
                <a:spcPts val="0"/>
              </a:spcAft>
              <a:buClr>
                <a:schemeClr val="lt1"/>
              </a:buClr>
              <a:buSzPts val="3000"/>
              <a:buNone/>
              <a:defRPr b="1" sz="3000">
                <a:solidFill>
                  <a:schemeClr val="lt1"/>
                </a:solidFill>
              </a:defRPr>
            </a:lvl3pPr>
            <a:lvl4pPr lvl="3" rtl="0" algn="ctr">
              <a:spcBef>
                <a:spcPts val="0"/>
              </a:spcBef>
              <a:spcAft>
                <a:spcPts val="0"/>
              </a:spcAft>
              <a:buClr>
                <a:schemeClr val="lt1"/>
              </a:buClr>
              <a:buSzPts val="3000"/>
              <a:buNone/>
              <a:defRPr b="1" sz="3000">
                <a:solidFill>
                  <a:schemeClr val="lt1"/>
                </a:solidFill>
              </a:defRPr>
            </a:lvl4pPr>
            <a:lvl5pPr lvl="4" rtl="0" algn="ctr">
              <a:spcBef>
                <a:spcPts val="0"/>
              </a:spcBef>
              <a:spcAft>
                <a:spcPts val="0"/>
              </a:spcAft>
              <a:buClr>
                <a:schemeClr val="lt1"/>
              </a:buClr>
              <a:buSzPts val="3000"/>
              <a:buNone/>
              <a:defRPr b="1" sz="3000">
                <a:solidFill>
                  <a:schemeClr val="lt1"/>
                </a:solidFill>
              </a:defRPr>
            </a:lvl5pPr>
            <a:lvl6pPr lvl="5" rtl="0" algn="ctr">
              <a:spcBef>
                <a:spcPts val="0"/>
              </a:spcBef>
              <a:spcAft>
                <a:spcPts val="0"/>
              </a:spcAft>
              <a:buClr>
                <a:schemeClr val="lt1"/>
              </a:buClr>
              <a:buSzPts val="3000"/>
              <a:buNone/>
              <a:defRPr b="1" sz="3000">
                <a:solidFill>
                  <a:schemeClr val="lt1"/>
                </a:solidFill>
              </a:defRPr>
            </a:lvl6pPr>
            <a:lvl7pPr lvl="6" rtl="0" algn="ctr">
              <a:spcBef>
                <a:spcPts val="0"/>
              </a:spcBef>
              <a:spcAft>
                <a:spcPts val="0"/>
              </a:spcAft>
              <a:buClr>
                <a:schemeClr val="lt1"/>
              </a:buClr>
              <a:buSzPts val="3000"/>
              <a:buNone/>
              <a:defRPr b="1" sz="3000">
                <a:solidFill>
                  <a:schemeClr val="lt1"/>
                </a:solidFill>
              </a:defRPr>
            </a:lvl7pPr>
            <a:lvl8pPr lvl="7" rtl="0" algn="ctr">
              <a:spcBef>
                <a:spcPts val="0"/>
              </a:spcBef>
              <a:spcAft>
                <a:spcPts val="0"/>
              </a:spcAft>
              <a:buClr>
                <a:schemeClr val="lt1"/>
              </a:buClr>
              <a:buSzPts val="3000"/>
              <a:buNone/>
              <a:defRPr b="1" sz="3000">
                <a:solidFill>
                  <a:schemeClr val="lt1"/>
                </a:solidFill>
              </a:defRPr>
            </a:lvl8pPr>
            <a:lvl9pPr lvl="8" rtl="0" algn="ctr">
              <a:spcBef>
                <a:spcPts val="0"/>
              </a:spcBef>
              <a:spcAft>
                <a:spcPts val="0"/>
              </a:spcAft>
              <a:buClr>
                <a:schemeClr val="lt1"/>
              </a:buClr>
              <a:buSzPts val="3000"/>
              <a:buNone/>
              <a:defRPr b="1" sz="3000">
                <a:solidFill>
                  <a:schemeClr val="lt1"/>
                </a:solidFill>
              </a:defRPr>
            </a:lvl9pPr>
          </a:lstStyle>
          <a:p/>
        </p:txBody>
      </p:sp>
      <p:sp>
        <p:nvSpPr>
          <p:cNvPr id="59" name="Google Shape;59;p16"/>
          <p:cNvSpPr txBox="1"/>
          <p:nvPr>
            <p:ph idx="1" type="subTitle"/>
          </p:nvPr>
        </p:nvSpPr>
        <p:spPr>
          <a:xfrm>
            <a:off x="2481900" y="3945600"/>
            <a:ext cx="4180200" cy="464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None/>
              <a:defRPr sz="1400">
                <a:solidFill>
                  <a:schemeClr val="accent1"/>
                </a:solidFill>
              </a:defRPr>
            </a:lvl1pPr>
            <a:lvl2pPr lvl="1" rtl="0" algn="ctr">
              <a:lnSpc>
                <a:spcPct val="100000"/>
              </a:lnSpc>
              <a:spcBef>
                <a:spcPts val="0"/>
              </a:spcBef>
              <a:spcAft>
                <a:spcPts val="0"/>
              </a:spcAft>
              <a:buClr>
                <a:schemeClr val="accent1"/>
              </a:buClr>
              <a:buSzPts val="1800"/>
              <a:buNone/>
              <a:defRPr sz="1800">
                <a:solidFill>
                  <a:schemeClr val="accent1"/>
                </a:solidFill>
              </a:defRPr>
            </a:lvl2pPr>
            <a:lvl3pPr lvl="2" rtl="0" algn="ctr">
              <a:lnSpc>
                <a:spcPct val="100000"/>
              </a:lnSpc>
              <a:spcBef>
                <a:spcPts val="0"/>
              </a:spcBef>
              <a:spcAft>
                <a:spcPts val="0"/>
              </a:spcAft>
              <a:buClr>
                <a:schemeClr val="accent1"/>
              </a:buClr>
              <a:buSzPts val="1800"/>
              <a:buNone/>
              <a:defRPr sz="1800">
                <a:solidFill>
                  <a:schemeClr val="accent1"/>
                </a:solidFill>
              </a:defRPr>
            </a:lvl3pPr>
            <a:lvl4pPr lvl="3" rtl="0" algn="ctr">
              <a:lnSpc>
                <a:spcPct val="100000"/>
              </a:lnSpc>
              <a:spcBef>
                <a:spcPts val="0"/>
              </a:spcBef>
              <a:spcAft>
                <a:spcPts val="0"/>
              </a:spcAft>
              <a:buClr>
                <a:schemeClr val="accent1"/>
              </a:buClr>
              <a:buSzPts val="1800"/>
              <a:buNone/>
              <a:defRPr sz="1800">
                <a:solidFill>
                  <a:schemeClr val="accent1"/>
                </a:solidFill>
              </a:defRPr>
            </a:lvl4pPr>
            <a:lvl5pPr lvl="4" rtl="0" algn="ctr">
              <a:lnSpc>
                <a:spcPct val="100000"/>
              </a:lnSpc>
              <a:spcBef>
                <a:spcPts val="0"/>
              </a:spcBef>
              <a:spcAft>
                <a:spcPts val="0"/>
              </a:spcAft>
              <a:buClr>
                <a:schemeClr val="accent1"/>
              </a:buClr>
              <a:buSzPts val="1800"/>
              <a:buNone/>
              <a:defRPr sz="1800">
                <a:solidFill>
                  <a:schemeClr val="accent1"/>
                </a:solidFill>
              </a:defRPr>
            </a:lvl5pPr>
            <a:lvl6pPr lvl="5" rtl="0" algn="ctr">
              <a:lnSpc>
                <a:spcPct val="100000"/>
              </a:lnSpc>
              <a:spcBef>
                <a:spcPts val="0"/>
              </a:spcBef>
              <a:spcAft>
                <a:spcPts val="0"/>
              </a:spcAft>
              <a:buClr>
                <a:schemeClr val="accent1"/>
              </a:buClr>
              <a:buSzPts val="1800"/>
              <a:buNone/>
              <a:defRPr sz="1800">
                <a:solidFill>
                  <a:schemeClr val="accent1"/>
                </a:solidFill>
              </a:defRPr>
            </a:lvl6pPr>
            <a:lvl7pPr lvl="6" rtl="0" algn="ctr">
              <a:lnSpc>
                <a:spcPct val="100000"/>
              </a:lnSpc>
              <a:spcBef>
                <a:spcPts val="0"/>
              </a:spcBef>
              <a:spcAft>
                <a:spcPts val="0"/>
              </a:spcAft>
              <a:buClr>
                <a:schemeClr val="accent1"/>
              </a:buClr>
              <a:buSzPts val="1800"/>
              <a:buNone/>
              <a:defRPr sz="1800">
                <a:solidFill>
                  <a:schemeClr val="accent1"/>
                </a:solidFill>
              </a:defRPr>
            </a:lvl7pPr>
            <a:lvl8pPr lvl="7" rtl="0" algn="ctr">
              <a:lnSpc>
                <a:spcPct val="100000"/>
              </a:lnSpc>
              <a:spcBef>
                <a:spcPts val="0"/>
              </a:spcBef>
              <a:spcAft>
                <a:spcPts val="0"/>
              </a:spcAft>
              <a:buClr>
                <a:schemeClr val="accent1"/>
              </a:buClr>
              <a:buSzPts val="1800"/>
              <a:buNone/>
              <a:defRPr sz="1800">
                <a:solidFill>
                  <a:schemeClr val="accent1"/>
                </a:solidFill>
              </a:defRPr>
            </a:lvl8pPr>
            <a:lvl9pPr lvl="8" rtl="0" algn="ctr">
              <a:lnSpc>
                <a:spcPct val="100000"/>
              </a:lnSpc>
              <a:spcBef>
                <a:spcPts val="0"/>
              </a:spcBef>
              <a:spcAft>
                <a:spcPts val="0"/>
              </a:spcAft>
              <a:buClr>
                <a:schemeClr val="accent1"/>
              </a:buClr>
              <a:buSzPts val="1800"/>
              <a:buNone/>
              <a:defRPr sz="1800">
                <a:solidFill>
                  <a:schemeClr val="accent1"/>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SECTION_TITLE_AND_DESCRIPTION_1">
    <p:bg>
      <p:bgPr>
        <a:blipFill>
          <a:blip r:embed="rId2">
            <a:alphaModFix/>
          </a:blip>
          <a:stretch>
            <a:fillRect/>
          </a:stretch>
        </a:blipFill>
      </p:bgPr>
    </p:bg>
    <p:spTree>
      <p:nvGrpSpPr>
        <p:cNvPr id="60" name="Shape 60"/>
        <p:cNvGrpSpPr/>
        <p:nvPr/>
      </p:nvGrpSpPr>
      <p:grpSpPr>
        <a:xfrm>
          <a:off x="0" y="0"/>
          <a:ext cx="0" cy="0"/>
          <a:chOff x="0" y="0"/>
          <a:chExt cx="0" cy="0"/>
        </a:xfrm>
      </p:grpSpPr>
      <p:sp>
        <p:nvSpPr>
          <p:cNvPr id="61" name="Google Shape;61;p17"/>
          <p:cNvSpPr txBox="1"/>
          <p:nvPr>
            <p:ph type="title"/>
          </p:nvPr>
        </p:nvSpPr>
        <p:spPr>
          <a:xfrm>
            <a:off x="1937338" y="2463175"/>
            <a:ext cx="23901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62" name="Google Shape;62;p17"/>
          <p:cNvSpPr txBox="1"/>
          <p:nvPr>
            <p:ph idx="1" type="subTitle"/>
          </p:nvPr>
        </p:nvSpPr>
        <p:spPr>
          <a:xfrm>
            <a:off x="1937338" y="3148075"/>
            <a:ext cx="23901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3" name="Google Shape;63;p17"/>
          <p:cNvSpPr txBox="1"/>
          <p:nvPr>
            <p:ph idx="2" type="title"/>
          </p:nvPr>
        </p:nvSpPr>
        <p:spPr>
          <a:xfrm>
            <a:off x="4816563" y="2463175"/>
            <a:ext cx="23901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64" name="Google Shape;64;p17"/>
          <p:cNvSpPr txBox="1"/>
          <p:nvPr>
            <p:ph idx="3" type="subTitle"/>
          </p:nvPr>
        </p:nvSpPr>
        <p:spPr>
          <a:xfrm>
            <a:off x="4816563" y="3148075"/>
            <a:ext cx="23901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5" name="Google Shape;65;p17"/>
          <p:cNvSpPr txBox="1"/>
          <p:nvPr>
            <p:ph idx="4"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
  <p:cSld name="SECTION_TITLE_AND_DESCRIPTION_1_1">
    <p:bg>
      <p:bgPr>
        <a:blipFill>
          <a:blip r:embed="rId2">
            <a:alphaModFix/>
          </a:blip>
          <a:stretch>
            <a:fillRect/>
          </a:stretch>
        </a:blipFill>
      </p:bgPr>
    </p:bg>
    <p:spTree>
      <p:nvGrpSpPr>
        <p:cNvPr id="66" name="Shape 66"/>
        <p:cNvGrpSpPr/>
        <p:nvPr/>
      </p:nvGrpSpPr>
      <p:grpSpPr>
        <a:xfrm>
          <a:off x="0" y="0"/>
          <a:ext cx="0" cy="0"/>
          <a:chOff x="0" y="0"/>
          <a:chExt cx="0" cy="0"/>
        </a:xfrm>
      </p:grpSpPr>
      <p:sp>
        <p:nvSpPr>
          <p:cNvPr id="67" name="Google Shape;67;p18"/>
          <p:cNvSpPr txBox="1"/>
          <p:nvPr>
            <p:ph type="title"/>
          </p:nvPr>
        </p:nvSpPr>
        <p:spPr>
          <a:xfrm>
            <a:off x="3538497" y="2767975"/>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68" name="Google Shape;68;p18"/>
          <p:cNvSpPr txBox="1"/>
          <p:nvPr>
            <p:ph idx="1" type="subTitle"/>
          </p:nvPr>
        </p:nvSpPr>
        <p:spPr>
          <a:xfrm>
            <a:off x="3538497" y="3452875"/>
            <a:ext cx="20670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69" name="Google Shape;69;p18"/>
          <p:cNvSpPr txBox="1"/>
          <p:nvPr>
            <p:ph idx="2" type="title"/>
          </p:nvPr>
        </p:nvSpPr>
        <p:spPr>
          <a:xfrm>
            <a:off x="6028553" y="2767975"/>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70" name="Google Shape;70;p18"/>
          <p:cNvSpPr txBox="1"/>
          <p:nvPr>
            <p:ph idx="3" type="subTitle"/>
          </p:nvPr>
        </p:nvSpPr>
        <p:spPr>
          <a:xfrm>
            <a:off x="6028553" y="3452875"/>
            <a:ext cx="20670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71" name="Google Shape;71;p18"/>
          <p:cNvSpPr txBox="1"/>
          <p:nvPr>
            <p:ph idx="4"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72" name="Google Shape;72;p18"/>
          <p:cNvSpPr txBox="1"/>
          <p:nvPr>
            <p:ph idx="5" type="title"/>
          </p:nvPr>
        </p:nvSpPr>
        <p:spPr>
          <a:xfrm>
            <a:off x="1048447" y="2767975"/>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73" name="Google Shape;73;p18"/>
          <p:cNvSpPr txBox="1"/>
          <p:nvPr>
            <p:ph idx="6" type="subTitle"/>
          </p:nvPr>
        </p:nvSpPr>
        <p:spPr>
          <a:xfrm>
            <a:off x="1048447" y="3452875"/>
            <a:ext cx="20670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ext">
  <p:cSld name="TITLE_1_1_1">
    <p:bg>
      <p:bgPr>
        <a:blipFill>
          <a:blip r:embed="rId2">
            <a:alphaModFix/>
          </a:blip>
          <a:stretch>
            <a:fillRect/>
          </a:stretch>
        </a:blipFill>
      </p:bgPr>
    </p:bg>
    <p:spTree>
      <p:nvGrpSpPr>
        <p:cNvPr id="74" name="Shape 74"/>
        <p:cNvGrpSpPr/>
        <p:nvPr/>
      </p:nvGrpSpPr>
      <p:grpSpPr>
        <a:xfrm>
          <a:off x="0" y="0"/>
          <a:ext cx="0" cy="0"/>
          <a:chOff x="0" y="0"/>
          <a:chExt cx="0" cy="0"/>
        </a:xfrm>
      </p:grpSpPr>
      <p:sp>
        <p:nvSpPr>
          <p:cNvPr id="75" name="Google Shape;75;p19"/>
          <p:cNvSpPr txBox="1"/>
          <p:nvPr>
            <p:ph type="ctrTitle"/>
          </p:nvPr>
        </p:nvSpPr>
        <p:spPr>
          <a:xfrm>
            <a:off x="1273500" y="1369000"/>
            <a:ext cx="6597000" cy="21099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4500"/>
              <a:buNone/>
              <a:defRPr b="1" sz="4500">
                <a:solidFill>
                  <a:schemeClr val="lt1"/>
                </a:solidFill>
              </a:defRPr>
            </a:lvl1pPr>
            <a:lvl2pPr lvl="1" rtl="0" algn="ctr">
              <a:spcBef>
                <a:spcPts val="0"/>
              </a:spcBef>
              <a:spcAft>
                <a:spcPts val="0"/>
              </a:spcAft>
              <a:buClr>
                <a:schemeClr val="lt1"/>
              </a:buClr>
              <a:buSzPts val="3600"/>
              <a:buNone/>
              <a:defRPr b="1" sz="3600">
                <a:solidFill>
                  <a:schemeClr val="lt1"/>
                </a:solidFill>
              </a:defRPr>
            </a:lvl2pPr>
            <a:lvl3pPr lvl="2" rtl="0" algn="ctr">
              <a:spcBef>
                <a:spcPts val="0"/>
              </a:spcBef>
              <a:spcAft>
                <a:spcPts val="0"/>
              </a:spcAft>
              <a:buClr>
                <a:schemeClr val="lt1"/>
              </a:buClr>
              <a:buSzPts val="3600"/>
              <a:buNone/>
              <a:defRPr b="1" sz="3600">
                <a:solidFill>
                  <a:schemeClr val="lt1"/>
                </a:solidFill>
              </a:defRPr>
            </a:lvl3pPr>
            <a:lvl4pPr lvl="3" rtl="0" algn="ctr">
              <a:spcBef>
                <a:spcPts val="0"/>
              </a:spcBef>
              <a:spcAft>
                <a:spcPts val="0"/>
              </a:spcAft>
              <a:buClr>
                <a:schemeClr val="lt1"/>
              </a:buClr>
              <a:buSzPts val="3600"/>
              <a:buNone/>
              <a:defRPr b="1" sz="3600">
                <a:solidFill>
                  <a:schemeClr val="lt1"/>
                </a:solidFill>
              </a:defRPr>
            </a:lvl4pPr>
            <a:lvl5pPr lvl="4" rtl="0" algn="ctr">
              <a:spcBef>
                <a:spcPts val="0"/>
              </a:spcBef>
              <a:spcAft>
                <a:spcPts val="0"/>
              </a:spcAft>
              <a:buClr>
                <a:schemeClr val="lt1"/>
              </a:buClr>
              <a:buSzPts val="3600"/>
              <a:buNone/>
              <a:defRPr b="1" sz="3600">
                <a:solidFill>
                  <a:schemeClr val="lt1"/>
                </a:solidFill>
              </a:defRPr>
            </a:lvl5pPr>
            <a:lvl6pPr lvl="5" rtl="0" algn="ctr">
              <a:spcBef>
                <a:spcPts val="0"/>
              </a:spcBef>
              <a:spcAft>
                <a:spcPts val="0"/>
              </a:spcAft>
              <a:buClr>
                <a:schemeClr val="lt1"/>
              </a:buClr>
              <a:buSzPts val="3600"/>
              <a:buNone/>
              <a:defRPr b="1" sz="3600">
                <a:solidFill>
                  <a:schemeClr val="lt1"/>
                </a:solidFill>
              </a:defRPr>
            </a:lvl6pPr>
            <a:lvl7pPr lvl="6" rtl="0" algn="ctr">
              <a:spcBef>
                <a:spcPts val="0"/>
              </a:spcBef>
              <a:spcAft>
                <a:spcPts val="0"/>
              </a:spcAft>
              <a:buClr>
                <a:schemeClr val="lt1"/>
              </a:buClr>
              <a:buSzPts val="3600"/>
              <a:buNone/>
              <a:defRPr b="1" sz="3600">
                <a:solidFill>
                  <a:schemeClr val="lt1"/>
                </a:solidFill>
              </a:defRPr>
            </a:lvl7pPr>
            <a:lvl8pPr lvl="7" rtl="0" algn="ctr">
              <a:spcBef>
                <a:spcPts val="0"/>
              </a:spcBef>
              <a:spcAft>
                <a:spcPts val="0"/>
              </a:spcAft>
              <a:buClr>
                <a:schemeClr val="lt1"/>
              </a:buClr>
              <a:buSzPts val="3600"/>
              <a:buNone/>
              <a:defRPr b="1" sz="3600">
                <a:solidFill>
                  <a:schemeClr val="lt1"/>
                </a:solidFill>
              </a:defRPr>
            </a:lvl8pPr>
            <a:lvl9pPr lvl="8" rtl="0" algn="ctr">
              <a:spcBef>
                <a:spcPts val="0"/>
              </a:spcBef>
              <a:spcAft>
                <a:spcPts val="0"/>
              </a:spcAft>
              <a:buClr>
                <a:schemeClr val="lt1"/>
              </a:buClr>
              <a:buSzPts val="3600"/>
              <a:buNone/>
              <a:defRPr b="1" sz="3600">
                <a:solidFill>
                  <a:schemeClr val="lt1"/>
                </a:solidFill>
              </a:defRPr>
            </a:lvl9pPr>
          </a:lstStyle>
          <a:p/>
        </p:txBody>
      </p:sp>
      <p:sp>
        <p:nvSpPr>
          <p:cNvPr id="76" name="Google Shape;76;p19"/>
          <p:cNvSpPr txBox="1"/>
          <p:nvPr>
            <p:ph idx="1" type="subTitle"/>
          </p:nvPr>
        </p:nvSpPr>
        <p:spPr>
          <a:xfrm>
            <a:off x="2481900" y="2519525"/>
            <a:ext cx="4180200" cy="464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None/>
              <a:defRPr sz="1400">
                <a:solidFill>
                  <a:schemeClr val="accent1"/>
                </a:solidFill>
              </a:defRPr>
            </a:lvl1pPr>
            <a:lvl2pPr lvl="1" rtl="0" algn="ctr">
              <a:lnSpc>
                <a:spcPct val="100000"/>
              </a:lnSpc>
              <a:spcBef>
                <a:spcPts val="0"/>
              </a:spcBef>
              <a:spcAft>
                <a:spcPts val="0"/>
              </a:spcAft>
              <a:buClr>
                <a:schemeClr val="accent1"/>
              </a:buClr>
              <a:buSzPts val="1800"/>
              <a:buNone/>
              <a:defRPr sz="1800">
                <a:solidFill>
                  <a:schemeClr val="accent1"/>
                </a:solidFill>
              </a:defRPr>
            </a:lvl2pPr>
            <a:lvl3pPr lvl="2" rtl="0" algn="ctr">
              <a:lnSpc>
                <a:spcPct val="100000"/>
              </a:lnSpc>
              <a:spcBef>
                <a:spcPts val="0"/>
              </a:spcBef>
              <a:spcAft>
                <a:spcPts val="0"/>
              </a:spcAft>
              <a:buClr>
                <a:schemeClr val="accent1"/>
              </a:buClr>
              <a:buSzPts val="1800"/>
              <a:buNone/>
              <a:defRPr sz="1800">
                <a:solidFill>
                  <a:schemeClr val="accent1"/>
                </a:solidFill>
              </a:defRPr>
            </a:lvl3pPr>
            <a:lvl4pPr lvl="3" rtl="0" algn="ctr">
              <a:lnSpc>
                <a:spcPct val="100000"/>
              </a:lnSpc>
              <a:spcBef>
                <a:spcPts val="0"/>
              </a:spcBef>
              <a:spcAft>
                <a:spcPts val="0"/>
              </a:spcAft>
              <a:buClr>
                <a:schemeClr val="accent1"/>
              </a:buClr>
              <a:buSzPts val="1800"/>
              <a:buNone/>
              <a:defRPr sz="1800">
                <a:solidFill>
                  <a:schemeClr val="accent1"/>
                </a:solidFill>
              </a:defRPr>
            </a:lvl4pPr>
            <a:lvl5pPr lvl="4" rtl="0" algn="ctr">
              <a:lnSpc>
                <a:spcPct val="100000"/>
              </a:lnSpc>
              <a:spcBef>
                <a:spcPts val="0"/>
              </a:spcBef>
              <a:spcAft>
                <a:spcPts val="0"/>
              </a:spcAft>
              <a:buClr>
                <a:schemeClr val="accent1"/>
              </a:buClr>
              <a:buSzPts val="1800"/>
              <a:buNone/>
              <a:defRPr sz="1800">
                <a:solidFill>
                  <a:schemeClr val="accent1"/>
                </a:solidFill>
              </a:defRPr>
            </a:lvl5pPr>
            <a:lvl6pPr lvl="5" rtl="0" algn="ctr">
              <a:lnSpc>
                <a:spcPct val="100000"/>
              </a:lnSpc>
              <a:spcBef>
                <a:spcPts val="0"/>
              </a:spcBef>
              <a:spcAft>
                <a:spcPts val="0"/>
              </a:spcAft>
              <a:buClr>
                <a:schemeClr val="accent1"/>
              </a:buClr>
              <a:buSzPts val="1800"/>
              <a:buNone/>
              <a:defRPr sz="1800">
                <a:solidFill>
                  <a:schemeClr val="accent1"/>
                </a:solidFill>
              </a:defRPr>
            </a:lvl6pPr>
            <a:lvl7pPr lvl="6" rtl="0" algn="ctr">
              <a:lnSpc>
                <a:spcPct val="100000"/>
              </a:lnSpc>
              <a:spcBef>
                <a:spcPts val="0"/>
              </a:spcBef>
              <a:spcAft>
                <a:spcPts val="0"/>
              </a:spcAft>
              <a:buClr>
                <a:schemeClr val="accent1"/>
              </a:buClr>
              <a:buSzPts val="1800"/>
              <a:buNone/>
              <a:defRPr sz="1800">
                <a:solidFill>
                  <a:schemeClr val="accent1"/>
                </a:solidFill>
              </a:defRPr>
            </a:lvl7pPr>
            <a:lvl8pPr lvl="7" rtl="0" algn="ctr">
              <a:lnSpc>
                <a:spcPct val="100000"/>
              </a:lnSpc>
              <a:spcBef>
                <a:spcPts val="0"/>
              </a:spcBef>
              <a:spcAft>
                <a:spcPts val="0"/>
              </a:spcAft>
              <a:buClr>
                <a:schemeClr val="accent1"/>
              </a:buClr>
              <a:buSzPts val="1800"/>
              <a:buNone/>
              <a:defRPr sz="1800">
                <a:solidFill>
                  <a:schemeClr val="accent1"/>
                </a:solidFill>
              </a:defRPr>
            </a:lvl8pPr>
            <a:lvl9pPr lvl="8" rtl="0" algn="ctr">
              <a:lnSpc>
                <a:spcPct val="100000"/>
              </a:lnSpc>
              <a:spcBef>
                <a:spcPts val="0"/>
              </a:spcBef>
              <a:spcAft>
                <a:spcPts val="0"/>
              </a:spcAft>
              <a:buClr>
                <a:schemeClr val="accent1"/>
              </a:buClr>
              <a:buSzPts val="1800"/>
              <a:buNone/>
              <a:defRPr sz="1800">
                <a:solidFill>
                  <a:schemeClr val="accent1"/>
                </a:solidFill>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CAPTION_ONLY_1">
    <p:bg>
      <p:bgPr>
        <a:blipFill>
          <a:blip r:embed="rId2">
            <a:alphaModFix/>
          </a:blip>
          <a:stretch>
            <a:fillRect/>
          </a:stretch>
        </a:blipFill>
      </p:bgPr>
    </p:bg>
    <p:spTree>
      <p:nvGrpSpPr>
        <p:cNvPr id="77" name="Shape 77"/>
        <p:cNvGrpSpPr/>
        <p:nvPr/>
      </p:nvGrpSpPr>
      <p:grpSpPr>
        <a:xfrm>
          <a:off x="0" y="0"/>
          <a:ext cx="0" cy="0"/>
          <a:chOff x="0" y="0"/>
          <a:chExt cx="0" cy="0"/>
        </a:xfrm>
      </p:grpSpPr>
      <p:sp>
        <p:nvSpPr>
          <p:cNvPr id="78" name="Google Shape;78;p20"/>
          <p:cNvSpPr txBox="1"/>
          <p:nvPr>
            <p:ph type="title"/>
          </p:nvPr>
        </p:nvSpPr>
        <p:spPr>
          <a:xfrm>
            <a:off x="938500" y="445025"/>
            <a:ext cx="47022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blipFill>
          <a:blip r:embed="rId2">
            <a:alphaModFix/>
          </a:blip>
          <a:stretch>
            <a:fillRect/>
          </a:stretch>
        </a:blipFill>
      </p:bgPr>
    </p:bg>
    <p:spTree>
      <p:nvGrpSpPr>
        <p:cNvPr id="11" name="Shape 11"/>
        <p:cNvGrpSpPr/>
        <p:nvPr/>
      </p:nvGrpSpPr>
      <p:grpSpPr>
        <a:xfrm>
          <a:off x="0" y="0"/>
          <a:ext cx="0" cy="0"/>
          <a:chOff x="0" y="0"/>
          <a:chExt cx="0" cy="0"/>
        </a:xfrm>
      </p:grpSpPr>
      <p:sp>
        <p:nvSpPr>
          <p:cNvPr id="12" name="Google Shape;12;p3"/>
          <p:cNvSpPr txBox="1"/>
          <p:nvPr>
            <p:ph type="title"/>
          </p:nvPr>
        </p:nvSpPr>
        <p:spPr>
          <a:xfrm>
            <a:off x="3762670" y="3177750"/>
            <a:ext cx="3068700" cy="598800"/>
          </a:xfrm>
          <a:prstGeom prst="rect">
            <a:avLst/>
          </a:prstGeom>
        </p:spPr>
        <p:txBody>
          <a:bodyPr anchorCtr="0" anchor="b" bIns="91425" lIns="91425" spcFirstLastPara="1" rIns="91425" wrap="square" tIns="91425">
            <a:noAutofit/>
          </a:bodyPr>
          <a:lstStyle>
            <a:lvl1pPr lvl="0">
              <a:spcBef>
                <a:spcPts val="0"/>
              </a:spcBef>
              <a:spcAft>
                <a:spcPts val="0"/>
              </a:spcAft>
              <a:buClr>
                <a:schemeClr val="lt1"/>
              </a:buClr>
              <a:buSzPts val="3600"/>
              <a:buNone/>
              <a:defRPr sz="3600">
                <a:solidFill>
                  <a:schemeClr val="lt1"/>
                </a:solidFill>
              </a:defRPr>
            </a:lvl1pPr>
            <a:lvl2pPr lvl="1">
              <a:spcBef>
                <a:spcPts val="0"/>
              </a:spcBef>
              <a:spcAft>
                <a:spcPts val="0"/>
              </a:spcAft>
              <a:buClr>
                <a:schemeClr val="lt1"/>
              </a:buClr>
              <a:buSzPts val="3600"/>
              <a:buNone/>
              <a:defRPr sz="3600">
                <a:solidFill>
                  <a:schemeClr val="lt1"/>
                </a:solidFill>
              </a:defRPr>
            </a:lvl2pPr>
            <a:lvl3pPr lvl="2">
              <a:spcBef>
                <a:spcPts val="0"/>
              </a:spcBef>
              <a:spcAft>
                <a:spcPts val="0"/>
              </a:spcAft>
              <a:buClr>
                <a:schemeClr val="lt1"/>
              </a:buClr>
              <a:buSzPts val="3600"/>
              <a:buNone/>
              <a:defRPr sz="3600">
                <a:solidFill>
                  <a:schemeClr val="lt1"/>
                </a:solidFill>
              </a:defRPr>
            </a:lvl3pPr>
            <a:lvl4pPr lvl="3">
              <a:spcBef>
                <a:spcPts val="0"/>
              </a:spcBef>
              <a:spcAft>
                <a:spcPts val="0"/>
              </a:spcAft>
              <a:buClr>
                <a:schemeClr val="lt1"/>
              </a:buClr>
              <a:buSzPts val="3600"/>
              <a:buNone/>
              <a:defRPr sz="3600">
                <a:solidFill>
                  <a:schemeClr val="lt1"/>
                </a:solidFill>
              </a:defRPr>
            </a:lvl4pPr>
            <a:lvl5pPr lvl="4">
              <a:spcBef>
                <a:spcPts val="0"/>
              </a:spcBef>
              <a:spcAft>
                <a:spcPts val="0"/>
              </a:spcAft>
              <a:buClr>
                <a:schemeClr val="lt1"/>
              </a:buClr>
              <a:buSzPts val="3600"/>
              <a:buNone/>
              <a:defRPr sz="3600">
                <a:solidFill>
                  <a:schemeClr val="lt1"/>
                </a:solidFill>
              </a:defRPr>
            </a:lvl5pPr>
            <a:lvl6pPr lvl="5">
              <a:spcBef>
                <a:spcPts val="0"/>
              </a:spcBef>
              <a:spcAft>
                <a:spcPts val="0"/>
              </a:spcAft>
              <a:buClr>
                <a:schemeClr val="lt1"/>
              </a:buClr>
              <a:buSzPts val="3600"/>
              <a:buNone/>
              <a:defRPr sz="3600">
                <a:solidFill>
                  <a:schemeClr val="lt1"/>
                </a:solidFill>
              </a:defRPr>
            </a:lvl6pPr>
            <a:lvl7pPr lvl="6">
              <a:spcBef>
                <a:spcPts val="0"/>
              </a:spcBef>
              <a:spcAft>
                <a:spcPts val="0"/>
              </a:spcAft>
              <a:buClr>
                <a:schemeClr val="lt1"/>
              </a:buClr>
              <a:buSzPts val="3600"/>
              <a:buNone/>
              <a:defRPr sz="3600">
                <a:solidFill>
                  <a:schemeClr val="lt1"/>
                </a:solidFill>
              </a:defRPr>
            </a:lvl7pPr>
            <a:lvl8pPr lvl="7">
              <a:spcBef>
                <a:spcPts val="0"/>
              </a:spcBef>
              <a:spcAft>
                <a:spcPts val="0"/>
              </a:spcAft>
              <a:buClr>
                <a:schemeClr val="lt1"/>
              </a:buClr>
              <a:buSzPts val="3600"/>
              <a:buNone/>
              <a:defRPr sz="3600">
                <a:solidFill>
                  <a:schemeClr val="lt1"/>
                </a:solidFill>
              </a:defRPr>
            </a:lvl8pPr>
            <a:lvl9pPr lvl="8">
              <a:spcBef>
                <a:spcPts val="0"/>
              </a:spcBef>
              <a:spcAft>
                <a:spcPts val="0"/>
              </a:spcAft>
              <a:buClr>
                <a:schemeClr val="lt1"/>
              </a:buClr>
              <a:buSzPts val="3600"/>
              <a:buNone/>
              <a:defRPr sz="3600">
                <a:solidFill>
                  <a:schemeClr val="lt1"/>
                </a:solidFill>
              </a:defRPr>
            </a:lvl9pPr>
          </a:lstStyle>
          <a:p/>
        </p:txBody>
      </p:sp>
      <p:sp>
        <p:nvSpPr>
          <p:cNvPr id="13" name="Google Shape;13;p3"/>
          <p:cNvSpPr txBox="1"/>
          <p:nvPr>
            <p:ph hasCustomPrompt="1" idx="2" type="title"/>
          </p:nvPr>
        </p:nvSpPr>
        <p:spPr>
          <a:xfrm>
            <a:off x="1048270" y="3287500"/>
            <a:ext cx="2412900" cy="931500"/>
          </a:xfrm>
          <a:prstGeom prst="rect">
            <a:avLst/>
          </a:prstGeom>
          <a:effectLst>
            <a:outerShdw blurRad="114300" rotWithShape="0" algn="bl" dir="6360000" dist="28575">
              <a:schemeClr val="accent1">
                <a:alpha val="50000"/>
              </a:schemeClr>
            </a:outerShdw>
          </a:effectLst>
        </p:spPr>
        <p:txBody>
          <a:bodyPr anchorCtr="0" anchor="ctr" bIns="91425" lIns="91425" spcFirstLastPara="1" rIns="91425" wrap="square" tIns="91425">
            <a:noAutofit/>
          </a:bodyPr>
          <a:lstStyle>
            <a:lvl1pPr lvl="0" rtl="0" algn="r">
              <a:spcBef>
                <a:spcPts val="0"/>
              </a:spcBef>
              <a:spcAft>
                <a:spcPts val="0"/>
              </a:spcAft>
              <a:buClr>
                <a:schemeClr val="lt1"/>
              </a:buClr>
              <a:buSzPts val="6000"/>
              <a:buNone/>
              <a:defRPr sz="6000">
                <a:solidFill>
                  <a:schemeClr val="lt1"/>
                </a:solidFill>
              </a:defRPr>
            </a:lvl1pPr>
            <a:lvl2pPr lvl="1" rtl="0" algn="ctr">
              <a:spcBef>
                <a:spcPts val="0"/>
              </a:spcBef>
              <a:spcAft>
                <a:spcPts val="0"/>
              </a:spcAft>
              <a:buClr>
                <a:schemeClr val="lt1"/>
              </a:buClr>
              <a:buSzPts val="7200"/>
              <a:buNone/>
              <a:defRPr sz="7200">
                <a:solidFill>
                  <a:schemeClr val="lt1"/>
                </a:solidFill>
              </a:defRPr>
            </a:lvl2pPr>
            <a:lvl3pPr lvl="2" rtl="0" algn="ctr">
              <a:spcBef>
                <a:spcPts val="0"/>
              </a:spcBef>
              <a:spcAft>
                <a:spcPts val="0"/>
              </a:spcAft>
              <a:buClr>
                <a:schemeClr val="lt1"/>
              </a:buClr>
              <a:buSzPts val="7200"/>
              <a:buNone/>
              <a:defRPr sz="7200">
                <a:solidFill>
                  <a:schemeClr val="lt1"/>
                </a:solidFill>
              </a:defRPr>
            </a:lvl3pPr>
            <a:lvl4pPr lvl="3" rtl="0" algn="ctr">
              <a:spcBef>
                <a:spcPts val="0"/>
              </a:spcBef>
              <a:spcAft>
                <a:spcPts val="0"/>
              </a:spcAft>
              <a:buClr>
                <a:schemeClr val="lt1"/>
              </a:buClr>
              <a:buSzPts val="7200"/>
              <a:buNone/>
              <a:defRPr sz="7200">
                <a:solidFill>
                  <a:schemeClr val="lt1"/>
                </a:solidFill>
              </a:defRPr>
            </a:lvl4pPr>
            <a:lvl5pPr lvl="4" rtl="0" algn="ctr">
              <a:spcBef>
                <a:spcPts val="0"/>
              </a:spcBef>
              <a:spcAft>
                <a:spcPts val="0"/>
              </a:spcAft>
              <a:buClr>
                <a:schemeClr val="lt1"/>
              </a:buClr>
              <a:buSzPts val="7200"/>
              <a:buNone/>
              <a:defRPr sz="7200">
                <a:solidFill>
                  <a:schemeClr val="lt1"/>
                </a:solidFill>
              </a:defRPr>
            </a:lvl5pPr>
            <a:lvl6pPr lvl="5" rtl="0" algn="ctr">
              <a:spcBef>
                <a:spcPts val="0"/>
              </a:spcBef>
              <a:spcAft>
                <a:spcPts val="0"/>
              </a:spcAft>
              <a:buClr>
                <a:schemeClr val="lt1"/>
              </a:buClr>
              <a:buSzPts val="7200"/>
              <a:buNone/>
              <a:defRPr sz="7200">
                <a:solidFill>
                  <a:schemeClr val="lt1"/>
                </a:solidFill>
              </a:defRPr>
            </a:lvl6pPr>
            <a:lvl7pPr lvl="6" rtl="0" algn="ctr">
              <a:spcBef>
                <a:spcPts val="0"/>
              </a:spcBef>
              <a:spcAft>
                <a:spcPts val="0"/>
              </a:spcAft>
              <a:buClr>
                <a:schemeClr val="lt1"/>
              </a:buClr>
              <a:buSzPts val="7200"/>
              <a:buNone/>
              <a:defRPr sz="7200">
                <a:solidFill>
                  <a:schemeClr val="lt1"/>
                </a:solidFill>
              </a:defRPr>
            </a:lvl7pPr>
            <a:lvl8pPr lvl="7" rtl="0" algn="ctr">
              <a:spcBef>
                <a:spcPts val="0"/>
              </a:spcBef>
              <a:spcAft>
                <a:spcPts val="0"/>
              </a:spcAft>
              <a:buClr>
                <a:schemeClr val="lt1"/>
              </a:buClr>
              <a:buSzPts val="7200"/>
              <a:buNone/>
              <a:defRPr sz="7200">
                <a:solidFill>
                  <a:schemeClr val="lt1"/>
                </a:solidFill>
              </a:defRPr>
            </a:lvl8pPr>
            <a:lvl9pPr lvl="8" rtl="0" algn="ctr">
              <a:spcBef>
                <a:spcPts val="0"/>
              </a:spcBef>
              <a:spcAft>
                <a:spcPts val="0"/>
              </a:spcAft>
              <a:buClr>
                <a:schemeClr val="lt1"/>
              </a:buClr>
              <a:buSzPts val="7200"/>
              <a:buNone/>
              <a:defRPr sz="7200">
                <a:solidFill>
                  <a:schemeClr val="lt1"/>
                </a:solidFill>
              </a:defRPr>
            </a:lvl9pPr>
          </a:lstStyle>
          <a:p>
            <a:r>
              <a:t>xx%</a:t>
            </a:r>
          </a:p>
        </p:txBody>
      </p:sp>
      <p:sp>
        <p:nvSpPr>
          <p:cNvPr id="14" name="Google Shape;14;p3"/>
          <p:cNvSpPr txBox="1"/>
          <p:nvPr>
            <p:ph idx="1" type="subTitle"/>
          </p:nvPr>
        </p:nvSpPr>
        <p:spPr>
          <a:xfrm>
            <a:off x="3762670" y="3720650"/>
            <a:ext cx="3068700" cy="464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None/>
              <a:defRPr sz="1400">
                <a:solidFill>
                  <a:schemeClr val="accent1"/>
                </a:solidFill>
              </a:defRPr>
            </a:lvl1pPr>
            <a:lvl2pPr lvl="1" rtl="0">
              <a:lnSpc>
                <a:spcPct val="100000"/>
              </a:lnSpc>
              <a:spcBef>
                <a:spcPts val="0"/>
              </a:spcBef>
              <a:spcAft>
                <a:spcPts val="0"/>
              </a:spcAft>
              <a:buClr>
                <a:schemeClr val="accent1"/>
              </a:buClr>
              <a:buSzPts val="1400"/>
              <a:buNone/>
              <a:defRPr>
                <a:solidFill>
                  <a:schemeClr val="accent1"/>
                </a:solidFill>
              </a:defRPr>
            </a:lvl2pPr>
            <a:lvl3pPr lvl="2" rtl="0">
              <a:lnSpc>
                <a:spcPct val="100000"/>
              </a:lnSpc>
              <a:spcBef>
                <a:spcPts val="0"/>
              </a:spcBef>
              <a:spcAft>
                <a:spcPts val="0"/>
              </a:spcAft>
              <a:buClr>
                <a:schemeClr val="accent1"/>
              </a:buClr>
              <a:buSzPts val="1400"/>
              <a:buNone/>
              <a:defRPr>
                <a:solidFill>
                  <a:schemeClr val="accent1"/>
                </a:solidFill>
              </a:defRPr>
            </a:lvl3pPr>
            <a:lvl4pPr lvl="3" rtl="0">
              <a:lnSpc>
                <a:spcPct val="100000"/>
              </a:lnSpc>
              <a:spcBef>
                <a:spcPts val="0"/>
              </a:spcBef>
              <a:spcAft>
                <a:spcPts val="0"/>
              </a:spcAft>
              <a:buClr>
                <a:schemeClr val="accent1"/>
              </a:buClr>
              <a:buSzPts val="1400"/>
              <a:buNone/>
              <a:defRPr>
                <a:solidFill>
                  <a:schemeClr val="accent1"/>
                </a:solidFill>
              </a:defRPr>
            </a:lvl4pPr>
            <a:lvl5pPr lvl="4" rtl="0">
              <a:lnSpc>
                <a:spcPct val="100000"/>
              </a:lnSpc>
              <a:spcBef>
                <a:spcPts val="0"/>
              </a:spcBef>
              <a:spcAft>
                <a:spcPts val="0"/>
              </a:spcAft>
              <a:buClr>
                <a:schemeClr val="accent1"/>
              </a:buClr>
              <a:buSzPts val="1400"/>
              <a:buNone/>
              <a:defRPr>
                <a:solidFill>
                  <a:schemeClr val="accent1"/>
                </a:solidFill>
              </a:defRPr>
            </a:lvl5pPr>
            <a:lvl6pPr lvl="5" rtl="0">
              <a:lnSpc>
                <a:spcPct val="100000"/>
              </a:lnSpc>
              <a:spcBef>
                <a:spcPts val="0"/>
              </a:spcBef>
              <a:spcAft>
                <a:spcPts val="0"/>
              </a:spcAft>
              <a:buClr>
                <a:schemeClr val="accent1"/>
              </a:buClr>
              <a:buSzPts val="1400"/>
              <a:buNone/>
              <a:defRPr>
                <a:solidFill>
                  <a:schemeClr val="accent1"/>
                </a:solidFill>
              </a:defRPr>
            </a:lvl6pPr>
            <a:lvl7pPr lvl="6" rtl="0">
              <a:lnSpc>
                <a:spcPct val="100000"/>
              </a:lnSpc>
              <a:spcBef>
                <a:spcPts val="0"/>
              </a:spcBef>
              <a:spcAft>
                <a:spcPts val="0"/>
              </a:spcAft>
              <a:buClr>
                <a:schemeClr val="accent1"/>
              </a:buClr>
              <a:buSzPts val="1400"/>
              <a:buNone/>
              <a:defRPr>
                <a:solidFill>
                  <a:schemeClr val="accent1"/>
                </a:solidFill>
              </a:defRPr>
            </a:lvl7pPr>
            <a:lvl8pPr lvl="7" rtl="0">
              <a:lnSpc>
                <a:spcPct val="100000"/>
              </a:lnSpc>
              <a:spcBef>
                <a:spcPts val="0"/>
              </a:spcBef>
              <a:spcAft>
                <a:spcPts val="0"/>
              </a:spcAft>
              <a:buClr>
                <a:schemeClr val="accent1"/>
              </a:buClr>
              <a:buSzPts val="1400"/>
              <a:buNone/>
              <a:defRPr>
                <a:solidFill>
                  <a:schemeClr val="accent1"/>
                </a:solidFill>
              </a:defRPr>
            </a:lvl8pPr>
            <a:lvl9pPr lvl="8" rtl="0">
              <a:lnSpc>
                <a:spcPct val="100000"/>
              </a:lnSpc>
              <a:spcBef>
                <a:spcPts val="0"/>
              </a:spcBef>
              <a:spcAft>
                <a:spcPts val="0"/>
              </a:spcAft>
              <a:buClr>
                <a:schemeClr val="accent1"/>
              </a:buClr>
              <a:buSzPts val="1400"/>
              <a:buNone/>
              <a:defRPr>
                <a:solidFill>
                  <a:schemeClr val="accent1"/>
                </a:solidFil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CAPTION_ONLY_1_1">
    <p:bg>
      <p:bgPr>
        <a:blipFill>
          <a:blip r:embed="rId2">
            <a:alphaModFix/>
          </a:blip>
          <a:stretch>
            <a:fillRect/>
          </a:stretch>
        </a:blipFill>
      </p:bgPr>
    </p:bg>
    <p:spTree>
      <p:nvGrpSpPr>
        <p:cNvPr id="79" name="Shape 79"/>
        <p:cNvGrpSpPr/>
        <p:nvPr/>
      </p:nvGrpSpPr>
      <p:grpSpPr>
        <a:xfrm>
          <a:off x="0" y="0"/>
          <a:ext cx="0" cy="0"/>
          <a:chOff x="0" y="0"/>
          <a:chExt cx="0" cy="0"/>
        </a:xfrm>
      </p:grpSpPr>
      <p:sp>
        <p:nvSpPr>
          <p:cNvPr id="80" name="Google Shape;80;p21"/>
          <p:cNvSpPr txBox="1"/>
          <p:nvPr>
            <p:ph type="title"/>
          </p:nvPr>
        </p:nvSpPr>
        <p:spPr>
          <a:xfrm>
            <a:off x="938500" y="445025"/>
            <a:ext cx="47022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2">
  <p:cSld name="CAPTION_ONLY_1_1_1">
    <p:bg>
      <p:bgPr>
        <a:blipFill>
          <a:blip r:embed="rId2">
            <a:alphaModFix/>
          </a:blip>
          <a:stretch>
            <a:fillRect/>
          </a:stretch>
        </a:blipFill>
      </p:bgPr>
    </p:bg>
    <p:spTree>
      <p:nvGrpSpPr>
        <p:cNvPr id="81" name="Shape 81"/>
        <p:cNvGrpSpPr/>
        <p:nvPr/>
      </p:nvGrpSpPr>
      <p:grpSpPr>
        <a:xfrm>
          <a:off x="0" y="0"/>
          <a:ext cx="0" cy="0"/>
          <a:chOff x="0" y="0"/>
          <a:chExt cx="0" cy="0"/>
        </a:xfrm>
      </p:grpSpPr>
      <p:sp>
        <p:nvSpPr>
          <p:cNvPr id="82" name="Google Shape;82;p22"/>
          <p:cNvSpPr txBox="1"/>
          <p:nvPr>
            <p:ph type="title"/>
          </p:nvPr>
        </p:nvSpPr>
        <p:spPr>
          <a:xfrm>
            <a:off x="938500" y="445025"/>
            <a:ext cx="47022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3">
  <p:cSld name="CAPTION_ONLY_1_1_1_2">
    <p:bg>
      <p:bgPr>
        <a:blipFill>
          <a:blip r:embed="rId2">
            <a:alphaModFix/>
          </a:blip>
          <a:stretch>
            <a:fillRect/>
          </a:stretch>
        </a:blipFill>
      </p:bgPr>
    </p:bg>
    <p:spTree>
      <p:nvGrpSpPr>
        <p:cNvPr id="83" name="Shape 83"/>
        <p:cNvGrpSpPr/>
        <p:nvPr/>
      </p:nvGrpSpPr>
      <p:grpSpPr>
        <a:xfrm>
          <a:off x="0" y="0"/>
          <a:ext cx="0" cy="0"/>
          <a:chOff x="0" y="0"/>
          <a:chExt cx="0" cy="0"/>
        </a:xfrm>
      </p:grpSpPr>
      <p:sp>
        <p:nvSpPr>
          <p:cNvPr id="84" name="Google Shape;84;p23"/>
          <p:cNvSpPr txBox="1"/>
          <p:nvPr>
            <p:ph type="title"/>
          </p:nvPr>
        </p:nvSpPr>
        <p:spPr>
          <a:xfrm>
            <a:off x="938500" y="445025"/>
            <a:ext cx="47022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Lists">
  <p:cSld name="SECTION_TITLE_AND_DESCRIPTION_1_3">
    <p:bg>
      <p:bgPr>
        <a:blipFill>
          <a:blip r:embed="rId2">
            <a:alphaModFix/>
          </a:blip>
          <a:stretch>
            <a:fillRect/>
          </a:stretch>
        </a:blipFill>
      </p:bgPr>
    </p:bg>
    <p:spTree>
      <p:nvGrpSpPr>
        <p:cNvPr id="85" name="Shape 85"/>
        <p:cNvGrpSpPr/>
        <p:nvPr/>
      </p:nvGrpSpPr>
      <p:grpSpPr>
        <a:xfrm>
          <a:off x="0" y="0"/>
          <a:ext cx="0" cy="0"/>
          <a:chOff x="0" y="0"/>
          <a:chExt cx="0" cy="0"/>
        </a:xfrm>
      </p:grpSpPr>
      <p:sp>
        <p:nvSpPr>
          <p:cNvPr id="86" name="Google Shape;86;p24"/>
          <p:cNvSpPr txBox="1"/>
          <p:nvPr>
            <p:ph type="title"/>
          </p:nvPr>
        </p:nvSpPr>
        <p:spPr>
          <a:xfrm>
            <a:off x="938500" y="445025"/>
            <a:ext cx="49647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87" name="Google Shape;87;p24"/>
          <p:cNvSpPr txBox="1"/>
          <p:nvPr>
            <p:ph idx="1" type="body"/>
          </p:nvPr>
        </p:nvSpPr>
        <p:spPr>
          <a:xfrm>
            <a:off x="1067241" y="2651775"/>
            <a:ext cx="3258900" cy="17955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0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
        <p:nvSpPr>
          <p:cNvPr id="88" name="Google Shape;88;p24"/>
          <p:cNvSpPr txBox="1"/>
          <p:nvPr>
            <p:ph idx="2" type="body"/>
          </p:nvPr>
        </p:nvSpPr>
        <p:spPr>
          <a:xfrm>
            <a:off x="4673852" y="2651775"/>
            <a:ext cx="3258900" cy="17955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0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
        <p:nvSpPr>
          <p:cNvPr id="89" name="Google Shape;89;p24"/>
          <p:cNvSpPr txBox="1"/>
          <p:nvPr>
            <p:ph idx="3" type="title"/>
          </p:nvPr>
        </p:nvSpPr>
        <p:spPr>
          <a:xfrm>
            <a:off x="1213499" y="1955125"/>
            <a:ext cx="3258900" cy="54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p:txBody>
      </p:sp>
      <p:sp>
        <p:nvSpPr>
          <p:cNvPr id="90" name="Google Shape;90;p24"/>
          <p:cNvSpPr txBox="1"/>
          <p:nvPr>
            <p:ph idx="4" type="title"/>
          </p:nvPr>
        </p:nvSpPr>
        <p:spPr>
          <a:xfrm>
            <a:off x="4820099" y="1955125"/>
            <a:ext cx="3258900" cy="5484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1800"/>
              <a:buNone/>
              <a:defRPr sz="1800">
                <a:solidFill>
                  <a:schemeClr val="lt1"/>
                </a:solidFill>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TITLE_1_1_2">
    <p:bg>
      <p:bgPr>
        <a:blipFill>
          <a:blip r:embed="rId2">
            <a:alphaModFix/>
          </a:blip>
          <a:stretch>
            <a:fillRect/>
          </a:stretch>
        </a:blipFill>
      </p:bgPr>
    </p:bg>
    <p:spTree>
      <p:nvGrpSpPr>
        <p:cNvPr id="91" name="Shape 91"/>
        <p:cNvGrpSpPr/>
        <p:nvPr/>
      </p:nvGrpSpPr>
      <p:grpSpPr>
        <a:xfrm>
          <a:off x="0" y="0"/>
          <a:ext cx="0" cy="0"/>
          <a:chOff x="0" y="0"/>
          <a:chExt cx="0" cy="0"/>
        </a:xfrm>
      </p:grpSpPr>
      <p:sp>
        <p:nvSpPr>
          <p:cNvPr id="92" name="Google Shape;92;p25"/>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93" name="Google Shape;93;p25"/>
          <p:cNvSpPr txBox="1"/>
          <p:nvPr>
            <p:ph idx="2" type="title"/>
          </p:nvPr>
        </p:nvSpPr>
        <p:spPr>
          <a:xfrm>
            <a:off x="898386" y="3052625"/>
            <a:ext cx="16716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94" name="Google Shape;94;p25"/>
          <p:cNvSpPr txBox="1"/>
          <p:nvPr>
            <p:ph idx="1" type="subTitle"/>
          </p:nvPr>
        </p:nvSpPr>
        <p:spPr>
          <a:xfrm>
            <a:off x="898389" y="3558837"/>
            <a:ext cx="1671600" cy="115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95" name="Google Shape;95;p25"/>
          <p:cNvSpPr txBox="1"/>
          <p:nvPr>
            <p:ph idx="3" type="title"/>
          </p:nvPr>
        </p:nvSpPr>
        <p:spPr>
          <a:xfrm>
            <a:off x="2790261" y="3052625"/>
            <a:ext cx="16716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96" name="Google Shape;96;p25"/>
          <p:cNvSpPr txBox="1"/>
          <p:nvPr>
            <p:ph idx="4" type="subTitle"/>
          </p:nvPr>
        </p:nvSpPr>
        <p:spPr>
          <a:xfrm>
            <a:off x="2790264" y="3558837"/>
            <a:ext cx="1671600" cy="115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97" name="Google Shape;97;p25"/>
          <p:cNvSpPr txBox="1"/>
          <p:nvPr>
            <p:ph idx="5" type="title"/>
          </p:nvPr>
        </p:nvSpPr>
        <p:spPr>
          <a:xfrm>
            <a:off x="4682136" y="3052625"/>
            <a:ext cx="16716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98" name="Google Shape;98;p25"/>
          <p:cNvSpPr txBox="1"/>
          <p:nvPr>
            <p:ph idx="6" type="subTitle"/>
          </p:nvPr>
        </p:nvSpPr>
        <p:spPr>
          <a:xfrm>
            <a:off x="4682139" y="3558837"/>
            <a:ext cx="1671600" cy="115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99" name="Google Shape;99;p25"/>
          <p:cNvSpPr txBox="1"/>
          <p:nvPr>
            <p:ph idx="7" type="title"/>
          </p:nvPr>
        </p:nvSpPr>
        <p:spPr>
          <a:xfrm>
            <a:off x="6574011" y="3052625"/>
            <a:ext cx="16716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100" name="Google Shape;100;p25"/>
          <p:cNvSpPr txBox="1"/>
          <p:nvPr>
            <p:ph idx="8" type="subTitle"/>
          </p:nvPr>
        </p:nvSpPr>
        <p:spPr>
          <a:xfrm>
            <a:off x="6574014" y="3558837"/>
            <a:ext cx="1671600" cy="1157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Numbers">
  <p:cSld name="CAPTION_ONLY_1_1_1_1">
    <p:bg>
      <p:bgPr>
        <a:blipFill>
          <a:blip r:embed="rId2">
            <a:alphaModFix/>
          </a:blip>
          <a:stretch>
            <a:fillRect/>
          </a:stretch>
        </a:blipFill>
      </p:bgPr>
    </p:bg>
    <p:spTree>
      <p:nvGrpSpPr>
        <p:cNvPr id="101" name="Shape 101"/>
        <p:cNvGrpSpPr/>
        <p:nvPr/>
      </p:nvGrpSpPr>
      <p:grpSpPr>
        <a:xfrm>
          <a:off x="0" y="0"/>
          <a:ext cx="0" cy="0"/>
          <a:chOff x="0" y="0"/>
          <a:chExt cx="0" cy="0"/>
        </a:xfrm>
      </p:grpSpPr>
      <p:sp>
        <p:nvSpPr>
          <p:cNvPr id="102" name="Google Shape;102;p26"/>
          <p:cNvSpPr txBox="1"/>
          <p:nvPr>
            <p:ph hasCustomPrompt="1" type="title"/>
          </p:nvPr>
        </p:nvSpPr>
        <p:spPr>
          <a:xfrm>
            <a:off x="4996800" y="661843"/>
            <a:ext cx="3159300" cy="723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4800"/>
              <a:buNone/>
              <a:defRPr sz="48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03" name="Google Shape;103;p26"/>
          <p:cNvSpPr txBox="1"/>
          <p:nvPr>
            <p:ph idx="1" type="subTitle"/>
          </p:nvPr>
        </p:nvSpPr>
        <p:spPr>
          <a:xfrm>
            <a:off x="4911000" y="1265850"/>
            <a:ext cx="3330900" cy="417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None/>
              <a:defRPr sz="1400">
                <a:solidFill>
                  <a:schemeClr val="accent1"/>
                </a:solidFill>
              </a:defRPr>
            </a:lvl1pPr>
            <a:lvl2pPr lvl="1" rtl="0" algn="ctr">
              <a:lnSpc>
                <a:spcPct val="100000"/>
              </a:lnSpc>
              <a:spcBef>
                <a:spcPts val="0"/>
              </a:spcBef>
              <a:spcAft>
                <a:spcPts val="0"/>
              </a:spcAft>
              <a:buClr>
                <a:schemeClr val="accent1"/>
              </a:buClr>
              <a:buSzPts val="2100"/>
              <a:buNone/>
              <a:defRPr sz="2100">
                <a:solidFill>
                  <a:schemeClr val="accent1"/>
                </a:solidFill>
              </a:defRPr>
            </a:lvl2pPr>
            <a:lvl3pPr lvl="2" rtl="0" algn="ctr">
              <a:lnSpc>
                <a:spcPct val="100000"/>
              </a:lnSpc>
              <a:spcBef>
                <a:spcPts val="0"/>
              </a:spcBef>
              <a:spcAft>
                <a:spcPts val="0"/>
              </a:spcAft>
              <a:buClr>
                <a:schemeClr val="accent1"/>
              </a:buClr>
              <a:buSzPts val="2100"/>
              <a:buNone/>
              <a:defRPr sz="2100">
                <a:solidFill>
                  <a:schemeClr val="accent1"/>
                </a:solidFill>
              </a:defRPr>
            </a:lvl3pPr>
            <a:lvl4pPr lvl="3" rtl="0" algn="ctr">
              <a:lnSpc>
                <a:spcPct val="100000"/>
              </a:lnSpc>
              <a:spcBef>
                <a:spcPts val="0"/>
              </a:spcBef>
              <a:spcAft>
                <a:spcPts val="0"/>
              </a:spcAft>
              <a:buClr>
                <a:schemeClr val="accent1"/>
              </a:buClr>
              <a:buSzPts val="2100"/>
              <a:buNone/>
              <a:defRPr sz="2100">
                <a:solidFill>
                  <a:schemeClr val="accent1"/>
                </a:solidFill>
              </a:defRPr>
            </a:lvl4pPr>
            <a:lvl5pPr lvl="4" rtl="0" algn="ctr">
              <a:lnSpc>
                <a:spcPct val="100000"/>
              </a:lnSpc>
              <a:spcBef>
                <a:spcPts val="0"/>
              </a:spcBef>
              <a:spcAft>
                <a:spcPts val="0"/>
              </a:spcAft>
              <a:buClr>
                <a:schemeClr val="accent1"/>
              </a:buClr>
              <a:buSzPts val="2100"/>
              <a:buNone/>
              <a:defRPr sz="2100">
                <a:solidFill>
                  <a:schemeClr val="accent1"/>
                </a:solidFill>
              </a:defRPr>
            </a:lvl5pPr>
            <a:lvl6pPr lvl="5" rtl="0" algn="ctr">
              <a:lnSpc>
                <a:spcPct val="100000"/>
              </a:lnSpc>
              <a:spcBef>
                <a:spcPts val="0"/>
              </a:spcBef>
              <a:spcAft>
                <a:spcPts val="0"/>
              </a:spcAft>
              <a:buClr>
                <a:schemeClr val="accent1"/>
              </a:buClr>
              <a:buSzPts val="2100"/>
              <a:buNone/>
              <a:defRPr sz="2100">
                <a:solidFill>
                  <a:schemeClr val="accent1"/>
                </a:solidFill>
              </a:defRPr>
            </a:lvl6pPr>
            <a:lvl7pPr lvl="6" rtl="0" algn="ctr">
              <a:lnSpc>
                <a:spcPct val="100000"/>
              </a:lnSpc>
              <a:spcBef>
                <a:spcPts val="0"/>
              </a:spcBef>
              <a:spcAft>
                <a:spcPts val="0"/>
              </a:spcAft>
              <a:buClr>
                <a:schemeClr val="accent1"/>
              </a:buClr>
              <a:buSzPts val="2100"/>
              <a:buNone/>
              <a:defRPr sz="2100">
                <a:solidFill>
                  <a:schemeClr val="accent1"/>
                </a:solidFill>
              </a:defRPr>
            </a:lvl7pPr>
            <a:lvl8pPr lvl="7" rtl="0" algn="ctr">
              <a:lnSpc>
                <a:spcPct val="100000"/>
              </a:lnSpc>
              <a:spcBef>
                <a:spcPts val="0"/>
              </a:spcBef>
              <a:spcAft>
                <a:spcPts val="0"/>
              </a:spcAft>
              <a:buClr>
                <a:schemeClr val="accent1"/>
              </a:buClr>
              <a:buSzPts val="2100"/>
              <a:buNone/>
              <a:defRPr sz="2100">
                <a:solidFill>
                  <a:schemeClr val="accent1"/>
                </a:solidFill>
              </a:defRPr>
            </a:lvl8pPr>
            <a:lvl9pPr lvl="8" rtl="0" algn="ctr">
              <a:lnSpc>
                <a:spcPct val="100000"/>
              </a:lnSpc>
              <a:spcBef>
                <a:spcPts val="0"/>
              </a:spcBef>
              <a:spcAft>
                <a:spcPts val="0"/>
              </a:spcAft>
              <a:buClr>
                <a:schemeClr val="accent1"/>
              </a:buClr>
              <a:buSzPts val="2100"/>
              <a:buNone/>
              <a:defRPr sz="2100">
                <a:solidFill>
                  <a:schemeClr val="accent1"/>
                </a:solidFill>
              </a:defRPr>
            </a:lvl9pPr>
          </a:lstStyle>
          <a:p/>
        </p:txBody>
      </p:sp>
      <p:sp>
        <p:nvSpPr>
          <p:cNvPr id="104" name="Google Shape;104;p26"/>
          <p:cNvSpPr txBox="1"/>
          <p:nvPr>
            <p:ph hasCustomPrompt="1" idx="2" type="title"/>
          </p:nvPr>
        </p:nvSpPr>
        <p:spPr>
          <a:xfrm>
            <a:off x="4996800" y="2099193"/>
            <a:ext cx="3159300" cy="723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4800"/>
              <a:buNone/>
              <a:defRPr sz="48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05" name="Google Shape;105;p26"/>
          <p:cNvSpPr txBox="1"/>
          <p:nvPr>
            <p:ph idx="3" type="subTitle"/>
          </p:nvPr>
        </p:nvSpPr>
        <p:spPr>
          <a:xfrm>
            <a:off x="4911000" y="2703200"/>
            <a:ext cx="3330900" cy="417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None/>
              <a:defRPr sz="1400">
                <a:solidFill>
                  <a:schemeClr val="accent1"/>
                </a:solidFill>
              </a:defRPr>
            </a:lvl1pPr>
            <a:lvl2pPr lvl="1" rtl="0" algn="ctr">
              <a:lnSpc>
                <a:spcPct val="100000"/>
              </a:lnSpc>
              <a:spcBef>
                <a:spcPts val="0"/>
              </a:spcBef>
              <a:spcAft>
                <a:spcPts val="0"/>
              </a:spcAft>
              <a:buClr>
                <a:schemeClr val="accent1"/>
              </a:buClr>
              <a:buSzPts val="2100"/>
              <a:buNone/>
              <a:defRPr sz="2100">
                <a:solidFill>
                  <a:schemeClr val="accent1"/>
                </a:solidFill>
              </a:defRPr>
            </a:lvl2pPr>
            <a:lvl3pPr lvl="2" rtl="0" algn="ctr">
              <a:lnSpc>
                <a:spcPct val="100000"/>
              </a:lnSpc>
              <a:spcBef>
                <a:spcPts val="0"/>
              </a:spcBef>
              <a:spcAft>
                <a:spcPts val="0"/>
              </a:spcAft>
              <a:buClr>
                <a:schemeClr val="accent1"/>
              </a:buClr>
              <a:buSzPts val="2100"/>
              <a:buNone/>
              <a:defRPr sz="2100">
                <a:solidFill>
                  <a:schemeClr val="accent1"/>
                </a:solidFill>
              </a:defRPr>
            </a:lvl3pPr>
            <a:lvl4pPr lvl="3" rtl="0" algn="ctr">
              <a:lnSpc>
                <a:spcPct val="100000"/>
              </a:lnSpc>
              <a:spcBef>
                <a:spcPts val="0"/>
              </a:spcBef>
              <a:spcAft>
                <a:spcPts val="0"/>
              </a:spcAft>
              <a:buClr>
                <a:schemeClr val="accent1"/>
              </a:buClr>
              <a:buSzPts val="2100"/>
              <a:buNone/>
              <a:defRPr sz="2100">
                <a:solidFill>
                  <a:schemeClr val="accent1"/>
                </a:solidFill>
              </a:defRPr>
            </a:lvl4pPr>
            <a:lvl5pPr lvl="4" rtl="0" algn="ctr">
              <a:lnSpc>
                <a:spcPct val="100000"/>
              </a:lnSpc>
              <a:spcBef>
                <a:spcPts val="0"/>
              </a:spcBef>
              <a:spcAft>
                <a:spcPts val="0"/>
              </a:spcAft>
              <a:buClr>
                <a:schemeClr val="accent1"/>
              </a:buClr>
              <a:buSzPts val="2100"/>
              <a:buNone/>
              <a:defRPr sz="2100">
                <a:solidFill>
                  <a:schemeClr val="accent1"/>
                </a:solidFill>
              </a:defRPr>
            </a:lvl5pPr>
            <a:lvl6pPr lvl="5" rtl="0" algn="ctr">
              <a:lnSpc>
                <a:spcPct val="100000"/>
              </a:lnSpc>
              <a:spcBef>
                <a:spcPts val="0"/>
              </a:spcBef>
              <a:spcAft>
                <a:spcPts val="0"/>
              </a:spcAft>
              <a:buClr>
                <a:schemeClr val="accent1"/>
              </a:buClr>
              <a:buSzPts val="2100"/>
              <a:buNone/>
              <a:defRPr sz="2100">
                <a:solidFill>
                  <a:schemeClr val="accent1"/>
                </a:solidFill>
              </a:defRPr>
            </a:lvl6pPr>
            <a:lvl7pPr lvl="6" rtl="0" algn="ctr">
              <a:lnSpc>
                <a:spcPct val="100000"/>
              </a:lnSpc>
              <a:spcBef>
                <a:spcPts val="0"/>
              </a:spcBef>
              <a:spcAft>
                <a:spcPts val="0"/>
              </a:spcAft>
              <a:buClr>
                <a:schemeClr val="accent1"/>
              </a:buClr>
              <a:buSzPts val="2100"/>
              <a:buNone/>
              <a:defRPr sz="2100">
                <a:solidFill>
                  <a:schemeClr val="accent1"/>
                </a:solidFill>
              </a:defRPr>
            </a:lvl7pPr>
            <a:lvl8pPr lvl="7" rtl="0" algn="ctr">
              <a:lnSpc>
                <a:spcPct val="100000"/>
              </a:lnSpc>
              <a:spcBef>
                <a:spcPts val="0"/>
              </a:spcBef>
              <a:spcAft>
                <a:spcPts val="0"/>
              </a:spcAft>
              <a:buClr>
                <a:schemeClr val="accent1"/>
              </a:buClr>
              <a:buSzPts val="2100"/>
              <a:buNone/>
              <a:defRPr sz="2100">
                <a:solidFill>
                  <a:schemeClr val="accent1"/>
                </a:solidFill>
              </a:defRPr>
            </a:lvl8pPr>
            <a:lvl9pPr lvl="8" rtl="0" algn="ctr">
              <a:lnSpc>
                <a:spcPct val="100000"/>
              </a:lnSpc>
              <a:spcBef>
                <a:spcPts val="0"/>
              </a:spcBef>
              <a:spcAft>
                <a:spcPts val="0"/>
              </a:spcAft>
              <a:buClr>
                <a:schemeClr val="accent1"/>
              </a:buClr>
              <a:buSzPts val="2100"/>
              <a:buNone/>
              <a:defRPr sz="2100">
                <a:solidFill>
                  <a:schemeClr val="accent1"/>
                </a:solidFill>
              </a:defRPr>
            </a:lvl9pPr>
          </a:lstStyle>
          <a:p/>
        </p:txBody>
      </p:sp>
      <p:sp>
        <p:nvSpPr>
          <p:cNvPr id="106" name="Google Shape;106;p26"/>
          <p:cNvSpPr txBox="1"/>
          <p:nvPr>
            <p:ph hasCustomPrompt="1" idx="4" type="title"/>
          </p:nvPr>
        </p:nvSpPr>
        <p:spPr>
          <a:xfrm>
            <a:off x="4996800" y="3536543"/>
            <a:ext cx="3159300" cy="723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4800"/>
              <a:buNone/>
              <a:defRPr sz="48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07" name="Google Shape;107;p26"/>
          <p:cNvSpPr txBox="1"/>
          <p:nvPr>
            <p:ph idx="5" type="subTitle"/>
          </p:nvPr>
        </p:nvSpPr>
        <p:spPr>
          <a:xfrm>
            <a:off x="4911000" y="4140550"/>
            <a:ext cx="3330900" cy="417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None/>
              <a:defRPr sz="1400">
                <a:solidFill>
                  <a:schemeClr val="accent1"/>
                </a:solidFill>
              </a:defRPr>
            </a:lvl1pPr>
            <a:lvl2pPr lvl="1" rtl="0" algn="ctr">
              <a:lnSpc>
                <a:spcPct val="100000"/>
              </a:lnSpc>
              <a:spcBef>
                <a:spcPts val="0"/>
              </a:spcBef>
              <a:spcAft>
                <a:spcPts val="0"/>
              </a:spcAft>
              <a:buClr>
                <a:schemeClr val="accent1"/>
              </a:buClr>
              <a:buSzPts val="2100"/>
              <a:buNone/>
              <a:defRPr sz="2100">
                <a:solidFill>
                  <a:schemeClr val="accent1"/>
                </a:solidFill>
              </a:defRPr>
            </a:lvl2pPr>
            <a:lvl3pPr lvl="2" rtl="0" algn="ctr">
              <a:lnSpc>
                <a:spcPct val="100000"/>
              </a:lnSpc>
              <a:spcBef>
                <a:spcPts val="0"/>
              </a:spcBef>
              <a:spcAft>
                <a:spcPts val="0"/>
              </a:spcAft>
              <a:buClr>
                <a:schemeClr val="accent1"/>
              </a:buClr>
              <a:buSzPts val="2100"/>
              <a:buNone/>
              <a:defRPr sz="2100">
                <a:solidFill>
                  <a:schemeClr val="accent1"/>
                </a:solidFill>
              </a:defRPr>
            </a:lvl3pPr>
            <a:lvl4pPr lvl="3" rtl="0" algn="ctr">
              <a:lnSpc>
                <a:spcPct val="100000"/>
              </a:lnSpc>
              <a:spcBef>
                <a:spcPts val="0"/>
              </a:spcBef>
              <a:spcAft>
                <a:spcPts val="0"/>
              </a:spcAft>
              <a:buClr>
                <a:schemeClr val="accent1"/>
              </a:buClr>
              <a:buSzPts val="2100"/>
              <a:buNone/>
              <a:defRPr sz="2100">
                <a:solidFill>
                  <a:schemeClr val="accent1"/>
                </a:solidFill>
              </a:defRPr>
            </a:lvl4pPr>
            <a:lvl5pPr lvl="4" rtl="0" algn="ctr">
              <a:lnSpc>
                <a:spcPct val="100000"/>
              </a:lnSpc>
              <a:spcBef>
                <a:spcPts val="0"/>
              </a:spcBef>
              <a:spcAft>
                <a:spcPts val="0"/>
              </a:spcAft>
              <a:buClr>
                <a:schemeClr val="accent1"/>
              </a:buClr>
              <a:buSzPts val="2100"/>
              <a:buNone/>
              <a:defRPr sz="2100">
                <a:solidFill>
                  <a:schemeClr val="accent1"/>
                </a:solidFill>
              </a:defRPr>
            </a:lvl5pPr>
            <a:lvl6pPr lvl="5" rtl="0" algn="ctr">
              <a:lnSpc>
                <a:spcPct val="100000"/>
              </a:lnSpc>
              <a:spcBef>
                <a:spcPts val="0"/>
              </a:spcBef>
              <a:spcAft>
                <a:spcPts val="0"/>
              </a:spcAft>
              <a:buClr>
                <a:schemeClr val="accent1"/>
              </a:buClr>
              <a:buSzPts val="2100"/>
              <a:buNone/>
              <a:defRPr sz="2100">
                <a:solidFill>
                  <a:schemeClr val="accent1"/>
                </a:solidFill>
              </a:defRPr>
            </a:lvl6pPr>
            <a:lvl7pPr lvl="6" rtl="0" algn="ctr">
              <a:lnSpc>
                <a:spcPct val="100000"/>
              </a:lnSpc>
              <a:spcBef>
                <a:spcPts val="0"/>
              </a:spcBef>
              <a:spcAft>
                <a:spcPts val="0"/>
              </a:spcAft>
              <a:buClr>
                <a:schemeClr val="accent1"/>
              </a:buClr>
              <a:buSzPts val="2100"/>
              <a:buNone/>
              <a:defRPr sz="2100">
                <a:solidFill>
                  <a:schemeClr val="accent1"/>
                </a:solidFill>
              </a:defRPr>
            </a:lvl7pPr>
            <a:lvl8pPr lvl="7" rtl="0" algn="ctr">
              <a:lnSpc>
                <a:spcPct val="100000"/>
              </a:lnSpc>
              <a:spcBef>
                <a:spcPts val="0"/>
              </a:spcBef>
              <a:spcAft>
                <a:spcPts val="0"/>
              </a:spcAft>
              <a:buClr>
                <a:schemeClr val="accent1"/>
              </a:buClr>
              <a:buSzPts val="2100"/>
              <a:buNone/>
              <a:defRPr sz="2100">
                <a:solidFill>
                  <a:schemeClr val="accent1"/>
                </a:solidFill>
              </a:defRPr>
            </a:lvl8pPr>
            <a:lvl9pPr lvl="8" rtl="0" algn="ctr">
              <a:lnSpc>
                <a:spcPct val="100000"/>
              </a:lnSpc>
              <a:spcBef>
                <a:spcPts val="0"/>
              </a:spcBef>
              <a:spcAft>
                <a:spcPts val="0"/>
              </a:spcAft>
              <a:buClr>
                <a:schemeClr val="accent1"/>
              </a:buClr>
              <a:buSzPts val="2100"/>
              <a:buNone/>
              <a:defRPr sz="2100">
                <a:solidFill>
                  <a:schemeClr val="accent1"/>
                </a:solidFill>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
  <p:cSld name="SECTION_TITLE_AND_DESCRIPTION_1_1_1">
    <p:bg>
      <p:bgPr>
        <a:blipFill>
          <a:blip r:embed="rId2">
            <a:alphaModFix/>
          </a:blip>
          <a:stretch>
            <a:fillRect/>
          </a:stretch>
        </a:blipFill>
      </p:bgPr>
    </p:bg>
    <p:spTree>
      <p:nvGrpSpPr>
        <p:cNvPr id="108" name="Shape 108"/>
        <p:cNvGrpSpPr/>
        <p:nvPr/>
      </p:nvGrpSpPr>
      <p:grpSpPr>
        <a:xfrm>
          <a:off x="0" y="0"/>
          <a:ext cx="0" cy="0"/>
          <a:chOff x="0" y="0"/>
          <a:chExt cx="0" cy="0"/>
        </a:xfrm>
      </p:grpSpPr>
      <p:sp>
        <p:nvSpPr>
          <p:cNvPr id="109" name="Google Shape;109;p27"/>
          <p:cNvSpPr txBox="1"/>
          <p:nvPr>
            <p:ph type="title"/>
          </p:nvPr>
        </p:nvSpPr>
        <p:spPr>
          <a:xfrm>
            <a:off x="3538497" y="1818541"/>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110" name="Google Shape;110;p27"/>
          <p:cNvSpPr txBox="1"/>
          <p:nvPr>
            <p:ph idx="1" type="subTitle"/>
          </p:nvPr>
        </p:nvSpPr>
        <p:spPr>
          <a:xfrm>
            <a:off x="3538498" y="2324765"/>
            <a:ext cx="2067000" cy="640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11" name="Google Shape;111;p27"/>
          <p:cNvSpPr txBox="1"/>
          <p:nvPr>
            <p:ph idx="2" type="title"/>
          </p:nvPr>
        </p:nvSpPr>
        <p:spPr>
          <a:xfrm>
            <a:off x="6028553" y="1818541"/>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112" name="Google Shape;112;p27"/>
          <p:cNvSpPr txBox="1"/>
          <p:nvPr>
            <p:ph idx="3" type="subTitle"/>
          </p:nvPr>
        </p:nvSpPr>
        <p:spPr>
          <a:xfrm>
            <a:off x="6028552" y="2324765"/>
            <a:ext cx="2067000" cy="640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13" name="Google Shape;113;p27"/>
          <p:cNvSpPr txBox="1"/>
          <p:nvPr>
            <p:ph idx="4"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114" name="Google Shape;114;p27"/>
          <p:cNvSpPr txBox="1"/>
          <p:nvPr>
            <p:ph idx="5" type="title"/>
          </p:nvPr>
        </p:nvSpPr>
        <p:spPr>
          <a:xfrm>
            <a:off x="1048447" y="1818541"/>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115" name="Google Shape;115;p27"/>
          <p:cNvSpPr txBox="1"/>
          <p:nvPr>
            <p:ph idx="6" type="subTitle"/>
          </p:nvPr>
        </p:nvSpPr>
        <p:spPr>
          <a:xfrm>
            <a:off x="1048450" y="2324765"/>
            <a:ext cx="2067000" cy="640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16" name="Google Shape;116;p27"/>
          <p:cNvSpPr txBox="1"/>
          <p:nvPr>
            <p:ph idx="7" type="title"/>
          </p:nvPr>
        </p:nvSpPr>
        <p:spPr>
          <a:xfrm>
            <a:off x="3538497" y="3325035"/>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117" name="Google Shape;117;p27"/>
          <p:cNvSpPr txBox="1"/>
          <p:nvPr>
            <p:ph idx="8" type="subTitle"/>
          </p:nvPr>
        </p:nvSpPr>
        <p:spPr>
          <a:xfrm>
            <a:off x="3538498" y="3831259"/>
            <a:ext cx="2067000" cy="640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18" name="Google Shape;118;p27"/>
          <p:cNvSpPr txBox="1"/>
          <p:nvPr>
            <p:ph idx="9" type="title"/>
          </p:nvPr>
        </p:nvSpPr>
        <p:spPr>
          <a:xfrm>
            <a:off x="6028553" y="3325035"/>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119" name="Google Shape;119;p27"/>
          <p:cNvSpPr txBox="1"/>
          <p:nvPr>
            <p:ph idx="13" type="subTitle"/>
          </p:nvPr>
        </p:nvSpPr>
        <p:spPr>
          <a:xfrm>
            <a:off x="6028552" y="3831259"/>
            <a:ext cx="2067000" cy="640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
        <p:nvSpPr>
          <p:cNvPr id="120" name="Google Shape;120;p27"/>
          <p:cNvSpPr txBox="1"/>
          <p:nvPr>
            <p:ph idx="14" type="title"/>
          </p:nvPr>
        </p:nvSpPr>
        <p:spPr>
          <a:xfrm>
            <a:off x="1048447" y="3325035"/>
            <a:ext cx="2067000" cy="548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1800"/>
              <a:buNone/>
              <a:defRPr sz="1800">
                <a:solidFill>
                  <a:schemeClr val="lt1"/>
                </a:solidFill>
              </a:defRPr>
            </a:lvl1pPr>
            <a:lvl2pPr lvl="1" rtl="0" algn="ctr">
              <a:spcBef>
                <a:spcPts val="0"/>
              </a:spcBef>
              <a:spcAft>
                <a:spcPts val="0"/>
              </a:spcAft>
              <a:buClr>
                <a:schemeClr val="lt1"/>
              </a:buClr>
              <a:buSzPts val="4200"/>
              <a:buNone/>
              <a:defRPr sz="4200">
                <a:solidFill>
                  <a:schemeClr val="lt1"/>
                </a:solidFill>
              </a:defRPr>
            </a:lvl2pPr>
            <a:lvl3pPr lvl="2" rtl="0" algn="ctr">
              <a:spcBef>
                <a:spcPts val="0"/>
              </a:spcBef>
              <a:spcAft>
                <a:spcPts val="0"/>
              </a:spcAft>
              <a:buClr>
                <a:schemeClr val="lt1"/>
              </a:buClr>
              <a:buSzPts val="4200"/>
              <a:buNone/>
              <a:defRPr sz="4200">
                <a:solidFill>
                  <a:schemeClr val="lt1"/>
                </a:solidFill>
              </a:defRPr>
            </a:lvl3pPr>
            <a:lvl4pPr lvl="3" rtl="0" algn="ctr">
              <a:spcBef>
                <a:spcPts val="0"/>
              </a:spcBef>
              <a:spcAft>
                <a:spcPts val="0"/>
              </a:spcAft>
              <a:buClr>
                <a:schemeClr val="lt1"/>
              </a:buClr>
              <a:buSzPts val="4200"/>
              <a:buNone/>
              <a:defRPr sz="4200">
                <a:solidFill>
                  <a:schemeClr val="lt1"/>
                </a:solidFill>
              </a:defRPr>
            </a:lvl4pPr>
            <a:lvl5pPr lvl="4" rtl="0" algn="ctr">
              <a:spcBef>
                <a:spcPts val="0"/>
              </a:spcBef>
              <a:spcAft>
                <a:spcPts val="0"/>
              </a:spcAft>
              <a:buClr>
                <a:schemeClr val="lt1"/>
              </a:buClr>
              <a:buSzPts val="4200"/>
              <a:buNone/>
              <a:defRPr sz="4200">
                <a:solidFill>
                  <a:schemeClr val="lt1"/>
                </a:solidFill>
              </a:defRPr>
            </a:lvl5pPr>
            <a:lvl6pPr lvl="5" rtl="0" algn="ctr">
              <a:spcBef>
                <a:spcPts val="0"/>
              </a:spcBef>
              <a:spcAft>
                <a:spcPts val="0"/>
              </a:spcAft>
              <a:buClr>
                <a:schemeClr val="lt1"/>
              </a:buClr>
              <a:buSzPts val="4200"/>
              <a:buNone/>
              <a:defRPr sz="4200">
                <a:solidFill>
                  <a:schemeClr val="lt1"/>
                </a:solidFill>
              </a:defRPr>
            </a:lvl6pPr>
            <a:lvl7pPr lvl="6" rtl="0" algn="ctr">
              <a:spcBef>
                <a:spcPts val="0"/>
              </a:spcBef>
              <a:spcAft>
                <a:spcPts val="0"/>
              </a:spcAft>
              <a:buClr>
                <a:schemeClr val="lt1"/>
              </a:buClr>
              <a:buSzPts val="4200"/>
              <a:buNone/>
              <a:defRPr sz="4200">
                <a:solidFill>
                  <a:schemeClr val="lt1"/>
                </a:solidFill>
              </a:defRPr>
            </a:lvl7pPr>
            <a:lvl8pPr lvl="7" rtl="0" algn="ctr">
              <a:spcBef>
                <a:spcPts val="0"/>
              </a:spcBef>
              <a:spcAft>
                <a:spcPts val="0"/>
              </a:spcAft>
              <a:buClr>
                <a:schemeClr val="lt1"/>
              </a:buClr>
              <a:buSzPts val="4200"/>
              <a:buNone/>
              <a:defRPr sz="4200">
                <a:solidFill>
                  <a:schemeClr val="lt1"/>
                </a:solidFill>
              </a:defRPr>
            </a:lvl8pPr>
            <a:lvl9pPr lvl="8" rtl="0" algn="ctr">
              <a:spcBef>
                <a:spcPts val="0"/>
              </a:spcBef>
              <a:spcAft>
                <a:spcPts val="0"/>
              </a:spcAft>
              <a:buClr>
                <a:schemeClr val="lt1"/>
              </a:buClr>
              <a:buSzPts val="4200"/>
              <a:buNone/>
              <a:defRPr sz="4200">
                <a:solidFill>
                  <a:schemeClr val="lt1"/>
                </a:solidFill>
              </a:defRPr>
            </a:lvl9pPr>
          </a:lstStyle>
          <a:p/>
        </p:txBody>
      </p:sp>
      <p:sp>
        <p:nvSpPr>
          <p:cNvPr id="121" name="Google Shape;121;p27"/>
          <p:cNvSpPr txBox="1"/>
          <p:nvPr>
            <p:ph idx="15" type="subTitle"/>
          </p:nvPr>
        </p:nvSpPr>
        <p:spPr>
          <a:xfrm>
            <a:off x="1048450" y="3831259"/>
            <a:ext cx="2067000" cy="640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None/>
              <a:defRPr sz="2100">
                <a:solidFill>
                  <a:schemeClr val="lt1"/>
                </a:solidFill>
              </a:defRPr>
            </a:lvl4pPr>
            <a:lvl5pPr lvl="4" rtl="0" algn="ctr">
              <a:lnSpc>
                <a:spcPct val="100000"/>
              </a:lnSpc>
              <a:spcBef>
                <a:spcPts val="0"/>
              </a:spcBef>
              <a:spcAft>
                <a:spcPts val="0"/>
              </a:spcAft>
              <a:buClr>
                <a:schemeClr val="lt1"/>
              </a:buClr>
              <a:buSzPts val="2100"/>
              <a:buNone/>
              <a:defRPr sz="2100">
                <a:solidFill>
                  <a:schemeClr val="lt1"/>
                </a:solidFill>
              </a:defRPr>
            </a:lvl5pPr>
            <a:lvl6pPr lvl="5" rtl="0" algn="ctr">
              <a:lnSpc>
                <a:spcPct val="100000"/>
              </a:lnSpc>
              <a:spcBef>
                <a:spcPts val="0"/>
              </a:spcBef>
              <a:spcAft>
                <a:spcPts val="0"/>
              </a:spcAft>
              <a:buClr>
                <a:schemeClr val="lt1"/>
              </a:buClr>
              <a:buSzPts val="2100"/>
              <a:buNone/>
              <a:defRPr sz="2100">
                <a:solidFill>
                  <a:schemeClr val="lt1"/>
                </a:solidFill>
              </a:defRPr>
            </a:lvl6pPr>
            <a:lvl7pPr lvl="6" rtl="0" algn="ctr">
              <a:lnSpc>
                <a:spcPct val="100000"/>
              </a:lnSpc>
              <a:spcBef>
                <a:spcPts val="0"/>
              </a:spcBef>
              <a:spcAft>
                <a:spcPts val="0"/>
              </a:spcAft>
              <a:buClr>
                <a:schemeClr val="lt1"/>
              </a:buClr>
              <a:buSzPts val="2100"/>
              <a:buNone/>
              <a:defRPr sz="2100">
                <a:solidFill>
                  <a:schemeClr val="lt1"/>
                </a:solidFill>
              </a:defRPr>
            </a:lvl7pPr>
            <a:lvl8pPr lvl="7" rtl="0" algn="ctr">
              <a:lnSpc>
                <a:spcPct val="100000"/>
              </a:lnSpc>
              <a:spcBef>
                <a:spcPts val="0"/>
              </a:spcBef>
              <a:spcAft>
                <a:spcPts val="0"/>
              </a:spcAft>
              <a:buClr>
                <a:schemeClr val="lt1"/>
              </a:buClr>
              <a:buSzPts val="2100"/>
              <a:buNone/>
              <a:defRPr sz="2100">
                <a:solidFill>
                  <a:schemeClr val="lt1"/>
                </a:solidFill>
              </a:defRPr>
            </a:lvl8pPr>
            <a:lvl9pPr lvl="8" rtl="0" algn="ctr">
              <a:lnSpc>
                <a:spcPct val="100000"/>
              </a:lnSpc>
              <a:spcBef>
                <a:spcPts val="0"/>
              </a:spcBef>
              <a:spcAft>
                <a:spcPts val="0"/>
              </a:spcAft>
              <a:buClr>
                <a:schemeClr val="lt1"/>
              </a:buClr>
              <a:buSzPts val="2100"/>
              <a:buNone/>
              <a:defRPr sz="2100">
                <a:solidFill>
                  <a:schemeClr val="lt1"/>
                </a:solidFill>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1">
  <p:cSld name="TITLE_1_1_2_1">
    <p:bg>
      <p:bgPr>
        <a:blipFill>
          <a:blip r:embed="rId2">
            <a:alphaModFix/>
          </a:blip>
          <a:stretch>
            <a:fillRect/>
          </a:stretch>
        </a:blipFill>
      </p:bgPr>
    </p:bg>
    <p:spTree>
      <p:nvGrpSpPr>
        <p:cNvPr id="122" name="Shape 122"/>
        <p:cNvGrpSpPr/>
        <p:nvPr/>
      </p:nvGrpSpPr>
      <p:grpSpPr>
        <a:xfrm>
          <a:off x="0" y="0"/>
          <a:ext cx="0" cy="0"/>
          <a:chOff x="0" y="0"/>
          <a:chExt cx="0" cy="0"/>
        </a:xfrm>
      </p:grpSpPr>
      <p:sp>
        <p:nvSpPr>
          <p:cNvPr id="123" name="Google Shape;123;p28"/>
          <p:cNvSpPr txBox="1"/>
          <p:nvPr>
            <p:ph type="title"/>
          </p:nvPr>
        </p:nvSpPr>
        <p:spPr>
          <a:xfrm>
            <a:off x="938500" y="445025"/>
            <a:ext cx="50436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124" name="Google Shape;124;p28"/>
          <p:cNvSpPr txBox="1"/>
          <p:nvPr>
            <p:ph idx="2" type="title"/>
          </p:nvPr>
        </p:nvSpPr>
        <p:spPr>
          <a:xfrm>
            <a:off x="1338238" y="2359825"/>
            <a:ext cx="2727600" cy="3756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lt1"/>
              </a:buClr>
              <a:buSzPts val="1400"/>
              <a:buNone/>
              <a:defRPr sz="1400">
                <a:solidFill>
                  <a:schemeClr val="lt1"/>
                </a:solidFill>
              </a:defRPr>
            </a:lvl1pPr>
            <a:lvl2pPr lvl="1" rtl="0" algn="r">
              <a:spcBef>
                <a:spcPts val="0"/>
              </a:spcBef>
              <a:spcAft>
                <a:spcPts val="0"/>
              </a:spcAft>
              <a:buClr>
                <a:schemeClr val="lt1"/>
              </a:buClr>
              <a:buSzPts val="4200"/>
              <a:buNone/>
              <a:defRPr sz="4200">
                <a:solidFill>
                  <a:schemeClr val="lt1"/>
                </a:solidFill>
              </a:defRPr>
            </a:lvl2pPr>
            <a:lvl3pPr lvl="2" rtl="0" algn="r">
              <a:spcBef>
                <a:spcPts val="0"/>
              </a:spcBef>
              <a:spcAft>
                <a:spcPts val="0"/>
              </a:spcAft>
              <a:buClr>
                <a:schemeClr val="lt1"/>
              </a:buClr>
              <a:buSzPts val="4200"/>
              <a:buNone/>
              <a:defRPr sz="4200">
                <a:solidFill>
                  <a:schemeClr val="lt1"/>
                </a:solidFill>
              </a:defRPr>
            </a:lvl3pPr>
            <a:lvl4pPr lvl="3" rtl="0" algn="r">
              <a:spcBef>
                <a:spcPts val="0"/>
              </a:spcBef>
              <a:spcAft>
                <a:spcPts val="0"/>
              </a:spcAft>
              <a:buClr>
                <a:schemeClr val="lt1"/>
              </a:buClr>
              <a:buSzPts val="4200"/>
              <a:buNone/>
              <a:defRPr sz="4200">
                <a:solidFill>
                  <a:schemeClr val="lt1"/>
                </a:solidFill>
              </a:defRPr>
            </a:lvl4pPr>
            <a:lvl5pPr lvl="4" rtl="0" algn="r">
              <a:spcBef>
                <a:spcPts val="0"/>
              </a:spcBef>
              <a:spcAft>
                <a:spcPts val="0"/>
              </a:spcAft>
              <a:buClr>
                <a:schemeClr val="lt1"/>
              </a:buClr>
              <a:buSzPts val="4200"/>
              <a:buNone/>
              <a:defRPr sz="4200">
                <a:solidFill>
                  <a:schemeClr val="lt1"/>
                </a:solidFill>
              </a:defRPr>
            </a:lvl5pPr>
            <a:lvl6pPr lvl="5" rtl="0" algn="r">
              <a:spcBef>
                <a:spcPts val="0"/>
              </a:spcBef>
              <a:spcAft>
                <a:spcPts val="0"/>
              </a:spcAft>
              <a:buClr>
                <a:schemeClr val="lt1"/>
              </a:buClr>
              <a:buSzPts val="4200"/>
              <a:buNone/>
              <a:defRPr sz="4200">
                <a:solidFill>
                  <a:schemeClr val="lt1"/>
                </a:solidFill>
              </a:defRPr>
            </a:lvl6pPr>
            <a:lvl7pPr lvl="6" rtl="0" algn="r">
              <a:spcBef>
                <a:spcPts val="0"/>
              </a:spcBef>
              <a:spcAft>
                <a:spcPts val="0"/>
              </a:spcAft>
              <a:buClr>
                <a:schemeClr val="lt1"/>
              </a:buClr>
              <a:buSzPts val="4200"/>
              <a:buNone/>
              <a:defRPr sz="4200">
                <a:solidFill>
                  <a:schemeClr val="lt1"/>
                </a:solidFill>
              </a:defRPr>
            </a:lvl7pPr>
            <a:lvl8pPr lvl="7" rtl="0" algn="r">
              <a:spcBef>
                <a:spcPts val="0"/>
              </a:spcBef>
              <a:spcAft>
                <a:spcPts val="0"/>
              </a:spcAft>
              <a:buClr>
                <a:schemeClr val="lt1"/>
              </a:buClr>
              <a:buSzPts val="4200"/>
              <a:buNone/>
              <a:defRPr sz="4200">
                <a:solidFill>
                  <a:schemeClr val="lt1"/>
                </a:solidFill>
              </a:defRPr>
            </a:lvl8pPr>
            <a:lvl9pPr lvl="8" rtl="0" algn="r">
              <a:spcBef>
                <a:spcPts val="0"/>
              </a:spcBef>
              <a:spcAft>
                <a:spcPts val="0"/>
              </a:spcAft>
              <a:buClr>
                <a:schemeClr val="lt1"/>
              </a:buClr>
              <a:buSzPts val="4200"/>
              <a:buNone/>
              <a:defRPr sz="4200">
                <a:solidFill>
                  <a:schemeClr val="lt1"/>
                </a:solidFill>
              </a:defRPr>
            </a:lvl9pPr>
          </a:lstStyle>
          <a:p/>
        </p:txBody>
      </p:sp>
      <p:sp>
        <p:nvSpPr>
          <p:cNvPr id="125" name="Google Shape;125;p28"/>
          <p:cNvSpPr txBox="1"/>
          <p:nvPr>
            <p:ph idx="1" type="subTitle"/>
          </p:nvPr>
        </p:nvSpPr>
        <p:spPr>
          <a:xfrm>
            <a:off x="1338238" y="1713051"/>
            <a:ext cx="2727600" cy="605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600"/>
              <a:buNone/>
              <a:defRPr sz="1600">
                <a:solidFill>
                  <a:schemeClr val="lt1"/>
                </a:solidFill>
              </a:defRPr>
            </a:lvl1pPr>
            <a:lvl2pPr lvl="1" rtl="0" algn="r">
              <a:lnSpc>
                <a:spcPct val="100000"/>
              </a:lnSpc>
              <a:spcBef>
                <a:spcPts val="0"/>
              </a:spcBef>
              <a:spcAft>
                <a:spcPts val="0"/>
              </a:spcAft>
              <a:buClr>
                <a:schemeClr val="lt1"/>
              </a:buClr>
              <a:buSzPts val="1600"/>
              <a:buNone/>
              <a:defRPr sz="1600">
                <a:solidFill>
                  <a:schemeClr val="lt1"/>
                </a:solidFill>
              </a:defRPr>
            </a:lvl2pPr>
            <a:lvl3pPr lvl="2" rtl="0" algn="r">
              <a:lnSpc>
                <a:spcPct val="100000"/>
              </a:lnSpc>
              <a:spcBef>
                <a:spcPts val="0"/>
              </a:spcBef>
              <a:spcAft>
                <a:spcPts val="0"/>
              </a:spcAft>
              <a:buClr>
                <a:schemeClr val="lt1"/>
              </a:buClr>
              <a:buSzPts val="1600"/>
              <a:buNone/>
              <a:defRPr sz="1600">
                <a:solidFill>
                  <a:schemeClr val="lt1"/>
                </a:solidFill>
              </a:defRPr>
            </a:lvl3pPr>
            <a:lvl4pPr lvl="3" rtl="0" algn="r">
              <a:lnSpc>
                <a:spcPct val="100000"/>
              </a:lnSpc>
              <a:spcBef>
                <a:spcPts val="0"/>
              </a:spcBef>
              <a:spcAft>
                <a:spcPts val="0"/>
              </a:spcAft>
              <a:buClr>
                <a:schemeClr val="lt1"/>
              </a:buClr>
              <a:buSzPts val="1600"/>
              <a:buNone/>
              <a:defRPr sz="1600">
                <a:solidFill>
                  <a:schemeClr val="lt1"/>
                </a:solidFill>
              </a:defRPr>
            </a:lvl4pPr>
            <a:lvl5pPr lvl="4" rtl="0" algn="r">
              <a:lnSpc>
                <a:spcPct val="100000"/>
              </a:lnSpc>
              <a:spcBef>
                <a:spcPts val="0"/>
              </a:spcBef>
              <a:spcAft>
                <a:spcPts val="0"/>
              </a:spcAft>
              <a:buClr>
                <a:schemeClr val="lt1"/>
              </a:buClr>
              <a:buSzPts val="1600"/>
              <a:buNone/>
              <a:defRPr sz="1600">
                <a:solidFill>
                  <a:schemeClr val="lt1"/>
                </a:solidFill>
              </a:defRPr>
            </a:lvl5pPr>
            <a:lvl6pPr lvl="5" rtl="0" algn="r">
              <a:lnSpc>
                <a:spcPct val="100000"/>
              </a:lnSpc>
              <a:spcBef>
                <a:spcPts val="0"/>
              </a:spcBef>
              <a:spcAft>
                <a:spcPts val="0"/>
              </a:spcAft>
              <a:buClr>
                <a:schemeClr val="lt1"/>
              </a:buClr>
              <a:buSzPts val="1600"/>
              <a:buNone/>
              <a:defRPr sz="1600">
                <a:solidFill>
                  <a:schemeClr val="lt1"/>
                </a:solidFill>
              </a:defRPr>
            </a:lvl6pPr>
            <a:lvl7pPr lvl="6" rtl="0" algn="r">
              <a:lnSpc>
                <a:spcPct val="100000"/>
              </a:lnSpc>
              <a:spcBef>
                <a:spcPts val="0"/>
              </a:spcBef>
              <a:spcAft>
                <a:spcPts val="0"/>
              </a:spcAft>
              <a:buClr>
                <a:schemeClr val="lt1"/>
              </a:buClr>
              <a:buSzPts val="1600"/>
              <a:buNone/>
              <a:defRPr sz="1600">
                <a:solidFill>
                  <a:schemeClr val="lt1"/>
                </a:solidFill>
              </a:defRPr>
            </a:lvl7pPr>
            <a:lvl8pPr lvl="7" rtl="0" algn="r">
              <a:lnSpc>
                <a:spcPct val="100000"/>
              </a:lnSpc>
              <a:spcBef>
                <a:spcPts val="0"/>
              </a:spcBef>
              <a:spcAft>
                <a:spcPts val="0"/>
              </a:spcAft>
              <a:buClr>
                <a:schemeClr val="lt1"/>
              </a:buClr>
              <a:buSzPts val="1600"/>
              <a:buNone/>
              <a:defRPr sz="1600">
                <a:solidFill>
                  <a:schemeClr val="lt1"/>
                </a:solidFill>
              </a:defRPr>
            </a:lvl8pPr>
            <a:lvl9pPr lvl="8" rtl="0" algn="r">
              <a:lnSpc>
                <a:spcPct val="100000"/>
              </a:lnSpc>
              <a:spcBef>
                <a:spcPts val="0"/>
              </a:spcBef>
              <a:spcAft>
                <a:spcPts val="0"/>
              </a:spcAft>
              <a:buClr>
                <a:schemeClr val="lt1"/>
              </a:buClr>
              <a:buSzPts val="1600"/>
              <a:buNone/>
              <a:defRPr sz="1600">
                <a:solidFill>
                  <a:schemeClr val="lt1"/>
                </a:solidFill>
              </a:defRPr>
            </a:lvl9pPr>
          </a:lstStyle>
          <a:p/>
        </p:txBody>
      </p:sp>
      <p:sp>
        <p:nvSpPr>
          <p:cNvPr id="126" name="Google Shape;126;p28"/>
          <p:cNvSpPr txBox="1"/>
          <p:nvPr>
            <p:ph idx="3" type="title"/>
          </p:nvPr>
        </p:nvSpPr>
        <p:spPr>
          <a:xfrm>
            <a:off x="1338238" y="3988950"/>
            <a:ext cx="2727600" cy="375600"/>
          </a:xfrm>
          <a:prstGeom prst="rect">
            <a:avLst/>
          </a:prstGeom>
        </p:spPr>
        <p:txBody>
          <a:bodyPr anchorCtr="0" anchor="t" bIns="91425" lIns="91425" spcFirstLastPara="1" rIns="91425" wrap="square" tIns="91425">
            <a:noAutofit/>
          </a:bodyPr>
          <a:lstStyle>
            <a:lvl1pPr lvl="0" rtl="0" algn="r">
              <a:spcBef>
                <a:spcPts val="0"/>
              </a:spcBef>
              <a:spcAft>
                <a:spcPts val="0"/>
              </a:spcAft>
              <a:buClr>
                <a:schemeClr val="lt1"/>
              </a:buClr>
              <a:buSzPts val="1400"/>
              <a:buNone/>
              <a:defRPr sz="1400">
                <a:solidFill>
                  <a:schemeClr val="lt1"/>
                </a:solidFill>
              </a:defRPr>
            </a:lvl1pPr>
            <a:lvl2pPr lvl="1" rtl="0" algn="r">
              <a:spcBef>
                <a:spcPts val="0"/>
              </a:spcBef>
              <a:spcAft>
                <a:spcPts val="0"/>
              </a:spcAft>
              <a:buClr>
                <a:schemeClr val="lt1"/>
              </a:buClr>
              <a:buSzPts val="4200"/>
              <a:buNone/>
              <a:defRPr sz="4200">
                <a:solidFill>
                  <a:schemeClr val="lt1"/>
                </a:solidFill>
              </a:defRPr>
            </a:lvl2pPr>
            <a:lvl3pPr lvl="2" rtl="0" algn="r">
              <a:spcBef>
                <a:spcPts val="0"/>
              </a:spcBef>
              <a:spcAft>
                <a:spcPts val="0"/>
              </a:spcAft>
              <a:buClr>
                <a:schemeClr val="lt1"/>
              </a:buClr>
              <a:buSzPts val="4200"/>
              <a:buNone/>
              <a:defRPr sz="4200">
                <a:solidFill>
                  <a:schemeClr val="lt1"/>
                </a:solidFill>
              </a:defRPr>
            </a:lvl3pPr>
            <a:lvl4pPr lvl="3" rtl="0" algn="r">
              <a:spcBef>
                <a:spcPts val="0"/>
              </a:spcBef>
              <a:spcAft>
                <a:spcPts val="0"/>
              </a:spcAft>
              <a:buClr>
                <a:schemeClr val="lt1"/>
              </a:buClr>
              <a:buSzPts val="4200"/>
              <a:buNone/>
              <a:defRPr sz="4200">
                <a:solidFill>
                  <a:schemeClr val="lt1"/>
                </a:solidFill>
              </a:defRPr>
            </a:lvl4pPr>
            <a:lvl5pPr lvl="4" rtl="0" algn="r">
              <a:spcBef>
                <a:spcPts val="0"/>
              </a:spcBef>
              <a:spcAft>
                <a:spcPts val="0"/>
              </a:spcAft>
              <a:buClr>
                <a:schemeClr val="lt1"/>
              </a:buClr>
              <a:buSzPts val="4200"/>
              <a:buNone/>
              <a:defRPr sz="4200">
                <a:solidFill>
                  <a:schemeClr val="lt1"/>
                </a:solidFill>
              </a:defRPr>
            </a:lvl5pPr>
            <a:lvl6pPr lvl="5" rtl="0" algn="r">
              <a:spcBef>
                <a:spcPts val="0"/>
              </a:spcBef>
              <a:spcAft>
                <a:spcPts val="0"/>
              </a:spcAft>
              <a:buClr>
                <a:schemeClr val="lt1"/>
              </a:buClr>
              <a:buSzPts val="4200"/>
              <a:buNone/>
              <a:defRPr sz="4200">
                <a:solidFill>
                  <a:schemeClr val="lt1"/>
                </a:solidFill>
              </a:defRPr>
            </a:lvl6pPr>
            <a:lvl7pPr lvl="6" rtl="0" algn="r">
              <a:spcBef>
                <a:spcPts val="0"/>
              </a:spcBef>
              <a:spcAft>
                <a:spcPts val="0"/>
              </a:spcAft>
              <a:buClr>
                <a:schemeClr val="lt1"/>
              </a:buClr>
              <a:buSzPts val="4200"/>
              <a:buNone/>
              <a:defRPr sz="4200">
                <a:solidFill>
                  <a:schemeClr val="lt1"/>
                </a:solidFill>
              </a:defRPr>
            </a:lvl7pPr>
            <a:lvl8pPr lvl="7" rtl="0" algn="r">
              <a:spcBef>
                <a:spcPts val="0"/>
              </a:spcBef>
              <a:spcAft>
                <a:spcPts val="0"/>
              </a:spcAft>
              <a:buClr>
                <a:schemeClr val="lt1"/>
              </a:buClr>
              <a:buSzPts val="4200"/>
              <a:buNone/>
              <a:defRPr sz="4200">
                <a:solidFill>
                  <a:schemeClr val="lt1"/>
                </a:solidFill>
              </a:defRPr>
            </a:lvl8pPr>
            <a:lvl9pPr lvl="8" rtl="0" algn="r">
              <a:spcBef>
                <a:spcPts val="0"/>
              </a:spcBef>
              <a:spcAft>
                <a:spcPts val="0"/>
              </a:spcAft>
              <a:buClr>
                <a:schemeClr val="lt1"/>
              </a:buClr>
              <a:buSzPts val="4200"/>
              <a:buNone/>
              <a:defRPr sz="4200">
                <a:solidFill>
                  <a:schemeClr val="lt1"/>
                </a:solidFill>
              </a:defRPr>
            </a:lvl9pPr>
          </a:lstStyle>
          <a:p/>
        </p:txBody>
      </p:sp>
      <p:sp>
        <p:nvSpPr>
          <p:cNvPr id="127" name="Google Shape;127;p28"/>
          <p:cNvSpPr txBox="1"/>
          <p:nvPr>
            <p:ph idx="4" type="subTitle"/>
          </p:nvPr>
        </p:nvSpPr>
        <p:spPr>
          <a:xfrm>
            <a:off x="1338238" y="3342176"/>
            <a:ext cx="2727600" cy="605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600"/>
              <a:buNone/>
              <a:defRPr sz="1600">
                <a:solidFill>
                  <a:schemeClr val="lt1"/>
                </a:solidFill>
              </a:defRPr>
            </a:lvl1pPr>
            <a:lvl2pPr lvl="1" rtl="0" algn="r">
              <a:lnSpc>
                <a:spcPct val="100000"/>
              </a:lnSpc>
              <a:spcBef>
                <a:spcPts val="0"/>
              </a:spcBef>
              <a:spcAft>
                <a:spcPts val="0"/>
              </a:spcAft>
              <a:buClr>
                <a:schemeClr val="lt1"/>
              </a:buClr>
              <a:buSzPts val="1600"/>
              <a:buNone/>
              <a:defRPr sz="1600">
                <a:solidFill>
                  <a:schemeClr val="lt1"/>
                </a:solidFill>
              </a:defRPr>
            </a:lvl2pPr>
            <a:lvl3pPr lvl="2" rtl="0" algn="r">
              <a:lnSpc>
                <a:spcPct val="100000"/>
              </a:lnSpc>
              <a:spcBef>
                <a:spcPts val="0"/>
              </a:spcBef>
              <a:spcAft>
                <a:spcPts val="0"/>
              </a:spcAft>
              <a:buClr>
                <a:schemeClr val="lt1"/>
              </a:buClr>
              <a:buSzPts val="1600"/>
              <a:buNone/>
              <a:defRPr sz="1600">
                <a:solidFill>
                  <a:schemeClr val="lt1"/>
                </a:solidFill>
              </a:defRPr>
            </a:lvl3pPr>
            <a:lvl4pPr lvl="3" rtl="0" algn="r">
              <a:lnSpc>
                <a:spcPct val="100000"/>
              </a:lnSpc>
              <a:spcBef>
                <a:spcPts val="0"/>
              </a:spcBef>
              <a:spcAft>
                <a:spcPts val="0"/>
              </a:spcAft>
              <a:buClr>
                <a:schemeClr val="lt1"/>
              </a:buClr>
              <a:buSzPts val="1600"/>
              <a:buNone/>
              <a:defRPr sz="1600">
                <a:solidFill>
                  <a:schemeClr val="lt1"/>
                </a:solidFill>
              </a:defRPr>
            </a:lvl4pPr>
            <a:lvl5pPr lvl="4" rtl="0" algn="r">
              <a:lnSpc>
                <a:spcPct val="100000"/>
              </a:lnSpc>
              <a:spcBef>
                <a:spcPts val="0"/>
              </a:spcBef>
              <a:spcAft>
                <a:spcPts val="0"/>
              </a:spcAft>
              <a:buClr>
                <a:schemeClr val="lt1"/>
              </a:buClr>
              <a:buSzPts val="1600"/>
              <a:buNone/>
              <a:defRPr sz="1600">
                <a:solidFill>
                  <a:schemeClr val="lt1"/>
                </a:solidFill>
              </a:defRPr>
            </a:lvl5pPr>
            <a:lvl6pPr lvl="5" rtl="0" algn="r">
              <a:lnSpc>
                <a:spcPct val="100000"/>
              </a:lnSpc>
              <a:spcBef>
                <a:spcPts val="0"/>
              </a:spcBef>
              <a:spcAft>
                <a:spcPts val="0"/>
              </a:spcAft>
              <a:buClr>
                <a:schemeClr val="lt1"/>
              </a:buClr>
              <a:buSzPts val="1600"/>
              <a:buNone/>
              <a:defRPr sz="1600">
                <a:solidFill>
                  <a:schemeClr val="lt1"/>
                </a:solidFill>
              </a:defRPr>
            </a:lvl6pPr>
            <a:lvl7pPr lvl="6" rtl="0" algn="r">
              <a:lnSpc>
                <a:spcPct val="100000"/>
              </a:lnSpc>
              <a:spcBef>
                <a:spcPts val="0"/>
              </a:spcBef>
              <a:spcAft>
                <a:spcPts val="0"/>
              </a:spcAft>
              <a:buClr>
                <a:schemeClr val="lt1"/>
              </a:buClr>
              <a:buSzPts val="1600"/>
              <a:buNone/>
              <a:defRPr sz="1600">
                <a:solidFill>
                  <a:schemeClr val="lt1"/>
                </a:solidFill>
              </a:defRPr>
            </a:lvl7pPr>
            <a:lvl8pPr lvl="7" rtl="0" algn="r">
              <a:lnSpc>
                <a:spcPct val="100000"/>
              </a:lnSpc>
              <a:spcBef>
                <a:spcPts val="0"/>
              </a:spcBef>
              <a:spcAft>
                <a:spcPts val="0"/>
              </a:spcAft>
              <a:buClr>
                <a:schemeClr val="lt1"/>
              </a:buClr>
              <a:buSzPts val="1600"/>
              <a:buNone/>
              <a:defRPr sz="1600">
                <a:solidFill>
                  <a:schemeClr val="lt1"/>
                </a:solidFill>
              </a:defRPr>
            </a:lvl8pPr>
            <a:lvl9pPr lvl="8" rtl="0" algn="r">
              <a:lnSpc>
                <a:spcPct val="100000"/>
              </a:lnSpc>
              <a:spcBef>
                <a:spcPts val="0"/>
              </a:spcBef>
              <a:spcAft>
                <a:spcPts val="0"/>
              </a:spcAft>
              <a:buClr>
                <a:schemeClr val="lt1"/>
              </a:buClr>
              <a:buSzPts val="1600"/>
              <a:buNone/>
              <a:defRPr sz="1600">
                <a:solidFill>
                  <a:schemeClr val="lt1"/>
                </a:solidFill>
              </a:defRPr>
            </a:lvl9pPr>
          </a:lstStyle>
          <a:p/>
        </p:txBody>
      </p:sp>
      <p:sp>
        <p:nvSpPr>
          <p:cNvPr id="128" name="Google Shape;128;p28"/>
          <p:cNvSpPr txBox="1"/>
          <p:nvPr>
            <p:ph idx="5" type="title"/>
          </p:nvPr>
        </p:nvSpPr>
        <p:spPr>
          <a:xfrm>
            <a:off x="5078163" y="2359825"/>
            <a:ext cx="2727600" cy="375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400"/>
              <a:buNone/>
              <a:defRPr sz="1400">
                <a:solidFill>
                  <a:schemeClr val="lt1"/>
                </a:solidFill>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p:txBody>
      </p:sp>
      <p:sp>
        <p:nvSpPr>
          <p:cNvPr id="129" name="Google Shape;129;p28"/>
          <p:cNvSpPr txBox="1"/>
          <p:nvPr>
            <p:ph idx="6" type="subTitle"/>
          </p:nvPr>
        </p:nvSpPr>
        <p:spPr>
          <a:xfrm>
            <a:off x="5078163" y="1713051"/>
            <a:ext cx="2727600" cy="60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None/>
              <a:defRPr sz="1600">
                <a:solidFill>
                  <a:schemeClr val="lt1"/>
                </a:solidFill>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
        <p:nvSpPr>
          <p:cNvPr id="130" name="Google Shape;130;p28"/>
          <p:cNvSpPr txBox="1"/>
          <p:nvPr>
            <p:ph idx="7" type="title"/>
          </p:nvPr>
        </p:nvSpPr>
        <p:spPr>
          <a:xfrm>
            <a:off x="5078163" y="3988950"/>
            <a:ext cx="2727600" cy="375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400"/>
              <a:buNone/>
              <a:defRPr sz="1400">
                <a:solidFill>
                  <a:schemeClr val="lt1"/>
                </a:solidFill>
              </a:defRPr>
            </a:lvl1pPr>
            <a:lvl2pPr lvl="1" rtl="0">
              <a:spcBef>
                <a:spcPts val="0"/>
              </a:spcBef>
              <a:spcAft>
                <a:spcPts val="0"/>
              </a:spcAft>
              <a:buClr>
                <a:schemeClr val="lt1"/>
              </a:buClr>
              <a:buSzPts val="4200"/>
              <a:buNone/>
              <a:defRPr sz="4200">
                <a:solidFill>
                  <a:schemeClr val="lt1"/>
                </a:solidFill>
              </a:defRPr>
            </a:lvl2pPr>
            <a:lvl3pPr lvl="2" rtl="0">
              <a:spcBef>
                <a:spcPts val="0"/>
              </a:spcBef>
              <a:spcAft>
                <a:spcPts val="0"/>
              </a:spcAft>
              <a:buClr>
                <a:schemeClr val="lt1"/>
              </a:buClr>
              <a:buSzPts val="4200"/>
              <a:buNone/>
              <a:defRPr sz="4200">
                <a:solidFill>
                  <a:schemeClr val="lt1"/>
                </a:solidFill>
              </a:defRPr>
            </a:lvl3pPr>
            <a:lvl4pPr lvl="3" rtl="0">
              <a:spcBef>
                <a:spcPts val="0"/>
              </a:spcBef>
              <a:spcAft>
                <a:spcPts val="0"/>
              </a:spcAft>
              <a:buClr>
                <a:schemeClr val="lt1"/>
              </a:buClr>
              <a:buSzPts val="4200"/>
              <a:buNone/>
              <a:defRPr sz="4200">
                <a:solidFill>
                  <a:schemeClr val="lt1"/>
                </a:solidFill>
              </a:defRPr>
            </a:lvl4pPr>
            <a:lvl5pPr lvl="4" rtl="0">
              <a:spcBef>
                <a:spcPts val="0"/>
              </a:spcBef>
              <a:spcAft>
                <a:spcPts val="0"/>
              </a:spcAft>
              <a:buClr>
                <a:schemeClr val="lt1"/>
              </a:buClr>
              <a:buSzPts val="4200"/>
              <a:buNone/>
              <a:defRPr sz="4200">
                <a:solidFill>
                  <a:schemeClr val="lt1"/>
                </a:solidFill>
              </a:defRPr>
            </a:lvl5pPr>
            <a:lvl6pPr lvl="5" rtl="0">
              <a:spcBef>
                <a:spcPts val="0"/>
              </a:spcBef>
              <a:spcAft>
                <a:spcPts val="0"/>
              </a:spcAft>
              <a:buClr>
                <a:schemeClr val="lt1"/>
              </a:buClr>
              <a:buSzPts val="4200"/>
              <a:buNone/>
              <a:defRPr sz="4200">
                <a:solidFill>
                  <a:schemeClr val="lt1"/>
                </a:solidFill>
              </a:defRPr>
            </a:lvl6pPr>
            <a:lvl7pPr lvl="6" rtl="0">
              <a:spcBef>
                <a:spcPts val="0"/>
              </a:spcBef>
              <a:spcAft>
                <a:spcPts val="0"/>
              </a:spcAft>
              <a:buClr>
                <a:schemeClr val="lt1"/>
              </a:buClr>
              <a:buSzPts val="4200"/>
              <a:buNone/>
              <a:defRPr sz="4200">
                <a:solidFill>
                  <a:schemeClr val="lt1"/>
                </a:solidFill>
              </a:defRPr>
            </a:lvl7pPr>
            <a:lvl8pPr lvl="7" rtl="0">
              <a:spcBef>
                <a:spcPts val="0"/>
              </a:spcBef>
              <a:spcAft>
                <a:spcPts val="0"/>
              </a:spcAft>
              <a:buClr>
                <a:schemeClr val="lt1"/>
              </a:buClr>
              <a:buSzPts val="4200"/>
              <a:buNone/>
              <a:defRPr sz="4200">
                <a:solidFill>
                  <a:schemeClr val="lt1"/>
                </a:solidFill>
              </a:defRPr>
            </a:lvl8pPr>
            <a:lvl9pPr lvl="8" rtl="0">
              <a:spcBef>
                <a:spcPts val="0"/>
              </a:spcBef>
              <a:spcAft>
                <a:spcPts val="0"/>
              </a:spcAft>
              <a:buClr>
                <a:schemeClr val="lt1"/>
              </a:buClr>
              <a:buSzPts val="4200"/>
              <a:buNone/>
              <a:defRPr sz="4200">
                <a:solidFill>
                  <a:schemeClr val="lt1"/>
                </a:solidFill>
              </a:defRPr>
            </a:lvl9pPr>
          </a:lstStyle>
          <a:p/>
        </p:txBody>
      </p:sp>
      <p:sp>
        <p:nvSpPr>
          <p:cNvPr id="131" name="Google Shape;131;p28"/>
          <p:cNvSpPr txBox="1"/>
          <p:nvPr>
            <p:ph idx="8" type="subTitle"/>
          </p:nvPr>
        </p:nvSpPr>
        <p:spPr>
          <a:xfrm>
            <a:off x="5078163" y="3342176"/>
            <a:ext cx="2727600" cy="605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600"/>
              <a:buNone/>
              <a:defRPr sz="1600">
                <a:solidFill>
                  <a:schemeClr val="lt1"/>
                </a:solidFill>
              </a:defRPr>
            </a:lvl1pPr>
            <a:lvl2pPr lvl="1" rtl="0">
              <a:lnSpc>
                <a:spcPct val="100000"/>
              </a:lnSpc>
              <a:spcBef>
                <a:spcPts val="0"/>
              </a:spcBef>
              <a:spcAft>
                <a:spcPts val="0"/>
              </a:spcAft>
              <a:buClr>
                <a:schemeClr val="lt1"/>
              </a:buClr>
              <a:buSzPts val="1600"/>
              <a:buNone/>
              <a:defRPr sz="1600">
                <a:solidFill>
                  <a:schemeClr val="lt1"/>
                </a:solidFill>
              </a:defRPr>
            </a:lvl2pPr>
            <a:lvl3pPr lvl="2" rtl="0">
              <a:lnSpc>
                <a:spcPct val="100000"/>
              </a:lnSpc>
              <a:spcBef>
                <a:spcPts val="0"/>
              </a:spcBef>
              <a:spcAft>
                <a:spcPts val="0"/>
              </a:spcAft>
              <a:buClr>
                <a:schemeClr val="lt1"/>
              </a:buClr>
              <a:buSzPts val="1600"/>
              <a:buNone/>
              <a:defRPr sz="1600">
                <a:solidFill>
                  <a:schemeClr val="lt1"/>
                </a:solidFill>
              </a:defRPr>
            </a:lvl3pPr>
            <a:lvl4pPr lvl="3" rtl="0">
              <a:lnSpc>
                <a:spcPct val="100000"/>
              </a:lnSpc>
              <a:spcBef>
                <a:spcPts val="0"/>
              </a:spcBef>
              <a:spcAft>
                <a:spcPts val="0"/>
              </a:spcAft>
              <a:buClr>
                <a:schemeClr val="lt1"/>
              </a:buClr>
              <a:buSzPts val="1600"/>
              <a:buNone/>
              <a:defRPr sz="1600">
                <a:solidFill>
                  <a:schemeClr val="lt1"/>
                </a:solidFill>
              </a:defRPr>
            </a:lvl4pPr>
            <a:lvl5pPr lvl="4" rtl="0">
              <a:lnSpc>
                <a:spcPct val="100000"/>
              </a:lnSpc>
              <a:spcBef>
                <a:spcPts val="0"/>
              </a:spcBef>
              <a:spcAft>
                <a:spcPts val="0"/>
              </a:spcAft>
              <a:buClr>
                <a:schemeClr val="lt1"/>
              </a:buClr>
              <a:buSzPts val="1600"/>
              <a:buNone/>
              <a:defRPr sz="1600">
                <a:solidFill>
                  <a:schemeClr val="lt1"/>
                </a:solidFill>
              </a:defRPr>
            </a:lvl5pPr>
            <a:lvl6pPr lvl="5" rtl="0">
              <a:lnSpc>
                <a:spcPct val="100000"/>
              </a:lnSpc>
              <a:spcBef>
                <a:spcPts val="0"/>
              </a:spcBef>
              <a:spcAft>
                <a:spcPts val="0"/>
              </a:spcAft>
              <a:buClr>
                <a:schemeClr val="lt1"/>
              </a:buClr>
              <a:buSzPts val="1600"/>
              <a:buNone/>
              <a:defRPr sz="1600">
                <a:solidFill>
                  <a:schemeClr val="lt1"/>
                </a:solidFill>
              </a:defRPr>
            </a:lvl6pPr>
            <a:lvl7pPr lvl="6" rtl="0">
              <a:lnSpc>
                <a:spcPct val="100000"/>
              </a:lnSpc>
              <a:spcBef>
                <a:spcPts val="0"/>
              </a:spcBef>
              <a:spcAft>
                <a:spcPts val="0"/>
              </a:spcAft>
              <a:buClr>
                <a:schemeClr val="lt1"/>
              </a:buClr>
              <a:buSzPts val="1600"/>
              <a:buNone/>
              <a:defRPr sz="1600">
                <a:solidFill>
                  <a:schemeClr val="lt1"/>
                </a:solidFill>
              </a:defRPr>
            </a:lvl7pPr>
            <a:lvl8pPr lvl="7" rtl="0">
              <a:lnSpc>
                <a:spcPct val="100000"/>
              </a:lnSpc>
              <a:spcBef>
                <a:spcPts val="0"/>
              </a:spcBef>
              <a:spcAft>
                <a:spcPts val="0"/>
              </a:spcAft>
              <a:buClr>
                <a:schemeClr val="lt1"/>
              </a:buClr>
              <a:buSzPts val="1600"/>
              <a:buNone/>
              <a:defRPr sz="1600">
                <a:solidFill>
                  <a:schemeClr val="lt1"/>
                </a:solidFill>
              </a:defRPr>
            </a:lvl8pPr>
            <a:lvl9pPr lvl="8" rtl="0">
              <a:lnSpc>
                <a:spcPct val="100000"/>
              </a:lnSpc>
              <a:spcBef>
                <a:spcPts val="0"/>
              </a:spcBef>
              <a:spcAft>
                <a:spcPts val="0"/>
              </a:spcAft>
              <a:buClr>
                <a:schemeClr val="lt1"/>
              </a:buClr>
              <a:buSzPts val="1600"/>
              <a:buNone/>
              <a:defRPr sz="1600">
                <a:solidFill>
                  <a:schemeClr val="lt1"/>
                </a:solidFill>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p:cSld name="SECTION_TITLE_AND_DESCRIPTION_1_2">
    <p:bg>
      <p:bgPr>
        <a:blipFill>
          <a:blip r:embed="rId2">
            <a:alphaModFix/>
          </a:blip>
          <a:stretch>
            <a:fillRect/>
          </a:stretch>
        </a:blipFill>
      </p:bgPr>
    </p:bg>
    <p:spTree>
      <p:nvGrpSpPr>
        <p:cNvPr id="132" name="Shape 132"/>
        <p:cNvGrpSpPr/>
        <p:nvPr/>
      </p:nvGrpSpPr>
      <p:grpSpPr>
        <a:xfrm>
          <a:off x="0" y="0"/>
          <a:ext cx="0" cy="0"/>
          <a:chOff x="0" y="0"/>
          <a:chExt cx="0" cy="0"/>
        </a:xfrm>
      </p:grpSpPr>
      <p:sp>
        <p:nvSpPr>
          <p:cNvPr id="133" name="Google Shape;133;p29"/>
          <p:cNvSpPr txBox="1"/>
          <p:nvPr>
            <p:ph idx="1" type="subTitle"/>
          </p:nvPr>
        </p:nvSpPr>
        <p:spPr>
          <a:xfrm>
            <a:off x="5817050" y="2435925"/>
            <a:ext cx="2556300" cy="204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1800"/>
              <a:buNone/>
              <a:defRPr sz="1800">
                <a:solidFill>
                  <a:schemeClr val="lt1"/>
                </a:solidFill>
              </a:defRPr>
            </a:lvl2pPr>
            <a:lvl3pPr lvl="2" rtl="0" algn="ctr">
              <a:lnSpc>
                <a:spcPct val="100000"/>
              </a:lnSpc>
              <a:spcBef>
                <a:spcPts val="0"/>
              </a:spcBef>
              <a:spcAft>
                <a:spcPts val="0"/>
              </a:spcAft>
              <a:buClr>
                <a:schemeClr val="lt1"/>
              </a:buClr>
              <a:buSzPts val="1800"/>
              <a:buNone/>
              <a:defRPr sz="1800">
                <a:solidFill>
                  <a:schemeClr val="lt1"/>
                </a:solidFill>
              </a:defRPr>
            </a:lvl3pPr>
            <a:lvl4pPr lvl="3" rtl="0" algn="ctr">
              <a:lnSpc>
                <a:spcPct val="100000"/>
              </a:lnSpc>
              <a:spcBef>
                <a:spcPts val="0"/>
              </a:spcBef>
              <a:spcAft>
                <a:spcPts val="0"/>
              </a:spcAft>
              <a:buClr>
                <a:schemeClr val="lt1"/>
              </a:buClr>
              <a:buSzPts val="1800"/>
              <a:buNone/>
              <a:defRPr sz="1800">
                <a:solidFill>
                  <a:schemeClr val="lt1"/>
                </a:solidFill>
              </a:defRPr>
            </a:lvl4pPr>
            <a:lvl5pPr lvl="4" rtl="0" algn="ctr">
              <a:lnSpc>
                <a:spcPct val="100000"/>
              </a:lnSpc>
              <a:spcBef>
                <a:spcPts val="0"/>
              </a:spcBef>
              <a:spcAft>
                <a:spcPts val="0"/>
              </a:spcAft>
              <a:buClr>
                <a:schemeClr val="lt1"/>
              </a:buClr>
              <a:buSzPts val="1800"/>
              <a:buNone/>
              <a:defRPr sz="1800">
                <a:solidFill>
                  <a:schemeClr val="lt1"/>
                </a:solidFill>
              </a:defRPr>
            </a:lvl5pPr>
            <a:lvl6pPr lvl="5" rtl="0" algn="ctr">
              <a:lnSpc>
                <a:spcPct val="100000"/>
              </a:lnSpc>
              <a:spcBef>
                <a:spcPts val="0"/>
              </a:spcBef>
              <a:spcAft>
                <a:spcPts val="0"/>
              </a:spcAft>
              <a:buClr>
                <a:schemeClr val="lt1"/>
              </a:buClr>
              <a:buSzPts val="1800"/>
              <a:buNone/>
              <a:defRPr sz="1800">
                <a:solidFill>
                  <a:schemeClr val="lt1"/>
                </a:solidFill>
              </a:defRPr>
            </a:lvl6pPr>
            <a:lvl7pPr lvl="6" rtl="0" algn="ctr">
              <a:lnSpc>
                <a:spcPct val="100000"/>
              </a:lnSpc>
              <a:spcBef>
                <a:spcPts val="0"/>
              </a:spcBef>
              <a:spcAft>
                <a:spcPts val="0"/>
              </a:spcAft>
              <a:buClr>
                <a:schemeClr val="lt1"/>
              </a:buClr>
              <a:buSzPts val="1800"/>
              <a:buNone/>
              <a:defRPr sz="1800">
                <a:solidFill>
                  <a:schemeClr val="lt1"/>
                </a:solidFill>
              </a:defRPr>
            </a:lvl7pPr>
            <a:lvl8pPr lvl="7" rtl="0" algn="ctr">
              <a:lnSpc>
                <a:spcPct val="100000"/>
              </a:lnSpc>
              <a:spcBef>
                <a:spcPts val="0"/>
              </a:spcBef>
              <a:spcAft>
                <a:spcPts val="0"/>
              </a:spcAft>
              <a:buClr>
                <a:schemeClr val="lt1"/>
              </a:buClr>
              <a:buSzPts val="1800"/>
              <a:buNone/>
              <a:defRPr sz="1800">
                <a:solidFill>
                  <a:schemeClr val="lt1"/>
                </a:solidFill>
              </a:defRPr>
            </a:lvl8pPr>
            <a:lvl9pPr lvl="8" rtl="0" algn="ctr">
              <a:lnSpc>
                <a:spcPct val="100000"/>
              </a:lnSpc>
              <a:spcBef>
                <a:spcPts val="0"/>
              </a:spcBef>
              <a:spcAft>
                <a:spcPts val="0"/>
              </a:spcAft>
              <a:buClr>
                <a:schemeClr val="lt1"/>
              </a:buClr>
              <a:buSzPts val="1800"/>
              <a:buNone/>
              <a:defRPr sz="1800">
                <a:solidFill>
                  <a:schemeClr val="lt1"/>
                </a:solidFill>
              </a:defRPr>
            </a:lvl9pPr>
          </a:lstStyle>
          <a:p/>
        </p:txBody>
      </p:sp>
      <p:sp>
        <p:nvSpPr>
          <p:cNvPr id="134" name="Google Shape;134;p29"/>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1">
  <p:cSld name="TITLE_ONLY_1">
    <p:bg>
      <p:bgPr>
        <a:blipFill>
          <a:blip r:embed="rId2">
            <a:alphaModFix/>
          </a:blip>
          <a:stretch>
            <a:fillRect/>
          </a:stretch>
        </a:blipFill>
      </p:bgPr>
    </p:bg>
    <p:spTree>
      <p:nvGrpSpPr>
        <p:cNvPr id="135" name="Shape 135"/>
        <p:cNvGrpSpPr/>
        <p:nvPr/>
      </p:nvGrpSpPr>
      <p:grpSpPr>
        <a:xfrm>
          <a:off x="0" y="0"/>
          <a:ext cx="0" cy="0"/>
          <a:chOff x="0" y="0"/>
          <a:chExt cx="0" cy="0"/>
        </a:xfrm>
      </p:grpSpPr>
      <p:sp>
        <p:nvSpPr>
          <p:cNvPr id="136" name="Google Shape;136;p30"/>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137" name="Google Shape;137;p30"/>
          <p:cNvSpPr txBox="1"/>
          <p:nvPr>
            <p:ph idx="1" type="subTitle"/>
          </p:nvPr>
        </p:nvSpPr>
        <p:spPr>
          <a:xfrm>
            <a:off x="938500" y="2435925"/>
            <a:ext cx="2556300" cy="204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1800"/>
              <a:buNone/>
              <a:defRPr sz="1800">
                <a:solidFill>
                  <a:schemeClr val="lt1"/>
                </a:solidFill>
              </a:defRPr>
            </a:lvl2pPr>
            <a:lvl3pPr lvl="2" rtl="0" algn="ctr">
              <a:lnSpc>
                <a:spcPct val="100000"/>
              </a:lnSpc>
              <a:spcBef>
                <a:spcPts val="0"/>
              </a:spcBef>
              <a:spcAft>
                <a:spcPts val="0"/>
              </a:spcAft>
              <a:buClr>
                <a:schemeClr val="lt1"/>
              </a:buClr>
              <a:buSzPts val="1800"/>
              <a:buNone/>
              <a:defRPr sz="1800">
                <a:solidFill>
                  <a:schemeClr val="lt1"/>
                </a:solidFill>
              </a:defRPr>
            </a:lvl3pPr>
            <a:lvl4pPr lvl="3" rtl="0" algn="ctr">
              <a:lnSpc>
                <a:spcPct val="100000"/>
              </a:lnSpc>
              <a:spcBef>
                <a:spcPts val="0"/>
              </a:spcBef>
              <a:spcAft>
                <a:spcPts val="0"/>
              </a:spcAft>
              <a:buClr>
                <a:schemeClr val="lt1"/>
              </a:buClr>
              <a:buSzPts val="1800"/>
              <a:buNone/>
              <a:defRPr sz="1800">
                <a:solidFill>
                  <a:schemeClr val="lt1"/>
                </a:solidFill>
              </a:defRPr>
            </a:lvl4pPr>
            <a:lvl5pPr lvl="4" rtl="0" algn="ctr">
              <a:lnSpc>
                <a:spcPct val="100000"/>
              </a:lnSpc>
              <a:spcBef>
                <a:spcPts val="0"/>
              </a:spcBef>
              <a:spcAft>
                <a:spcPts val="0"/>
              </a:spcAft>
              <a:buClr>
                <a:schemeClr val="lt1"/>
              </a:buClr>
              <a:buSzPts val="1800"/>
              <a:buNone/>
              <a:defRPr sz="1800">
                <a:solidFill>
                  <a:schemeClr val="lt1"/>
                </a:solidFill>
              </a:defRPr>
            </a:lvl5pPr>
            <a:lvl6pPr lvl="5" rtl="0" algn="ctr">
              <a:lnSpc>
                <a:spcPct val="100000"/>
              </a:lnSpc>
              <a:spcBef>
                <a:spcPts val="0"/>
              </a:spcBef>
              <a:spcAft>
                <a:spcPts val="0"/>
              </a:spcAft>
              <a:buClr>
                <a:schemeClr val="lt1"/>
              </a:buClr>
              <a:buSzPts val="1800"/>
              <a:buNone/>
              <a:defRPr sz="1800">
                <a:solidFill>
                  <a:schemeClr val="lt1"/>
                </a:solidFill>
              </a:defRPr>
            </a:lvl6pPr>
            <a:lvl7pPr lvl="6" rtl="0" algn="ctr">
              <a:lnSpc>
                <a:spcPct val="100000"/>
              </a:lnSpc>
              <a:spcBef>
                <a:spcPts val="0"/>
              </a:spcBef>
              <a:spcAft>
                <a:spcPts val="0"/>
              </a:spcAft>
              <a:buClr>
                <a:schemeClr val="lt1"/>
              </a:buClr>
              <a:buSzPts val="1800"/>
              <a:buNone/>
              <a:defRPr sz="1800">
                <a:solidFill>
                  <a:schemeClr val="lt1"/>
                </a:solidFill>
              </a:defRPr>
            </a:lvl7pPr>
            <a:lvl8pPr lvl="7" rtl="0" algn="ctr">
              <a:lnSpc>
                <a:spcPct val="100000"/>
              </a:lnSpc>
              <a:spcBef>
                <a:spcPts val="0"/>
              </a:spcBef>
              <a:spcAft>
                <a:spcPts val="0"/>
              </a:spcAft>
              <a:buClr>
                <a:schemeClr val="lt1"/>
              </a:buClr>
              <a:buSzPts val="1800"/>
              <a:buNone/>
              <a:defRPr sz="1800">
                <a:solidFill>
                  <a:schemeClr val="lt1"/>
                </a:solidFill>
              </a:defRPr>
            </a:lvl8pPr>
            <a:lvl9pPr lvl="8" rtl="0" algn="ctr">
              <a:lnSpc>
                <a:spcPct val="100000"/>
              </a:lnSpc>
              <a:spcBef>
                <a:spcPts val="0"/>
              </a:spcBef>
              <a:spcAft>
                <a:spcPts val="0"/>
              </a:spcAft>
              <a:buClr>
                <a:schemeClr val="lt1"/>
              </a:buClr>
              <a:buSzPts val="1800"/>
              <a:buNone/>
              <a:defRPr sz="1800">
                <a:solidFill>
                  <a:schemeClr val="lt1"/>
                </a:solidFil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blipFill>
          <a:blip r:embed="rId2">
            <a:alphaModFix/>
          </a:blip>
          <a:stretch>
            <a:fillRect/>
          </a:stretch>
        </a:blipFill>
      </p:bgPr>
    </p:bg>
    <p:spTree>
      <p:nvGrpSpPr>
        <p:cNvPr id="15" name="Shape 15"/>
        <p:cNvGrpSpPr/>
        <p:nvPr/>
      </p:nvGrpSpPr>
      <p:grpSpPr>
        <a:xfrm>
          <a:off x="0" y="0"/>
          <a:ext cx="0" cy="0"/>
          <a:chOff x="0" y="0"/>
          <a:chExt cx="0" cy="0"/>
        </a:xfrm>
      </p:grpSpPr>
      <p:sp>
        <p:nvSpPr>
          <p:cNvPr id="16" name="Google Shape;16;p4"/>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1"/>
              </a:buClr>
              <a:buSzPts val="2400"/>
              <a:buNone/>
              <a:defRPr sz="2400">
                <a:solidFill>
                  <a:schemeClr val="accent1"/>
                </a:solidFill>
              </a:defRPr>
            </a:lvl1pPr>
            <a:lvl2pPr lvl="1">
              <a:spcBef>
                <a:spcPts val="0"/>
              </a:spcBef>
              <a:spcAft>
                <a:spcPts val="0"/>
              </a:spcAft>
              <a:buClr>
                <a:schemeClr val="lt1"/>
              </a:buClr>
              <a:buSzPts val="2800"/>
              <a:buNone/>
              <a:defRPr>
                <a:solidFill>
                  <a:schemeClr val="lt1"/>
                </a:solidFill>
              </a:defRPr>
            </a:lvl2pPr>
            <a:lvl3pPr lvl="2">
              <a:spcBef>
                <a:spcPts val="0"/>
              </a:spcBef>
              <a:spcAft>
                <a:spcPts val="0"/>
              </a:spcAft>
              <a:buClr>
                <a:schemeClr val="lt1"/>
              </a:buClr>
              <a:buSzPts val="2800"/>
              <a:buNone/>
              <a:defRPr>
                <a:solidFill>
                  <a:schemeClr val="lt1"/>
                </a:solidFill>
              </a:defRPr>
            </a:lvl3pPr>
            <a:lvl4pPr lvl="3">
              <a:spcBef>
                <a:spcPts val="0"/>
              </a:spcBef>
              <a:spcAft>
                <a:spcPts val="0"/>
              </a:spcAft>
              <a:buClr>
                <a:schemeClr val="lt1"/>
              </a:buClr>
              <a:buSzPts val="2800"/>
              <a:buNone/>
              <a:defRPr>
                <a:solidFill>
                  <a:schemeClr val="lt1"/>
                </a:solidFill>
              </a:defRPr>
            </a:lvl4pPr>
            <a:lvl5pPr lvl="4">
              <a:spcBef>
                <a:spcPts val="0"/>
              </a:spcBef>
              <a:spcAft>
                <a:spcPts val="0"/>
              </a:spcAft>
              <a:buClr>
                <a:schemeClr val="lt1"/>
              </a:buClr>
              <a:buSzPts val="2800"/>
              <a:buNone/>
              <a:defRPr>
                <a:solidFill>
                  <a:schemeClr val="lt1"/>
                </a:solidFill>
              </a:defRPr>
            </a:lvl5pPr>
            <a:lvl6pPr lvl="5">
              <a:spcBef>
                <a:spcPts val="0"/>
              </a:spcBef>
              <a:spcAft>
                <a:spcPts val="0"/>
              </a:spcAft>
              <a:buClr>
                <a:schemeClr val="lt1"/>
              </a:buClr>
              <a:buSzPts val="2800"/>
              <a:buNone/>
              <a:defRPr>
                <a:solidFill>
                  <a:schemeClr val="lt1"/>
                </a:solidFill>
              </a:defRPr>
            </a:lvl6pPr>
            <a:lvl7pPr lvl="6">
              <a:spcBef>
                <a:spcPts val="0"/>
              </a:spcBef>
              <a:spcAft>
                <a:spcPts val="0"/>
              </a:spcAft>
              <a:buClr>
                <a:schemeClr val="lt1"/>
              </a:buClr>
              <a:buSzPts val="2800"/>
              <a:buNone/>
              <a:defRPr>
                <a:solidFill>
                  <a:schemeClr val="lt1"/>
                </a:solidFill>
              </a:defRPr>
            </a:lvl7pPr>
            <a:lvl8pPr lvl="7">
              <a:spcBef>
                <a:spcPts val="0"/>
              </a:spcBef>
              <a:spcAft>
                <a:spcPts val="0"/>
              </a:spcAft>
              <a:buClr>
                <a:schemeClr val="lt1"/>
              </a:buClr>
              <a:buSzPts val="2800"/>
              <a:buNone/>
              <a:defRPr>
                <a:solidFill>
                  <a:schemeClr val="lt1"/>
                </a:solidFill>
              </a:defRPr>
            </a:lvl8pPr>
            <a:lvl9pPr lvl="8">
              <a:spcBef>
                <a:spcPts val="0"/>
              </a:spcBef>
              <a:spcAft>
                <a:spcPts val="0"/>
              </a:spcAft>
              <a:buClr>
                <a:schemeClr val="lt1"/>
              </a:buClr>
              <a:buSzPts val="2800"/>
              <a:buNone/>
              <a:defRPr>
                <a:solidFill>
                  <a:schemeClr val="lt1"/>
                </a:solidFill>
              </a:defRPr>
            </a:lvl9pPr>
          </a:lstStyle>
          <a:p/>
        </p:txBody>
      </p:sp>
      <p:sp>
        <p:nvSpPr>
          <p:cNvPr id="17" name="Google Shape;17;p4"/>
          <p:cNvSpPr txBox="1"/>
          <p:nvPr>
            <p:ph idx="1" type="body"/>
          </p:nvPr>
        </p:nvSpPr>
        <p:spPr>
          <a:xfrm>
            <a:off x="938500" y="1659275"/>
            <a:ext cx="4946400" cy="2760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chemeClr val="lt1"/>
              </a:buClr>
              <a:buSzPts val="1400"/>
              <a:buChar char="●"/>
              <a:defRPr sz="1400">
                <a:solidFill>
                  <a:schemeClr val="lt1"/>
                </a:solidFill>
              </a:defRPr>
            </a:lvl1pPr>
            <a:lvl2pPr indent="-317500" lvl="1" marL="914400">
              <a:spcBef>
                <a:spcPts val="1600"/>
              </a:spcBef>
              <a:spcAft>
                <a:spcPts val="0"/>
              </a:spcAft>
              <a:buClr>
                <a:schemeClr val="lt1"/>
              </a:buClr>
              <a:buSzPts val="1400"/>
              <a:buChar char="○"/>
              <a:defRPr>
                <a:solidFill>
                  <a:schemeClr val="lt1"/>
                </a:solidFill>
              </a:defRPr>
            </a:lvl2pPr>
            <a:lvl3pPr indent="-317500" lvl="2" marL="1371600">
              <a:spcBef>
                <a:spcPts val="1600"/>
              </a:spcBef>
              <a:spcAft>
                <a:spcPts val="0"/>
              </a:spcAft>
              <a:buClr>
                <a:schemeClr val="lt1"/>
              </a:buClr>
              <a:buSzPts val="1400"/>
              <a:buChar char="■"/>
              <a:defRPr>
                <a:solidFill>
                  <a:schemeClr val="lt1"/>
                </a:solidFill>
              </a:defRPr>
            </a:lvl3pPr>
            <a:lvl4pPr indent="-317500" lvl="3" marL="1828800">
              <a:spcBef>
                <a:spcPts val="1600"/>
              </a:spcBef>
              <a:spcAft>
                <a:spcPts val="0"/>
              </a:spcAft>
              <a:buClr>
                <a:schemeClr val="lt1"/>
              </a:buClr>
              <a:buSzPts val="1400"/>
              <a:buChar char="●"/>
              <a:defRPr>
                <a:solidFill>
                  <a:schemeClr val="lt1"/>
                </a:solidFill>
              </a:defRPr>
            </a:lvl4pPr>
            <a:lvl5pPr indent="-317500" lvl="4" marL="2286000">
              <a:spcBef>
                <a:spcPts val="1600"/>
              </a:spcBef>
              <a:spcAft>
                <a:spcPts val="0"/>
              </a:spcAft>
              <a:buClr>
                <a:schemeClr val="lt1"/>
              </a:buClr>
              <a:buSzPts val="1400"/>
              <a:buChar char="○"/>
              <a:defRPr>
                <a:solidFill>
                  <a:schemeClr val="lt1"/>
                </a:solidFill>
              </a:defRPr>
            </a:lvl5pPr>
            <a:lvl6pPr indent="-317500" lvl="5" marL="2743200">
              <a:spcBef>
                <a:spcPts val="1600"/>
              </a:spcBef>
              <a:spcAft>
                <a:spcPts val="0"/>
              </a:spcAft>
              <a:buClr>
                <a:schemeClr val="lt1"/>
              </a:buClr>
              <a:buSzPts val="1400"/>
              <a:buChar char="■"/>
              <a:defRPr>
                <a:solidFill>
                  <a:schemeClr val="lt1"/>
                </a:solidFill>
              </a:defRPr>
            </a:lvl6pPr>
            <a:lvl7pPr indent="-317500" lvl="6" marL="3200400">
              <a:spcBef>
                <a:spcPts val="1600"/>
              </a:spcBef>
              <a:spcAft>
                <a:spcPts val="0"/>
              </a:spcAft>
              <a:buClr>
                <a:schemeClr val="lt1"/>
              </a:buClr>
              <a:buSzPts val="1400"/>
              <a:buChar char="●"/>
              <a:defRPr>
                <a:solidFill>
                  <a:schemeClr val="lt1"/>
                </a:solidFill>
              </a:defRPr>
            </a:lvl7pPr>
            <a:lvl8pPr indent="-317500" lvl="7" marL="3657600">
              <a:spcBef>
                <a:spcPts val="1600"/>
              </a:spcBef>
              <a:spcAft>
                <a:spcPts val="0"/>
              </a:spcAft>
              <a:buClr>
                <a:schemeClr val="lt1"/>
              </a:buClr>
              <a:buSzPts val="1400"/>
              <a:buChar char="○"/>
              <a:defRPr>
                <a:solidFill>
                  <a:schemeClr val="lt1"/>
                </a:solidFill>
              </a:defRPr>
            </a:lvl8pPr>
            <a:lvl9pPr indent="-317500" lvl="8" marL="411480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ext 2">
  <p:cSld name="CAPTION_ONLY_2">
    <p:bg>
      <p:bgPr>
        <a:blipFill>
          <a:blip r:embed="rId2">
            <a:alphaModFix/>
          </a:blip>
          <a:stretch>
            <a:fillRect/>
          </a:stretch>
        </a:blipFill>
      </p:bgPr>
    </p:bg>
    <p:spTree>
      <p:nvGrpSpPr>
        <p:cNvPr id="138" name="Shape 138"/>
        <p:cNvGrpSpPr/>
        <p:nvPr/>
      </p:nvGrpSpPr>
      <p:grpSpPr>
        <a:xfrm>
          <a:off x="0" y="0"/>
          <a:ext cx="0" cy="0"/>
          <a:chOff x="0" y="0"/>
          <a:chExt cx="0" cy="0"/>
        </a:xfrm>
      </p:grpSpPr>
      <p:sp>
        <p:nvSpPr>
          <p:cNvPr id="139" name="Google Shape;139;p31"/>
          <p:cNvSpPr txBox="1"/>
          <p:nvPr>
            <p:ph type="title"/>
          </p:nvPr>
        </p:nvSpPr>
        <p:spPr>
          <a:xfrm>
            <a:off x="938500" y="445025"/>
            <a:ext cx="57357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140" name="Google Shape;140;p31"/>
          <p:cNvSpPr txBox="1"/>
          <p:nvPr>
            <p:ph idx="1" type="subTitle"/>
          </p:nvPr>
        </p:nvSpPr>
        <p:spPr>
          <a:xfrm>
            <a:off x="5817050" y="2435925"/>
            <a:ext cx="2556300" cy="204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800"/>
              <a:buNone/>
              <a:defRPr>
                <a:solidFill>
                  <a:schemeClr val="lt1"/>
                </a:solidFill>
              </a:defRPr>
            </a:lvl1pPr>
            <a:lvl2pPr lvl="1" rtl="0" algn="ctr">
              <a:lnSpc>
                <a:spcPct val="100000"/>
              </a:lnSpc>
              <a:spcBef>
                <a:spcPts val="0"/>
              </a:spcBef>
              <a:spcAft>
                <a:spcPts val="0"/>
              </a:spcAft>
              <a:buClr>
                <a:schemeClr val="lt1"/>
              </a:buClr>
              <a:buSzPts val="1800"/>
              <a:buNone/>
              <a:defRPr sz="1800">
                <a:solidFill>
                  <a:schemeClr val="lt1"/>
                </a:solidFill>
              </a:defRPr>
            </a:lvl2pPr>
            <a:lvl3pPr lvl="2" rtl="0" algn="ctr">
              <a:lnSpc>
                <a:spcPct val="100000"/>
              </a:lnSpc>
              <a:spcBef>
                <a:spcPts val="0"/>
              </a:spcBef>
              <a:spcAft>
                <a:spcPts val="0"/>
              </a:spcAft>
              <a:buClr>
                <a:schemeClr val="lt1"/>
              </a:buClr>
              <a:buSzPts val="1800"/>
              <a:buNone/>
              <a:defRPr sz="1800">
                <a:solidFill>
                  <a:schemeClr val="lt1"/>
                </a:solidFill>
              </a:defRPr>
            </a:lvl3pPr>
            <a:lvl4pPr lvl="3" rtl="0" algn="ctr">
              <a:lnSpc>
                <a:spcPct val="100000"/>
              </a:lnSpc>
              <a:spcBef>
                <a:spcPts val="0"/>
              </a:spcBef>
              <a:spcAft>
                <a:spcPts val="0"/>
              </a:spcAft>
              <a:buClr>
                <a:schemeClr val="lt1"/>
              </a:buClr>
              <a:buSzPts val="1800"/>
              <a:buNone/>
              <a:defRPr sz="1800">
                <a:solidFill>
                  <a:schemeClr val="lt1"/>
                </a:solidFill>
              </a:defRPr>
            </a:lvl4pPr>
            <a:lvl5pPr lvl="4" rtl="0" algn="ctr">
              <a:lnSpc>
                <a:spcPct val="100000"/>
              </a:lnSpc>
              <a:spcBef>
                <a:spcPts val="0"/>
              </a:spcBef>
              <a:spcAft>
                <a:spcPts val="0"/>
              </a:spcAft>
              <a:buClr>
                <a:schemeClr val="lt1"/>
              </a:buClr>
              <a:buSzPts val="1800"/>
              <a:buNone/>
              <a:defRPr sz="1800">
                <a:solidFill>
                  <a:schemeClr val="lt1"/>
                </a:solidFill>
              </a:defRPr>
            </a:lvl5pPr>
            <a:lvl6pPr lvl="5" rtl="0" algn="ctr">
              <a:lnSpc>
                <a:spcPct val="100000"/>
              </a:lnSpc>
              <a:spcBef>
                <a:spcPts val="0"/>
              </a:spcBef>
              <a:spcAft>
                <a:spcPts val="0"/>
              </a:spcAft>
              <a:buClr>
                <a:schemeClr val="lt1"/>
              </a:buClr>
              <a:buSzPts val="1800"/>
              <a:buNone/>
              <a:defRPr sz="1800">
                <a:solidFill>
                  <a:schemeClr val="lt1"/>
                </a:solidFill>
              </a:defRPr>
            </a:lvl6pPr>
            <a:lvl7pPr lvl="6" rtl="0" algn="ctr">
              <a:lnSpc>
                <a:spcPct val="100000"/>
              </a:lnSpc>
              <a:spcBef>
                <a:spcPts val="0"/>
              </a:spcBef>
              <a:spcAft>
                <a:spcPts val="0"/>
              </a:spcAft>
              <a:buClr>
                <a:schemeClr val="lt1"/>
              </a:buClr>
              <a:buSzPts val="1800"/>
              <a:buNone/>
              <a:defRPr sz="1800">
                <a:solidFill>
                  <a:schemeClr val="lt1"/>
                </a:solidFill>
              </a:defRPr>
            </a:lvl7pPr>
            <a:lvl8pPr lvl="7" rtl="0" algn="ctr">
              <a:lnSpc>
                <a:spcPct val="100000"/>
              </a:lnSpc>
              <a:spcBef>
                <a:spcPts val="0"/>
              </a:spcBef>
              <a:spcAft>
                <a:spcPts val="0"/>
              </a:spcAft>
              <a:buClr>
                <a:schemeClr val="lt1"/>
              </a:buClr>
              <a:buSzPts val="1800"/>
              <a:buNone/>
              <a:defRPr sz="1800">
                <a:solidFill>
                  <a:schemeClr val="lt1"/>
                </a:solidFill>
              </a:defRPr>
            </a:lvl8pPr>
            <a:lvl9pPr lvl="8" rtl="0" algn="ctr">
              <a:lnSpc>
                <a:spcPct val="100000"/>
              </a:lnSpc>
              <a:spcBef>
                <a:spcPts val="0"/>
              </a:spcBef>
              <a:spcAft>
                <a:spcPts val="0"/>
              </a:spcAft>
              <a:buClr>
                <a:schemeClr val="lt1"/>
              </a:buClr>
              <a:buSzPts val="1800"/>
              <a:buNone/>
              <a:defRPr sz="1800">
                <a:solidFill>
                  <a:schemeClr val="lt1"/>
                </a:solidFill>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p:cSld name="SECTION_HEADER_2">
    <p:bg>
      <p:bgPr>
        <a:blipFill>
          <a:blip r:embed="rId2">
            <a:alphaModFix/>
          </a:blip>
          <a:stretch>
            <a:fillRect/>
          </a:stretch>
        </a:blipFill>
      </p:bgPr>
    </p:bg>
    <p:spTree>
      <p:nvGrpSpPr>
        <p:cNvPr id="141" name="Shape 141"/>
        <p:cNvGrpSpPr/>
        <p:nvPr/>
      </p:nvGrpSpPr>
      <p:grpSpPr>
        <a:xfrm>
          <a:off x="0" y="0"/>
          <a:ext cx="0" cy="0"/>
          <a:chOff x="0" y="0"/>
          <a:chExt cx="0" cy="0"/>
        </a:xfrm>
      </p:grpSpPr>
      <p:sp>
        <p:nvSpPr>
          <p:cNvPr id="142" name="Google Shape;142;p32"/>
          <p:cNvSpPr txBox="1"/>
          <p:nvPr>
            <p:ph type="title"/>
          </p:nvPr>
        </p:nvSpPr>
        <p:spPr>
          <a:xfrm>
            <a:off x="2062800" y="2442050"/>
            <a:ext cx="5018400" cy="5988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p:txBody>
      </p:sp>
      <p:sp>
        <p:nvSpPr>
          <p:cNvPr id="143" name="Google Shape;143;p32"/>
          <p:cNvSpPr txBox="1"/>
          <p:nvPr>
            <p:ph idx="1" type="subTitle"/>
          </p:nvPr>
        </p:nvSpPr>
        <p:spPr>
          <a:xfrm>
            <a:off x="2896500" y="3391325"/>
            <a:ext cx="3351000" cy="1197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0"/>
              </a:spcBef>
              <a:spcAft>
                <a:spcPts val="0"/>
              </a:spcAft>
              <a:buClr>
                <a:schemeClr val="lt1"/>
              </a:buClr>
              <a:buSzPts val="1400"/>
              <a:buNone/>
              <a:defRPr>
                <a:solidFill>
                  <a:schemeClr val="lt1"/>
                </a:solidFill>
              </a:defRPr>
            </a:lvl3pPr>
            <a:lvl4pPr lvl="3" rtl="0" algn="ctr">
              <a:lnSpc>
                <a:spcPct val="100000"/>
              </a:lnSpc>
              <a:spcBef>
                <a:spcPts val="0"/>
              </a:spcBef>
              <a:spcAft>
                <a:spcPts val="0"/>
              </a:spcAft>
              <a:buClr>
                <a:schemeClr val="lt1"/>
              </a:buClr>
              <a:buSzPts val="1400"/>
              <a:buNone/>
              <a:defRPr>
                <a:solidFill>
                  <a:schemeClr val="lt1"/>
                </a:solidFill>
              </a:defRPr>
            </a:lvl4pPr>
            <a:lvl5pPr lvl="4" rtl="0" algn="ctr">
              <a:lnSpc>
                <a:spcPct val="100000"/>
              </a:lnSpc>
              <a:spcBef>
                <a:spcPts val="0"/>
              </a:spcBef>
              <a:spcAft>
                <a:spcPts val="0"/>
              </a:spcAft>
              <a:buClr>
                <a:schemeClr val="lt1"/>
              </a:buClr>
              <a:buSzPts val="1400"/>
              <a:buNone/>
              <a:defRPr>
                <a:solidFill>
                  <a:schemeClr val="lt1"/>
                </a:solidFill>
              </a:defRPr>
            </a:lvl5pPr>
            <a:lvl6pPr lvl="5" rtl="0" algn="ctr">
              <a:lnSpc>
                <a:spcPct val="100000"/>
              </a:lnSpc>
              <a:spcBef>
                <a:spcPts val="0"/>
              </a:spcBef>
              <a:spcAft>
                <a:spcPts val="0"/>
              </a:spcAft>
              <a:buClr>
                <a:schemeClr val="lt1"/>
              </a:buClr>
              <a:buSzPts val="1400"/>
              <a:buNone/>
              <a:defRPr>
                <a:solidFill>
                  <a:schemeClr val="lt1"/>
                </a:solidFill>
              </a:defRPr>
            </a:lvl6pPr>
            <a:lvl7pPr lvl="6" rtl="0" algn="ctr">
              <a:lnSpc>
                <a:spcPct val="100000"/>
              </a:lnSpc>
              <a:spcBef>
                <a:spcPts val="0"/>
              </a:spcBef>
              <a:spcAft>
                <a:spcPts val="0"/>
              </a:spcAft>
              <a:buClr>
                <a:schemeClr val="lt1"/>
              </a:buClr>
              <a:buSzPts val="1400"/>
              <a:buNone/>
              <a:defRPr>
                <a:solidFill>
                  <a:schemeClr val="lt1"/>
                </a:solidFill>
              </a:defRPr>
            </a:lvl7pPr>
            <a:lvl8pPr lvl="7" rtl="0" algn="ctr">
              <a:lnSpc>
                <a:spcPct val="100000"/>
              </a:lnSpc>
              <a:spcBef>
                <a:spcPts val="0"/>
              </a:spcBef>
              <a:spcAft>
                <a:spcPts val="0"/>
              </a:spcAft>
              <a:buClr>
                <a:schemeClr val="lt1"/>
              </a:buClr>
              <a:buSzPts val="1400"/>
              <a:buNone/>
              <a:defRPr>
                <a:solidFill>
                  <a:schemeClr val="lt1"/>
                </a:solidFill>
              </a:defRPr>
            </a:lvl8pPr>
            <a:lvl9pPr lvl="8" rtl="0" algn="ctr">
              <a:lnSpc>
                <a:spcPct val="100000"/>
              </a:lnSpc>
              <a:spcBef>
                <a:spcPts val="0"/>
              </a:spcBef>
              <a:spcAft>
                <a:spcPts val="0"/>
              </a:spcAft>
              <a:buClr>
                <a:schemeClr val="lt1"/>
              </a:buClr>
              <a:buSzPts val="1400"/>
              <a:buNone/>
              <a:defRPr>
                <a:solidFill>
                  <a:schemeClr val="lt1"/>
                </a:solidFill>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SECTION_HEADER_1">
    <p:bg>
      <p:bgPr>
        <a:blipFill>
          <a:blip r:embed="rId2">
            <a:alphaModFix/>
          </a:blip>
          <a:stretch>
            <a:fillRect/>
          </a:stretch>
        </a:blipFill>
      </p:bgPr>
    </p:bg>
    <p:spTree>
      <p:nvGrpSpPr>
        <p:cNvPr id="144" name="Shape 144"/>
        <p:cNvGrpSpPr/>
        <p:nvPr/>
      </p:nvGrpSpPr>
      <p:grpSpPr>
        <a:xfrm>
          <a:off x="0" y="0"/>
          <a:ext cx="0" cy="0"/>
          <a:chOff x="0" y="0"/>
          <a:chExt cx="0" cy="0"/>
        </a:xfrm>
      </p:grpSpPr>
      <p:sp>
        <p:nvSpPr>
          <p:cNvPr id="145" name="Google Shape;145;p33"/>
          <p:cNvSpPr txBox="1"/>
          <p:nvPr>
            <p:ph type="title"/>
          </p:nvPr>
        </p:nvSpPr>
        <p:spPr>
          <a:xfrm>
            <a:off x="924870" y="760375"/>
            <a:ext cx="3068700" cy="5988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lt1"/>
              </a:buClr>
              <a:buSzPts val="3600"/>
              <a:buNone/>
              <a:defRPr sz="3600">
                <a:solidFill>
                  <a:schemeClr val="lt1"/>
                </a:solidFill>
              </a:defRPr>
            </a:lvl1pPr>
            <a:lvl2pPr lvl="1" rtl="0">
              <a:spcBef>
                <a:spcPts val="0"/>
              </a:spcBef>
              <a:spcAft>
                <a:spcPts val="0"/>
              </a:spcAft>
              <a:buClr>
                <a:schemeClr val="lt1"/>
              </a:buClr>
              <a:buSzPts val="3600"/>
              <a:buNone/>
              <a:defRPr sz="3600">
                <a:solidFill>
                  <a:schemeClr val="lt1"/>
                </a:solidFill>
              </a:defRPr>
            </a:lvl2pPr>
            <a:lvl3pPr lvl="2" rtl="0">
              <a:spcBef>
                <a:spcPts val="0"/>
              </a:spcBef>
              <a:spcAft>
                <a:spcPts val="0"/>
              </a:spcAft>
              <a:buClr>
                <a:schemeClr val="lt1"/>
              </a:buClr>
              <a:buSzPts val="3600"/>
              <a:buNone/>
              <a:defRPr sz="3600">
                <a:solidFill>
                  <a:schemeClr val="lt1"/>
                </a:solidFill>
              </a:defRPr>
            </a:lvl3pPr>
            <a:lvl4pPr lvl="3" rtl="0">
              <a:spcBef>
                <a:spcPts val="0"/>
              </a:spcBef>
              <a:spcAft>
                <a:spcPts val="0"/>
              </a:spcAft>
              <a:buClr>
                <a:schemeClr val="lt1"/>
              </a:buClr>
              <a:buSzPts val="3600"/>
              <a:buNone/>
              <a:defRPr sz="3600">
                <a:solidFill>
                  <a:schemeClr val="lt1"/>
                </a:solidFill>
              </a:defRPr>
            </a:lvl4pPr>
            <a:lvl5pPr lvl="4" rtl="0">
              <a:spcBef>
                <a:spcPts val="0"/>
              </a:spcBef>
              <a:spcAft>
                <a:spcPts val="0"/>
              </a:spcAft>
              <a:buClr>
                <a:schemeClr val="lt1"/>
              </a:buClr>
              <a:buSzPts val="3600"/>
              <a:buNone/>
              <a:defRPr sz="3600">
                <a:solidFill>
                  <a:schemeClr val="lt1"/>
                </a:solidFill>
              </a:defRPr>
            </a:lvl5pPr>
            <a:lvl6pPr lvl="5" rtl="0">
              <a:spcBef>
                <a:spcPts val="0"/>
              </a:spcBef>
              <a:spcAft>
                <a:spcPts val="0"/>
              </a:spcAft>
              <a:buClr>
                <a:schemeClr val="lt1"/>
              </a:buClr>
              <a:buSzPts val="3600"/>
              <a:buNone/>
              <a:defRPr sz="3600">
                <a:solidFill>
                  <a:schemeClr val="lt1"/>
                </a:solidFill>
              </a:defRPr>
            </a:lvl6pPr>
            <a:lvl7pPr lvl="6" rtl="0">
              <a:spcBef>
                <a:spcPts val="0"/>
              </a:spcBef>
              <a:spcAft>
                <a:spcPts val="0"/>
              </a:spcAft>
              <a:buClr>
                <a:schemeClr val="lt1"/>
              </a:buClr>
              <a:buSzPts val="3600"/>
              <a:buNone/>
              <a:defRPr sz="3600">
                <a:solidFill>
                  <a:schemeClr val="lt1"/>
                </a:solidFill>
              </a:defRPr>
            </a:lvl7pPr>
            <a:lvl8pPr lvl="7" rtl="0">
              <a:spcBef>
                <a:spcPts val="0"/>
              </a:spcBef>
              <a:spcAft>
                <a:spcPts val="0"/>
              </a:spcAft>
              <a:buClr>
                <a:schemeClr val="lt1"/>
              </a:buClr>
              <a:buSzPts val="3600"/>
              <a:buNone/>
              <a:defRPr sz="3600">
                <a:solidFill>
                  <a:schemeClr val="lt1"/>
                </a:solidFill>
              </a:defRPr>
            </a:lvl8pPr>
            <a:lvl9pPr lvl="8" rtl="0">
              <a:spcBef>
                <a:spcPts val="0"/>
              </a:spcBef>
              <a:spcAft>
                <a:spcPts val="0"/>
              </a:spcAft>
              <a:buClr>
                <a:schemeClr val="lt1"/>
              </a:buClr>
              <a:buSzPts val="3600"/>
              <a:buNone/>
              <a:defRPr sz="3600">
                <a:solidFill>
                  <a:schemeClr val="lt1"/>
                </a:solidFill>
              </a:defRPr>
            </a:lvl9pPr>
          </a:lstStyle>
          <a:p/>
        </p:txBody>
      </p:sp>
      <p:sp>
        <p:nvSpPr>
          <p:cNvPr id="146" name="Google Shape;146;p33"/>
          <p:cNvSpPr txBox="1"/>
          <p:nvPr>
            <p:ph idx="1" type="subTitle"/>
          </p:nvPr>
        </p:nvSpPr>
        <p:spPr>
          <a:xfrm>
            <a:off x="924875" y="1684275"/>
            <a:ext cx="3305400" cy="1092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400"/>
              <a:buNone/>
              <a:defRPr sz="1400">
                <a:solidFill>
                  <a:schemeClr val="accent1"/>
                </a:solidFill>
              </a:defRPr>
            </a:lvl1pPr>
            <a:lvl2pPr lvl="1" rtl="0">
              <a:lnSpc>
                <a:spcPct val="100000"/>
              </a:lnSpc>
              <a:spcBef>
                <a:spcPts val="0"/>
              </a:spcBef>
              <a:spcAft>
                <a:spcPts val="0"/>
              </a:spcAft>
              <a:buClr>
                <a:schemeClr val="accent1"/>
              </a:buClr>
              <a:buSzPts val="1400"/>
              <a:buNone/>
              <a:defRPr>
                <a:solidFill>
                  <a:schemeClr val="accent1"/>
                </a:solidFill>
              </a:defRPr>
            </a:lvl2pPr>
            <a:lvl3pPr lvl="2" rtl="0">
              <a:lnSpc>
                <a:spcPct val="100000"/>
              </a:lnSpc>
              <a:spcBef>
                <a:spcPts val="0"/>
              </a:spcBef>
              <a:spcAft>
                <a:spcPts val="0"/>
              </a:spcAft>
              <a:buClr>
                <a:schemeClr val="accent1"/>
              </a:buClr>
              <a:buSzPts val="1400"/>
              <a:buNone/>
              <a:defRPr>
                <a:solidFill>
                  <a:schemeClr val="accent1"/>
                </a:solidFill>
              </a:defRPr>
            </a:lvl3pPr>
            <a:lvl4pPr lvl="3" rtl="0">
              <a:lnSpc>
                <a:spcPct val="100000"/>
              </a:lnSpc>
              <a:spcBef>
                <a:spcPts val="0"/>
              </a:spcBef>
              <a:spcAft>
                <a:spcPts val="0"/>
              </a:spcAft>
              <a:buClr>
                <a:schemeClr val="accent1"/>
              </a:buClr>
              <a:buSzPts val="1400"/>
              <a:buNone/>
              <a:defRPr>
                <a:solidFill>
                  <a:schemeClr val="accent1"/>
                </a:solidFill>
              </a:defRPr>
            </a:lvl4pPr>
            <a:lvl5pPr lvl="4" rtl="0">
              <a:lnSpc>
                <a:spcPct val="100000"/>
              </a:lnSpc>
              <a:spcBef>
                <a:spcPts val="0"/>
              </a:spcBef>
              <a:spcAft>
                <a:spcPts val="0"/>
              </a:spcAft>
              <a:buClr>
                <a:schemeClr val="accent1"/>
              </a:buClr>
              <a:buSzPts val="1400"/>
              <a:buNone/>
              <a:defRPr>
                <a:solidFill>
                  <a:schemeClr val="accent1"/>
                </a:solidFill>
              </a:defRPr>
            </a:lvl5pPr>
            <a:lvl6pPr lvl="5" rtl="0">
              <a:lnSpc>
                <a:spcPct val="100000"/>
              </a:lnSpc>
              <a:spcBef>
                <a:spcPts val="0"/>
              </a:spcBef>
              <a:spcAft>
                <a:spcPts val="0"/>
              </a:spcAft>
              <a:buClr>
                <a:schemeClr val="accent1"/>
              </a:buClr>
              <a:buSzPts val="1400"/>
              <a:buNone/>
              <a:defRPr>
                <a:solidFill>
                  <a:schemeClr val="accent1"/>
                </a:solidFill>
              </a:defRPr>
            </a:lvl6pPr>
            <a:lvl7pPr lvl="6" rtl="0">
              <a:lnSpc>
                <a:spcPct val="100000"/>
              </a:lnSpc>
              <a:spcBef>
                <a:spcPts val="0"/>
              </a:spcBef>
              <a:spcAft>
                <a:spcPts val="0"/>
              </a:spcAft>
              <a:buClr>
                <a:schemeClr val="accent1"/>
              </a:buClr>
              <a:buSzPts val="1400"/>
              <a:buNone/>
              <a:defRPr>
                <a:solidFill>
                  <a:schemeClr val="accent1"/>
                </a:solidFill>
              </a:defRPr>
            </a:lvl7pPr>
            <a:lvl8pPr lvl="7" rtl="0">
              <a:lnSpc>
                <a:spcPct val="100000"/>
              </a:lnSpc>
              <a:spcBef>
                <a:spcPts val="0"/>
              </a:spcBef>
              <a:spcAft>
                <a:spcPts val="0"/>
              </a:spcAft>
              <a:buClr>
                <a:schemeClr val="accent1"/>
              </a:buClr>
              <a:buSzPts val="1400"/>
              <a:buNone/>
              <a:defRPr>
                <a:solidFill>
                  <a:schemeClr val="accent1"/>
                </a:solidFill>
              </a:defRPr>
            </a:lvl8pPr>
            <a:lvl9pPr lvl="8" rtl="0">
              <a:lnSpc>
                <a:spcPct val="100000"/>
              </a:lnSpc>
              <a:spcBef>
                <a:spcPts val="0"/>
              </a:spcBef>
              <a:spcAft>
                <a:spcPts val="0"/>
              </a:spcAft>
              <a:buClr>
                <a:schemeClr val="accent1"/>
              </a:buClr>
              <a:buSzPts val="1400"/>
              <a:buNone/>
              <a:defRPr>
                <a:solidFill>
                  <a:schemeClr val="accent1"/>
                </a:solidFill>
              </a:defRPr>
            </a:lvl9pPr>
          </a:lstStyle>
          <a:p/>
        </p:txBody>
      </p:sp>
      <p:sp>
        <p:nvSpPr>
          <p:cNvPr id="147" name="Google Shape;147;p33"/>
          <p:cNvSpPr txBox="1"/>
          <p:nvPr/>
        </p:nvSpPr>
        <p:spPr>
          <a:xfrm>
            <a:off x="924875" y="3570000"/>
            <a:ext cx="3305400" cy="6669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000">
                <a:solidFill>
                  <a:schemeClr val="accent1"/>
                </a:solidFill>
                <a:latin typeface="Montserrat Medium"/>
                <a:ea typeface="Montserrat Medium"/>
                <a:cs typeface="Montserrat Medium"/>
                <a:sym typeface="Montserrat Medium"/>
              </a:rPr>
              <a:t>CREDITS: This presentation template was created by </a:t>
            </a:r>
            <a:r>
              <a:rPr lang="en" sz="1000">
                <a:solidFill>
                  <a:schemeClr val="accent1"/>
                </a:solidFill>
                <a:uFill>
                  <a:noFill/>
                </a:uFill>
                <a:latin typeface="Montserrat Medium"/>
                <a:ea typeface="Montserrat Medium"/>
                <a:cs typeface="Montserrat Medium"/>
                <a:sym typeface="Montserrat Medium"/>
                <a:hlinkClick r:id="rId3">
                  <a:extLst>
                    <a:ext uri="{A12FA001-AC4F-418D-AE19-62706E023703}">
                      <ahyp:hlinkClr val="tx"/>
                    </a:ext>
                  </a:extLst>
                </a:hlinkClick>
              </a:rPr>
              <a:t>Slidesgo</a:t>
            </a:r>
            <a:r>
              <a:rPr lang="en" sz="1000">
                <a:solidFill>
                  <a:schemeClr val="accent1"/>
                </a:solidFill>
                <a:latin typeface="Montserrat Medium"/>
                <a:ea typeface="Montserrat Medium"/>
                <a:cs typeface="Montserrat Medium"/>
                <a:sym typeface="Montserrat Medium"/>
              </a:rPr>
              <a:t>, including icons by </a:t>
            </a:r>
            <a:r>
              <a:rPr lang="en" sz="1000">
                <a:solidFill>
                  <a:schemeClr val="accent1"/>
                </a:solidFill>
                <a:uFill>
                  <a:noFill/>
                </a:uFill>
                <a:latin typeface="Montserrat Medium"/>
                <a:ea typeface="Montserrat Medium"/>
                <a:cs typeface="Montserrat Medium"/>
                <a:sym typeface="Montserrat Medium"/>
                <a:hlinkClick r:id="rId4">
                  <a:extLst>
                    <a:ext uri="{A12FA001-AC4F-418D-AE19-62706E023703}">
                      <ahyp:hlinkClr val="tx"/>
                    </a:ext>
                  </a:extLst>
                </a:hlinkClick>
              </a:rPr>
              <a:t>Flaticon</a:t>
            </a:r>
            <a:r>
              <a:rPr lang="en" sz="1000">
                <a:solidFill>
                  <a:schemeClr val="accent1"/>
                </a:solidFill>
                <a:latin typeface="Montserrat Medium"/>
                <a:ea typeface="Montserrat Medium"/>
                <a:cs typeface="Montserrat Medium"/>
                <a:sym typeface="Montserrat Medium"/>
              </a:rPr>
              <a:t>, and infographics &amp; images by </a:t>
            </a:r>
            <a:r>
              <a:rPr lang="en" sz="1000">
                <a:solidFill>
                  <a:schemeClr val="accent1"/>
                </a:solidFill>
                <a:uFill>
                  <a:noFill/>
                </a:uFill>
                <a:latin typeface="Montserrat Medium"/>
                <a:ea typeface="Montserrat Medium"/>
                <a:cs typeface="Montserrat Medium"/>
                <a:sym typeface="Montserrat Medium"/>
                <a:hlinkClick r:id="rId5">
                  <a:extLst>
                    <a:ext uri="{A12FA001-AC4F-418D-AE19-62706E023703}">
                      <ahyp:hlinkClr val="tx"/>
                    </a:ext>
                  </a:extLst>
                </a:hlinkClick>
              </a:rPr>
              <a:t>Freepik</a:t>
            </a:r>
            <a:r>
              <a:rPr lang="en" sz="1000">
                <a:solidFill>
                  <a:schemeClr val="accent1"/>
                </a:solidFill>
                <a:latin typeface="Montserrat Medium"/>
                <a:ea typeface="Montserrat Medium"/>
                <a:cs typeface="Montserrat Medium"/>
                <a:sym typeface="Montserrat Medium"/>
              </a:rPr>
              <a:t>. </a:t>
            </a:r>
            <a:endParaRPr sz="1000">
              <a:solidFill>
                <a:schemeClr val="accent1"/>
              </a:solidFill>
              <a:latin typeface="Montserrat Medium"/>
              <a:ea typeface="Montserrat Medium"/>
              <a:cs typeface="Montserrat Medium"/>
              <a:sym typeface="Montserrat Medium"/>
            </a:endParaRPr>
          </a:p>
          <a:p>
            <a:pPr indent="0" lvl="0" marL="0" rtl="0" algn="l">
              <a:spcBef>
                <a:spcPts val="300"/>
              </a:spcBef>
              <a:spcAft>
                <a:spcPts val="0"/>
              </a:spcAft>
              <a:buNone/>
            </a:pPr>
            <a:r>
              <a:t/>
            </a:r>
            <a:endParaRPr sz="1000">
              <a:solidFill>
                <a:schemeClr val="accent1"/>
              </a:solidFill>
              <a:latin typeface="Montserrat Medium"/>
              <a:ea typeface="Montserrat Medium"/>
              <a:cs typeface="Montserrat Medium"/>
              <a:sym typeface="Montserrat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Bullet points 1">
  <p:cSld name="SECTION_TITLE_AND_DESCRIPTION_1_1_2">
    <p:bg>
      <p:bgPr>
        <a:blipFill>
          <a:blip r:embed="rId2">
            <a:alphaModFix/>
          </a:blip>
          <a:stretch>
            <a:fillRect/>
          </a:stretch>
        </a:blipFill>
      </p:bgPr>
    </p:bg>
    <p:spTree>
      <p:nvGrpSpPr>
        <p:cNvPr id="148" name="Shape 148"/>
        <p:cNvGrpSpPr/>
        <p:nvPr/>
      </p:nvGrpSpPr>
      <p:grpSpPr>
        <a:xfrm>
          <a:off x="0" y="0"/>
          <a:ext cx="0" cy="0"/>
          <a:chOff x="0" y="0"/>
          <a:chExt cx="0" cy="0"/>
        </a:xfrm>
      </p:grpSpPr>
      <p:sp>
        <p:nvSpPr>
          <p:cNvPr id="149" name="Google Shape;149;p34"/>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150" name="Google Shape;150;p34"/>
          <p:cNvSpPr txBox="1"/>
          <p:nvPr>
            <p:ph idx="1" type="body"/>
          </p:nvPr>
        </p:nvSpPr>
        <p:spPr>
          <a:xfrm>
            <a:off x="938500" y="1659275"/>
            <a:ext cx="4946400" cy="2760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list">
  <p:cSld name="TITLE_AND_TWO_COLUMNS_1">
    <p:bg>
      <p:bgPr>
        <a:blipFill>
          <a:blip r:embed="rId2">
            <a:alphaModFix/>
          </a:blip>
          <a:stretch>
            <a:fillRect/>
          </a:stretch>
        </a:blipFill>
      </p:bgPr>
    </p:bg>
    <p:spTree>
      <p:nvGrpSpPr>
        <p:cNvPr id="151" name="Shape 151"/>
        <p:cNvGrpSpPr/>
        <p:nvPr/>
      </p:nvGrpSpPr>
      <p:grpSpPr>
        <a:xfrm>
          <a:off x="0" y="0"/>
          <a:ext cx="0" cy="0"/>
          <a:chOff x="0" y="0"/>
          <a:chExt cx="0" cy="0"/>
        </a:xfrm>
      </p:grpSpPr>
      <p:sp>
        <p:nvSpPr>
          <p:cNvPr id="152" name="Google Shape;152;p35"/>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153" name="Google Shape;153;p35"/>
          <p:cNvSpPr txBox="1"/>
          <p:nvPr>
            <p:ph idx="1" type="body"/>
          </p:nvPr>
        </p:nvSpPr>
        <p:spPr>
          <a:xfrm>
            <a:off x="5037525" y="1659275"/>
            <a:ext cx="3186900" cy="2760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57" name="Shape 157"/>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62" name="Shape 162"/>
        <p:cNvGrpSpPr/>
        <p:nvPr/>
      </p:nvGrpSpPr>
      <p:grpSpPr>
        <a:xfrm>
          <a:off x="0" y="0"/>
          <a:ext cx="0" cy="0"/>
          <a:chOff x="0" y="0"/>
          <a:chExt cx="0" cy="0"/>
        </a:xfrm>
      </p:grpSpPr>
      <p:sp>
        <p:nvSpPr>
          <p:cNvPr id="163" name="Google Shape;163;p39"/>
          <p:cNvSpPr txBox="1"/>
          <p:nvPr>
            <p:ph type="ctrTitle"/>
          </p:nvPr>
        </p:nvSpPr>
        <p:spPr>
          <a:xfrm>
            <a:off x="311708" y="744575"/>
            <a:ext cx="8520600" cy="20526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64" name="Google Shape;164;p39"/>
          <p:cNvSpPr txBox="1"/>
          <p:nvPr>
            <p:ph idx="1" type="subTitle"/>
          </p:nvPr>
        </p:nvSpPr>
        <p:spPr>
          <a:xfrm>
            <a:off x="311700" y="2834125"/>
            <a:ext cx="8520600" cy="7926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800"/>
              <a:buNone/>
              <a:defRPr sz="28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65" name="Google Shape;165;p3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66" name="Shape 166"/>
        <p:cNvGrpSpPr/>
        <p:nvPr/>
      </p:nvGrpSpPr>
      <p:grpSpPr>
        <a:xfrm>
          <a:off x="0" y="0"/>
          <a:ext cx="0" cy="0"/>
          <a:chOff x="0" y="0"/>
          <a:chExt cx="0" cy="0"/>
        </a:xfrm>
      </p:grpSpPr>
      <p:sp>
        <p:nvSpPr>
          <p:cNvPr id="167" name="Google Shape;167;p40"/>
          <p:cNvSpPr txBox="1"/>
          <p:nvPr>
            <p:ph type="title"/>
          </p:nvPr>
        </p:nvSpPr>
        <p:spPr>
          <a:xfrm>
            <a:off x="311700" y="2150850"/>
            <a:ext cx="8520600" cy="841800"/>
          </a:xfrm>
          <a:prstGeom prst="rect">
            <a:avLst/>
          </a:prstGeom>
        </p:spPr>
        <p:txBody>
          <a:bodyPr anchorCtr="0" anchor="ctr" bIns="91425" lIns="91425" spcFirstLastPara="1" rIns="91425" wrap="square" tIns="91425">
            <a:norm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68" name="Google Shape;168;p40"/>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9" name="Shape 169"/>
        <p:cNvGrpSpPr/>
        <p:nvPr/>
      </p:nvGrpSpPr>
      <p:grpSpPr>
        <a:xfrm>
          <a:off x="0" y="0"/>
          <a:ext cx="0" cy="0"/>
          <a:chOff x="0" y="0"/>
          <a:chExt cx="0" cy="0"/>
        </a:xfrm>
      </p:grpSpPr>
      <p:sp>
        <p:nvSpPr>
          <p:cNvPr id="170" name="Google Shape;170;p41"/>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1" name="Google Shape;171;p41"/>
          <p:cNvSpPr txBox="1"/>
          <p:nvPr>
            <p:ph idx="1" type="body"/>
          </p:nvPr>
        </p:nvSpPr>
        <p:spPr>
          <a:xfrm>
            <a:off x="311700" y="1152475"/>
            <a:ext cx="8520600" cy="3416400"/>
          </a:xfrm>
          <a:prstGeom prst="rect">
            <a:avLst/>
          </a:prstGeom>
        </p:spPr>
        <p:txBody>
          <a:bodyPr anchorCtr="0" anchor="t" bIns="91425" lIns="91425" spcFirstLastPara="1" rIns="91425" wrap="square" tIns="91425">
            <a:normAutofit/>
          </a:bodyPr>
          <a:lstStyle>
            <a:lvl1pPr indent="-342900" lvl="0" marL="457200" rtl="0">
              <a:spcBef>
                <a:spcPts val="0"/>
              </a:spcBef>
              <a:spcAft>
                <a:spcPts val="0"/>
              </a:spcAft>
              <a:buSzPts val="18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72" name="Google Shape;172;p41"/>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3" name="Shape 173"/>
        <p:cNvGrpSpPr/>
        <p:nvPr/>
      </p:nvGrpSpPr>
      <p:grpSpPr>
        <a:xfrm>
          <a:off x="0" y="0"/>
          <a:ext cx="0" cy="0"/>
          <a:chOff x="0" y="0"/>
          <a:chExt cx="0" cy="0"/>
        </a:xfrm>
      </p:grpSpPr>
      <p:sp>
        <p:nvSpPr>
          <p:cNvPr id="174" name="Google Shape;174;p42"/>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5" name="Google Shape;175;p42"/>
          <p:cNvSpPr txBox="1"/>
          <p:nvPr>
            <p:ph idx="1" type="body"/>
          </p:nvPr>
        </p:nvSpPr>
        <p:spPr>
          <a:xfrm>
            <a:off x="3117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sp>
        <p:nvSpPr>
          <p:cNvPr id="176" name="Google Shape;176;p42"/>
          <p:cNvSpPr txBox="1"/>
          <p:nvPr>
            <p:ph idx="2" type="body"/>
          </p:nvPr>
        </p:nvSpPr>
        <p:spPr>
          <a:xfrm>
            <a:off x="4832400" y="1152475"/>
            <a:ext cx="3999900" cy="3416400"/>
          </a:xfrm>
          <a:prstGeom prst="rect">
            <a:avLst/>
          </a:prstGeom>
        </p:spPr>
        <p:txBody>
          <a:bodyPr anchorCtr="0" anchor="t" bIns="91425" lIns="91425" spcFirstLastPara="1" rIns="91425" wrap="square" tIns="91425">
            <a:normAutofit/>
          </a:bodyPr>
          <a:lstStyle>
            <a:lvl1pPr indent="-317500" lvl="0" marL="457200" rtl="0">
              <a:spcBef>
                <a:spcPts val="0"/>
              </a:spcBef>
              <a:spcAft>
                <a:spcPts val="0"/>
              </a:spcAft>
              <a:buSzPts val="1400"/>
              <a:buChar char="●"/>
              <a:defRPr sz="1400"/>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sp>
        <p:nvSpPr>
          <p:cNvPr id="177" name="Google Shape;177;p42"/>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blipFill>
          <a:blip r:embed="rId2">
            <a:alphaModFix/>
          </a:blip>
          <a:stretch>
            <a:fillRect/>
          </a:stretch>
        </a:blipFill>
      </p:bgPr>
    </p:bg>
    <p:spTree>
      <p:nvGrpSpPr>
        <p:cNvPr id="18" name="Shape 18"/>
        <p:cNvGrpSpPr/>
        <p:nvPr/>
      </p:nvGrpSpPr>
      <p:grpSpPr>
        <a:xfrm>
          <a:off x="0" y="0"/>
          <a:ext cx="0" cy="0"/>
          <a:chOff x="0" y="0"/>
          <a:chExt cx="0" cy="0"/>
        </a:xfrm>
      </p:grpSpPr>
      <p:sp>
        <p:nvSpPr>
          <p:cNvPr id="19" name="Google Shape;19;p5"/>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20" name="Google Shape;20;p5"/>
          <p:cNvSpPr txBox="1"/>
          <p:nvPr>
            <p:ph idx="1" type="body"/>
          </p:nvPr>
        </p:nvSpPr>
        <p:spPr>
          <a:xfrm>
            <a:off x="938500" y="1659275"/>
            <a:ext cx="3186900" cy="2760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
        <p:nvSpPr>
          <p:cNvPr id="21" name="Google Shape;21;p5"/>
          <p:cNvSpPr txBox="1"/>
          <p:nvPr>
            <p:ph idx="2" type="body"/>
          </p:nvPr>
        </p:nvSpPr>
        <p:spPr>
          <a:xfrm>
            <a:off x="5037525" y="1659275"/>
            <a:ext cx="3186900" cy="27609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Char char="●"/>
              <a:defRPr sz="1400">
                <a:solidFill>
                  <a:schemeClr val="lt1"/>
                </a:solidFill>
              </a:defRPr>
            </a:lvl1pPr>
            <a:lvl2pPr indent="-317500" lvl="1" marL="914400" rtl="0">
              <a:spcBef>
                <a:spcPts val="1600"/>
              </a:spcBef>
              <a:spcAft>
                <a:spcPts val="0"/>
              </a:spcAft>
              <a:buClr>
                <a:schemeClr val="lt1"/>
              </a:buClr>
              <a:buSzPts val="1400"/>
              <a:buChar char="○"/>
              <a:defRPr>
                <a:solidFill>
                  <a:schemeClr val="lt1"/>
                </a:solidFill>
              </a:defRPr>
            </a:lvl2pPr>
            <a:lvl3pPr indent="-317500" lvl="2" marL="1371600" rtl="0">
              <a:spcBef>
                <a:spcPts val="1600"/>
              </a:spcBef>
              <a:spcAft>
                <a:spcPts val="0"/>
              </a:spcAft>
              <a:buClr>
                <a:schemeClr val="lt1"/>
              </a:buClr>
              <a:buSzPts val="1400"/>
              <a:buChar char="■"/>
              <a:defRPr>
                <a:solidFill>
                  <a:schemeClr val="lt1"/>
                </a:solidFill>
              </a:defRPr>
            </a:lvl3pPr>
            <a:lvl4pPr indent="-317500" lvl="3" marL="1828800" rtl="0">
              <a:spcBef>
                <a:spcPts val="1600"/>
              </a:spcBef>
              <a:spcAft>
                <a:spcPts val="0"/>
              </a:spcAft>
              <a:buClr>
                <a:schemeClr val="lt1"/>
              </a:buClr>
              <a:buSzPts val="1400"/>
              <a:buChar char="●"/>
              <a:defRPr>
                <a:solidFill>
                  <a:schemeClr val="lt1"/>
                </a:solidFill>
              </a:defRPr>
            </a:lvl4pPr>
            <a:lvl5pPr indent="-317500" lvl="4" marL="2286000" rtl="0">
              <a:spcBef>
                <a:spcPts val="1600"/>
              </a:spcBef>
              <a:spcAft>
                <a:spcPts val="0"/>
              </a:spcAft>
              <a:buClr>
                <a:schemeClr val="lt1"/>
              </a:buClr>
              <a:buSzPts val="1400"/>
              <a:buChar char="○"/>
              <a:defRPr>
                <a:solidFill>
                  <a:schemeClr val="lt1"/>
                </a:solidFill>
              </a:defRPr>
            </a:lvl5pPr>
            <a:lvl6pPr indent="-317500" lvl="5" marL="2743200" rtl="0">
              <a:spcBef>
                <a:spcPts val="1600"/>
              </a:spcBef>
              <a:spcAft>
                <a:spcPts val="0"/>
              </a:spcAft>
              <a:buClr>
                <a:schemeClr val="lt1"/>
              </a:buClr>
              <a:buSzPts val="1400"/>
              <a:buChar char="■"/>
              <a:defRPr>
                <a:solidFill>
                  <a:schemeClr val="lt1"/>
                </a:solidFill>
              </a:defRPr>
            </a:lvl6pPr>
            <a:lvl7pPr indent="-317500" lvl="6" marL="3200400" rtl="0">
              <a:spcBef>
                <a:spcPts val="1600"/>
              </a:spcBef>
              <a:spcAft>
                <a:spcPts val="0"/>
              </a:spcAft>
              <a:buClr>
                <a:schemeClr val="lt1"/>
              </a:buClr>
              <a:buSzPts val="1400"/>
              <a:buChar char="●"/>
              <a:defRPr>
                <a:solidFill>
                  <a:schemeClr val="lt1"/>
                </a:solidFill>
              </a:defRPr>
            </a:lvl7pPr>
            <a:lvl8pPr indent="-317500" lvl="7" marL="3657600" rtl="0">
              <a:spcBef>
                <a:spcPts val="1600"/>
              </a:spcBef>
              <a:spcAft>
                <a:spcPts val="0"/>
              </a:spcAft>
              <a:buClr>
                <a:schemeClr val="lt1"/>
              </a:buClr>
              <a:buSzPts val="1400"/>
              <a:buChar char="○"/>
              <a:defRPr>
                <a:solidFill>
                  <a:schemeClr val="lt1"/>
                </a:solidFill>
              </a:defRPr>
            </a:lvl8pPr>
            <a:lvl9pPr indent="-317500" lvl="8" marL="4114800" rtl="0">
              <a:spcBef>
                <a:spcPts val="1600"/>
              </a:spcBef>
              <a:spcAft>
                <a:spcPts val="1600"/>
              </a:spcAft>
              <a:buClr>
                <a:schemeClr val="lt1"/>
              </a:buClr>
              <a:buSzPts val="1400"/>
              <a:buChar char="■"/>
              <a:defRPr>
                <a:solidFill>
                  <a:schemeClr val="lt1"/>
                </a:solidFill>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78" name="Shape 178"/>
        <p:cNvGrpSpPr/>
        <p:nvPr/>
      </p:nvGrpSpPr>
      <p:grpSpPr>
        <a:xfrm>
          <a:off x="0" y="0"/>
          <a:ext cx="0" cy="0"/>
          <a:chOff x="0" y="0"/>
          <a:chExt cx="0" cy="0"/>
        </a:xfrm>
      </p:grpSpPr>
      <p:sp>
        <p:nvSpPr>
          <p:cNvPr id="179" name="Google Shape;179;p43"/>
          <p:cNvSpPr txBox="1"/>
          <p:nvPr>
            <p:ph type="title"/>
          </p:nvPr>
        </p:nvSpPr>
        <p:spPr>
          <a:xfrm>
            <a:off x="311700" y="445025"/>
            <a:ext cx="8520600" cy="572700"/>
          </a:xfrm>
          <a:prstGeom prst="rect">
            <a:avLst/>
          </a:prstGeom>
        </p:spPr>
        <p:txBody>
          <a:bodyPr anchorCtr="0" anchor="t" bIns="91425" lIns="91425" spcFirstLastPara="1" rIns="91425" wrap="square" tIns="91425">
            <a:norm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0" name="Google Shape;180;p43"/>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81" name="Shape 181"/>
        <p:cNvGrpSpPr/>
        <p:nvPr/>
      </p:nvGrpSpPr>
      <p:grpSpPr>
        <a:xfrm>
          <a:off x="0" y="0"/>
          <a:ext cx="0" cy="0"/>
          <a:chOff x="0" y="0"/>
          <a:chExt cx="0" cy="0"/>
        </a:xfrm>
      </p:grpSpPr>
      <p:sp>
        <p:nvSpPr>
          <p:cNvPr id="182" name="Google Shape;182;p44"/>
          <p:cNvSpPr txBox="1"/>
          <p:nvPr>
            <p:ph type="title"/>
          </p:nvPr>
        </p:nvSpPr>
        <p:spPr>
          <a:xfrm>
            <a:off x="311700" y="555600"/>
            <a:ext cx="2808000" cy="755700"/>
          </a:xfrm>
          <a:prstGeom prst="rect">
            <a:avLst/>
          </a:prstGeom>
        </p:spPr>
        <p:txBody>
          <a:bodyPr anchorCtr="0" anchor="b" bIns="91425" lIns="91425" spcFirstLastPara="1" rIns="91425" wrap="square" tIns="91425">
            <a:norm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83" name="Google Shape;183;p44"/>
          <p:cNvSpPr txBox="1"/>
          <p:nvPr>
            <p:ph idx="1" type="body"/>
          </p:nvPr>
        </p:nvSpPr>
        <p:spPr>
          <a:xfrm>
            <a:off x="311700" y="1389600"/>
            <a:ext cx="2808000" cy="3179400"/>
          </a:xfrm>
          <a:prstGeom prst="rect">
            <a:avLst/>
          </a:prstGeom>
        </p:spPr>
        <p:txBody>
          <a:bodyPr anchorCtr="0" anchor="t" bIns="91425" lIns="91425" spcFirstLastPara="1" rIns="91425" wrap="square" tIns="91425">
            <a:normAutofit/>
          </a:bodyPr>
          <a:lstStyle>
            <a:lvl1pPr indent="-304800" lvl="0" marL="457200" rtl="0">
              <a:spcBef>
                <a:spcPts val="0"/>
              </a:spcBef>
              <a:spcAft>
                <a:spcPts val="0"/>
              </a:spcAft>
              <a:buSzPts val="1200"/>
              <a:buChar char="●"/>
              <a:defRPr sz="1200"/>
            </a:lvl1pPr>
            <a:lvl2pPr indent="-304800" lvl="1" marL="914400" rtl="0">
              <a:spcBef>
                <a:spcPts val="0"/>
              </a:spcBef>
              <a:spcAft>
                <a:spcPts val="0"/>
              </a:spcAft>
              <a:buSzPts val="1200"/>
              <a:buChar char="○"/>
              <a:defRPr sz="1200"/>
            </a:lvl2pPr>
            <a:lvl3pPr indent="-304800" lvl="2" marL="1371600" rtl="0">
              <a:spcBef>
                <a:spcPts val="0"/>
              </a:spcBef>
              <a:spcAft>
                <a:spcPts val="0"/>
              </a:spcAft>
              <a:buSzPts val="1200"/>
              <a:buChar char="■"/>
              <a:defRPr sz="1200"/>
            </a:lvl3pPr>
            <a:lvl4pPr indent="-304800" lvl="3" marL="1828800" rtl="0">
              <a:spcBef>
                <a:spcPts val="0"/>
              </a:spcBef>
              <a:spcAft>
                <a:spcPts val="0"/>
              </a:spcAft>
              <a:buSzPts val="1200"/>
              <a:buChar char="●"/>
              <a:defRPr sz="1200"/>
            </a:lvl4pPr>
            <a:lvl5pPr indent="-304800" lvl="4" marL="2286000" rtl="0">
              <a:spcBef>
                <a:spcPts val="0"/>
              </a:spcBef>
              <a:spcAft>
                <a:spcPts val="0"/>
              </a:spcAft>
              <a:buSzPts val="1200"/>
              <a:buChar char="○"/>
              <a:defRPr sz="1200"/>
            </a:lvl5pPr>
            <a:lvl6pPr indent="-304800" lvl="5" marL="2743200" rtl="0">
              <a:spcBef>
                <a:spcPts val="0"/>
              </a:spcBef>
              <a:spcAft>
                <a:spcPts val="0"/>
              </a:spcAft>
              <a:buSzPts val="1200"/>
              <a:buChar char="■"/>
              <a:defRPr sz="1200"/>
            </a:lvl6pPr>
            <a:lvl7pPr indent="-304800" lvl="6" marL="3200400" rtl="0">
              <a:spcBef>
                <a:spcPts val="0"/>
              </a:spcBef>
              <a:spcAft>
                <a:spcPts val="0"/>
              </a:spcAft>
              <a:buSzPts val="1200"/>
              <a:buChar char="●"/>
              <a:defRPr sz="1200"/>
            </a:lvl7pPr>
            <a:lvl8pPr indent="-304800" lvl="7" marL="3657600" rtl="0">
              <a:spcBef>
                <a:spcPts val="0"/>
              </a:spcBef>
              <a:spcAft>
                <a:spcPts val="0"/>
              </a:spcAft>
              <a:buSzPts val="1200"/>
              <a:buChar char="○"/>
              <a:defRPr sz="1200"/>
            </a:lvl8pPr>
            <a:lvl9pPr indent="-304800" lvl="8" marL="4114800" rtl="0">
              <a:spcBef>
                <a:spcPts val="0"/>
              </a:spcBef>
              <a:spcAft>
                <a:spcPts val="0"/>
              </a:spcAft>
              <a:buSzPts val="1200"/>
              <a:buChar char="■"/>
              <a:defRPr sz="1200"/>
            </a:lvl9pPr>
          </a:lstStyle>
          <a:p/>
        </p:txBody>
      </p:sp>
      <p:sp>
        <p:nvSpPr>
          <p:cNvPr id="184" name="Google Shape;184;p44"/>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85" name="Shape 185"/>
        <p:cNvGrpSpPr/>
        <p:nvPr/>
      </p:nvGrpSpPr>
      <p:grpSpPr>
        <a:xfrm>
          <a:off x="0" y="0"/>
          <a:ext cx="0" cy="0"/>
          <a:chOff x="0" y="0"/>
          <a:chExt cx="0" cy="0"/>
        </a:xfrm>
      </p:grpSpPr>
      <p:sp>
        <p:nvSpPr>
          <p:cNvPr id="186" name="Google Shape;186;p45"/>
          <p:cNvSpPr txBox="1"/>
          <p:nvPr>
            <p:ph type="title"/>
          </p:nvPr>
        </p:nvSpPr>
        <p:spPr>
          <a:xfrm>
            <a:off x="490250" y="450150"/>
            <a:ext cx="6367800" cy="4090800"/>
          </a:xfrm>
          <a:prstGeom prst="rect">
            <a:avLst/>
          </a:prstGeom>
        </p:spPr>
        <p:txBody>
          <a:bodyPr anchorCtr="0" anchor="ctr" bIns="91425" lIns="91425" spcFirstLastPara="1" rIns="91425" wrap="square" tIns="91425">
            <a:norm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87" name="Google Shape;187;p45"/>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88" name="Shape 188"/>
        <p:cNvGrpSpPr/>
        <p:nvPr/>
      </p:nvGrpSpPr>
      <p:grpSpPr>
        <a:xfrm>
          <a:off x="0" y="0"/>
          <a:ext cx="0" cy="0"/>
          <a:chOff x="0" y="0"/>
          <a:chExt cx="0" cy="0"/>
        </a:xfrm>
      </p:grpSpPr>
      <p:sp>
        <p:nvSpPr>
          <p:cNvPr id="189" name="Google Shape;189;p46"/>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46"/>
          <p:cNvSpPr txBox="1"/>
          <p:nvPr>
            <p:ph type="title"/>
          </p:nvPr>
        </p:nvSpPr>
        <p:spPr>
          <a:xfrm>
            <a:off x="265500" y="1233175"/>
            <a:ext cx="4045200" cy="14823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4200"/>
              <a:buNone/>
              <a:defRPr sz="4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91" name="Google Shape;191;p46"/>
          <p:cNvSpPr txBox="1"/>
          <p:nvPr>
            <p:ph idx="1" type="subTitle"/>
          </p:nvPr>
        </p:nvSpPr>
        <p:spPr>
          <a:xfrm>
            <a:off x="265500" y="2803075"/>
            <a:ext cx="4045200" cy="12351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100"/>
              <a:buNone/>
              <a:defRPr sz="21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92" name="Google Shape;192;p46"/>
          <p:cNvSpPr txBox="1"/>
          <p:nvPr>
            <p:ph idx="2" type="body"/>
          </p:nvPr>
        </p:nvSpPr>
        <p:spPr>
          <a:xfrm>
            <a:off x="4939500" y="724075"/>
            <a:ext cx="3837000" cy="3695100"/>
          </a:xfrm>
          <a:prstGeom prst="rect">
            <a:avLst/>
          </a:prstGeom>
        </p:spPr>
        <p:txBody>
          <a:bodyPr anchorCtr="0" anchor="ctr" bIns="91425" lIns="91425" spcFirstLastPara="1" rIns="91425" wrap="square" tIns="91425">
            <a:normAutofit/>
          </a:bodyPr>
          <a:lstStyle>
            <a:lvl1pPr indent="-342900" lvl="0" marL="457200" rtl="0">
              <a:spcBef>
                <a:spcPts val="0"/>
              </a:spcBef>
              <a:spcAft>
                <a:spcPts val="0"/>
              </a:spcAft>
              <a:buSzPts val="1800"/>
              <a:buChar char="●"/>
              <a:defRPr/>
            </a:lvl1pPr>
            <a:lvl2pPr indent="-317500" lvl="1" marL="914400" rtl="0">
              <a:spcBef>
                <a:spcPts val="0"/>
              </a:spcBef>
              <a:spcAft>
                <a:spcPts val="0"/>
              </a:spcAft>
              <a:buSzPts val="1400"/>
              <a:buChar char="○"/>
              <a:defRPr/>
            </a:lvl2pPr>
            <a:lvl3pPr indent="-317500" lvl="2" marL="1371600" rtl="0">
              <a:spcBef>
                <a:spcPts val="0"/>
              </a:spcBef>
              <a:spcAft>
                <a:spcPts val="0"/>
              </a:spcAft>
              <a:buSzPts val="1400"/>
              <a:buChar char="■"/>
              <a:defRPr/>
            </a:lvl3pPr>
            <a:lvl4pPr indent="-317500" lvl="3" marL="1828800" rtl="0">
              <a:spcBef>
                <a:spcPts val="0"/>
              </a:spcBef>
              <a:spcAft>
                <a:spcPts val="0"/>
              </a:spcAft>
              <a:buSzPts val="1400"/>
              <a:buChar char="●"/>
              <a:defRPr/>
            </a:lvl4pPr>
            <a:lvl5pPr indent="-317500" lvl="4" marL="2286000" rtl="0">
              <a:spcBef>
                <a:spcPts val="0"/>
              </a:spcBef>
              <a:spcAft>
                <a:spcPts val="0"/>
              </a:spcAft>
              <a:buSzPts val="1400"/>
              <a:buChar char="○"/>
              <a:defRPr/>
            </a:lvl5pPr>
            <a:lvl6pPr indent="-317500" lvl="5" marL="2743200" rtl="0">
              <a:spcBef>
                <a:spcPts val="0"/>
              </a:spcBef>
              <a:spcAft>
                <a:spcPts val="0"/>
              </a:spcAft>
              <a:buSzPts val="1400"/>
              <a:buChar char="■"/>
              <a:defRPr/>
            </a:lvl6pPr>
            <a:lvl7pPr indent="-317500" lvl="6" marL="3200400" rtl="0">
              <a:spcBef>
                <a:spcPts val="0"/>
              </a:spcBef>
              <a:spcAft>
                <a:spcPts val="0"/>
              </a:spcAft>
              <a:buSzPts val="1400"/>
              <a:buChar char="●"/>
              <a:defRPr/>
            </a:lvl7pPr>
            <a:lvl8pPr indent="-317500" lvl="7" marL="3657600" rtl="0">
              <a:spcBef>
                <a:spcPts val="0"/>
              </a:spcBef>
              <a:spcAft>
                <a:spcPts val="0"/>
              </a:spcAft>
              <a:buSzPts val="1400"/>
              <a:buChar char="○"/>
              <a:defRPr/>
            </a:lvl8pPr>
            <a:lvl9pPr indent="-317500" lvl="8" marL="4114800" rtl="0">
              <a:spcBef>
                <a:spcPts val="0"/>
              </a:spcBef>
              <a:spcAft>
                <a:spcPts val="0"/>
              </a:spcAft>
              <a:buSzPts val="1400"/>
              <a:buChar char="■"/>
              <a:defRPr/>
            </a:lvl9pPr>
          </a:lstStyle>
          <a:p/>
        </p:txBody>
      </p:sp>
      <p:sp>
        <p:nvSpPr>
          <p:cNvPr id="193" name="Google Shape;193;p46"/>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94" name="Shape 194"/>
        <p:cNvGrpSpPr/>
        <p:nvPr/>
      </p:nvGrpSpPr>
      <p:grpSpPr>
        <a:xfrm>
          <a:off x="0" y="0"/>
          <a:ext cx="0" cy="0"/>
          <a:chOff x="0" y="0"/>
          <a:chExt cx="0" cy="0"/>
        </a:xfrm>
      </p:grpSpPr>
      <p:sp>
        <p:nvSpPr>
          <p:cNvPr id="195" name="Google Shape;195;p47"/>
          <p:cNvSpPr txBox="1"/>
          <p:nvPr>
            <p:ph idx="1" type="body"/>
          </p:nvPr>
        </p:nvSpPr>
        <p:spPr>
          <a:xfrm>
            <a:off x="311700" y="4230575"/>
            <a:ext cx="5998800" cy="605100"/>
          </a:xfrm>
          <a:prstGeom prst="rect">
            <a:avLst/>
          </a:prstGeom>
        </p:spPr>
        <p:txBody>
          <a:bodyPr anchorCtr="0" anchor="ctr" bIns="91425" lIns="91425" spcFirstLastPara="1" rIns="91425" wrap="square" tIns="91425">
            <a:normAutofit/>
          </a:bodyPr>
          <a:lstStyle>
            <a:lvl1pPr indent="-228600" lvl="0" marL="457200" rtl="0">
              <a:lnSpc>
                <a:spcPct val="100000"/>
              </a:lnSpc>
              <a:spcBef>
                <a:spcPts val="0"/>
              </a:spcBef>
              <a:spcAft>
                <a:spcPts val="0"/>
              </a:spcAft>
              <a:buSzPts val="1800"/>
              <a:buNone/>
              <a:defRPr/>
            </a:lvl1pPr>
          </a:lstStyle>
          <a:p/>
        </p:txBody>
      </p:sp>
      <p:sp>
        <p:nvSpPr>
          <p:cNvPr id="196" name="Google Shape;196;p47"/>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97" name="Shape 197"/>
        <p:cNvGrpSpPr/>
        <p:nvPr/>
      </p:nvGrpSpPr>
      <p:grpSpPr>
        <a:xfrm>
          <a:off x="0" y="0"/>
          <a:ext cx="0" cy="0"/>
          <a:chOff x="0" y="0"/>
          <a:chExt cx="0" cy="0"/>
        </a:xfrm>
      </p:grpSpPr>
      <p:sp>
        <p:nvSpPr>
          <p:cNvPr id="198" name="Google Shape;198;p48"/>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99" name="Google Shape;199;p48"/>
          <p:cNvSpPr txBox="1"/>
          <p:nvPr>
            <p:ph idx="1" type="body"/>
          </p:nvPr>
        </p:nvSpPr>
        <p:spPr>
          <a:xfrm>
            <a:off x="311700" y="3152225"/>
            <a:ext cx="8520600" cy="1300800"/>
          </a:xfrm>
          <a:prstGeom prst="rect">
            <a:avLst/>
          </a:prstGeom>
        </p:spPr>
        <p:txBody>
          <a:bodyPr anchorCtr="0" anchor="t" bIns="91425" lIns="91425" spcFirstLastPara="1" rIns="91425" wrap="square" tIns="91425">
            <a:normAutofit/>
          </a:bodyPr>
          <a:lstStyle>
            <a:lvl1pPr indent="-342900" lvl="0" marL="457200" rtl="0" algn="ctr">
              <a:spcBef>
                <a:spcPts val="0"/>
              </a:spcBef>
              <a:spcAft>
                <a:spcPts val="0"/>
              </a:spcAft>
              <a:buSzPts val="1800"/>
              <a:buChar char="●"/>
              <a:defRPr/>
            </a:lvl1pPr>
            <a:lvl2pPr indent="-317500" lvl="1" marL="914400" rtl="0" algn="ctr">
              <a:spcBef>
                <a:spcPts val="0"/>
              </a:spcBef>
              <a:spcAft>
                <a:spcPts val="0"/>
              </a:spcAft>
              <a:buSzPts val="1400"/>
              <a:buChar char="○"/>
              <a:defRPr/>
            </a:lvl2pPr>
            <a:lvl3pPr indent="-317500" lvl="2" marL="1371600" rtl="0" algn="ctr">
              <a:spcBef>
                <a:spcPts val="0"/>
              </a:spcBef>
              <a:spcAft>
                <a:spcPts val="0"/>
              </a:spcAft>
              <a:buSzPts val="1400"/>
              <a:buChar char="■"/>
              <a:defRPr/>
            </a:lvl3pPr>
            <a:lvl4pPr indent="-317500" lvl="3" marL="1828800" rtl="0" algn="ctr">
              <a:spcBef>
                <a:spcPts val="0"/>
              </a:spcBef>
              <a:spcAft>
                <a:spcPts val="0"/>
              </a:spcAft>
              <a:buSzPts val="1400"/>
              <a:buChar char="●"/>
              <a:defRPr/>
            </a:lvl4pPr>
            <a:lvl5pPr indent="-317500" lvl="4" marL="2286000" rtl="0" algn="ctr">
              <a:spcBef>
                <a:spcPts val="0"/>
              </a:spcBef>
              <a:spcAft>
                <a:spcPts val="0"/>
              </a:spcAft>
              <a:buSzPts val="1400"/>
              <a:buChar char="○"/>
              <a:defRPr/>
            </a:lvl5pPr>
            <a:lvl6pPr indent="-317500" lvl="5" marL="2743200" rtl="0" algn="ctr">
              <a:spcBef>
                <a:spcPts val="0"/>
              </a:spcBef>
              <a:spcAft>
                <a:spcPts val="0"/>
              </a:spcAft>
              <a:buSzPts val="1400"/>
              <a:buChar char="■"/>
              <a:defRPr/>
            </a:lvl6pPr>
            <a:lvl7pPr indent="-317500" lvl="6" marL="3200400" rtl="0" algn="ctr">
              <a:spcBef>
                <a:spcPts val="0"/>
              </a:spcBef>
              <a:spcAft>
                <a:spcPts val="0"/>
              </a:spcAft>
              <a:buSzPts val="1400"/>
              <a:buChar char="●"/>
              <a:defRPr/>
            </a:lvl7pPr>
            <a:lvl8pPr indent="-317500" lvl="7" marL="3657600" rtl="0" algn="ctr">
              <a:spcBef>
                <a:spcPts val="0"/>
              </a:spcBef>
              <a:spcAft>
                <a:spcPts val="0"/>
              </a:spcAft>
              <a:buSzPts val="1400"/>
              <a:buChar char="○"/>
              <a:defRPr/>
            </a:lvl8pPr>
            <a:lvl9pPr indent="-317500" lvl="8" marL="4114800" rtl="0" algn="ctr">
              <a:spcBef>
                <a:spcPts val="0"/>
              </a:spcBef>
              <a:spcAft>
                <a:spcPts val="0"/>
              </a:spcAft>
              <a:buSzPts val="1400"/>
              <a:buChar char="■"/>
              <a:defRPr/>
            </a:lvl9pPr>
          </a:lstStyle>
          <a:p/>
        </p:txBody>
      </p:sp>
      <p:sp>
        <p:nvSpPr>
          <p:cNvPr id="200" name="Google Shape;200;p48"/>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01" name="Shape 201"/>
        <p:cNvGrpSpPr/>
        <p:nvPr/>
      </p:nvGrpSpPr>
      <p:grpSpPr>
        <a:xfrm>
          <a:off x="0" y="0"/>
          <a:ext cx="0" cy="0"/>
          <a:chOff x="0" y="0"/>
          <a:chExt cx="0" cy="0"/>
        </a:xfrm>
      </p:grpSpPr>
      <p:sp>
        <p:nvSpPr>
          <p:cNvPr id="202" name="Google Shape;202;p49"/>
          <p:cNvSpPr txBox="1"/>
          <p:nvPr>
            <p:ph idx="12" type="sldNum"/>
          </p:nvPr>
        </p:nvSpPr>
        <p:spPr>
          <a:xfrm>
            <a:off x="8472458" y="4663217"/>
            <a:ext cx="548700" cy="393600"/>
          </a:xfrm>
          <a:prstGeom prst="rect">
            <a:avLst/>
          </a:prstGeom>
        </p:spPr>
        <p:txBody>
          <a:bodyPr anchorCtr="0" anchor="ctr" bIns="91425" lIns="91425" spcFirstLastPara="1" rIns="91425" wrap="square" tIns="91425">
            <a:norm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203" name="Shape 203"/>
        <p:cNvGrpSpPr/>
        <p:nvPr/>
      </p:nvGrpSpPr>
      <p:grpSpPr>
        <a:xfrm>
          <a:off x="0" y="0"/>
          <a:ext cx="0" cy="0"/>
          <a:chOff x="0" y="0"/>
          <a:chExt cx="0" cy="0"/>
        </a:xfrm>
      </p:grpSpPr>
      <p:sp>
        <p:nvSpPr>
          <p:cNvPr id="204" name="Google Shape;204;p50"/>
          <p:cNvSpPr txBox="1"/>
          <p:nvPr>
            <p:ph type="title"/>
          </p:nvPr>
        </p:nvSpPr>
        <p:spPr>
          <a:xfrm>
            <a:off x="685800" y="457200"/>
            <a:ext cx="7772400" cy="857400"/>
          </a:xfrm>
          <a:prstGeom prst="rect">
            <a:avLst/>
          </a:prstGeom>
          <a:noFill/>
          <a:ln>
            <a:noFill/>
          </a:ln>
        </p:spPr>
        <p:txBody>
          <a:bodyPr anchorCtr="0" anchor="ctr" bIns="45700" lIns="91425" spcFirstLastPara="1" rIns="91425" wrap="square" tIns="45700">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5" name="Google Shape;205;p50"/>
          <p:cNvSpPr txBox="1"/>
          <p:nvPr>
            <p:ph idx="1" type="body"/>
          </p:nvPr>
        </p:nvSpPr>
        <p:spPr>
          <a:xfrm>
            <a:off x="685800" y="1485900"/>
            <a:ext cx="7772400" cy="3086100"/>
          </a:xfrm>
          <a:prstGeom prst="rect">
            <a:avLst/>
          </a:prstGeom>
          <a:noFill/>
          <a:ln>
            <a:noFill/>
          </a:ln>
        </p:spPr>
        <p:txBody>
          <a:bodyPr anchorCtr="0" anchor="t" bIns="45700" lIns="91425" spcFirstLastPara="1" rIns="91425" wrap="square" tIns="45700">
            <a:noAutofit/>
          </a:bodyPr>
          <a:lstStyle>
            <a:lvl1pPr indent="-342900" lvl="0" marL="457200" rtl="0" algn="l">
              <a:lnSpc>
                <a:spcPct val="100000"/>
              </a:lnSpc>
              <a:spcBef>
                <a:spcPts val="360"/>
              </a:spcBef>
              <a:spcAft>
                <a:spcPts val="0"/>
              </a:spcAft>
              <a:buClr>
                <a:schemeClr val="lt1"/>
              </a:buClr>
              <a:buSzPts val="1800"/>
              <a:buChar char="•"/>
              <a:defRPr/>
            </a:lvl1pPr>
            <a:lvl2pPr indent="-342900" lvl="1" marL="914400" rtl="0" algn="l">
              <a:lnSpc>
                <a:spcPct val="100000"/>
              </a:lnSpc>
              <a:spcBef>
                <a:spcPts val="360"/>
              </a:spcBef>
              <a:spcAft>
                <a:spcPts val="0"/>
              </a:spcAft>
              <a:buClr>
                <a:schemeClr val="lt1"/>
              </a:buClr>
              <a:buSzPts val="1800"/>
              <a:buChar char="–"/>
              <a:defRPr/>
            </a:lvl2pPr>
            <a:lvl3pPr indent="-342900" lvl="2" marL="1371600" rtl="0" algn="l">
              <a:lnSpc>
                <a:spcPct val="100000"/>
              </a:lnSpc>
              <a:spcBef>
                <a:spcPts val="360"/>
              </a:spcBef>
              <a:spcAft>
                <a:spcPts val="0"/>
              </a:spcAft>
              <a:buClr>
                <a:schemeClr val="lt1"/>
              </a:buClr>
              <a:buSzPts val="1800"/>
              <a:buChar char="•"/>
              <a:defRPr/>
            </a:lvl3pPr>
            <a:lvl4pPr indent="-342900" lvl="3" marL="1828800" rtl="0" algn="l">
              <a:lnSpc>
                <a:spcPct val="100000"/>
              </a:lnSpc>
              <a:spcBef>
                <a:spcPts val="360"/>
              </a:spcBef>
              <a:spcAft>
                <a:spcPts val="0"/>
              </a:spcAft>
              <a:buClr>
                <a:schemeClr val="lt1"/>
              </a:buClr>
              <a:buSzPts val="1800"/>
              <a:buChar char="–"/>
              <a:defRPr/>
            </a:lvl4pPr>
            <a:lvl5pPr indent="-342900" lvl="4" marL="2286000" rtl="0" algn="l">
              <a:lnSpc>
                <a:spcPct val="100000"/>
              </a:lnSpc>
              <a:spcBef>
                <a:spcPts val="360"/>
              </a:spcBef>
              <a:spcAft>
                <a:spcPts val="0"/>
              </a:spcAft>
              <a:buClr>
                <a:schemeClr val="lt1"/>
              </a:buClr>
              <a:buSzPts val="1800"/>
              <a:buChar char="»"/>
              <a:defRPr/>
            </a:lvl5pPr>
            <a:lvl6pPr indent="-342900" lvl="5" marL="2743200" rtl="0" algn="l">
              <a:lnSpc>
                <a:spcPct val="100000"/>
              </a:lnSpc>
              <a:spcBef>
                <a:spcPts val="360"/>
              </a:spcBef>
              <a:spcAft>
                <a:spcPts val="0"/>
              </a:spcAft>
              <a:buClr>
                <a:schemeClr val="lt1"/>
              </a:buClr>
              <a:buSzPts val="1800"/>
              <a:buChar char="»"/>
              <a:defRPr/>
            </a:lvl6pPr>
            <a:lvl7pPr indent="-342900" lvl="6" marL="3200400" rtl="0" algn="l">
              <a:lnSpc>
                <a:spcPct val="100000"/>
              </a:lnSpc>
              <a:spcBef>
                <a:spcPts val="360"/>
              </a:spcBef>
              <a:spcAft>
                <a:spcPts val="0"/>
              </a:spcAft>
              <a:buClr>
                <a:schemeClr val="lt1"/>
              </a:buClr>
              <a:buSzPts val="1800"/>
              <a:buChar char="»"/>
              <a:defRPr/>
            </a:lvl7pPr>
            <a:lvl8pPr indent="-342900" lvl="7" marL="3657600" rtl="0" algn="l">
              <a:lnSpc>
                <a:spcPct val="100000"/>
              </a:lnSpc>
              <a:spcBef>
                <a:spcPts val="360"/>
              </a:spcBef>
              <a:spcAft>
                <a:spcPts val="0"/>
              </a:spcAft>
              <a:buClr>
                <a:schemeClr val="lt1"/>
              </a:buClr>
              <a:buSzPts val="1800"/>
              <a:buChar char="»"/>
              <a:defRPr/>
            </a:lvl8pPr>
            <a:lvl9pPr indent="-342900" lvl="8" marL="4114800" rtl="0" algn="l">
              <a:lnSpc>
                <a:spcPct val="100000"/>
              </a:lnSpc>
              <a:spcBef>
                <a:spcPts val="360"/>
              </a:spcBef>
              <a:spcAft>
                <a:spcPts val="0"/>
              </a:spcAft>
              <a:buClr>
                <a:schemeClr val="lt1"/>
              </a:buClr>
              <a:buSzPts val="1800"/>
              <a:buChar char="»"/>
              <a:defRPr/>
            </a:lvl9pPr>
          </a:lstStyle>
          <a:p/>
        </p:txBody>
      </p:sp>
      <p:sp>
        <p:nvSpPr>
          <p:cNvPr id="206" name="Google Shape;206;p50"/>
          <p:cNvSpPr txBox="1"/>
          <p:nvPr>
            <p:ph idx="10" type="dt"/>
          </p:nvPr>
        </p:nvSpPr>
        <p:spPr>
          <a:xfrm>
            <a:off x="685800" y="4686300"/>
            <a:ext cx="1905000" cy="342900"/>
          </a:xfrm>
          <a:prstGeom prst="rect">
            <a:avLst/>
          </a:prstGeom>
          <a:noFill/>
          <a:ln>
            <a:noFill/>
          </a:ln>
        </p:spPr>
        <p:txBody>
          <a:bodyPr anchorCtr="0" anchor="t"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07" name="Google Shape;207;p50"/>
          <p:cNvSpPr txBox="1"/>
          <p:nvPr>
            <p:ph idx="11" type="ftr"/>
          </p:nvPr>
        </p:nvSpPr>
        <p:spPr>
          <a:xfrm>
            <a:off x="3124200" y="4686300"/>
            <a:ext cx="2895600" cy="342900"/>
          </a:xfrm>
          <a:prstGeom prst="rect">
            <a:avLst/>
          </a:prstGeom>
          <a:noFill/>
          <a:ln>
            <a:noFill/>
          </a:ln>
        </p:spPr>
        <p:txBody>
          <a:bodyPr anchorCtr="0" anchor="t" bIns="45700" lIns="91425" spcFirstLastPara="1" rIns="91425" wrap="square" tIns="45700">
            <a:noAutofit/>
          </a:bodyPr>
          <a:lstStyle>
            <a:lvl1pPr lvl="0" rtl="0" algn="l">
              <a:lnSpc>
                <a:spcPct val="100000"/>
              </a:lnSpc>
              <a:spcBef>
                <a:spcPts val="0"/>
              </a:spcBef>
              <a:spcAft>
                <a:spcPts val="0"/>
              </a:spcAft>
              <a:buSzPts val="1400"/>
              <a:buNone/>
              <a:defRPr/>
            </a:lvl1pPr>
            <a:lvl2pPr lvl="1" rtl="0" algn="l">
              <a:lnSpc>
                <a:spcPct val="100000"/>
              </a:lnSpc>
              <a:spcBef>
                <a:spcPts val="0"/>
              </a:spcBef>
              <a:spcAft>
                <a:spcPts val="0"/>
              </a:spcAft>
              <a:buSzPts val="1400"/>
              <a:buNone/>
              <a:defRPr/>
            </a:lvl2pPr>
            <a:lvl3pPr lvl="2" rtl="0" algn="l">
              <a:lnSpc>
                <a:spcPct val="100000"/>
              </a:lnSpc>
              <a:spcBef>
                <a:spcPts val="0"/>
              </a:spcBef>
              <a:spcAft>
                <a:spcPts val="0"/>
              </a:spcAft>
              <a:buSzPts val="1400"/>
              <a:buNone/>
              <a:defRPr/>
            </a:lvl3pPr>
            <a:lvl4pPr lvl="3" rtl="0" algn="l">
              <a:lnSpc>
                <a:spcPct val="100000"/>
              </a:lnSpc>
              <a:spcBef>
                <a:spcPts val="0"/>
              </a:spcBef>
              <a:spcAft>
                <a:spcPts val="0"/>
              </a:spcAft>
              <a:buSzPts val="1400"/>
              <a:buNone/>
              <a:defRPr/>
            </a:lvl4pPr>
            <a:lvl5pPr lvl="4" rtl="0" algn="l">
              <a:lnSpc>
                <a:spcPct val="100000"/>
              </a:lnSpc>
              <a:spcBef>
                <a:spcPts val="0"/>
              </a:spcBef>
              <a:spcAft>
                <a:spcPts val="0"/>
              </a:spcAft>
              <a:buSzPts val="1400"/>
              <a:buNone/>
              <a:defRPr/>
            </a:lvl5pPr>
            <a:lvl6pPr lvl="5" rtl="0" algn="l">
              <a:lnSpc>
                <a:spcPct val="100000"/>
              </a:lnSpc>
              <a:spcBef>
                <a:spcPts val="0"/>
              </a:spcBef>
              <a:spcAft>
                <a:spcPts val="0"/>
              </a:spcAft>
              <a:buSzPts val="1400"/>
              <a:buNone/>
              <a:defRPr/>
            </a:lvl6pPr>
            <a:lvl7pPr lvl="6" rtl="0" algn="l">
              <a:lnSpc>
                <a:spcPct val="100000"/>
              </a:lnSpc>
              <a:spcBef>
                <a:spcPts val="0"/>
              </a:spcBef>
              <a:spcAft>
                <a:spcPts val="0"/>
              </a:spcAft>
              <a:buSzPts val="1400"/>
              <a:buNone/>
              <a:defRPr/>
            </a:lvl7pPr>
            <a:lvl8pPr lvl="7" rtl="0" algn="l">
              <a:lnSpc>
                <a:spcPct val="100000"/>
              </a:lnSpc>
              <a:spcBef>
                <a:spcPts val="0"/>
              </a:spcBef>
              <a:spcAft>
                <a:spcPts val="0"/>
              </a:spcAft>
              <a:buSzPts val="1400"/>
              <a:buNone/>
              <a:defRPr/>
            </a:lvl8pPr>
            <a:lvl9pPr lvl="8" rtl="0" algn="l">
              <a:lnSpc>
                <a:spcPct val="100000"/>
              </a:lnSpc>
              <a:spcBef>
                <a:spcPts val="0"/>
              </a:spcBef>
              <a:spcAft>
                <a:spcPts val="0"/>
              </a:spcAft>
              <a:buSzPts val="1400"/>
              <a:buNone/>
              <a:defRPr/>
            </a:lvl9pPr>
          </a:lstStyle>
          <a:p/>
        </p:txBody>
      </p:sp>
      <p:sp>
        <p:nvSpPr>
          <p:cNvPr id="208" name="Google Shape;208;p50"/>
          <p:cNvSpPr txBox="1"/>
          <p:nvPr>
            <p:ph idx="12" type="sldNum"/>
          </p:nvPr>
        </p:nvSpPr>
        <p:spPr>
          <a:xfrm>
            <a:off x="6553200" y="4686300"/>
            <a:ext cx="1905000" cy="342900"/>
          </a:xfrm>
          <a:prstGeom prst="rect">
            <a:avLst/>
          </a:prstGeom>
          <a:noFill/>
          <a:ln>
            <a:noFill/>
          </a:ln>
        </p:spPr>
        <p:txBody>
          <a:bodyPr anchorCtr="0" anchor="t"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blipFill>
          <a:blip r:embed="rId2">
            <a:alphaModFix/>
          </a:blip>
          <a:stretch>
            <a:fillRect/>
          </a:stretch>
        </a:blipFill>
      </p:bgPr>
    </p:bg>
    <p:spTree>
      <p:nvGrpSpPr>
        <p:cNvPr id="22" name="Shape 22"/>
        <p:cNvGrpSpPr/>
        <p:nvPr/>
      </p:nvGrpSpPr>
      <p:grpSpPr>
        <a:xfrm>
          <a:off x="0" y="0"/>
          <a:ext cx="0" cy="0"/>
          <a:chOff x="0" y="0"/>
          <a:chExt cx="0" cy="0"/>
        </a:xfrm>
      </p:grpSpPr>
      <p:sp>
        <p:nvSpPr>
          <p:cNvPr id="23" name="Google Shape;23;p6"/>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blipFill>
          <a:blip r:embed="rId2">
            <a:alphaModFix/>
          </a:blip>
          <a:stretch>
            <a:fillRect/>
          </a:stretch>
        </a:blipFill>
      </p:bgPr>
    </p:bg>
    <p:spTree>
      <p:nvGrpSpPr>
        <p:cNvPr id="24" name="Shape 24"/>
        <p:cNvGrpSpPr/>
        <p:nvPr/>
      </p:nvGrpSpPr>
      <p:grpSpPr>
        <a:xfrm>
          <a:off x="0" y="0"/>
          <a:ext cx="0" cy="0"/>
          <a:chOff x="0" y="0"/>
          <a:chExt cx="0" cy="0"/>
        </a:xfrm>
      </p:grpSpPr>
      <p:sp>
        <p:nvSpPr>
          <p:cNvPr id="25" name="Google Shape;25;p7"/>
          <p:cNvSpPr txBox="1"/>
          <p:nvPr>
            <p:ph type="title"/>
          </p:nvPr>
        </p:nvSpPr>
        <p:spPr>
          <a:xfrm>
            <a:off x="5337175" y="1297125"/>
            <a:ext cx="2837400" cy="1252500"/>
          </a:xfrm>
          <a:prstGeom prst="rect">
            <a:avLst/>
          </a:prstGeom>
        </p:spPr>
        <p:txBody>
          <a:bodyPr anchorCtr="0" anchor="b"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
        <p:nvSpPr>
          <p:cNvPr id="26" name="Google Shape;26;p7"/>
          <p:cNvSpPr txBox="1"/>
          <p:nvPr>
            <p:ph idx="1" type="body"/>
          </p:nvPr>
        </p:nvSpPr>
        <p:spPr>
          <a:xfrm>
            <a:off x="5337175" y="2593875"/>
            <a:ext cx="2837400" cy="1252500"/>
          </a:xfrm>
          <a:prstGeom prst="rect">
            <a:avLst/>
          </a:prstGeom>
        </p:spPr>
        <p:txBody>
          <a:bodyPr anchorCtr="0" anchor="t" bIns="91425" lIns="91425" spcFirstLastPara="1" rIns="91425" wrap="square" tIns="91425">
            <a:noAutofit/>
          </a:bodyPr>
          <a:lstStyle>
            <a:lvl1pPr indent="-330200" lvl="0" marL="457200" rtl="0">
              <a:spcBef>
                <a:spcPts val="0"/>
              </a:spcBef>
              <a:spcAft>
                <a:spcPts val="0"/>
              </a:spcAft>
              <a:buClr>
                <a:schemeClr val="lt1"/>
              </a:buClr>
              <a:buSzPts val="1600"/>
              <a:buChar char="●"/>
              <a:defRPr sz="1600">
                <a:solidFill>
                  <a:schemeClr val="lt1"/>
                </a:solidFill>
              </a:defRPr>
            </a:lvl1pPr>
            <a:lvl2pPr indent="-330200" lvl="1" marL="914400" rtl="0">
              <a:spcBef>
                <a:spcPts val="1600"/>
              </a:spcBef>
              <a:spcAft>
                <a:spcPts val="0"/>
              </a:spcAft>
              <a:buClr>
                <a:schemeClr val="lt1"/>
              </a:buClr>
              <a:buSzPts val="1600"/>
              <a:buChar char="○"/>
              <a:defRPr sz="1600">
                <a:solidFill>
                  <a:schemeClr val="lt1"/>
                </a:solidFill>
              </a:defRPr>
            </a:lvl2pPr>
            <a:lvl3pPr indent="-330200" lvl="2" marL="1371600" rtl="0">
              <a:spcBef>
                <a:spcPts val="1600"/>
              </a:spcBef>
              <a:spcAft>
                <a:spcPts val="0"/>
              </a:spcAft>
              <a:buClr>
                <a:schemeClr val="lt1"/>
              </a:buClr>
              <a:buSzPts val="1600"/>
              <a:buChar char="■"/>
              <a:defRPr sz="1600">
                <a:solidFill>
                  <a:schemeClr val="lt1"/>
                </a:solidFill>
              </a:defRPr>
            </a:lvl3pPr>
            <a:lvl4pPr indent="-330200" lvl="3" marL="1828800" rtl="0">
              <a:spcBef>
                <a:spcPts val="1600"/>
              </a:spcBef>
              <a:spcAft>
                <a:spcPts val="0"/>
              </a:spcAft>
              <a:buClr>
                <a:schemeClr val="lt1"/>
              </a:buClr>
              <a:buSzPts val="1600"/>
              <a:buChar char="●"/>
              <a:defRPr sz="1600">
                <a:solidFill>
                  <a:schemeClr val="lt1"/>
                </a:solidFill>
              </a:defRPr>
            </a:lvl4pPr>
            <a:lvl5pPr indent="-330200" lvl="4" marL="2286000" rtl="0">
              <a:spcBef>
                <a:spcPts val="1600"/>
              </a:spcBef>
              <a:spcAft>
                <a:spcPts val="0"/>
              </a:spcAft>
              <a:buClr>
                <a:schemeClr val="lt1"/>
              </a:buClr>
              <a:buSzPts val="1600"/>
              <a:buChar char="○"/>
              <a:defRPr sz="1600">
                <a:solidFill>
                  <a:schemeClr val="lt1"/>
                </a:solidFill>
              </a:defRPr>
            </a:lvl5pPr>
            <a:lvl6pPr indent="-330200" lvl="5" marL="2743200" rtl="0">
              <a:spcBef>
                <a:spcPts val="1600"/>
              </a:spcBef>
              <a:spcAft>
                <a:spcPts val="0"/>
              </a:spcAft>
              <a:buClr>
                <a:schemeClr val="lt1"/>
              </a:buClr>
              <a:buSzPts val="1600"/>
              <a:buChar char="■"/>
              <a:defRPr sz="1600">
                <a:solidFill>
                  <a:schemeClr val="lt1"/>
                </a:solidFill>
              </a:defRPr>
            </a:lvl6pPr>
            <a:lvl7pPr indent="-330200" lvl="6" marL="3200400" rtl="0">
              <a:spcBef>
                <a:spcPts val="1600"/>
              </a:spcBef>
              <a:spcAft>
                <a:spcPts val="0"/>
              </a:spcAft>
              <a:buClr>
                <a:schemeClr val="lt1"/>
              </a:buClr>
              <a:buSzPts val="1600"/>
              <a:buChar char="●"/>
              <a:defRPr sz="1600">
                <a:solidFill>
                  <a:schemeClr val="lt1"/>
                </a:solidFill>
              </a:defRPr>
            </a:lvl7pPr>
            <a:lvl8pPr indent="-330200" lvl="7" marL="3657600" rtl="0">
              <a:spcBef>
                <a:spcPts val="1600"/>
              </a:spcBef>
              <a:spcAft>
                <a:spcPts val="0"/>
              </a:spcAft>
              <a:buClr>
                <a:schemeClr val="lt1"/>
              </a:buClr>
              <a:buSzPts val="1600"/>
              <a:buChar char="○"/>
              <a:defRPr sz="1600">
                <a:solidFill>
                  <a:schemeClr val="lt1"/>
                </a:solidFill>
              </a:defRPr>
            </a:lvl8pPr>
            <a:lvl9pPr indent="-330200" lvl="8" marL="4114800" rtl="0">
              <a:spcBef>
                <a:spcPts val="1600"/>
              </a:spcBef>
              <a:spcAft>
                <a:spcPts val="1600"/>
              </a:spcAft>
              <a:buClr>
                <a:schemeClr val="lt1"/>
              </a:buClr>
              <a:buSzPts val="1600"/>
              <a:buChar char="■"/>
              <a:defRPr sz="1600">
                <a:solidFill>
                  <a:schemeClr val="lt1"/>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blipFill>
          <a:blip r:embed="rId2">
            <a:alphaModFix/>
          </a:blip>
          <a:stretch>
            <a:fillRect/>
          </a:stretch>
        </a:blipFill>
      </p:bgPr>
    </p:bg>
    <p:spTree>
      <p:nvGrpSpPr>
        <p:cNvPr id="27" name="Shape 27"/>
        <p:cNvGrpSpPr/>
        <p:nvPr/>
      </p:nvGrpSpPr>
      <p:grpSpPr>
        <a:xfrm>
          <a:off x="0" y="0"/>
          <a:ext cx="0" cy="0"/>
          <a:chOff x="0" y="0"/>
          <a:chExt cx="0" cy="0"/>
        </a:xfrm>
      </p:grpSpPr>
      <p:sp>
        <p:nvSpPr>
          <p:cNvPr id="28" name="Google Shape;28;p8"/>
          <p:cNvSpPr txBox="1"/>
          <p:nvPr>
            <p:ph type="title"/>
          </p:nvPr>
        </p:nvSpPr>
        <p:spPr>
          <a:xfrm>
            <a:off x="929477" y="436183"/>
            <a:ext cx="2746500" cy="40908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1"/>
              </a:buClr>
              <a:buSzPts val="3000"/>
              <a:buNone/>
              <a:defRPr sz="3000">
                <a:solidFill>
                  <a:schemeClr val="accent1"/>
                </a:solidFill>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p:txBody>
      </p:sp>
      <p:pic>
        <p:nvPicPr>
          <p:cNvPr id="29" name="Google Shape;29;p8"/>
          <p:cNvPicPr preferRelativeResize="0"/>
          <p:nvPr/>
        </p:nvPicPr>
        <p:blipFill>
          <a:blip r:embed="rId3">
            <a:alphaModFix/>
          </a:blip>
          <a:stretch>
            <a:fillRect/>
          </a:stretch>
        </p:blipFill>
        <p:spPr>
          <a:xfrm rot="5400000">
            <a:off x="3278924" y="414050"/>
            <a:ext cx="7626551" cy="2883799"/>
          </a:xfrm>
          <a:prstGeom prst="rect">
            <a:avLst/>
          </a:prstGeom>
          <a:noFill/>
          <a:ln>
            <a:noFill/>
          </a:ln>
        </p:spPr>
      </p:pic>
      <p:pic>
        <p:nvPicPr>
          <p:cNvPr id="30" name="Google Shape;30;p8"/>
          <p:cNvPicPr preferRelativeResize="0"/>
          <p:nvPr/>
        </p:nvPicPr>
        <p:blipFill>
          <a:blip r:embed="rId3">
            <a:alphaModFix/>
          </a:blip>
          <a:stretch>
            <a:fillRect/>
          </a:stretch>
        </p:blipFill>
        <p:spPr>
          <a:xfrm flipH="1" rot="5400000">
            <a:off x="4822414" y="-351911"/>
            <a:ext cx="9309797" cy="3520275"/>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blipFill>
          <a:blip r:embed="rId2">
            <a:alphaModFix/>
          </a:blip>
          <a:stretch>
            <a:fillRect/>
          </a:stretch>
        </a:blipFill>
      </p:bgPr>
    </p:bg>
    <p:spTree>
      <p:nvGrpSpPr>
        <p:cNvPr id="31" name="Shape 31"/>
        <p:cNvGrpSpPr/>
        <p:nvPr/>
      </p:nvGrpSpPr>
      <p:grpSpPr>
        <a:xfrm>
          <a:off x="0" y="0"/>
          <a:ext cx="0" cy="0"/>
          <a:chOff x="0" y="0"/>
          <a:chExt cx="0" cy="0"/>
        </a:xfrm>
      </p:grpSpPr>
      <p:sp>
        <p:nvSpPr>
          <p:cNvPr id="32" name="Google Shape;32;p9"/>
          <p:cNvSpPr txBox="1"/>
          <p:nvPr>
            <p:ph idx="1" type="subTitle"/>
          </p:nvPr>
        </p:nvSpPr>
        <p:spPr>
          <a:xfrm>
            <a:off x="938500" y="1769575"/>
            <a:ext cx="2871600" cy="12351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chemeClr val="lt2"/>
              </a:buClr>
              <a:buSzPts val="1600"/>
              <a:buNone/>
              <a:defRPr sz="1600">
                <a:solidFill>
                  <a:schemeClr val="lt2"/>
                </a:solidFill>
              </a:defRPr>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
        <p:nvSpPr>
          <p:cNvPr id="33" name="Google Shape;33;p9"/>
          <p:cNvSpPr txBox="1"/>
          <p:nvPr>
            <p:ph idx="2" type="body"/>
          </p:nvPr>
        </p:nvSpPr>
        <p:spPr>
          <a:xfrm>
            <a:off x="4703375" y="909600"/>
            <a:ext cx="3468900" cy="33243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Clr>
                <a:schemeClr val="lt1"/>
              </a:buClr>
              <a:buSzPts val="1400"/>
              <a:buChar char="●"/>
              <a:defRPr sz="1400">
                <a:solidFill>
                  <a:schemeClr val="lt1"/>
                </a:solidFill>
              </a:defRPr>
            </a:lvl1pPr>
            <a:lvl2pPr indent="-317500" lvl="1" marL="914400">
              <a:spcBef>
                <a:spcPts val="1600"/>
              </a:spcBef>
              <a:spcAft>
                <a:spcPts val="0"/>
              </a:spcAft>
              <a:buClr>
                <a:schemeClr val="lt1"/>
              </a:buClr>
              <a:buSzPts val="1400"/>
              <a:buChar char="○"/>
              <a:defRPr>
                <a:solidFill>
                  <a:schemeClr val="lt1"/>
                </a:solidFill>
              </a:defRPr>
            </a:lvl2pPr>
            <a:lvl3pPr indent="-317500" lvl="2" marL="1371600">
              <a:spcBef>
                <a:spcPts val="1600"/>
              </a:spcBef>
              <a:spcAft>
                <a:spcPts val="0"/>
              </a:spcAft>
              <a:buClr>
                <a:schemeClr val="lt1"/>
              </a:buClr>
              <a:buSzPts val="1400"/>
              <a:buChar char="■"/>
              <a:defRPr>
                <a:solidFill>
                  <a:schemeClr val="lt1"/>
                </a:solidFill>
              </a:defRPr>
            </a:lvl3pPr>
            <a:lvl4pPr indent="-317500" lvl="3" marL="1828800">
              <a:spcBef>
                <a:spcPts val="1600"/>
              </a:spcBef>
              <a:spcAft>
                <a:spcPts val="0"/>
              </a:spcAft>
              <a:buClr>
                <a:schemeClr val="lt1"/>
              </a:buClr>
              <a:buSzPts val="1400"/>
              <a:buChar char="●"/>
              <a:defRPr>
                <a:solidFill>
                  <a:schemeClr val="lt1"/>
                </a:solidFill>
              </a:defRPr>
            </a:lvl4pPr>
            <a:lvl5pPr indent="-317500" lvl="4" marL="2286000">
              <a:spcBef>
                <a:spcPts val="1600"/>
              </a:spcBef>
              <a:spcAft>
                <a:spcPts val="0"/>
              </a:spcAft>
              <a:buClr>
                <a:schemeClr val="lt1"/>
              </a:buClr>
              <a:buSzPts val="1400"/>
              <a:buChar char="○"/>
              <a:defRPr>
                <a:solidFill>
                  <a:schemeClr val="lt1"/>
                </a:solidFill>
              </a:defRPr>
            </a:lvl5pPr>
            <a:lvl6pPr indent="-317500" lvl="5" marL="2743200">
              <a:spcBef>
                <a:spcPts val="1600"/>
              </a:spcBef>
              <a:spcAft>
                <a:spcPts val="0"/>
              </a:spcAft>
              <a:buClr>
                <a:schemeClr val="lt1"/>
              </a:buClr>
              <a:buSzPts val="1400"/>
              <a:buChar char="■"/>
              <a:defRPr>
                <a:solidFill>
                  <a:schemeClr val="lt1"/>
                </a:solidFill>
              </a:defRPr>
            </a:lvl6pPr>
            <a:lvl7pPr indent="-317500" lvl="6" marL="3200400">
              <a:spcBef>
                <a:spcPts val="1600"/>
              </a:spcBef>
              <a:spcAft>
                <a:spcPts val="0"/>
              </a:spcAft>
              <a:buClr>
                <a:schemeClr val="lt1"/>
              </a:buClr>
              <a:buSzPts val="1400"/>
              <a:buChar char="●"/>
              <a:defRPr>
                <a:solidFill>
                  <a:schemeClr val="lt1"/>
                </a:solidFill>
              </a:defRPr>
            </a:lvl7pPr>
            <a:lvl8pPr indent="-317500" lvl="7" marL="3657600">
              <a:spcBef>
                <a:spcPts val="1600"/>
              </a:spcBef>
              <a:spcAft>
                <a:spcPts val="0"/>
              </a:spcAft>
              <a:buClr>
                <a:schemeClr val="lt1"/>
              </a:buClr>
              <a:buSzPts val="1400"/>
              <a:buChar char="○"/>
              <a:defRPr>
                <a:solidFill>
                  <a:schemeClr val="lt1"/>
                </a:solidFill>
              </a:defRPr>
            </a:lvl8pPr>
            <a:lvl9pPr indent="-317500" lvl="8" marL="4114800">
              <a:spcBef>
                <a:spcPts val="1600"/>
              </a:spcBef>
              <a:spcAft>
                <a:spcPts val="1600"/>
              </a:spcAft>
              <a:buClr>
                <a:schemeClr val="lt1"/>
              </a:buClr>
              <a:buSzPts val="1400"/>
              <a:buChar char="■"/>
              <a:defRPr>
                <a:solidFill>
                  <a:schemeClr val="lt1"/>
                </a:solidFill>
              </a:defRPr>
            </a:lvl9pPr>
          </a:lstStyle>
          <a:p/>
        </p:txBody>
      </p:sp>
      <p:sp>
        <p:nvSpPr>
          <p:cNvPr id="34" name="Google Shape;34;p9"/>
          <p:cNvSpPr txBox="1"/>
          <p:nvPr>
            <p:ph type="title"/>
          </p:nvPr>
        </p:nvSpPr>
        <p:spPr>
          <a:xfrm>
            <a:off x="938500" y="445025"/>
            <a:ext cx="32238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blipFill>
          <a:blip r:embed="rId2">
            <a:alphaModFix/>
          </a:blip>
          <a:stretch>
            <a:fillRect/>
          </a:stretch>
        </a:blipFill>
      </p:bgPr>
    </p:bg>
    <p:spTree>
      <p:nvGrpSpPr>
        <p:cNvPr id="35" name="Shape 35"/>
        <p:cNvGrpSpPr/>
        <p:nvPr/>
      </p:nvGrpSpPr>
      <p:grpSpPr>
        <a:xfrm>
          <a:off x="0" y="0"/>
          <a:ext cx="0" cy="0"/>
          <a:chOff x="0" y="0"/>
          <a:chExt cx="0" cy="0"/>
        </a:xfrm>
      </p:grpSpPr>
      <p:sp>
        <p:nvSpPr>
          <p:cNvPr id="36" name="Google Shape;36;p10"/>
          <p:cNvSpPr txBox="1"/>
          <p:nvPr>
            <p:ph type="title"/>
          </p:nvPr>
        </p:nvSpPr>
        <p:spPr>
          <a:xfrm>
            <a:off x="938500" y="445025"/>
            <a:ext cx="5735700" cy="9414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2400"/>
              <a:buNone/>
              <a:defRPr sz="2400">
                <a:solidFill>
                  <a:schemeClr val="accent1"/>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theme" Target="../theme/theme1.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slideLayout" Target="../slideLayouts/slideLayout37.xml"/><Relationship Id="rId3" Type="http://schemas.openxmlformats.org/officeDocument/2006/relationships/slideLayout" Target="../slideLayouts/slideLayout38.xml"/><Relationship Id="rId4" Type="http://schemas.openxmlformats.org/officeDocument/2006/relationships/slideLayout" Target="../slideLayouts/slideLayout39.xml"/><Relationship Id="rId9" Type="http://schemas.openxmlformats.org/officeDocument/2006/relationships/slideLayout" Target="../slideLayouts/slideLayout44.xml"/><Relationship Id="rId5" Type="http://schemas.openxmlformats.org/officeDocument/2006/relationships/slideLayout" Target="../slideLayouts/slideLayout40.xml"/><Relationship Id="rId6" Type="http://schemas.openxmlformats.org/officeDocument/2006/relationships/slideLayout" Target="../slideLayouts/slideLayout41.xml"/><Relationship Id="rId7" Type="http://schemas.openxmlformats.org/officeDocument/2006/relationships/slideLayout" Target="../slideLayouts/slideLayout42.xml"/><Relationship Id="rId8" Type="http://schemas.openxmlformats.org/officeDocument/2006/relationships/slideLayout" Target="../slideLayouts/slideLayout43.xml"/><Relationship Id="rId11" Type="http://schemas.openxmlformats.org/officeDocument/2006/relationships/slideLayout" Target="../slideLayouts/slideLayout46.xml"/><Relationship Id="rId10" Type="http://schemas.openxmlformats.org/officeDocument/2006/relationships/slideLayout" Target="../slideLayouts/slideLayout45.xml"/><Relationship Id="rId13" Type="http://schemas.openxmlformats.org/officeDocument/2006/relationships/theme" Target="../theme/theme4.xml"/><Relationship Id="rId12" Type="http://schemas.openxmlformats.org/officeDocument/2006/relationships/slideLayout" Target="../slideLayouts/slideLayout4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1"/>
              </a:buClr>
              <a:buSzPts val="2800"/>
              <a:buFont typeface="Montserrat ExtraBold"/>
              <a:buNone/>
              <a:defRPr sz="2800">
                <a:solidFill>
                  <a:schemeClr val="lt1"/>
                </a:solidFill>
                <a:latin typeface="Montserrat ExtraBold"/>
                <a:ea typeface="Montserrat ExtraBold"/>
                <a:cs typeface="Montserrat ExtraBold"/>
                <a:sym typeface="Montserrat ExtraBold"/>
              </a:defRPr>
            </a:lvl1pPr>
            <a:lvl2pPr lvl="1">
              <a:spcBef>
                <a:spcPts val="0"/>
              </a:spcBef>
              <a:spcAft>
                <a:spcPts val="0"/>
              </a:spcAft>
              <a:buClr>
                <a:schemeClr val="dk1"/>
              </a:buClr>
              <a:buSzPts val="2800"/>
              <a:buFont typeface="Montserrat"/>
              <a:buNone/>
              <a:defRPr sz="2800">
                <a:solidFill>
                  <a:schemeClr val="dk1"/>
                </a:solidFill>
                <a:latin typeface="Montserrat"/>
                <a:ea typeface="Montserrat"/>
                <a:cs typeface="Montserrat"/>
                <a:sym typeface="Montserrat"/>
              </a:defRPr>
            </a:lvl2pPr>
            <a:lvl3pPr lvl="2">
              <a:spcBef>
                <a:spcPts val="0"/>
              </a:spcBef>
              <a:spcAft>
                <a:spcPts val="0"/>
              </a:spcAft>
              <a:buClr>
                <a:schemeClr val="dk1"/>
              </a:buClr>
              <a:buSzPts val="2800"/>
              <a:buFont typeface="Montserrat"/>
              <a:buNone/>
              <a:defRPr sz="2800">
                <a:solidFill>
                  <a:schemeClr val="dk1"/>
                </a:solidFill>
                <a:latin typeface="Montserrat"/>
                <a:ea typeface="Montserrat"/>
                <a:cs typeface="Montserrat"/>
                <a:sym typeface="Montserrat"/>
              </a:defRPr>
            </a:lvl3pPr>
            <a:lvl4pPr lvl="3">
              <a:spcBef>
                <a:spcPts val="0"/>
              </a:spcBef>
              <a:spcAft>
                <a:spcPts val="0"/>
              </a:spcAft>
              <a:buClr>
                <a:schemeClr val="dk1"/>
              </a:buClr>
              <a:buSzPts val="2800"/>
              <a:buFont typeface="Montserrat"/>
              <a:buNone/>
              <a:defRPr sz="2800">
                <a:solidFill>
                  <a:schemeClr val="dk1"/>
                </a:solidFill>
                <a:latin typeface="Montserrat"/>
                <a:ea typeface="Montserrat"/>
                <a:cs typeface="Montserrat"/>
                <a:sym typeface="Montserrat"/>
              </a:defRPr>
            </a:lvl4pPr>
            <a:lvl5pPr lvl="4">
              <a:spcBef>
                <a:spcPts val="0"/>
              </a:spcBef>
              <a:spcAft>
                <a:spcPts val="0"/>
              </a:spcAft>
              <a:buClr>
                <a:schemeClr val="dk1"/>
              </a:buClr>
              <a:buSzPts val="2800"/>
              <a:buFont typeface="Montserrat"/>
              <a:buNone/>
              <a:defRPr sz="2800">
                <a:solidFill>
                  <a:schemeClr val="dk1"/>
                </a:solidFill>
                <a:latin typeface="Montserrat"/>
                <a:ea typeface="Montserrat"/>
                <a:cs typeface="Montserrat"/>
                <a:sym typeface="Montserrat"/>
              </a:defRPr>
            </a:lvl5pPr>
            <a:lvl6pPr lvl="5">
              <a:spcBef>
                <a:spcPts val="0"/>
              </a:spcBef>
              <a:spcAft>
                <a:spcPts val="0"/>
              </a:spcAft>
              <a:buClr>
                <a:schemeClr val="dk1"/>
              </a:buClr>
              <a:buSzPts val="2800"/>
              <a:buFont typeface="Montserrat"/>
              <a:buNone/>
              <a:defRPr sz="2800">
                <a:solidFill>
                  <a:schemeClr val="dk1"/>
                </a:solidFill>
                <a:latin typeface="Montserrat"/>
                <a:ea typeface="Montserrat"/>
                <a:cs typeface="Montserrat"/>
                <a:sym typeface="Montserrat"/>
              </a:defRPr>
            </a:lvl6pPr>
            <a:lvl7pPr lvl="6">
              <a:spcBef>
                <a:spcPts val="0"/>
              </a:spcBef>
              <a:spcAft>
                <a:spcPts val="0"/>
              </a:spcAft>
              <a:buClr>
                <a:schemeClr val="dk1"/>
              </a:buClr>
              <a:buSzPts val="2800"/>
              <a:buFont typeface="Montserrat"/>
              <a:buNone/>
              <a:defRPr sz="2800">
                <a:solidFill>
                  <a:schemeClr val="dk1"/>
                </a:solidFill>
                <a:latin typeface="Montserrat"/>
                <a:ea typeface="Montserrat"/>
                <a:cs typeface="Montserrat"/>
                <a:sym typeface="Montserrat"/>
              </a:defRPr>
            </a:lvl7pPr>
            <a:lvl8pPr lvl="7">
              <a:spcBef>
                <a:spcPts val="0"/>
              </a:spcBef>
              <a:spcAft>
                <a:spcPts val="0"/>
              </a:spcAft>
              <a:buClr>
                <a:schemeClr val="dk1"/>
              </a:buClr>
              <a:buSzPts val="2800"/>
              <a:buFont typeface="Montserrat"/>
              <a:buNone/>
              <a:defRPr sz="2800">
                <a:solidFill>
                  <a:schemeClr val="dk1"/>
                </a:solidFill>
                <a:latin typeface="Montserrat"/>
                <a:ea typeface="Montserrat"/>
                <a:cs typeface="Montserrat"/>
                <a:sym typeface="Montserrat"/>
              </a:defRPr>
            </a:lvl8pPr>
            <a:lvl9pPr lvl="8">
              <a:spcBef>
                <a:spcPts val="0"/>
              </a:spcBef>
              <a:spcAft>
                <a:spcPts val="0"/>
              </a:spcAft>
              <a:buClr>
                <a:schemeClr val="dk1"/>
              </a:buClr>
              <a:buSzPts val="2800"/>
              <a:buFont typeface="Montserrat"/>
              <a:buNone/>
              <a:defRPr sz="2800">
                <a:solidFill>
                  <a:schemeClr val="dk1"/>
                </a:solidFill>
                <a:latin typeface="Montserrat"/>
                <a:ea typeface="Montserrat"/>
                <a:cs typeface="Montserrat"/>
                <a:sym typeface="Montserrat"/>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dk2"/>
              </a:buClr>
              <a:buSzPts val="1800"/>
              <a:buFont typeface="Montserrat"/>
              <a:buChar char="●"/>
              <a:defRPr sz="1800">
                <a:solidFill>
                  <a:schemeClr val="dk2"/>
                </a:solidFill>
                <a:latin typeface="Montserrat"/>
                <a:ea typeface="Montserrat"/>
                <a:cs typeface="Montserrat"/>
                <a:sym typeface="Montserrat"/>
              </a:defRPr>
            </a:lvl1pPr>
            <a:lvl2pPr indent="-317500" lvl="1" marL="9144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2pPr>
            <a:lvl3pPr indent="-317500" lvl="2" marL="13716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3pPr>
            <a:lvl4pPr indent="-317500" lvl="3" marL="18288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4pPr>
            <a:lvl5pPr indent="-317500" lvl="4" marL="22860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5pPr>
            <a:lvl6pPr indent="-317500" lvl="5" marL="27432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6pPr>
            <a:lvl7pPr indent="-317500" lvl="6" marL="32004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7pPr>
            <a:lvl8pPr indent="-317500" lvl="7" marL="36576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8pPr>
            <a:lvl9pPr indent="-317500" lvl="8" marL="4114800">
              <a:lnSpc>
                <a:spcPct val="100000"/>
              </a:lnSpc>
              <a:spcBef>
                <a:spcPts val="1600"/>
              </a:spcBef>
              <a:spcAft>
                <a:spcPts val="1600"/>
              </a:spcAft>
              <a:buClr>
                <a:schemeClr val="dk2"/>
              </a:buClr>
              <a:buSzPts val="1400"/>
              <a:buFont typeface="Montserrat"/>
              <a:buChar char="■"/>
              <a:defRPr>
                <a:solidFill>
                  <a:schemeClr val="dk2"/>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54" name="Shape 154"/>
        <p:cNvGrpSpPr/>
        <p:nvPr/>
      </p:nvGrpSpPr>
      <p:grpSpPr>
        <a:xfrm>
          <a:off x="0" y="0"/>
          <a:ext cx="0" cy="0"/>
          <a:chOff x="0" y="0"/>
          <a:chExt cx="0" cy="0"/>
        </a:xfrm>
      </p:grpSpPr>
      <p:sp>
        <p:nvSpPr>
          <p:cNvPr id="155" name="Google Shape;155;p3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56" name="Google Shape;156;p3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158" name="Shape 158"/>
        <p:cNvGrpSpPr/>
        <p:nvPr/>
      </p:nvGrpSpPr>
      <p:grpSpPr>
        <a:xfrm>
          <a:off x="0" y="0"/>
          <a:ext cx="0" cy="0"/>
          <a:chOff x="0" y="0"/>
          <a:chExt cx="0" cy="0"/>
        </a:xfrm>
      </p:grpSpPr>
      <p:sp>
        <p:nvSpPr>
          <p:cNvPr id="159" name="Google Shape;159;p38"/>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p:txBody>
      </p:sp>
      <p:sp>
        <p:nvSpPr>
          <p:cNvPr id="160" name="Google Shape;160;p38"/>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rtl="0">
              <a:lnSpc>
                <a:spcPct val="115000"/>
              </a:lnSpc>
              <a:spcBef>
                <a:spcPts val="0"/>
              </a:spcBef>
              <a:spcAft>
                <a:spcPts val="0"/>
              </a:spcAft>
              <a:buClr>
                <a:schemeClr val="dk2"/>
              </a:buClr>
              <a:buSzPts val="1800"/>
              <a:buChar char="●"/>
              <a:defRPr sz="1800">
                <a:solidFill>
                  <a:schemeClr val="dk2"/>
                </a:solidFill>
              </a:defRPr>
            </a:lvl1pPr>
            <a:lvl2pPr indent="-317500" lvl="1" marL="914400" rtl="0">
              <a:lnSpc>
                <a:spcPct val="115000"/>
              </a:lnSpc>
              <a:spcBef>
                <a:spcPts val="0"/>
              </a:spcBef>
              <a:spcAft>
                <a:spcPts val="0"/>
              </a:spcAft>
              <a:buClr>
                <a:schemeClr val="dk2"/>
              </a:buClr>
              <a:buSzPts val="1400"/>
              <a:buChar char="○"/>
              <a:defRPr>
                <a:solidFill>
                  <a:schemeClr val="dk2"/>
                </a:solidFill>
              </a:defRPr>
            </a:lvl2pPr>
            <a:lvl3pPr indent="-317500" lvl="2" marL="1371600" rtl="0">
              <a:lnSpc>
                <a:spcPct val="115000"/>
              </a:lnSpc>
              <a:spcBef>
                <a:spcPts val="0"/>
              </a:spcBef>
              <a:spcAft>
                <a:spcPts val="0"/>
              </a:spcAft>
              <a:buClr>
                <a:schemeClr val="dk2"/>
              </a:buClr>
              <a:buSzPts val="1400"/>
              <a:buChar char="■"/>
              <a:defRPr>
                <a:solidFill>
                  <a:schemeClr val="dk2"/>
                </a:solidFill>
              </a:defRPr>
            </a:lvl3pPr>
            <a:lvl4pPr indent="-317500" lvl="3" marL="1828800" rtl="0">
              <a:lnSpc>
                <a:spcPct val="115000"/>
              </a:lnSpc>
              <a:spcBef>
                <a:spcPts val="0"/>
              </a:spcBef>
              <a:spcAft>
                <a:spcPts val="0"/>
              </a:spcAft>
              <a:buClr>
                <a:schemeClr val="dk2"/>
              </a:buClr>
              <a:buSzPts val="1400"/>
              <a:buChar char="●"/>
              <a:defRPr>
                <a:solidFill>
                  <a:schemeClr val="dk2"/>
                </a:solidFill>
              </a:defRPr>
            </a:lvl4pPr>
            <a:lvl5pPr indent="-317500" lvl="4" marL="2286000" rtl="0">
              <a:lnSpc>
                <a:spcPct val="115000"/>
              </a:lnSpc>
              <a:spcBef>
                <a:spcPts val="0"/>
              </a:spcBef>
              <a:spcAft>
                <a:spcPts val="0"/>
              </a:spcAft>
              <a:buClr>
                <a:schemeClr val="dk2"/>
              </a:buClr>
              <a:buSzPts val="1400"/>
              <a:buChar char="○"/>
              <a:defRPr>
                <a:solidFill>
                  <a:schemeClr val="dk2"/>
                </a:solidFill>
              </a:defRPr>
            </a:lvl5pPr>
            <a:lvl6pPr indent="-317500" lvl="5" marL="2743200" rtl="0">
              <a:lnSpc>
                <a:spcPct val="115000"/>
              </a:lnSpc>
              <a:spcBef>
                <a:spcPts val="0"/>
              </a:spcBef>
              <a:spcAft>
                <a:spcPts val="0"/>
              </a:spcAft>
              <a:buClr>
                <a:schemeClr val="dk2"/>
              </a:buClr>
              <a:buSzPts val="1400"/>
              <a:buChar char="■"/>
              <a:defRPr>
                <a:solidFill>
                  <a:schemeClr val="dk2"/>
                </a:solidFill>
              </a:defRPr>
            </a:lvl6pPr>
            <a:lvl7pPr indent="-317500" lvl="6" marL="3200400" rtl="0">
              <a:lnSpc>
                <a:spcPct val="115000"/>
              </a:lnSpc>
              <a:spcBef>
                <a:spcPts val="0"/>
              </a:spcBef>
              <a:spcAft>
                <a:spcPts val="0"/>
              </a:spcAft>
              <a:buClr>
                <a:schemeClr val="dk2"/>
              </a:buClr>
              <a:buSzPts val="1400"/>
              <a:buChar char="●"/>
              <a:defRPr>
                <a:solidFill>
                  <a:schemeClr val="dk2"/>
                </a:solidFill>
              </a:defRPr>
            </a:lvl7pPr>
            <a:lvl8pPr indent="-317500" lvl="7" marL="3657600" rtl="0">
              <a:lnSpc>
                <a:spcPct val="115000"/>
              </a:lnSpc>
              <a:spcBef>
                <a:spcPts val="0"/>
              </a:spcBef>
              <a:spcAft>
                <a:spcPts val="0"/>
              </a:spcAft>
              <a:buClr>
                <a:schemeClr val="dk2"/>
              </a:buClr>
              <a:buSzPts val="1400"/>
              <a:buChar char="○"/>
              <a:defRPr>
                <a:solidFill>
                  <a:schemeClr val="dk2"/>
                </a:solidFill>
              </a:defRPr>
            </a:lvl8pPr>
            <a:lvl9pPr indent="-317500" lvl="8" marL="4114800" rtl="0">
              <a:lnSpc>
                <a:spcPct val="115000"/>
              </a:lnSpc>
              <a:spcBef>
                <a:spcPts val="0"/>
              </a:spcBef>
              <a:spcAft>
                <a:spcPts val="0"/>
              </a:spcAft>
              <a:buClr>
                <a:schemeClr val="dk2"/>
              </a:buClr>
              <a:buSzPts val="1400"/>
              <a:buChar char="■"/>
              <a:defRPr>
                <a:solidFill>
                  <a:schemeClr val="dk2"/>
                </a:solidFill>
              </a:defRPr>
            </a:lvl9pPr>
          </a:lstStyle>
          <a:p/>
        </p:txBody>
      </p:sp>
      <p:sp>
        <p:nvSpPr>
          <p:cNvPr id="161" name="Google Shape;161;p3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rtl="0" algn="r">
              <a:buNone/>
              <a:defRPr sz="1000">
                <a:solidFill>
                  <a:schemeClr val="dk2"/>
                </a:solidFill>
              </a:defRPr>
            </a:lvl1pPr>
            <a:lvl2pPr lvl="1" rtl="0" algn="r">
              <a:buNone/>
              <a:defRPr sz="1000">
                <a:solidFill>
                  <a:schemeClr val="dk2"/>
                </a:solidFill>
              </a:defRPr>
            </a:lvl2pPr>
            <a:lvl3pPr lvl="2" rtl="0" algn="r">
              <a:buNone/>
              <a:defRPr sz="1000">
                <a:solidFill>
                  <a:schemeClr val="dk2"/>
                </a:solidFill>
              </a:defRPr>
            </a:lvl3pPr>
            <a:lvl4pPr lvl="3" rtl="0" algn="r">
              <a:buNone/>
              <a:defRPr sz="1000">
                <a:solidFill>
                  <a:schemeClr val="dk2"/>
                </a:solidFill>
              </a:defRPr>
            </a:lvl4pPr>
            <a:lvl5pPr lvl="4" rtl="0" algn="r">
              <a:buNone/>
              <a:defRPr sz="1000">
                <a:solidFill>
                  <a:schemeClr val="dk2"/>
                </a:solidFill>
              </a:defRPr>
            </a:lvl5pPr>
            <a:lvl6pPr lvl="5" rtl="0" algn="r">
              <a:buNone/>
              <a:defRPr sz="1000">
                <a:solidFill>
                  <a:schemeClr val="dk2"/>
                </a:solidFill>
              </a:defRPr>
            </a:lvl6pPr>
            <a:lvl7pPr lvl="6" rtl="0" algn="r">
              <a:buNone/>
              <a:defRPr sz="1000">
                <a:solidFill>
                  <a:schemeClr val="dk2"/>
                </a:solidFill>
              </a:defRPr>
            </a:lvl7pPr>
            <a:lvl8pPr lvl="7" rtl="0" algn="r">
              <a:buNone/>
              <a:defRPr sz="1000">
                <a:solidFill>
                  <a:schemeClr val="dk2"/>
                </a:solidFill>
              </a:defRPr>
            </a:lvl8pPr>
            <a:lvl9pPr lvl="8" rtl="0"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xml"/><Relationship Id="rId3" Type="http://schemas.openxmlformats.org/officeDocument/2006/relationships/image" Target="../media/image27.png"/><Relationship Id="rId4" Type="http://schemas.openxmlformats.org/officeDocument/2006/relationships/image" Target="../media/image29.png"/><Relationship Id="rId5" Type="http://schemas.openxmlformats.org/officeDocument/2006/relationships/image" Target="../media/image5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xml"/><Relationship Id="rId3" Type="http://schemas.openxmlformats.org/officeDocument/2006/relationships/image" Target="../media/image35.png"/><Relationship Id="rId4" Type="http://schemas.openxmlformats.org/officeDocument/2006/relationships/image" Target="../media/image39.png"/><Relationship Id="rId5" Type="http://schemas.openxmlformats.org/officeDocument/2006/relationships/image" Target="../media/image42.png"/><Relationship Id="rId6" Type="http://schemas.openxmlformats.org/officeDocument/2006/relationships/image" Target="../media/image45.png"/><Relationship Id="rId7" Type="http://schemas.openxmlformats.org/officeDocument/2006/relationships/image" Target="../media/image48.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 Id="rId3" Type="http://schemas.openxmlformats.org/officeDocument/2006/relationships/hyperlink" Target="http://www.youtube.com/watch?v=L18AY1VpVOY" TargetMode="External"/><Relationship Id="rId4" Type="http://schemas.openxmlformats.org/officeDocument/2006/relationships/image" Target="../media/image40.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 Id="rId3" Type="http://schemas.openxmlformats.org/officeDocument/2006/relationships/image" Target="../media/image47.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 Id="rId3" Type="http://schemas.openxmlformats.org/officeDocument/2006/relationships/image" Target="../media/image44.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5.xml"/><Relationship Id="rId3" Type="http://schemas.openxmlformats.org/officeDocument/2006/relationships/image" Target="../media/image64.jpg"/><Relationship Id="rId4" Type="http://schemas.openxmlformats.org/officeDocument/2006/relationships/image" Target="../media/image41.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xml"/><Relationship Id="rId3" Type="http://schemas.openxmlformats.org/officeDocument/2006/relationships/image" Target="../media/image57.png"/><Relationship Id="rId4" Type="http://schemas.openxmlformats.org/officeDocument/2006/relationships/image" Target="../media/image46.png"/><Relationship Id="rId5" Type="http://schemas.openxmlformats.org/officeDocument/2006/relationships/image" Target="../media/image5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7.xml"/><Relationship Id="rId3" Type="http://schemas.openxmlformats.org/officeDocument/2006/relationships/image" Target="../media/image52.jpg"/><Relationship Id="rId4" Type="http://schemas.openxmlformats.org/officeDocument/2006/relationships/image" Target="../media/image49.jpg"/><Relationship Id="rId9" Type="http://schemas.openxmlformats.org/officeDocument/2006/relationships/image" Target="../media/image55.jpg"/><Relationship Id="rId5" Type="http://schemas.openxmlformats.org/officeDocument/2006/relationships/image" Target="../media/image54.jpg"/><Relationship Id="rId6" Type="http://schemas.openxmlformats.org/officeDocument/2006/relationships/image" Target="../media/image53.jpg"/><Relationship Id="rId7" Type="http://schemas.openxmlformats.org/officeDocument/2006/relationships/image" Target="../media/image59.jpg"/><Relationship Id="rId8" Type="http://schemas.openxmlformats.org/officeDocument/2006/relationships/image" Target="../media/image56.png"/><Relationship Id="rId11" Type="http://schemas.openxmlformats.org/officeDocument/2006/relationships/image" Target="../media/image67.jpg"/><Relationship Id="rId10" Type="http://schemas.openxmlformats.org/officeDocument/2006/relationships/image" Target="../media/image62.jpg"/><Relationship Id="rId13" Type="http://schemas.openxmlformats.org/officeDocument/2006/relationships/image" Target="../media/image60.jpg"/><Relationship Id="rId12" Type="http://schemas.openxmlformats.org/officeDocument/2006/relationships/image" Target="../media/image68.jpg"/><Relationship Id="rId15" Type="http://schemas.openxmlformats.org/officeDocument/2006/relationships/image" Target="../media/image91.png"/><Relationship Id="rId14" Type="http://schemas.openxmlformats.org/officeDocument/2006/relationships/image" Target="../media/image61.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 Id="rId3" Type="http://schemas.openxmlformats.org/officeDocument/2006/relationships/image" Target="../media/image21.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20.xml"/><Relationship Id="rId3" Type="http://schemas.openxmlformats.org/officeDocument/2006/relationships/image" Target="../media/image65.png"/><Relationship Id="rId4" Type="http://schemas.openxmlformats.org/officeDocument/2006/relationships/image" Target="../media/image63.png"/><Relationship Id="rId5" Type="http://schemas.openxmlformats.org/officeDocument/2006/relationships/image" Target="../media/image69.png"/><Relationship Id="rId6" Type="http://schemas.openxmlformats.org/officeDocument/2006/relationships/image" Target="../media/image66.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21.xml"/><Relationship Id="rId3" Type="http://schemas.openxmlformats.org/officeDocument/2006/relationships/image" Target="../media/image82.png"/><Relationship Id="rId4" Type="http://schemas.openxmlformats.org/officeDocument/2006/relationships/image" Target="../media/image92.png"/><Relationship Id="rId9" Type="http://schemas.openxmlformats.org/officeDocument/2006/relationships/image" Target="../media/image75.png"/><Relationship Id="rId5" Type="http://schemas.openxmlformats.org/officeDocument/2006/relationships/image" Target="../media/image73.png"/><Relationship Id="rId6" Type="http://schemas.openxmlformats.org/officeDocument/2006/relationships/image" Target="../media/image71.png"/><Relationship Id="rId7" Type="http://schemas.openxmlformats.org/officeDocument/2006/relationships/image" Target="../media/image70.png"/><Relationship Id="rId8" Type="http://schemas.openxmlformats.org/officeDocument/2006/relationships/image" Target="../media/image72.png"/><Relationship Id="rId11" Type="http://schemas.openxmlformats.org/officeDocument/2006/relationships/image" Target="../media/image81.png"/><Relationship Id="rId10" Type="http://schemas.openxmlformats.org/officeDocument/2006/relationships/image" Target="../media/image76.png"/><Relationship Id="rId12" Type="http://schemas.openxmlformats.org/officeDocument/2006/relationships/image" Target="../media/image86.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 Id="rId3" Type="http://schemas.openxmlformats.org/officeDocument/2006/relationships/image" Target="../media/image85.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xml"/><Relationship Id="rId3" Type="http://schemas.openxmlformats.org/officeDocument/2006/relationships/image" Target="../media/image87.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8.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58.xml"/><Relationship Id="rId5" Type="http://schemas.openxmlformats.org/officeDocument/2006/relationships/hyperlink" Target="http://bit.ly/33VAFh3" TargetMode="External"/><Relationship Id="rId6" Type="http://schemas.openxmlformats.org/officeDocument/2006/relationships/slide" Target="/ppt/slides/slide56.xml"/><Relationship Id="rId7" Type="http://schemas.openxmlformats.org/officeDocument/2006/relationships/slide" Target="/ppt/slides/slide55.xml"/><Relationship Id="rId8" Type="http://schemas.openxmlformats.org/officeDocument/2006/relationships/slide" Target="/ppt/slides/slide57.xml"/><Relationship Id="rId11" Type="http://schemas.openxmlformats.org/officeDocument/2006/relationships/slide" Target="/ppt/slides/slide60.xml"/><Relationship Id="rId10" Type="http://schemas.openxmlformats.org/officeDocument/2006/relationships/slide" Target="/ppt/slides/slide59.xml"/><Relationship Id="rId12" Type="http://schemas.openxmlformats.org/officeDocument/2006/relationships/slide" Target="/ppt/slides/slide6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9.xml"/><Relationship Id="rId3" Type="http://schemas.openxmlformats.org/officeDocument/2006/relationships/image" Target="../media/image74.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0.xml"/><Relationship Id="rId3" Type="http://schemas.openxmlformats.org/officeDocument/2006/relationships/image" Target="../media/image79.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1.xml"/><Relationship Id="rId3" Type="http://schemas.openxmlformats.org/officeDocument/2006/relationships/image" Target="../media/image78.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2.xml"/><Relationship Id="rId3" Type="http://schemas.openxmlformats.org/officeDocument/2006/relationships/image" Target="../media/image84.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33.xml"/><Relationship Id="rId3" Type="http://schemas.openxmlformats.org/officeDocument/2006/relationships/image" Target="../media/image105.png"/><Relationship Id="rId4" Type="http://schemas.openxmlformats.org/officeDocument/2006/relationships/image" Target="../media/image41.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5.xml"/><Relationship Id="rId3" Type="http://schemas.openxmlformats.org/officeDocument/2006/relationships/image" Target="../media/image93.jp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6.xml"/><Relationship Id="rId3" Type="http://schemas.openxmlformats.org/officeDocument/2006/relationships/image" Target="../media/image8.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7.xml"/><Relationship Id="rId3" Type="http://schemas.openxmlformats.org/officeDocument/2006/relationships/hyperlink" Target="https://docs.google.com/spreadsheets/d/1hx5gh0Hff0O5fDTp9xrQKfEQOFIRj9Xw4HpzoTh9n8A/copy" TargetMode="External"/><Relationship Id="rId4" Type="http://schemas.openxmlformats.org/officeDocument/2006/relationships/image" Target="../media/image77.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2.xml"/><Relationship Id="rId3" Type="http://schemas.openxmlformats.org/officeDocument/2006/relationships/hyperlink" Target="https://docs.google.com/spreadsheets/d/1hx5gh0Hff0O5fDTp9xrQKfEQOFIRj9Xw4HpzoTh9n8A/copy" TargetMode="External"/><Relationship Id="rId4" Type="http://schemas.openxmlformats.org/officeDocument/2006/relationships/image" Target="../media/image80.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 Id="rId3" Type="http://schemas.openxmlformats.org/officeDocument/2006/relationships/hyperlink" Target="http://drive.google.com/file/d/103DugWVCl2TKLJZHHHAJ68TDc7N4Q1We/view" TargetMode="External"/><Relationship Id="rId4" Type="http://schemas.openxmlformats.org/officeDocument/2006/relationships/image" Target="../media/image18.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51.xml"/><Relationship Id="rId3" Type="http://schemas.openxmlformats.org/officeDocument/2006/relationships/image" Target="../media/image83.jpg"/><Relationship Id="rId4" Type="http://schemas.openxmlformats.org/officeDocument/2006/relationships/image" Target="../media/image96.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2.xml"/><Relationship Id="rId3" Type="http://schemas.openxmlformats.org/officeDocument/2006/relationships/image" Target="../media/image94.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3.xml"/><Relationship Id="rId3" Type="http://schemas.openxmlformats.org/officeDocument/2006/relationships/image" Target="../media/image97.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6.xml"/><Relationship Id="rId3" Type="http://schemas.openxmlformats.org/officeDocument/2006/relationships/hyperlink" Target="https://www.freepik.com/free-photo/low-angle-man-with-virtual-reality-simulator_7136709.htm" TargetMode="External"/><Relationship Id="rId4" Type="http://schemas.openxmlformats.org/officeDocument/2006/relationships/hyperlink" Target="https://www.freepik.com/free-photo/low-angle-man-with-virtual-reality-simulator_7136709.htm/?utm_source=slidesgo_template&amp;utm_medium=referral-link&amp;utm_campaign=sg_resources&amp;utm_content=freepik" TargetMode="External"/><Relationship Id="rId9" Type="http://schemas.openxmlformats.org/officeDocument/2006/relationships/image" Target="../media/image98.png"/><Relationship Id="rId5" Type="http://schemas.openxmlformats.org/officeDocument/2006/relationships/hyperlink" Target="https://www.freepik.com/free-photo/young-man-working-ethernet-switch-medium-shot_5819341.htm/?utm_source=slidesgo_template&amp;utm_medium=referral-link&amp;utm_campaign=sg_resources&amp;utm_content=freepik" TargetMode="External"/><Relationship Id="rId6" Type="http://schemas.openxmlformats.org/officeDocument/2006/relationships/hyperlink" Target="https://www.freepik.com/free-photo/motherboard-with-optical-fiber-cables_5265876.htm" TargetMode="External"/><Relationship Id="rId7" Type="http://schemas.openxmlformats.org/officeDocument/2006/relationships/hyperlink" Target="https://www.freepik.com/free-photo/motherboard-with-optical-fiber-cables_5265876.htm/?utm_source=slidesgo_template&amp;utm_medium=referral-link&amp;utm_campaign=sg_resources&amp;utm_content=freepik" TargetMode="External"/><Relationship Id="rId8" Type="http://schemas.openxmlformats.org/officeDocument/2006/relationships/hyperlink" Target="https://www.freepik.com/free-photo/high-speed-optical-fiber-with-blue-light_5265885.htm/?utm_source=slidesgo_template&amp;utm_medium=referral-link&amp;utm_campaign=sg_resources&amp;utm_content=freepik" TargetMode="External"/><Relationship Id="rId11" Type="http://schemas.openxmlformats.org/officeDocument/2006/relationships/image" Target="../media/image88.png"/><Relationship Id="rId10" Type="http://schemas.openxmlformats.org/officeDocument/2006/relationships/image" Target="../media/image7.png"/><Relationship Id="rId12" Type="http://schemas.openxmlformats.org/officeDocument/2006/relationships/image" Target="../media/image89.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7.xml"/><Relationship Id="rId3" Type="http://schemas.openxmlformats.org/officeDocument/2006/relationships/hyperlink" Target="https://www.freepik.com/free-vector/particles-background-gradient_5891802.htm" TargetMode="External"/><Relationship Id="rId4" Type="http://schemas.openxmlformats.org/officeDocument/2006/relationships/hyperlink" Target="https://www.freepik.com/free-vector/particles-background-gradient_5891802.htm/?utm_source=slidesgo_template&amp;utm_medium=referral-link&amp;utm_campaign=sg_resources&amp;utm_content=freepik" TargetMode="External"/><Relationship Id="rId5" Type="http://schemas.openxmlformats.org/officeDocument/2006/relationships/hyperlink" Target="https://www.freepik.com/free-photo/skyscrapers-with-sunlight_4821877.htm/?utm_source=slidesgo_template&amp;utm_medium=referral-link&amp;utm_campaign=sg_resources&amp;utm_content=freepik" TargetMode="External"/><Relationship Id="rId6" Type="http://schemas.openxmlformats.org/officeDocument/2006/relationships/hyperlink" Target="https://www.freepik.com/free-photo/vivid-girl-vr-headset-having-fun_1925571.htm/?utm_source=slidesgo_template&amp;utm_medium=referral-link&amp;utm_campaign=sg_resources&amp;utm_content=freepik" TargetMode="Externa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8.xml"/><Relationship Id="rId3" Type="http://schemas.openxmlformats.org/officeDocument/2006/relationships/hyperlink" Target="http://bit.ly/2PfT4lq" TargetMode="External"/><Relationship Id="rId4" Type="http://schemas.openxmlformats.org/officeDocument/2006/relationships/slide" Target="/ppt/slides/slide5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59.xml"/><Relationship Id="rId3" Type="http://schemas.openxmlformats.org/officeDocument/2006/relationships/hyperlink" Target="https://fonts.google.com/specimen/Montserrat" TargetMode="Externa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xml"/><Relationship Id="rId3" Type="http://schemas.openxmlformats.org/officeDocument/2006/relationships/image" Target="../media/image31.jpg"/><Relationship Id="rId4" Type="http://schemas.openxmlformats.org/officeDocument/2006/relationships/image" Target="../media/image33.jpg"/><Relationship Id="rId5" Type="http://schemas.openxmlformats.org/officeDocument/2006/relationships/image" Target="../media/image26.jp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6.xml"/><Relationship Id="rId3" Type="http://schemas.openxmlformats.org/officeDocument/2006/relationships/hyperlink" Target="https://chrome.google.com/webstore/detail/flaticon-for-gsuit-gslide/haekgjfnhhdkgfgmldhfokhmfkgmciba" TargetMode="Externa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73.xml"/><Relationship Id="rId3" Type="http://schemas.openxmlformats.org/officeDocument/2006/relationships/hyperlink" Target="http://bit.ly/2PfT4lq" TargetMode="External"/><Relationship Id="rId4" Type="http://schemas.openxmlformats.org/officeDocument/2006/relationships/image" Target="../media/image90.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 Id="rId3" Type="http://schemas.openxmlformats.org/officeDocument/2006/relationships/image" Target="../media/image43.png"/><Relationship Id="rId4" Type="http://schemas.openxmlformats.org/officeDocument/2006/relationships/image" Target="../media/image3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9.xml"/><Relationship Id="rId3" Type="http://schemas.openxmlformats.org/officeDocument/2006/relationships/image" Target="../media/image24.png"/><Relationship Id="rId4" Type="http://schemas.openxmlformats.org/officeDocument/2006/relationships/image" Target="../media/image30.png"/><Relationship Id="rId5" Type="http://schemas.openxmlformats.org/officeDocument/2006/relationships/image" Target="../media/image32.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 name="Shape 212"/>
        <p:cNvGrpSpPr/>
        <p:nvPr/>
      </p:nvGrpSpPr>
      <p:grpSpPr>
        <a:xfrm>
          <a:off x="0" y="0"/>
          <a:ext cx="0" cy="0"/>
          <a:chOff x="0" y="0"/>
          <a:chExt cx="0" cy="0"/>
        </a:xfrm>
      </p:grpSpPr>
      <p:sp>
        <p:nvSpPr>
          <p:cNvPr id="213" name="Google Shape;213;p51"/>
          <p:cNvSpPr txBox="1"/>
          <p:nvPr/>
        </p:nvSpPr>
        <p:spPr>
          <a:xfrm>
            <a:off x="466175" y="93225"/>
            <a:ext cx="6347100" cy="4340700"/>
          </a:xfrm>
          <a:prstGeom prst="rect">
            <a:avLst/>
          </a:prstGeom>
          <a:noFill/>
          <a:ln>
            <a:noFill/>
          </a:ln>
        </p:spPr>
        <p:txBody>
          <a:bodyPr anchorCtr="0" anchor="t" bIns="91425" lIns="91425" spcFirstLastPara="1" rIns="91425" wrap="square" tIns="91425">
            <a:spAutoFit/>
          </a:bodyPr>
          <a:lstStyle/>
          <a:p>
            <a:pPr indent="-292100" lvl="0" marL="457200" rtl="0" algn="l">
              <a:spcBef>
                <a:spcPts val="0"/>
              </a:spcBef>
              <a:spcAft>
                <a:spcPts val="0"/>
              </a:spcAft>
              <a:buClr>
                <a:schemeClr val="dk2"/>
              </a:buClr>
              <a:buSzPts val="1000"/>
              <a:buChar char="●"/>
            </a:pPr>
            <a:r>
              <a:rPr lang="en" sz="1000">
                <a:solidFill>
                  <a:schemeClr val="dk2"/>
                </a:solidFill>
              </a:rPr>
              <a:t>Everyone writes down their title of their talk at this conference, the last publication title or how they would describe what they do.</a:t>
            </a:r>
            <a:endParaRPr sz="1000">
              <a:solidFill>
                <a:schemeClr val="dk2"/>
              </a:solidFill>
            </a:endParaRPr>
          </a:p>
          <a:p>
            <a:pPr indent="-292100" lvl="0" marL="457200" rtl="0" algn="l">
              <a:spcBef>
                <a:spcPts val="0"/>
              </a:spcBef>
              <a:spcAft>
                <a:spcPts val="0"/>
              </a:spcAft>
              <a:buClr>
                <a:schemeClr val="dk2"/>
              </a:buClr>
              <a:buSzPts val="1000"/>
              <a:buChar char="●"/>
            </a:pPr>
            <a:r>
              <a:rPr lang="en" sz="1000">
                <a:solidFill>
                  <a:schemeClr val="dk2"/>
                </a:solidFill>
              </a:rPr>
              <a:t>Define “Cool”</a:t>
            </a:r>
            <a:endParaRPr sz="1000">
              <a:solidFill>
                <a:schemeClr val="dk2"/>
              </a:solidFill>
            </a:endParaRPr>
          </a:p>
          <a:p>
            <a:pPr indent="-292100" lvl="1" marL="914400" rtl="0" algn="l">
              <a:spcBef>
                <a:spcPts val="0"/>
              </a:spcBef>
              <a:spcAft>
                <a:spcPts val="0"/>
              </a:spcAft>
              <a:buClr>
                <a:schemeClr val="dk2"/>
              </a:buClr>
              <a:buSzPts val="1000"/>
              <a:buChar char="○"/>
            </a:pPr>
            <a:r>
              <a:rPr lang="en" sz="1000">
                <a:solidFill>
                  <a:schemeClr val="dk2"/>
                </a:solidFill>
              </a:rPr>
              <a:t>Ask, what is cool? What do they think of when they hear “cool”? What inspired them to do what they do?</a:t>
            </a:r>
            <a:endParaRPr sz="1000">
              <a:solidFill>
                <a:schemeClr val="dk2"/>
              </a:solidFill>
            </a:endParaRPr>
          </a:p>
          <a:p>
            <a:pPr indent="-292100" lvl="1" marL="914400" rtl="0" algn="l">
              <a:spcBef>
                <a:spcPts val="0"/>
              </a:spcBef>
              <a:spcAft>
                <a:spcPts val="0"/>
              </a:spcAft>
              <a:buClr>
                <a:schemeClr val="dk2"/>
              </a:buClr>
              <a:buSzPts val="1000"/>
              <a:buChar char="○"/>
            </a:pPr>
            <a:r>
              <a:rPr lang="en" sz="1000">
                <a:solidFill>
                  <a:schemeClr val="dk2"/>
                </a:solidFill>
              </a:rPr>
              <a:t>We define cool science- the stuff that draws people in, that inspires kids to follow a career path in earth systems</a:t>
            </a:r>
            <a:endParaRPr sz="1000">
              <a:solidFill>
                <a:schemeClr val="dk2"/>
              </a:solidFill>
            </a:endParaRPr>
          </a:p>
          <a:p>
            <a:pPr indent="-292100" lvl="2" marL="1371600" rtl="0" algn="l">
              <a:spcBef>
                <a:spcPts val="0"/>
              </a:spcBef>
              <a:spcAft>
                <a:spcPts val="0"/>
              </a:spcAft>
              <a:buClr>
                <a:schemeClr val="dk2"/>
              </a:buClr>
              <a:buSzPts val="1000"/>
              <a:buChar char="■"/>
            </a:pPr>
            <a:r>
              <a:rPr lang="en" sz="1000">
                <a:solidFill>
                  <a:schemeClr val="dk2"/>
                </a:solidFill>
              </a:rPr>
              <a:t>Mythbusters, stormchasing, sharks, space, </a:t>
            </a:r>
            <a:endParaRPr sz="1000">
              <a:solidFill>
                <a:schemeClr val="dk2"/>
              </a:solidFill>
            </a:endParaRPr>
          </a:p>
          <a:p>
            <a:pPr indent="-292100" lvl="2" marL="1371600" rtl="0" algn="l">
              <a:spcBef>
                <a:spcPts val="0"/>
              </a:spcBef>
              <a:spcAft>
                <a:spcPts val="0"/>
              </a:spcAft>
              <a:buClr>
                <a:schemeClr val="dk2"/>
              </a:buClr>
              <a:buSzPts val="1000"/>
              <a:buChar char="■"/>
            </a:pPr>
            <a:r>
              <a:rPr lang="en" sz="1000">
                <a:solidFill>
                  <a:schemeClr val="dk2"/>
                </a:solidFill>
              </a:rPr>
              <a:t>Experience with crisis- hurricane, housefire, freeze, fishkill, HAB, mass mortality event</a:t>
            </a:r>
            <a:endParaRPr sz="1000">
              <a:solidFill>
                <a:schemeClr val="dk2"/>
              </a:solidFill>
            </a:endParaRPr>
          </a:p>
          <a:p>
            <a:pPr indent="-292100" lvl="3" marL="1828800" rtl="0" algn="l">
              <a:spcBef>
                <a:spcPts val="0"/>
              </a:spcBef>
              <a:spcAft>
                <a:spcPts val="0"/>
              </a:spcAft>
              <a:buClr>
                <a:schemeClr val="dk2"/>
              </a:buClr>
              <a:buSzPts val="1000"/>
              <a:buChar char="●"/>
            </a:pPr>
            <a:r>
              <a:rPr lang="en" sz="1000">
                <a:solidFill>
                  <a:schemeClr val="dk2"/>
                </a:solidFill>
              </a:rPr>
              <a:t>The clickbait stuff inspires curiosity- science is cool, I want to do that</a:t>
            </a:r>
            <a:endParaRPr sz="1000">
              <a:solidFill>
                <a:schemeClr val="dk2"/>
              </a:solidFill>
            </a:endParaRPr>
          </a:p>
          <a:p>
            <a:pPr indent="-292100" lvl="3" marL="1828800" rtl="0" algn="l">
              <a:spcBef>
                <a:spcPts val="0"/>
              </a:spcBef>
              <a:spcAft>
                <a:spcPts val="0"/>
              </a:spcAft>
              <a:buClr>
                <a:schemeClr val="dk2"/>
              </a:buClr>
              <a:buSzPts val="1000"/>
              <a:buChar char="●"/>
            </a:pPr>
            <a:r>
              <a:rPr lang="en" sz="1000">
                <a:solidFill>
                  <a:schemeClr val="dk2"/>
                </a:solidFill>
              </a:rPr>
              <a:t>Experience stuff results in “I need to know more about that” everything is connected- give examples of earth system connectivity local to global</a:t>
            </a:r>
            <a:endParaRPr sz="1000">
              <a:solidFill>
                <a:schemeClr val="dk2"/>
              </a:solidFill>
            </a:endParaRPr>
          </a:p>
          <a:p>
            <a:pPr indent="-292100" lvl="1" marL="914400" rtl="0" algn="l">
              <a:spcBef>
                <a:spcPts val="0"/>
              </a:spcBef>
              <a:spcAft>
                <a:spcPts val="0"/>
              </a:spcAft>
              <a:buClr>
                <a:schemeClr val="dk2"/>
              </a:buClr>
              <a:buSzPts val="1000"/>
              <a:buChar char="○"/>
            </a:pPr>
            <a:r>
              <a:rPr lang="en" sz="1000">
                <a:solidFill>
                  <a:schemeClr val="dk2"/>
                </a:solidFill>
              </a:rPr>
              <a:t>Ask people to read what they wrote… is this cool? No. </a:t>
            </a:r>
            <a:endParaRPr sz="1000">
              <a:solidFill>
                <a:schemeClr val="dk2"/>
              </a:solidFill>
            </a:endParaRPr>
          </a:p>
          <a:p>
            <a:pPr indent="-292100" lvl="2" marL="1371600" rtl="0" algn="l">
              <a:spcBef>
                <a:spcPts val="0"/>
              </a:spcBef>
              <a:spcAft>
                <a:spcPts val="0"/>
              </a:spcAft>
              <a:buClr>
                <a:schemeClr val="dk2"/>
              </a:buClr>
              <a:buSzPts val="1000"/>
              <a:buChar char="■"/>
            </a:pPr>
            <a:r>
              <a:rPr lang="en" sz="1000">
                <a:solidFill>
                  <a:schemeClr val="dk2"/>
                </a:solidFill>
              </a:rPr>
              <a:t>During this presentation think of how to sell your science to a student, mom that needs weather information planning a beach day, to other scientists. Rewrite your title, think of your super hero name</a:t>
            </a:r>
            <a:endParaRPr sz="1000">
              <a:solidFill>
                <a:schemeClr val="dk2"/>
              </a:solidFill>
            </a:endParaRPr>
          </a:p>
          <a:p>
            <a:pPr indent="-292100" lvl="0" marL="457200" rtl="0" algn="l">
              <a:spcBef>
                <a:spcPts val="0"/>
              </a:spcBef>
              <a:spcAft>
                <a:spcPts val="0"/>
              </a:spcAft>
              <a:buClr>
                <a:schemeClr val="dk2"/>
              </a:buClr>
              <a:buSzPts val="1000"/>
              <a:buChar char="●"/>
            </a:pPr>
            <a:r>
              <a:rPr lang="en" sz="1000">
                <a:solidFill>
                  <a:schemeClr val="dk2"/>
                </a:solidFill>
              </a:rPr>
              <a:t>Putting it all together: Intro the methods from the </a:t>
            </a:r>
            <a:r>
              <a:rPr lang="en" sz="1000">
                <a:solidFill>
                  <a:schemeClr val="dk2"/>
                </a:solidFill>
              </a:rPr>
              <a:t>Abstract</a:t>
            </a:r>
            <a:endParaRPr sz="1000">
              <a:solidFill>
                <a:schemeClr val="dk2"/>
              </a:solidFill>
            </a:endParaRPr>
          </a:p>
          <a:p>
            <a:pPr indent="-292100" lvl="1" marL="914400" rtl="0" algn="l">
              <a:spcBef>
                <a:spcPts val="0"/>
              </a:spcBef>
              <a:spcAft>
                <a:spcPts val="0"/>
              </a:spcAft>
              <a:buClr>
                <a:schemeClr val="dk2"/>
              </a:buClr>
              <a:buSzPts val="1000"/>
              <a:buChar char="○"/>
            </a:pPr>
            <a:r>
              <a:rPr lang="en" sz="1000">
                <a:solidFill>
                  <a:schemeClr val="dk2"/>
                </a:solidFill>
              </a:rPr>
              <a:t>Improve Reach</a:t>
            </a:r>
            <a:endParaRPr sz="1000">
              <a:solidFill>
                <a:schemeClr val="dk2"/>
              </a:solidFill>
            </a:endParaRPr>
          </a:p>
          <a:p>
            <a:pPr indent="-292100" lvl="2" marL="1371600" rtl="0" algn="l">
              <a:spcBef>
                <a:spcPts val="0"/>
              </a:spcBef>
              <a:spcAft>
                <a:spcPts val="0"/>
              </a:spcAft>
              <a:buClr>
                <a:schemeClr val="dk2"/>
              </a:buClr>
              <a:buSzPts val="1000"/>
              <a:buChar char="■"/>
            </a:pPr>
            <a:r>
              <a:rPr lang="en" sz="1000">
                <a:solidFill>
                  <a:schemeClr val="dk2"/>
                </a:solidFill>
              </a:rPr>
              <a:t>Storytelling</a:t>
            </a:r>
            <a:endParaRPr sz="1000">
              <a:solidFill>
                <a:schemeClr val="dk2"/>
              </a:solidFill>
            </a:endParaRPr>
          </a:p>
          <a:p>
            <a:pPr indent="-292100" lvl="1" marL="914400" rtl="0" algn="l">
              <a:spcBef>
                <a:spcPts val="0"/>
              </a:spcBef>
              <a:spcAft>
                <a:spcPts val="0"/>
              </a:spcAft>
              <a:buClr>
                <a:schemeClr val="dk2"/>
              </a:buClr>
              <a:buSzPts val="1000"/>
              <a:buChar char="○"/>
            </a:pPr>
            <a:r>
              <a:rPr lang="en" sz="1000">
                <a:solidFill>
                  <a:schemeClr val="dk2"/>
                </a:solidFill>
              </a:rPr>
              <a:t>Improve Usability</a:t>
            </a:r>
            <a:endParaRPr sz="1000">
              <a:solidFill>
                <a:schemeClr val="dk2"/>
              </a:solidFill>
            </a:endParaRPr>
          </a:p>
          <a:p>
            <a:pPr indent="-292100" lvl="1" marL="914400" rtl="0" algn="l">
              <a:spcBef>
                <a:spcPts val="0"/>
              </a:spcBef>
              <a:spcAft>
                <a:spcPts val="0"/>
              </a:spcAft>
              <a:buClr>
                <a:schemeClr val="dk2"/>
              </a:buClr>
              <a:buSzPts val="1000"/>
              <a:buChar char="○"/>
            </a:pPr>
            <a:r>
              <a:rPr lang="en" sz="1000">
                <a:solidFill>
                  <a:schemeClr val="dk2"/>
                </a:solidFill>
              </a:rPr>
              <a:t>Improve Workforce</a:t>
            </a:r>
            <a:endParaRPr sz="1000">
              <a:solidFill>
                <a:schemeClr val="dk2"/>
              </a:solidFill>
            </a:endParaRPr>
          </a:p>
          <a:p>
            <a:pPr indent="-292100" lvl="2" marL="1371600" rtl="0" algn="l">
              <a:spcBef>
                <a:spcPts val="0"/>
              </a:spcBef>
              <a:spcAft>
                <a:spcPts val="0"/>
              </a:spcAft>
              <a:buClr>
                <a:schemeClr val="dk2"/>
              </a:buClr>
              <a:buSzPts val="1000"/>
              <a:buChar char="■"/>
            </a:pPr>
            <a:r>
              <a:rPr lang="en" sz="1000">
                <a:solidFill>
                  <a:schemeClr val="dk2"/>
                </a:solidFill>
              </a:rPr>
              <a:t>Local → Global</a:t>
            </a:r>
            <a:endParaRPr sz="1000">
              <a:solidFill>
                <a:schemeClr val="dk2"/>
              </a:solidFill>
            </a:endParaRPr>
          </a:p>
          <a:p>
            <a:pPr indent="-292100" lvl="0" marL="457200" rtl="0" algn="l">
              <a:spcBef>
                <a:spcPts val="0"/>
              </a:spcBef>
              <a:spcAft>
                <a:spcPts val="0"/>
              </a:spcAft>
              <a:buClr>
                <a:schemeClr val="dk2"/>
              </a:buClr>
              <a:buSzPts val="1000"/>
              <a:buChar char="●"/>
            </a:pPr>
            <a:r>
              <a:rPr lang="en" sz="1000">
                <a:solidFill>
                  <a:schemeClr val="dk2"/>
                </a:solidFill>
              </a:rPr>
              <a:t>Conclusions</a:t>
            </a:r>
            <a:endParaRPr sz="1000">
              <a:solidFill>
                <a:schemeClr val="dk2"/>
              </a:solidFill>
            </a:endParaRPr>
          </a:p>
          <a:p>
            <a:pPr indent="0" lvl="0" marL="0" rtl="0" algn="l">
              <a:spcBef>
                <a:spcPts val="0"/>
              </a:spcBef>
              <a:spcAft>
                <a:spcPts val="0"/>
              </a:spcAft>
              <a:buNone/>
            </a:pPr>
            <a:r>
              <a:rPr lang="en" sz="1000">
                <a:solidFill>
                  <a:schemeClr val="dk2"/>
                </a:solidFill>
              </a:rPr>
              <a:t>Powered by UFS</a:t>
            </a:r>
            <a:endParaRPr sz="1000">
              <a:solidFill>
                <a:schemeClr val="dk2"/>
              </a:solidFill>
            </a:endParaRPr>
          </a:p>
          <a:p>
            <a:pPr indent="0" lvl="0" marL="0" rtl="0" algn="l">
              <a:spcBef>
                <a:spcPts val="0"/>
              </a:spcBef>
              <a:spcAft>
                <a:spcPts val="0"/>
              </a:spcAft>
              <a:buNone/>
            </a:pPr>
            <a:r>
              <a:t/>
            </a:r>
            <a:endParaRPr sz="1000">
              <a:solidFill>
                <a:schemeClr val="dk2"/>
              </a:solidFill>
            </a:endParaRPr>
          </a:p>
          <a:p>
            <a:pPr indent="0" lvl="0" marL="0" rtl="0" algn="l">
              <a:spcBef>
                <a:spcPts val="0"/>
              </a:spcBef>
              <a:spcAft>
                <a:spcPts val="0"/>
              </a:spcAft>
              <a:buNone/>
            </a:pPr>
            <a:r>
              <a:rPr lang="en" sz="1000">
                <a:solidFill>
                  <a:schemeClr val="dk2"/>
                </a:solidFill>
              </a:rPr>
              <a:t>Maybe chatGPT</a:t>
            </a:r>
            <a:endParaRPr sz="1000">
              <a:solidFill>
                <a:schemeClr val="dk2"/>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3" name="Shape 303"/>
        <p:cNvGrpSpPr/>
        <p:nvPr/>
      </p:nvGrpSpPr>
      <p:grpSpPr>
        <a:xfrm>
          <a:off x="0" y="0"/>
          <a:ext cx="0" cy="0"/>
          <a:chOff x="0" y="0"/>
          <a:chExt cx="0" cy="0"/>
        </a:xfrm>
      </p:grpSpPr>
      <p:sp>
        <p:nvSpPr>
          <p:cNvPr id="304" name="Google Shape;304;p60"/>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Improve Reach</a:t>
            </a:r>
            <a:endParaRPr/>
          </a:p>
        </p:txBody>
      </p:sp>
      <p:pic>
        <p:nvPicPr>
          <p:cNvPr id="305" name="Google Shape;305;p60"/>
          <p:cNvPicPr preferRelativeResize="0"/>
          <p:nvPr/>
        </p:nvPicPr>
        <p:blipFill>
          <a:blip r:embed="rId3">
            <a:alphaModFix/>
          </a:blip>
          <a:stretch>
            <a:fillRect/>
          </a:stretch>
        </p:blipFill>
        <p:spPr>
          <a:xfrm>
            <a:off x="180475" y="932500"/>
            <a:ext cx="3271400" cy="3966770"/>
          </a:xfrm>
          <a:prstGeom prst="rect">
            <a:avLst/>
          </a:prstGeom>
          <a:noFill/>
          <a:ln>
            <a:noFill/>
          </a:ln>
        </p:spPr>
      </p:pic>
      <p:pic>
        <p:nvPicPr>
          <p:cNvPr id="306" name="Google Shape;306;p60"/>
          <p:cNvPicPr preferRelativeResize="0"/>
          <p:nvPr/>
        </p:nvPicPr>
        <p:blipFill>
          <a:blip r:embed="rId4">
            <a:alphaModFix/>
          </a:blip>
          <a:stretch>
            <a:fillRect/>
          </a:stretch>
        </p:blipFill>
        <p:spPr>
          <a:xfrm>
            <a:off x="3691600" y="205750"/>
            <a:ext cx="3219450" cy="3171825"/>
          </a:xfrm>
          <a:prstGeom prst="rect">
            <a:avLst/>
          </a:prstGeom>
          <a:noFill/>
          <a:ln>
            <a:noFill/>
          </a:ln>
        </p:spPr>
      </p:pic>
      <p:pic>
        <p:nvPicPr>
          <p:cNvPr id="307" name="Google Shape;307;p60"/>
          <p:cNvPicPr preferRelativeResize="0"/>
          <p:nvPr/>
        </p:nvPicPr>
        <p:blipFill>
          <a:blip r:embed="rId5">
            <a:alphaModFix/>
          </a:blip>
          <a:stretch>
            <a:fillRect/>
          </a:stretch>
        </p:blipFill>
        <p:spPr>
          <a:xfrm>
            <a:off x="5872600" y="2806560"/>
            <a:ext cx="3271398" cy="2336941"/>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 name="Shape 311"/>
        <p:cNvGrpSpPr/>
        <p:nvPr/>
      </p:nvGrpSpPr>
      <p:grpSpPr>
        <a:xfrm>
          <a:off x="0" y="0"/>
          <a:ext cx="0" cy="0"/>
          <a:chOff x="0" y="0"/>
          <a:chExt cx="0" cy="0"/>
        </a:xfrm>
      </p:grpSpPr>
      <p:sp>
        <p:nvSpPr>
          <p:cNvPr id="312" name="Google Shape;312;p61"/>
          <p:cNvSpPr txBox="1"/>
          <p:nvPr>
            <p:ph type="title"/>
          </p:nvPr>
        </p:nvSpPr>
        <p:spPr>
          <a:xfrm>
            <a:off x="362250" y="1437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Improve Reach</a:t>
            </a:r>
            <a:endParaRPr/>
          </a:p>
        </p:txBody>
      </p:sp>
      <p:pic>
        <p:nvPicPr>
          <p:cNvPr id="313" name="Google Shape;313;p61"/>
          <p:cNvPicPr preferRelativeResize="0"/>
          <p:nvPr/>
        </p:nvPicPr>
        <p:blipFill>
          <a:blip r:embed="rId3">
            <a:alphaModFix/>
          </a:blip>
          <a:stretch>
            <a:fillRect/>
          </a:stretch>
        </p:blipFill>
        <p:spPr>
          <a:xfrm>
            <a:off x="45250" y="2202408"/>
            <a:ext cx="1694275" cy="2259039"/>
          </a:xfrm>
          <a:prstGeom prst="rect">
            <a:avLst/>
          </a:prstGeom>
          <a:noFill/>
          <a:ln>
            <a:noFill/>
          </a:ln>
        </p:spPr>
      </p:pic>
      <p:pic>
        <p:nvPicPr>
          <p:cNvPr id="314" name="Google Shape;314;p61"/>
          <p:cNvPicPr preferRelativeResize="0"/>
          <p:nvPr/>
        </p:nvPicPr>
        <p:blipFill>
          <a:blip r:embed="rId4">
            <a:alphaModFix/>
          </a:blip>
          <a:stretch>
            <a:fillRect/>
          </a:stretch>
        </p:blipFill>
        <p:spPr>
          <a:xfrm>
            <a:off x="1843713" y="829025"/>
            <a:ext cx="2006225" cy="2973225"/>
          </a:xfrm>
          <a:prstGeom prst="rect">
            <a:avLst/>
          </a:prstGeom>
          <a:noFill/>
          <a:ln>
            <a:noFill/>
          </a:ln>
        </p:spPr>
      </p:pic>
      <p:pic>
        <p:nvPicPr>
          <p:cNvPr id="315" name="Google Shape;315;p61"/>
          <p:cNvPicPr preferRelativeResize="0"/>
          <p:nvPr/>
        </p:nvPicPr>
        <p:blipFill>
          <a:blip r:embed="rId5">
            <a:alphaModFix/>
          </a:blip>
          <a:stretch>
            <a:fillRect/>
          </a:stretch>
        </p:blipFill>
        <p:spPr>
          <a:xfrm>
            <a:off x="5319398" y="191424"/>
            <a:ext cx="2073025" cy="2764025"/>
          </a:xfrm>
          <a:prstGeom prst="rect">
            <a:avLst/>
          </a:prstGeom>
          <a:noFill/>
          <a:ln>
            <a:noFill/>
          </a:ln>
        </p:spPr>
      </p:pic>
      <p:pic>
        <p:nvPicPr>
          <p:cNvPr id="316" name="Google Shape;316;p61"/>
          <p:cNvPicPr preferRelativeResize="0"/>
          <p:nvPr/>
        </p:nvPicPr>
        <p:blipFill>
          <a:blip r:embed="rId6">
            <a:alphaModFix/>
          </a:blip>
          <a:stretch>
            <a:fillRect/>
          </a:stretch>
        </p:blipFill>
        <p:spPr>
          <a:xfrm>
            <a:off x="7392425" y="2459996"/>
            <a:ext cx="1694275" cy="2541402"/>
          </a:xfrm>
          <a:prstGeom prst="rect">
            <a:avLst/>
          </a:prstGeom>
          <a:noFill/>
          <a:ln>
            <a:noFill/>
          </a:ln>
        </p:spPr>
      </p:pic>
      <p:pic>
        <p:nvPicPr>
          <p:cNvPr id="317" name="Google Shape;317;p61"/>
          <p:cNvPicPr preferRelativeResize="0"/>
          <p:nvPr/>
        </p:nvPicPr>
        <p:blipFill>
          <a:blip r:embed="rId7">
            <a:alphaModFix/>
          </a:blip>
          <a:stretch>
            <a:fillRect/>
          </a:stretch>
        </p:blipFill>
        <p:spPr>
          <a:xfrm>
            <a:off x="3954125" y="2387399"/>
            <a:ext cx="1960500" cy="2614001"/>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 name="Shape 321"/>
        <p:cNvGrpSpPr/>
        <p:nvPr/>
      </p:nvGrpSpPr>
      <p:grpSpPr>
        <a:xfrm>
          <a:off x="0" y="0"/>
          <a:ext cx="0" cy="0"/>
          <a:chOff x="0" y="0"/>
          <a:chExt cx="0" cy="0"/>
        </a:xfrm>
      </p:grpSpPr>
      <p:pic>
        <p:nvPicPr>
          <p:cNvPr descr="Short answer: No. A NOAA scientist explains why." id="322" name="Google Shape;322;p62" title="Can a tornado be tamed?">
            <a:hlinkClick r:id="rId3"/>
          </p:cNvPr>
          <p:cNvPicPr preferRelativeResize="0"/>
          <p:nvPr/>
        </p:nvPicPr>
        <p:blipFill>
          <a:blip r:embed="rId4">
            <a:alphaModFix/>
          </a:blip>
          <a:stretch>
            <a:fillRect/>
          </a:stretch>
        </p:blipFill>
        <p:spPr>
          <a:xfrm>
            <a:off x="720850" y="1028450"/>
            <a:ext cx="7119700" cy="4004850"/>
          </a:xfrm>
          <a:prstGeom prst="rect">
            <a:avLst/>
          </a:prstGeom>
          <a:noFill/>
          <a:ln>
            <a:noFill/>
          </a:ln>
        </p:spPr>
      </p:pic>
      <p:sp>
        <p:nvSpPr>
          <p:cNvPr id="323" name="Google Shape;323;p62"/>
          <p:cNvSpPr txBox="1"/>
          <p:nvPr>
            <p:ph type="title"/>
          </p:nvPr>
        </p:nvSpPr>
        <p:spPr>
          <a:xfrm>
            <a:off x="720850" y="277150"/>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Improve Reach</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10" presetSubtype="0">
                                  <p:stCondLst>
                                    <p:cond delay="0"/>
                                  </p:stCondLst>
                                  <p:childTnLst>
                                    <p:set>
                                      <p:cBhvr>
                                        <p:cTn dur="1" fill="hold">
                                          <p:stCondLst>
                                            <p:cond delay="0"/>
                                          </p:stCondLst>
                                        </p:cTn>
                                        <p:tgtEl>
                                          <p:spTgt spid="322"/>
                                        </p:tgtEl>
                                        <p:attrNameLst>
                                          <p:attrName>style.visibility</p:attrName>
                                        </p:attrNameLst>
                                      </p:cBhvr>
                                      <p:to>
                                        <p:strVal val="visible"/>
                                      </p:to>
                                    </p:set>
                                    <p:animEffect filter="fade" transition="in">
                                      <p:cBhvr>
                                        <p:cTn dur="1000"/>
                                        <p:tgtEl>
                                          <p:spTgt spid="32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 name="Shape 327"/>
        <p:cNvGrpSpPr/>
        <p:nvPr/>
      </p:nvGrpSpPr>
      <p:grpSpPr>
        <a:xfrm>
          <a:off x="0" y="0"/>
          <a:ext cx="0" cy="0"/>
          <a:chOff x="0" y="0"/>
          <a:chExt cx="0" cy="0"/>
        </a:xfrm>
      </p:grpSpPr>
      <p:sp>
        <p:nvSpPr>
          <p:cNvPr id="328" name="Google Shape;328;p63"/>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Improve Reach</a:t>
            </a:r>
            <a:endParaRPr/>
          </a:p>
        </p:txBody>
      </p:sp>
      <p:sp>
        <p:nvSpPr>
          <p:cNvPr id="329" name="Google Shape;329;p63"/>
          <p:cNvSpPr txBox="1"/>
          <p:nvPr/>
        </p:nvSpPr>
        <p:spPr>
          <a:xfrm>
            <a:off x="206325" y="1311675"/>
            <a:ext cx="7044600" cy="98520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spAutoFit/>
          </a:bodyPr>
          <a:lstStyle/>
          <a:p>
            <a:pPr indent="0" lvl="0" marL="0" rtl="0" algn="l">
              <a:spcBef>
                <a:spcPts val="0"/>
              </a:spcBef>
              <a:spcAft>
                <a:spcPts val="0"/>
              </a:spcAft>
              <a:buNone/>
            </a:pPr>
            <a:r>
              <a:rPr b="1" i="1" lang="en" sz="2000">
                <a:solidFill>
                  <a:schemeClr val="dk2"/>
                </a:solidFill>
                <a:highlight>
                  <a:schemeClr val="dk1"/>
                </a:highlight>
                <a:latin typeface="Roboto"/>
                <a:ea typeface="Roboto"/>
                <a:cs typeface="Roboto"/>
                <a:sym typeface="Roboto"/>
              </a:rPr>
              <a:t>“International weather organizations collaborate to keep athletes safe and improve forecasts”</a:t>
            </a:r>
            <a:endParaRPr b="1" i="1" sz="2000">
              <a:solidFill>
                <a:schemeClr val="dk2"/>
              </a:solidFill>
              <a:highlight>
                <a:schemeClr val="dk1"/>
              </a:highlight>
              <a:latin typeface="Roboto"/>
              <a:ea typeface="Roboto"/>
              <a:cs typeface="Roboto"/>
              <a:sym typeface="Roboto"/>
            </a:endParaRPr>
          </a:p>
          <a:p>
            <a:pPr indent="0" lvl="0" marL="0" rtl="0" algn="l">
              <a:spcBef>
                <a:spcPts val="0"/>
              </a:spcBef>
              <a:spcAft>
                <a:spcPts val="0"/>
              </a:spcAft>
              <a:buNone/>
            </a:pPr>
            <a:r>
              <a:rPr b="1" i="1" lang="en" sz="1200">
                <a:solidFill>
                  <a:srgbClr val="484848"/>
                </a:solidFill>
                <a:highlight>
                  <a:schemeClr val="dk1"/>
                </a:highlight>
                <a:latin typeface="Roboto"/>
                <a:ea typeface="Roboto"/>
                <a:cs typeface="Roboto"/>
                <a:sym typeface="Roboto"/>
              </a:rPr>
              <a:t>“</a:t>
            </a:r>
            <a:endParaRPr b="1" i="1" sz="1200">
              <a:solidFill>
                <a:srgbClr val="484848"/>
              </a:solidFill>
              <a:highlight>
                <a:schemeClr val="dk1"/>
              </a:highlight>
              <a:latin typeface="Roboto"/>
              <a:ea typeface="Roboto"/>
              <a:cs typeface="Roboto"/>
              <a:sym typeface="Roboto"/>
            </a:endParaRPr>
          </a:p>
        </p:txBody>
      </p:sp>
      <p:pic>
        <p:nvPicPr>
          <p:cNvPr id="330" name="Google Shape;330;p63"/>
          <p:cNvPicPr preferRelativeResize="0"/>
          <p:nvPr/>
        </p:nvPicPr>
        <p:blipFill>
          <a:blip r:embed="rId3">
            <a:alphaModFix/>
          </a:blip>
          <a:stretch>
            <a:fillRect/>
          </a:stretch>
        </p:blipFill>
        <p:spPr>
          <a:xfrm>
            <a:off x="4450825" y="2180525"/>
            <a:ext cx="4169600" cy="2781099"/>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4" name="Shape 334"/>
        <p:cNvGrpSpPr/>
        <p:nvPr/>
      </p:nvGrpSpPr>
      <p:grpSpPr>
        <a:xfrm>
          <a:off x="0" y="0"/>
          <a:ext cx="0" cy="0"/>
          <a:chOff x="0" y="0"/>
          <a:chExt cx="0" cy="0"/>
        </a:xfrm>
      </p:grpSpPr>
      <p:sp>
        <p:nvSpPr>
          <p:cNvPr id="335" name="Google Shape;335;p64"/>
          <p:cNvSpPr txBox="1"/>
          <p:nvPr>
            <p:ph type="title"/>
          </p:nvPr>
        </p:nvSpPr>
        <p:spPr>
          <a:xfrm>
            <a:off x="334250" y="247600"/>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Improve Reach</a:t>
            </a:r>
            <a:endParaRPr/>
          </a:p>
        </p:txBody>
      </p:sp>
      <p:pic>
        <p:nvPicPr>
          <p:cNvPr id="336" name="Google Shape;336;p64"/>
          <p:cNvPicPr preferRelativeResize="0"/>
          <p:nvPr/>
        </p:nvPicPr>
        <p:blipFill>
          <a:blip r:embed="rId3">
            <a:alphaModFix/>
          </a:blip>
          <a:stretch>
            <a:fillRect/>
          </a:stretch>
        </p:blipFill>
        <p:spPr>
          <a:xfrm>
            <a:off x="461900" y="737125"/>
            <a:ext cx="7526001" cy="4303200"/>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340" name="Shape 340"/>
        <p:cNvGrpSpPr/>
        <p:nvPr/>
      </p:nvGrpSpPr>
      <p:grpSpPr>
        <a:xfrm>
          <a:off x="0" y="0"/>
          <a:ext cx="0" cy="0"/>
          <a:chOff x="0" y="0"/>
          <a:chExt cx="0" cy="0"/>
        </a:xfrm>
      </p:grpSpPr>
      <p:pic>
        <p:nvPicPr>
          <p:cNvPr descr="A computer screen with green and purple text&#10;&#10;Description automatically generated" id="341" name="Google Shape;341;p65"/>
          <p:cNvPicPr preferRelativeResize="0"/>
          <p:nvPr/>
        </p:nvPicPr>
        <p:blipFill rotWithShape="1">
          <a:blip r:embed="rId3">
            <a:alphaModFix/>
          </a:blip>
          <a:srcRect b="0" l="0" r="0" t="0"/>
          <a:stretch/>
        </p:blipFill>
        <p:spPr>
          <a:xfrm>
            <a:off x="0" y="659713"/>
            <a:ext cx="9144002" cy="4687027"/>
          </a:xfrm>
          <a:prstGeom prst="rect">
            <a:avLst/>
          </a:prstGeom>
          <a:noFill/>
          <a:ln>
            <a:noFill/>
          </a:ln>
        </p:spPr>
      </p:pic>
      <p:sp>
        <p:nvSpPr>
          <p:cNvPr id="342" name="Google Shape;342;p65"/>
          <p:cNvSpPr/>
          <p:nvPr/>
        </p:nvSpPr>
        <p:spPr>
          <a:xfrm>
            <a:off x="0" y="4687025"/>
            <a:ext cx="464756" cy="450703"/>
          </a:xfrm>
          <a:custGeom>
            <a:rect b="b" l="l" r="r" t="t"/>
            <a:pathLst>
              <a:path extrusionOk="0" h="1839605" w="1840616">
                <a:moveTo>
                  <a:pt x="0" y="0"/>
                </a:moveTo>
                <a:lnTo>
                  <a:pt x="1840616" y="0"/>
                </a:lnTo>
                <a:lnTo>
                  <a:pt x="1840616" y="1839605"/>
                </a:lnTo>
                <a:lnTo>
                  <a:pt x="0" y="1839605"/>
                </a:lnTo>
                <a:lnTo>
                  <a:pt x="0" y="0"/>
                </a:lnTo>
                <a:close/>
              </a:path>
            </a:pathLst>
          </a:custGeom>
          <a:blipFill rotWithShape="1">
            <a:blip r:embed="rId4">
              <a:alphaModFix/>
            </a:blip>
            <a:stretch>
              <a:fillRect b="0" l="0" r="0" t="0"/>
            </a:stretch>
          </a:blipFill>
          <a:ln>
            <a:noFill/>
          </a:ln>
        </p:spPr>
      </p:sp>
      <p:sp>
        <p:nvSpPr>
          <p:cNvPr id="343" name="Google Shape;343;p65"/>
          <p:cNvSpPr/>
          <p:nvPr/>
        </p:nvSpPr>
        <p:spPr>
          <a:xfrm>
            <a:off x="-1" y="1313480"/>
            <a:ext cx="7055700" cy="3379500"/>
          </a:xfrm>
          <a:prstGeom prst="rect">
            <a:avLst/>
          </a:prstGeom>
          <a:gradFill>
            <a:gsLst>
              <a:gs pos="0">
                <a:schemeClr val="dk1"/>
              </a:gs>
              <a:gs pos="18000">
                <a:schemeClr val="dk1"/>
              </a:gs>
              <a:gs pos="100000">
                <a:srgbClr val="FFFFFF">
                  <a:alpha val="0"/>
                </a:srgbClr>
              </a:gs>
            </a:gsLst>
            <a:lin ang="16200038" scaled="0"/>
          </a:gra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400">
              <a:solidFill>
                <a:schemeClr val="lt1"/>
              </a:solidFill>
              <a:latin typeface="Calibri"/>
              <a:ea typeface="Calibri"/>
              <a:cs typeface="Calibri"/>
              <a:sym typeface="Calibri"/>
            </a:endParaRPr>
          </a:p>
        </p:txBody>
      </p:sp>
      <p:sp>
        <p:nvSpPr>
          <p:cNvPr id="344" name="Google Shape;344;p65"/>
          <p:cNvSpPr txBox="1"/>
          <p:nvPr/>
        </p:nvSpPr>
        <p:spPr>
          <a:xfrm>
            <a:off x="222726" y="2831725"/>
            <a:ext cx="8250900" cy="2455200"/>
          </a:xfrm>
          <a:prstGeom prst="rect">
            <a:avLst/>
          </a:prstGeom>
          <a:noFill/>
          <a:ln>
            <a:noFill/>
          </a:ln>
        </p:spPr>
        <p:txBody>
          <a:bodyPr anchorCtr="0" anchor="t" bIns="34275" lIns="68575" spcFirstLastPara="1" rIns="68575" wrap="square" tIns="34275">
            <a:spAutoFit/>
          </a:bodyPr>
          <a:lstStyle/>
          <a:p>
            <a:pPr indent="-177800" lvl="0" marL="177800" marR="0" rtl="0" algn="l">
              <a:lnSpc>
                <a:spcPct val="150000"/>
              </a:lnSpc>
              <a:spcBef>
                <a:spcPts val="0"/>
              </a:spcBef>
              <a:spcAft>
                <a:spcPts val="0"/>
              </a:spcAft>
              <a:buClr>
                <a:srgbClr val="DAF3FF"/>
              </a:buClr>
              <a:buSzPts val="1400"/>
              <a:buFont typeface="Arial"/>
              <a:buChar char="•"/>
            </a:pPr>
            <a:r>
              <a:rPr b="1" lang="en" sz="1400">
                <a:solidFill>
                  <a:srgbClr val="DAF3FF"/>
                </a:solidFill>
                <a:latin typeface="Arial"/>
                <a:ea typeface="Arial"/>
                <a:cs typeface="Arial"/>
                <a:sym typeface="Arial"/>
              </a:rPr>
              <a:t>Perception that coding has a steep learning curve </a:t>
            </a:r>
            <a:endParaRPr sz="1100"/>
          </a:p>
          <a:p>
            <a:pPr indent="-177800" lvl="0" marL="177800" marR="0" rtl="0" algn="l">
              <a:lnSpc>
                <a:spcPct val="150000"/>
              </a:lnSpc>
              <a:spcBef>
                <a:spcPts val="300"/>
              </a:spcBef>
              <a:spcAft>
                <a:spcPts val="0"/>
              </a:spcAft>
              <a:buClr>
                <a:srgbClr val="DAF3FF"/>
              </a:buClr>
              <a:buSzPts val="1400"/>
              <a:buFont typeface="Arial"/>
              <a:buChar char="•"/>
            </a:pPr>
            <a:r>
              <a:rPr b="1" lang="en" sz="1400">
                <a:solidFill>
                  <a:srgbClr val="DAF3FF"/>
                </a:solidFill>
                <a:latin typeface="Arial"/>
                <a:ea typeface="Arial"/>
                <a:cs typeface="Arial"/>
                <a:sym typeface="Arial"/>
              </a:rPr>
              <a:t>Lack of visibility and branding limits public awareness and support</a:t>
            </a:r>
            <a:endParaRPr sz="1100"/>
          </a:p>
          <a:p>
            <a:pPr indent="-177800" lvl="0" marL="177800" marR="0" rtl="0" algn="l">
              <a:lnSpc>
                <a:spcPct val="150000"/>
              </a:lnSpc>
              <a:spcBef>
                <a:spcPts val="300"/>
              </a:spcBef>
              <a:spcAft>
                <a:spcPts val="0"/>
              </a:spcAft>
              <a:buClr>
                <a:srgbClr val="DAF3FF"/>
              </a:buClr>
              <a:buSzPts val="1400"/>
              <a:buFont typeface="Arial"/>
              <a:buChar char="•"/>
            </a:pPr>
            <a:r>
              <a:rPr b="1" lang="en" sz="1400">
                <a:solidFill>
                  <a:srgbClr val="DAF3FF"/>
                </a:solidFill>
                <a:latin typeface="Arial"/>
                <a:ea typeface="Arial"/>
                <a:cs typeface="Arial"/>
                <a:sym typeface="Arial"/>
              </a:rPr>
              <a:t>On-prem HPC will always be limiting</a:t>
            </a:r>
            <a:endParaRPr sz="1100"/>
          </a:p>
          <a:p>
            <a:pPr indent="-177800" lvl="0" marL="177800" marR="0" rtl="0" algn="l">
              <a:lnSpc>
                <a:spcPct val="150000"/>
              </a:lnSpc>
              <a:spcBef>
                <a:spcPts val="300"/>
              </a:spcBef>
              <a:spcAft>
                <a:spcPts val="0"/>
              </a:spcAft>
              <a:buClr>
                <a:srgbClr val="DAF3FF"/>
              </a:buClr>
              <a:buSzPts val="1400"/>
              <a:buFont typeface="Arial"/>
              <a:buChar char="•"/>
            </a:pPr>
            <a:r>
              <a:rPr b="1" lang="en" sz="1400">
                <a:solidFill>
                  <a:srgbClr val="DAF3FF"/>
                </a:solidFill>
                <a:latin typeface="Arial"/>
                <a:ea typeface="Arial"/>
                <a:cs typeface="Arial"/>
                <a:sym typeface="Arial"/>
              </a:rPr>
              <a:t>Firewalls and security clearances </a:t>
            </a:r>
            <a:endParaRPr sz="1100"/>
          </a:p>
          <a:p>
            <a:pPr indent="-177800" lvl="0" marL="177800" marR="0" rtl="0" algn="l">
              <a:lnSpc>
                <a:spcPct val="150000"/>
              </a:lnSpc>
              <a:spcBef>
                <a:spcPts val="300"/>
              </a:spcBef>
              <a:spcAft>
                <a:spcPts val="0"/>
              </a:spcAft>
              <a:buClr>
                <a:srgbClr val="DAF3FF"/>
              </a:buClr>
              <a:buSzPts val="1400"/>
              <a:buFont typeface="Arial"/>
              <a:buChar char="•"/>
            </a:pPr>
            <a:r>
              <a:rPr b="1" lang="en" sz="1400">
                <a:solidFill>
                  <a:srgbClr val="DAF3FF"/>
                </a:solidFill>
                <a:latin typeface="Arial"/>
                <a:ea typeface="Arial"/>
                <a:cs typeface="Arial"/>
                <a:sym typeface="Arial"/>
              </a:rPr>
              <a:t>Risk aversion (in</a:t>
            </a:r>
            <a:r>
              <a:rPr b="1" lang="en">
                <a:solidFill>
                  <a:srgbClr val="DAF3FF"/>
                </a:solidFill>
              </a:rPr>
              <a:t>c</a:t>
            </a:r>
            <a:r>
              <a:rPr b="1" lang="en" sz="1400">
                <a:solidFill>
                  <a:srgbClr val="DAF3FF"/>
                </a:solidFill>
                <a:latin typeface="Arial"/>
                <a:ea typeface="Arial"/>
                <a:cs typeface="Arial"/>
                <a:sym typeface="Arial"/>
              </a:rPr>
              <a:t>entive not to fail &gt;&gt; incentive to improve</a:t>
            </a:r>
            <a:endParaRPr b="1" sz="1400">
              <a:solidFill>
                <a:srgbClr val="DAF3FF"/>
              </a:solidFill>
              <a:latin typeface="Arial"/>
              <a:ea typeface="Arial"/>
              <a:cs typeface="Arial"/>
              <a:sym typeface="Arial"/>
            </a:endParaRPr>
          </a:p>
          <a:p>
            <a:pPr indent="-177800" lvl="0" marL="177800" marR="0" rtl="0" algn="l">
              <a:lnSpc>
                <a:spcPct val="150000"/>
              </a:lnSpc>
              <a:spcBef>
                <a:spcPts val="300"/>
              </a:spcBef>
              <a:spcAft>
                <a:spcPts val="0"/>
              </a:spcAft>
              <a:buClr>
                <a:srgbClr val="DAF3FF"/>
              </a:buClr>
              <a:buSzPts val="1400"/>
              <a:buFont typeface="Arial"/>
              <a:buChar char="•"/>
            </a:pPr>
            <a:r>
              <a:rPr b="1" lang="en">
                <a:solidFill>
                  <a:srgbClr val="DAF3FF"/>
                </a:solidFill>
              </a:rPr>
              <a:t> People learn differently – video games and graphics, instant gratification, </a:t>
            </a:r>
            <a:endParaRPr>
              <a:solidFill>
                <a:srgbClr val="DAF3FF"/>
              </a:solidFill>
            </a:endParaRPr>
          </a:p>
          <a:p>
            <a:pPr indent="-88900" lvl="0" marL="177800" marR="0" rtl="0" algn="l">
              <a:lnSpc>
                <a:spcPct val="150000"/>
              </a:lnSpc>
              <a:spcBef>
                <a:spcPts val="300"/>
              </a:spcBef>
              <a:spcAft>
                <a:spcPts val="0"/>
              </a:spcAft>
              <a:buClr>
                <a:schemeClr val="dk1"/>
              </a:buClr>
              <a:buSzPts val="1400"/>
              <a:buFont typeface="Arial"/>
              <a:buNone/>
            </a:pPr>
            <a:r>
              <a:t/>
            </a:r>
            <a:endParaRPr b="1" sz="1400">
              <a:solidFill>
                <a:srgbClr val="DAF3FF"/>
              </a:solidFill>
              <a:latin typeface="Arial"/>
              <a:ea typeface="Arial"/>
              <a:cs typeface="Arial"/>
              <a:sym typeface="Arial"/>
            </a:endParaRPr>
          </a:p>
        </p:txBody>
      </p:sp>
      <p:sp>
        <p:nvSpPr>
          <p:cNvPr id="345" name="Google Shape;345;p65"/>
          <p:cNvSpPr txBox="1"/>
          <p:nvPr>
            <p:ph idx="4294967295" type="title"/>
          </p:nvPr>
        </p:nvSpPr>
        <p:spPr>
          <a:xfrm>
            <a:off x="280100" y="169600"/>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1"/>
                </a:solidFill>
              </a:rPr>
              <a:t>Improve Usability</a:t>
            </a:r>
            <a:endParaRPr>
              <a:solidFill>
                <a:schemeClr val="accent1"/>
              </a:solidFill>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44">
                                            <p:txEl>
                                              <p:pRg end="0" st="0"/>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44">
                                            <p:txEl>
                                              <p:pRg end="1" st="1"/>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44">
                                            <p:txEl>
                                              <p:pRg end="2" st="2"/>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44">
                                            <p:txEl>
                                              <p:pRg end="3" st="3"/>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44">
                                            <p:txEl>
                                              <p:pRg end="4" st="4"/>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44">
                                            <p:txEl>
                                              <p:pRg end="5" st="5"/>
                                            </p:txEl>
                                          </p:spTgt>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344">
                                            <p:txEl>
                                              <p:pRg end="6" st="6"/>
                                            </p:txEl>
                                          </p:spTgt>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9" name="Shape 349"/>
        <p:cNvGrpSpPr/>
        <p:nvPr/>
      </p:nvGrpSpPr>
      <p:grpSpPr>
        <a:xfrm>
          <a:off x="0" y="0"/>
          <a:ext cx="0" cy="0"/>
          <a:chOff x="0" y="0"/>
          <a:chExt cx="0" cy="0"/>
        </a:xfrm>
      </p:grpSpPr>
      <p:sp>
        <p:nvSpPr>
          <p:cNvPr id="350" name="Google Shape;350;p66"/>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Improve Usability</a:t>
            </a:r>
            <a:endParaRPr>
              <a:solidFill>
                <a:schemeClr val="accent1"/>
              </a:solidFill>
            </a:endParaRPr>
          </a:p>
        </p:txBody>
      </p:sp>
      <p:sp>
        <p:nvSpPr>
          <p:cNvPr id="351" name="Google Shape;351;p66"/>
          <p:cNvSpPr txBox="1"/>
          <p:nvPr>
            <p:ph idx="1" type="body"/>
          </p:nvPr>
        </p:nvSpPr>
        <p:spPr>
          <a:xfrm>
            <a:off x="2530200" y="2042450"/>
            <a:ext cx="4946400" cy="276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1600"/>
              </a:spcBef>
              <a:spcAft>
                <a:spcPts val="1600"/>
              </a:spcAft>
              <a:buNone/>
            </a:pPr>
            <a:r>
              <a:t/>
            </a:r>
            <a:endParaRPr/>
          </a:p>
        </p:txBody>
      </p:sp>
      <p:cxnSp>
        <p:nvCxnSpPr>
          <p:cNvPr id="352" name="Google Shape;352;p66"/>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pic>
        <p:nvPicPr>
          <p:cNvPr id="353" name="Google Shape;353;p66"/>
          <p:cNvPicPr preferRelativeResize="0"/>
          <p:nvPr/>
        </p:nvPicPr>
        <p:blipFill>
          <a:blip r:embed="rId3">
            <a:alphaModFix/>
          </a:blip>
          <a:stretch>
            <a:fillRect/>
          </a:stretch>
        </p:blipFill>
        <p:spPr>
          <a:xfrm>
            <a:off x="5415775" y="0"/>
            <a:ext cx="3613450" cy="2413751"/>
          </a:xfrm>
          <a:prstGeom prst="rect">
            <a:avLst/>
          </a:prstGeom>
          <a:noFill/>
          <a:ln>
            <a:noFill/>
          </a:ln>
        </p:spPr>
      </p:pic>
      <p:pic>
        <p:nvPicPr>
          <p:cNvPr id="354" name="Google Shape;354;p66"/>
          <p:cNvPicPr preferRelativeResize="0"/>
          <p:nvPr/>
        </p:nvPicPr>
        <p:blipFill>
          <a:blip r:embed="rId4">
            <a:alphaModFix/>
          </a:blip>
          <a:stretch>
            <a:fillRect/>
          </a:stretch>
        </p:blipFill>
        <p:spPr>
          <a:xfrm>
            <a:off x="293475" y="1237900"/>
            <a:ext cx="3243400" cy="3131524"/>
          </a:xfrm>
          <a:prstGeom prst="rect">
            <a:avLst/>
          </a:prstGeom>
          <a:noFill/>
          <a:ln>
            <a:noFill/>
          </a:ln>
        </p:spPr>
      </p:pic>
      <p:pic>
        <p:nvPicPr>
          <p:cNvPr id="355" name="Google Shape;355;p66"/>
          <p:cNvPicPr preferRelativeResize="0"/>
          <p:nvPr/>
        </p:nvPicPr>
        <p:blipFill>
          <a:blip r:embed="rId5">
            <a:alphaModFix/>
          </a:blip>
          <a:stretch>
            <a:fillRect/>
          </a:stretch>
        </p:blipFill>
        <p:spPr>
          <a:xfrm>
            <a:off x="4343825" y="2621734"/>
            <a:ext cx="3243401" cy="2433341"/>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 name="Shape 359"/>
        <p:cNvGrpSpPr/>
        <p:nvPr/>
      </p:nvGrpSpPr>
      <p:grpSpPr>
        <a:xfrm>
          <a:off x="0" y="0"/>
          <a:ext cx="0" cy="0"/>
          <a:chOff x="0" y="0"/>
          <a:chExt cx="0" cy="0"/>
        </a:xfrm>
      </p:grpSpPr>
      <p:sp>
        <p:nvSpPr>
          <p:cNvPr id="360" name="Google Shape;360;p67"/>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Improve Workforce</a:t>
            </a:r>
            <a:endParaRPr>
              <a:solidFill>
                <a:schemeClr val="accent1"/>
              </a:solidFill>
            </a:endParaRPr>
          </a:p>
        </p:txBody>
      </p:sp>
      <p:sp>
        <p:nvSpPr>
          <p:cNvPr id="361" name="Google Shape;361;p67"/>
          <p:cNvSpPr txBox="1"/>
          <p:nvPr>
            <p:ph idx="1" type="body"/>
          </p:nvPr>
        </p:nvSpPr>
        <p:spPr>
          <a:xfrm>
            <a:off x="1438725" y="1191300"/>
            <a:ext cx="4946400" cy="2760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Communication and Storytelling of Cool Science</a:t>
            </a:r>
            <a:endParaRPr/>
          </a:p>
          <a:p>
            <a:pPr indent="-317500" lvl="0" marL="457200" rtl="0" algn="l">
              <a:spcBef>
                <a:spcPts val="0"/>
              </a:spcBef>
              <a:spcAft>
                <a:spcPts val="0"/>
              </a:spcAft>
              <a:buSzPts val="1400"/>
              <a:buChar char="●"/>
            </a:pPr>
            <a:r>
              <a:rPr lang="en"/>
              <a:t>Just Add Explosives… or animals… just not together; use space</a:t>
            </a:r>
            <a:endParaRPr/>
          </a:p>
          <a:p>
            <a:pPr indent="0" lvl="0" marL="0" rtl="0" algn="l">
              <a:spcBef>
                <a:spcPts val="1600"/>
              </a:spcBef>
              <a:spcAft>
                <a:spcPts val="1600"/>
              </a:spcAft>
              <a:buNone/>
            </a:pPr>
            <a:r>
              <a:t/>
            </a:r>
            <a:endParaRPr/>
          </a:p>
        </p:txBody>
      </p:sp>
      <p:cxnSp>
        <p:nvCxnSpPr>
          <p:cNvPr id="362" name="Google Shape;362;p67"/>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pic>
        <p:nvPicPr>
          <p:cNvPr id="363" name="Google Shape;363;p67"/>
          <p:cNvPicPr preferRelativeResize="0"/>
          <p:nvPr/>
        </p:nvPicPr>
        <p:blipFill rotWithShape="1">
          <a:blip r:embed="rId3">
            <a:alphaModFix/>
          </a:blip>
          <a:srcRect b="0" l="13493" r="29065" t="0"/>
          <a:stretch/>
        </p:blipFill>
        <p:spPr>
          <a:xfrm>
            <a:off x="48459" y="2232281"/>
            <a:ext cx="1483955" cy="1285703"/>
          </a:xfrm>
          <a:prstGeom prst="rect">
            <a:avLst/>
          </a:prstGeom>
          <a:noFill/>
          <a:ln>
            <a:noFill/>
          </a:ln>
        </p:spPr>
      </p:pic>
      <p:pic>
        <p:nvPicPr>
          <p:cNvPr id="364" name="Google Shape;364;p67"/>
          <p:cNvPicPr preferRelativeResize="0"/>
          <p:nvPr/>
        </p:nvPicPr>
        <p:blipFill rotWithShape="1">
          <a:blip r:embed="rId4">
            <a:alphaModFix/>
          </a:blip>
          <a:srcRect b="10738" l="0" r="0" t="0"/>
          <a:stretch/>
        </p:blipFill>
        <p:spPr>
          <a:xfrm>
            <a:off x="6568127" y="1849548"/>
            <a:ext cx="1524298" cy="1232591"/>
          </a:xfrm>
          <a:prstGeom prst="rect">
            <a:avLst/>
          </a:prstGeom>
          <a:noFill/>
          <a:ln>
            <a:noFill/>
          </a:ln>
        </p:spPr>
      </p:pic>
      <p:pic>
        <p:nvPicPr>
          <p:cNvPr id="365" name="Google Shape;365;p67"/>
          <p:cNvPicPr preferRelativeResize="0"/>
          <p:nvPr/>
        </p:nvPicPr>
        <p:blipFill rotWithShape="1">
          <a:blip r:embed="rId5">
            <a:alphaModFix/>
          </a:blip>
          <a:srcRect b="8126" l="0" r="0" t="14772"/>
          <a:stretch/>
        </p:blipFill>
        <p:spPr>
          <a:xfrm>
            <a:off x="6121184" y="85325"/>
            <a:ext cx="2218291" cy="1523575"/>
          </a:xfrm>
          <a:prstGeom prst="rect">
            <a:avLst/>
          </a:prstGeom>
          <a:noFill/>
          <a:ln>
            <a:noFill/>
          </a:ln>
        </p:spPr>
      </p:pic>
      <p:pic>
        <p:nvPicPr>
          <p:cNvPr id="366" name="Google Shape;366;p67"/>
          <p:cNvPicPr preferRelativeResize="0"/>
          <p:nvPr/>
        </p:nvPicPr>
        <p:blipFill rotWithShape="1">
          <a:blip r:embed="rId6">
            <a:alphaModFix/>
          </a:blip>
          <a:srcRect b="0" l="0" r="0" t="4370"/>
          <a:stretch/>
        </p:blipFill>
        <p:spPr>
          <a:xfrm>
            <a:off x="8092422" y="445023"/>
            <a:ext cx="988568" cy="1229500"/>
          </a:xfrm>
          <a:prstGeom prst="rect">
            <a:avLst/>
          </a:prstGeom>
          <a:noFill/>
          <a:ln>
            <a:noFill/>
          </a:ln>
        </p:spPr>
      </p:pic>
      <p:pic>
        <p:nvPicPr>
          <p:cNvPr id="367" name="Google Shape;367;p67"/>
          <p:cNvPicPr preferRelativeResize="0"/>
          <p:nvPr/>
        </p:nvPicPr>
        <p:blipFill rotWithShape="1">
          <a:blip r:embed="rId7">
            <a:alphaModFix/>
          </a:blip>
          <a:srcRect b="0" l="6323" r="0" t="0"/>
          <a:stretch/>
        </p:blipFill>
        <p:spPr>
          <a:xfrm>
            <a:off x="1732556" y="2897098"/>
            <a:ext cx="1974291" cy="1893679"/>
          </a:xfrm>
          <a:prstGeom prst="rect">
            <a:avLst/>
          </a:prstGeom>
          <a:noFill/>
          <a:ln>
            <a:noFill/>
          </a:ln>
        </p:spPr>
      </p:pic>
      <p:pic>
        <p:nvPicPr>
          <p:cNvPr id="368" name="Google Shape;368;p67"/>
          <p:cNvPicPr preferRelativeResize="0"/>
          <p:nvPr/>
        </p:nvPicPr>
        <p:blipFill rotWithShape="1">
          <a:blip r:embed="rId8">
            <a:alphaModFix/>
          </a:blip>
          <a:srcRect b="0" l="0" r="7338" t="0"/>
          <a:stretch/>
        </p:blipFill>
        <p:spPr>
          <a:xfrm>
            <a:off x="3156486" y="4055059"/>
            <a:ext cx="1170071" cy="804910"/>
          </a:xfrm>
          <a:prstGeom prst="rect">
            <a:avLst/>
          </a:prstGeom>
          <a:noFill/>
          <a:ln>
            <a:noFill/>
          </a:ln>
        </p:spPr>
      </p:pic>
      <p:pic>
        <p:nvPicPr>
          <p:cNvPr id="369" name="Google Shape;369;p67"/>
          <p:cNvPicPr preferRelativeResize="0"/>
          <p:nvPr/>
        </p:nvPicPr>
        <p:blipFill rotWithShape="1">
          <a:blip r:embed="rId9">
            <a:alphaModFix/>
          </a:blip>
          <a:srcRect b="0" l="12969" r="19653" t="0"/>
          <a:stretch/>
        </p:blipFill>
        <p:spPr>
          <a:xfrm>
            <a:off x="3906968" y="3082161"/>
            <a:ext cx="1350743" cy="1523558"/>
          </a:xfrm>
          <a:prstGeom prst="rect">
            <a:avLst/>
          </a:prstGeom>
          <a:noFill/>
          <a:ln>
            <a:noFill/>
          </a:ln>
        </p:spPr>
      </p:pic>
      <p:pic>
        <p:nvPicPr>
          <p:cNvPr id="370" name="Google Shape;370;p67"/>
          <p:cNvPicPr preferRelativeResize="0"/>
          <p:nvPr/>
        </p:nvPicPr>
        <p:blipFill rotWithShape="1">
          <a:blip r:embed="rId10">
            <a:alphaModFix/>
          </a:blip>
          <a:srcRect b="0" l="0" r="14244" t="13577"/>
          <a:stretch/>
        </p:blipFill>
        <p:spPr>
          <a:xfrm>
            <a:off x="1532425" y="4123703"/>
            <a:ext cx="1120277" cy="932096"/>
          </a:xfrm>
          <a:prstGeom prst="rect">
            <a:avLst/>
          </a:prstGeom>
          <a:noFill/>
          <a:ln>
            <a:noFill/>
          </a:ln>
        </p:spPr>
      </p:pic>
      <p:pic>
        <p:nvPicPr>
          <p:cNvPr id="371" name="Google Shape;371;p67"/>
          <p:cNvPicPr preferRelativeResize="0"/>
          <p:nvPr/>
        </p:nvPicPr>
        <p:blipFill rotWithShape="1">
          <a:blip r:embed="rId11">
            <a:alphaModFix/>
          </a:blip>
          <a:srcRect b="0" l="0" r="0" t="37118"/>
          <a:stretch/>
        </p:blipFill>
        <p:spPr>
          <a:xfrm>
            <a:off x="7893164" y="1731974"/>
            <a:ext cx="1250836" cy="1229501"/>
          </a:xfrm>
          <a:prstGeom prst="rect">
            <a:avLst/>
          </a:prstGeom>
          <a:noFill/>
          <a:ln>
            <a:noFill/>
          </a:ln>
        </p:spPr>
      </p:pic>
      <p:pic>
        <p:nvPicPr>
          <p:cNvPr id="372" name="Google Shape;372;p67"/>
          <p:cNvPicPr preferRelativeResize="0"/>
          <p:nvPr/>
        </p:nvPicPr>
        <p:blipFill rotWithShape="1">
          <a:blip r:embed="rId12">
            <a:alphaModFix/>
          </a:blip>
          <a:srcRect b="2066" l="4498" r="0" t="0"/>
          <a:stretch/>
        </p:blipFill>
        <p:spPr>
          <a:xfrm>
            <a:off x="7304568" y="2880081"/>
            <a:ext cx="1839432" cy="1174981"/>
          </a:xfrm>
          <a:prstGeom prst="rect">
            <a:avLst/>
          </a:prstGeom>
          <a:noFill/>
          <a:ln>
            <a:noFill/>
          </a:ln>
        </p:spPr>
      </p:pic>
      <p:pic>
        <p:nvPicPr>
          <p:cNvPr id="373" name="Google Shape;373;p67"/>
          <p:cNvPicPr preferRelativeResize="0"/>
          <p:nvPr/>
        </p:nvPicPr>
        <p:blipFill rotWithShape="1">
          <a:blip r:embed="rId13">
            <a:alphaModFix/>
          </a:blip>
          <a:srcRect b="0" l="0" r="0" t="0"/>
          <a:stretch/>
        </p:blipFill>
        <p:spPr>
          <a:xfrm>
            <a:off x="48463" y="3454287"/>
            <a:ext cx="1483955" cy="1601503"/>
          </a:xfrm>
          <a:prstGeom prst="rect">
            <a:avLst/>
          </a:prstGeom>
          <a:noFill/>
          <a:ln>
            <a:noFill/>
          </a:ln>
        </p:spPr>
      </p:pic>
      <p:pic>
        <p:nvPicPr>
          <p:cNvPr id="374" name="Google Shape;374;p67"/>
          <p:cNvPicPr preferRelativeResize="0"/>
          <p:nvPr/>
        </p:nvPicPr>
        <p:blipFill rotWithShape="1">
          <a:blip r:embed="rId14">
            <a:alphaModFix/>
          </a:blip>
          <a:srcRect b="4770" l="0" r="0" t="0"/>
          <a:stretch/>
        </p:blipFill>
        <p:spPr>
          <a:xfrm>
            <a:off x="48476" y="950598"/>
            <a:ext cx="1790111" cy="1224330"/>
          </a:xfrm>
          <a:prstGeom prst="rect">
            <a:avLst/>
          </a:prstGeom>
          <a:noFill/>
          <a:ln>
            <a:noFill/>
          </a:ln>
        </p:spPr>
      </p:pic>
      <p:pic>
        <p:nvPicPr>
          <p:cNvPr descr="A group of people standing together&#10;&#10;Description automatically generated" id="375" name="Google Shape;375;p67"/>
          <p:cNvPicPr preferRelativeResize="0"/>
          <p:nvPr/>
        </p:nvPicPr>
        <p:blipFill rotWithShape="1">
          <a:blip r:embed="rId15">
            <a:alphaModFix/>
          </a:blip>
          <a:srcRect b="0" l="15705" r="13772" t="0"/>
          <a:stretch/>
        </p:blipFill>
        <p:spPr>
          <a:xfrm>
            <a:off x="5196042" y="3454284"/>
            <a:ext cx="2309734" cy="147540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0" name="Shape 380"/>
        <p:cNvGrpSpPr/>
        <p:nvPr/>
      </p:nvGrpSpPr>
      <p:grpSpPr>
        <a:xfrm>
          <a:off x="0" y="0"/>
          <a:ext cx="0" cy="0"/>
          <a:chOff x="0" y="0"/>
          <a:chExt cx="0" cy="0"/>
        </a:xfrm>
      </p:grpSpPr>
      <p:sp>
        <p:nvSpPr>
          <p:cNvPr id="381" name="Google Shape;381;p68"/>
          <p:cNvSpPr txBox="1"/>
          <p:nvPr>
            <p:ph type="title"/>
          </p:nvPr>
        </p:nvSpPr>
        <p:spPr>
          <a:xfrm>
            <a:off x="457200" y="228600"/>
            <a:ext cx="8077200" cy="8574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400"/>
              <a:buNone/>
            </a:pPr>
            <a:r>
              <a:rPr b="1" lang="en" sz="4400">
                <a:latin typeface="Montserrat"/>
                <a:ea typeface="Montserrat"/>
                <a:cs typeface="Montserrat"/>
                <a:sym typeface="Montserrat"/>
              </a:rPr>
              <a:t>A Science Story </a:t>
            </a:r>
            <a:endParaRPr b="1" sz="4400">
              <a:latin typeface="Montserrat"/>
              <a:ea typeface="Montserrat"/>
              <a:cs typeface="Montserrat"/>
              <a:sym typeface="Montserrat"/>
            </a:endParaRPr>
          </a:p>
          <a:p>
            <a:pPr indent="0" lvl="0" marL="0" rtl="0" algn="ctr">
              <a:lnSpc>
                <a:spcPct val="100000"/>
              </a:lnSpc>
              <a:spcBef>
                <a:spcPts val="0"/>
              </a:spcBef>
              <a:spcAft>
                <a:spcPts val="0"/>
              </a:spcAft>
              <a:buClr>
                <a:schemeClr val="lt1"/>
              </a:buClr>
              <a:buSzPts val="4400"/>
              <a:buNone/>
            </a:pPr>
            <a:r>
              <a:rPr b="1" lang="en" sz="4400">
                <a:latin typeface="Montserrat"/>
                <a:ea typeface="Montserrat"/>
                <a:cs typeface="Montserrat"/>
                <a:sym typeface="Montserrat"/>
              </a:rPr>
              <a:t>in Three Acts </a:t>
            </a:r>
            <a:r>
              <a:rPr b="1" lang="en" sz="1200">
                <a:latin typeface="Montserrat"/>
                <a:ea typeface="Montserrat"/>
                <a:cs typeface="Montserrat"/>
                <a:sym typeface="Montserrat"/>
              </a:rPr>
              <a:t>(Figure from Steve Gittings)</a:t>
            </a:r>
            <a:endParaRPr b="1" sz="100">
              <a:latin typeface="Montserrat"/>
              <a:ea typeface="Montserrat"/>
              <a:cs typeface="Montserrat"/>
              <a:sym typeface="Montserrat"/>
            </a:endParaRPr>
          </a:p>
        </p:txBody>
      </p:sp>
      <p:cxnSp>
        <p:nvCxnSpPr>
          <p:cNvPr id="382" name="Google Shape;382;p68"/>
          <p:cNvCxnSpPr/>
          <p:nvPr/>
        </p:nvCxnSpPr>
        <p:spPr>
          <a:xfrm flipH="1" rot="10800000">
            <a:off x="876300" y="2495400"/>
            <a:ext cx="5111700" cy="1848000"/>
          </a:xfrm>
          <a:prstGeom prst="straightConnector1">
            <a:avLst/>
          </a:prstGeom>
          <a:solidFill>
            <a:schemeClr val="accent1"/>
          </a:solidFill>
          <a:ln cap="flat" cmpd="sng" w="57150">
            <a:solidFill>
              <a:srgbClr val="161645"/>
            </a:solidFill>
            <a:prstDash val="solid"/>
            <a:miter lim="800000"/>
            <a:headEnd len="sm" w="sm" type="none"/>
            <a:tailEnd len="sm" w="sm" type="none"/>
          </a:ln>
        </p:spPr>
      </p:cxnSp>
      <p:cxnSp>
        <p:nvCxnSpPr>
          <p:cNvPr id="383" name="Google Shape;383;p68"/>
          <p:cNvCxnSpPr/>
          <p:nvPr/>
        </p:nvCxnSpPr>
        <p:spPr>
          <a:xfrm>
            <a:off x="876300" y="4343400"/>
            <a:ext cx="7239000" cy="0"/>
          </a:xfrm>
          <a:prstGeom prst="straightConnector1">
            <a:avLst/>
          </a:prstGeom>
          <a:solidFill>
            <a:schemeClr val="accent1"/>
          </a:solidFill>
          <a:ln cap="flat" cmpd="sng" w="28575">
            <a:solidFill>
              <a:srgbClr val="161645"/>
            </a:solidFill>
            <a:prstDash val="solid"/>
            <a:miter lim="800000"/>
            <a:headEnd len="sm" w="sm" type="none"/>
            <a:tailEnd len="sm" w="sm" type="none"/>
          </a:ln>
        </p:spPr>
      </p:cxnSp>
      <p:cxnSp>
        <p:nvCxnSpPr>
          <p:cNvPr id="384" name="Google Shape;384;p68"/>
          <p:cNvCxnSpPr/>
          <p:nvPr/>
        </p:nvCxnSpPr>
        <p:spPr>
          <a:xfrm>
            <a:off x="5988055" y="2495549"/>
            <a:ext cx="2127300" cy="1848000"/>
          </a:xfrm>
          <a:prstGeom prst="straightConnector1">
            <a:avLst/>
          </a:prstGeom>
          <a:solidFill>
            <a:schemeClr val="accent1"/>
          </a:solidFill>
          <a:ln cap="flat" cmpd="sng" w="57150">
            <a:solidFill>
              <a:srgbClr val="161645"/>
            </a:solidFill>
            <a:prstDash val="solid"/>
            <a:miter lim="800000"/>
            <a:headEnd len="sm" w="sm" type="none"/>
            <a:tailEnd len="sm" w="sm" type="none"/>
          </a:ln>
        </p:spPr>
      </p:cxnSp>
      <p:cxnSp>
        <p:nvCxnSpPr>
          <p:cNvPr id="385" name="Google Shape;385;p68"/>
          <p:cNvCxnSpPr/>
          <p:nvPr/>
        </p:nvCxnSpPr>
        <p:spPr>
          <a:xfrm rot="10800000">
            <a:off x="914400" y="3829050"/>
            <a:ext cx="0" cy="495300"/>
          </a:xfrm>
          <a:prstGeom prst="straightConnector1">
            <a:avLst/>
          </a:prstGeom>
          <a:solidFill>
            <a:schemeClr val="accent1"/>
          </a:solidFill>
          <a:ln cap="flat" cmpd="sng" w="28575">
            <a:solidFill>
              <a:srgbClr val="161645"/>
            </a:solidFill>
            <a:prstDash val="solid"/>
            <a:miter lim="800000"/>
            <a:headEnd len="sm" w="sm" type="none"/>
            <a:tailEnd len="sm" w="sm" type="none"/>
          </a:ln>
        </p:spPr>
      </p:cxnSp>
      <p:cxnSp>
        <p:nvCxnSpPr>
          <p:cNvPr id="386" name="Google Shape;386;p68"/>
          <p:cNvCxnSpPr/>
          <p:nvPr/>
        </p:nvCxnSpPr>
        <p:spPr>
          <a:xfrm rot="10800000">
            <a:off x="1714500" y="3581400"/>
            <a:ext cx="0" cy="495300"/>
          </a:xfrm>
          <a:prstGeom prst="straightConnector1">
            <a:avLst/>
          </a:prstGeom>
          <a:solidFill>
            <a:schemeClr val="accent1"/>
          </a:solidFill>
          <a:ln cap="flat" cmpd="sng" w="28575">
            <a:solidFill>
              <a:srgbClr val="161645"/>
            </a:solidFill>
            <a:prstDash val="solid"/>
            <a:miter lim="800000"/>
            <a:headEnd len="sm" w="sm" type="none"/>
            <a:tailEnd len="sm" w="sm" type="none"/>
          </a:ln>
        </p:spPr>
      </p:cxnSp>
      <p:cxnSp>
        <p:nvCxnSpPr>
          <p:cNvPr id="387" name="Google Shape;387;p68"/>
          <p:cNvCxnSpPr/>
          <p:nvPr/>
        </p:nvCxnSpPr>
        <p:spPr>
          <a:xfrm flipH="1" rot="10800000">
            <a:off x="2997200" y="2428950"/>
            <a:ext cx="23100" cy="1895400"/>
          </a:xfrm>
          <a:prstGeom prst="straightConnector1">
            <a:avLst/>
          </a:prstGeom>
          <a:solidFill>
            <a:schemeClr val="accent1"/>
          </a:solidFill>
          <a:ln cap="flat" cmpd="sng" w="38100">
            <a:solidFill>
              <a:srgbClr val="161645"/>
            </a:solidFill>
            <a:prstDash val="solid"/>
            <a:miter lim="800000"/>
            <a:headEnd len="sm" w="sm" type="none"/>
            <a:tailEnd len="sm" w="sm" type="none"/>
          </a:ln>
        </p:spPr>
      </p:cxnSp>
      <p:cxnSp>
        <p:nvCxnSpPr>
          <p:cNvPr id="388" name="Google Shape;388;p68"/>
          <p:cNvCxnSpPr/>
          <p:nvPr/>
        </p:nvCxnSpPr>
        <p:spPr>
          <a:xfrm rot="10800000">
            <a:off x="4572000" y="2500310"/>
            <a:ext cx="0" cy="495300"/>
          </a:xfrm>
          <a:prstGeom prst="straightConnector1">
            <a:avLst/>
          </a:prstGeom>
          <a:solidFill>
            <a:schemeClr val="accent1"/>
          </a:solidFill>
          <a:ln cap="flat" cmpd="sng" w="28575">
            <a:solidFill>
              <a:srgbClr val="161645"/>
            </a:solidFill>
            <a:prstDash val="solid"/>
            <a:miter lim="800000"/>
            <a:headEnd len="sm" w="sm" type="none"/>
            <a:tailEnd len="sm" w="sm" type="none"/>
          </a:ln>
        </p:spPr>
      </p:cxnSp>
      <p:cxnSp>
        <p:nvCxnSpPr>
          <p:cNvPr id="389" name="Google Shape;389;p68"/>
          <p:cNvCxnSpPr/>
          <p:nvPr/>
        </p:nvCxnSpPr>
        <p:spPr>
          <a:xfrm rot="10800000">
            <a:off x="5988055" y="2000250"/>
            <a:ext cx="0" cy="2324100"/>
          </a:xfrm>
          <a:prstGeom prst="straightConnector1">
            <a:avLst/>
          </a:prstGeom>
          <a:solidFill>
            <a:schemeClr val="accent1"/>
          </a:solidFill>
          <a:ln cap="flat" cmpd="sng" w="38100">
            <a:solidFill>
              <a:srgbClr val="161645"/>
            </a:solidFill>
            <a:prstDash val="solid"/>
            <a:miter lim="800000"/>
            <a:headEnd len="sm" w="sm" type="none"/>
            <a:tailEnd len="sm" w="sm" type="none"/>
          </a:ln>
        </p:spPr>
      </p:cxnSp>
      <p:cxnSp>
        <p:nvCxnSpPr>
          <p:cNvPr id="390" name="Google Shape;390;p68"/>
          <p:cNvCxnSpPr/>
          <p:nvPr/>
        </p:nvCxnSpPr>
        <p:spPr>
          <a:xfrm rot="10800000">
            <a:off x="7581900" y="3383777"/>
            <a:ext cx="0" cy="495300"/>
          </a:xfrm>
          <a:prstGeom prst="straightConnector1">
            <a:avLst/>
          </a:prstGeom>
          <a:solidFill>
            <a:schemeClr val="accent1"/>
          </a:solidFill>
          <a:ln cap="flat" cmpd="sng" w="28575">
            <a:solidFill>
              <a:srgbClr val="161645"/>
            </a:solidFill>
            <a:prstDash val="solid"/>
            <a:miter lim="800000"/>
            <a:headEnd len="sm" w="sm" type="none"/>
            <a:tailEnd len="sm" w="sm" type="none"/>
          </a:ln>
        </p:spPr>
      </p:cxnSp>
      <p:cxnSp>
        <p:nvCxnSpPr>
          <p:cNvPr id="391" name="Google Shape;391;p68"/>
          <p:cNvCxnSpPr/>
          <p:nvPr/>
        </p:nvCxnSpPr>
        <p:spPr>
          <a:xfrm rot="10800000">
            <a:off x="8102600" y="3781425"/>
            <a:ext cx="0" cy="495300"/>
          </a:xfrm>
          <a:prstGeom prst="straightConnector1">
            <a:avLst/>
          </a:prstGeom>
          <a:solidFill>
            <a:schemeClr val="accent1"/>
          </a:solidFill>
          <a:ln cap="flat" cmpd="sng" w="28575">
            <a:solidFill>
              <a:srgbClr val="161645"/>
            </a:solidFill>
            <a:prstDash val="solid"/>
            <a:miter lim="800000"/>
            <a:headEnd len="sm" w="sm" type="none"/>
            <a:tailEnd len="sm" w="sm" type="none"/>
          </a:ln>
        </p:spPr>
      </p:cxnSp>
      <p:sp>
        <p:nvSpPr>
          <p:cNvPr id="392" name="Google Shape;392;p68"/>
          <p:cNvSpPr txBox="1"/>
          <p:nvPr/>
        </p:nvSpPr>
        <p:spPr>
          <a:xfrm flipH="1" rot="-1198946">
            <a:off x="3446725" y="3049911"/>
            <a:ext cx="2163977" cy="410491"/>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000" u="none" cap="none" strike="noStrike">
                <a:solidFill>
                  <a:srgbClr val="000000"/>
                </a:solidFill>
                <a:latin typeface="Arial"/>
                <a:ea typeface="Arial"/>
                <a:cs typeface="Arial"/>
                <a:sym typeface="Arial"/>
              </a:rPr>
              <a:t>Confrontation</a:t>
            </a:r>
            <a:endParaRPr b="1" i="0" sz="1400" u="none" cap="none" strike="noStrike">
              <a:solidFill>
                <a:srgbClr val="000000"/>
              </a:solidFill>
              <a:latin typeface="Arial"/>
              <a:ea typeface="Arial"/>
              <a:cs typeface="Arial"/>
              <a:sym typeface="Arial"/>
            </a:endParaRPr>
          </a:p>
        </p:txBody>
      </p:sp>
      <p:sp>
        <p:nvSpPr>
          <p:cNvPr id="393" name="Google Shape;393;p68"/>
          <p:cNvSpPr txBox="1"/>
          <p:nvPr/>
        </p:nvSpPr>
        <p:spPr>
          <a:xfrm flipH="1" rot="2525980">
            <a:off x="6038340" y="3277932"/>
            <a:ext cx="1567967" cy="416389"/>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000" u="none" cap="none" strike="noStrike">
                <a:solidFill>
                  <a:srgbClr val="000000"/>
                </a:solidFill>
                <a:latin typeface="Arial"/>
                <a:ea typeface="Arial"/>
                <a:cs typeface="Arial"/>
                <a:sym typeface="Arial"/>
              </a:rPr>
              <a:t>Resolution</a:t>
            </a:r>
            <a:endParaRPr b="1" i="0" sz="1400" u="none" cap="none" strike="noStrike">
              <a:solidFill>
                <a:srgbClr val="000000"/>
              </a:solidFill>
              <a:latin typeface="Arial"/>
              <a:ea typeface="Arial"/>
              <a:cs typeface="Arial"/>
              <a:sym typeface="Arial"/>
            </a:endParaRPr>
          </a:p>
        </p:txBody>
      </p:sp>
      <p:sp>
        <p:nvSpPr>
          <p:cNvPr id="394" name="Google Shape;394;p68"/>
          <p:cNvSpPr txBox="1"/>
          <p:nvPr/>
        </p:nvSpPr>
        <p:spPr>
          <a:xfrm flipH="1">
            <a:off x="437680" y="3501512"/>
            <a:ext cx="957600" cy="4002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000" u="none" cap="none" strike="noStrike">
                <a:solidFill>
                  <a:srgbClr val="000000"/>
                </a:solidFill>
                <a:latin typeface="Arial"/>
                <a:ea typeface="Arial"/>
                <a:cs typeface="Arial"/>
                <a:sym typeface="Arial"/>
              </a:rPr>
              <a:t>Hook</a:t>
            </a:r>
            <a:endParaRPr/>
          </a:p>
        </p:txBody>
      </p:sp>
      <p:sp>
        <p:nvSpPr>
          <p:cNvPr id="395" name="Google Shape;395;p68"/>
          <p:cNvSpPr txBox="1"/>
          <p:nvPr/>
        </p:nvSpPr>
        <p:spPr>
          <a:xfrm flipH="1" rot="-1194802">
            <a:off x="1474963" y="3811888"/>
            <a:ext cx="1768650" cy="410417"/>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000" u="none" cap="none" strike="noStrike">
                <a:solidFill>
                  <a:srgbClr val="000000"/>
                </a:solidFill>
                <a:latin typeface="Arial"/>
                <a:ea typeface="Arial"/>
                <a:cs typeface="Arial"/>
                <a:sym typeface="Arial"/>
              </a:rPr>
              <a:t>Set up</a:t>
            </a:r>
            <a:endParaRPr/>
          </a:p>
        </p:txBody>
      </p:sp>
      <p:sp>
        <p:nvSpPr>
          <p:cNvPr id="396" name="Google Shape;396;p68"/>
          <p:cNvSpPr/>
          <p:nvPr/>
        </p:nvSpPr>
        <p:spPr>
          <a:xfrm>
            <a:off x="2755899" y="3387257"/>
            <a:ext cx="579420" cy="352404"/>
          </a:xfrm>
          <a:prstGeom prst="irregularSeal2">
            <a:avLst/>
          </a:prstGeom>
          <a:solidFill>
            <a:schemeClr val="accent1"/>
          </a:solidFill>
          <a:ln cap="flat" cmpd="sng" w="25400">
            <a:solidFill>
              <a:srgbClr val="88A3A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397" name="Google Shape;397;p68"/>
          <p:cNvSpPr/>
          <p:nvPr/>
        </p:nvSpPr>
        <p:spPr>
          <a:xfrm>
            <a:off x="5712634" y="2352674"/>
            <a:ext cx="579420" cy="352404"/>
          </a:xfrm>
          <a:prstGeom prst="irregularSeal2">
            <a:avLst/>
          </a:prstGeom>
          <a:solidFill>
            <a:schemeClr val="accent1"/>
          </a:solidFill>
          <a:ln cap="flat" cmpd="sng" w="25400">
            <a:solidFill>
              <a:srgbClr val="88A3A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398" name="Google Shape;398;p68"/>
          <p:cNvSpPr txBox="1"/>
          <p:nvPr/>
        </p:nvSpPr>
        <p:spPr>
          <a:xfrm flipH="1">
            <a:off x="1085281" y="2999171"/>
            <a:ext cx="1249800" cy="7080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000" u="none" cap="none" strike="noStrike">
                <a:solidFill>
                  <a:srgbClr val="000000"/>
                </a:solidFill>
                <a:latin typeface="Arial"/>
                <a:ea typeface="Arial"/>
                <a:cs typeface="Arial"/>
                <a:sym typeface="Arial"/>
              </a:rPr>
              <a:t>Inciting Incident</a:t>
            </a:r>
            <a:endParaRPr/>
          </a:p>
        </p:txBody>
      </p:sp>
      <p:sp>
        <p:nvSpPr>
          <p:cNvPr id="399" name="Google Shape;399;p68"/>
          <p:cNvSpPr txBox="1"/>
          <p:nvPr/>
        </p:nvSpPr>
        <p:spPr>
          <a:xfrm flipH="1">
            <a:off x="2406237" y="1835007"/>
            <a:ext cx="1249800" cy="7080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000" u="none" cap="none" strike="noStrike">
                <a:solidFill>
                  <a:srgbClr val="000000"/>
                </a:solidFill>
                <a:latin typeface="Arial"/>
                <a:ea typeface="Arial"/>
                <a:cs typeface="Arial"/>
                <a:sym typeface="Arial"/>
              </a:rPr>
              <a:t>Plot Twist</a:t>
            </a:r>
            <a:endParaRPr/>
          </a:p>
        </p:txBody>
      </p:sp>
      <p:sp>
        <p:nvSpPr>
          <p:cNvPr id="400" name="Google Shape;400;p68"/>
          <p:cNvSpPr txBox="1"/>
          <p:nvPr/>
        </p:nvSpPr>
        <p:spPr>
          <a:xfrm flipH="1">
            <a:off x="3947041" y="2140720"/>
            <a:ext cx="1249800" cy="4002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000" u="none" cap="none" strike="noStrike">
                <a:solidFill>
                  <a:srgbClr val="000000"/>
                </a:solidFill>
                <a:latin typeface="Arial"/>
                <a:ea typeface="Arial"/>
                <a:cs typeface="Arial"/>
                <a:sym typeface="Arial"/>
              </a:rPr>
              <a:t>Twist</a:t>
            </a:r>
            <a:endParaRPr/>
          </a:p>
        </p:txBody>
      </p:sp>
      <p:sp>
        <p:nvSpPr>
          <p:cNvPr id="401" name="Google Shape;401;p68"/>
          <p:cNvSpPr txBox="1"/>
          <p:nvPr/>
        </p:nvSpPr>
        <p:spPr>
          <a:xfrm flipH="1">
            <a:off x="5375797" y="1646540"/>
            <a:ext cx="1249800" cy="4002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000" u="none" cap="none" strike="noStrike">
                <a:solidFill>
                  <a:srgbClr val="000000"/>
                </a:solidFill>
                <a:latin typeface="Arial"/>
                <a:ea typeface="Arial"/>
                <a:cs typeface="Arial"/>
                <a:sym typeface="Arial"/>
              </a:rPr>
              <a:t>Aha!!</a:t>
            </a:r>
            <a:endParaRPr/>
          </a:p>
        </p:txBody>
      </p:sp>
      <p:sp>
        <p:nvSpPr>
          <p:cNvPr id="402" name="Google Shape;402;p68"/>
          <p:cNvSpPr txBox="1"/>
          <p:nvPr/>
        </p:nvSpPr>
        <p:spPr>
          <a:xfrm flipH="1">
            <a:off x="2856482" y="2426469"/>
            <a:ext cx="1249800" cy="4002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000" u="none" cap="none" strike="noStrike">
                <a:solidFill>
                  <a:srgbClr val="000000"/>
                </a:solidFill>
                <a:latin typeface="Arial"/>
                <a:ea typeface="Arial"/>
                <a:cs typeface="Arial"/>
                <a:sym typeface="Arial"/>
              </a:rPr>
              <a:t>Quest</a:t>
            </a:r>
            <a:endParaRPr/>
          </a:p>
        </p:txBody>
      </p:sp>
      <p:sp>
        <p:nvSpPr>
          <p:cNvPr id="403" name="Google Shape;403;p68"/>
          <p:cNvSpPr txBox="1"/>
          <p:nvPr/>
        </p:nvSpPr>
        <p:spPr>
          <a:xfrm flipH="1">
            <a:off x="7466061" y="3406589"/>
            <a:ext cx="1249800" cy="4002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000" u="none" cap="none" strike="noStrike">
                <a:solidFill>
                  <a:srgbClr val="000000"/>
                </a:solidFill>
                <a:latin typeface="Arial"/>
                <a:ea typeface="Arial"/>
                <a:cs typeface="Arial"/>
                <a:sym typeface="Arial"/>
              </a:rPr>
              <a:t>Closure</a:t>
            </a:r>
            <a:endParaRPr/>
          </a:p>
        </p:txBody>
      </p:sp>
      <p:sp>
        <p:nvSpPr>
          <p:cNvPr id="404" name="Google Shape;404;p68"/>
          <p:cNvSpPr txBox="1"/>
          <p:nvPr/>
        </p:nvSpPr>
        <p:spPr>
          <a:xfrm flipH="1">
            <a:off x="6955674" y="2760269"/>
            <a:ext cx="1249800" cy="7080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000" u="none" cap="none" strike="noStrike">
                <a:solidFill>
                  <a:srgbClr val="000000"/>
                </a:solidFill>
                <a:latin typeface="Arial"/>
                <a:ea typeface="Arial"/>
                <a:cs typeface="Arial"/>
                <a:sym typeface="Arial"/>
              </a:rPr>
              <a:t>Circle Back</a:t>
            </a:r>
            <a:endParaRPr/>
          </a:p>
        </p:txBody>
      </p:sp>
      <p:sp>
        <p:nvSpPr>
          <p:cNvPr id="405" name="Google Shape;405;p68"/>
          <p:cNvSpPr txBox="1"/>
          <p:nvPr/>
        </p:nvSpPr>
        <p:spPr>
          <a:xfrm flipH="1">
            <a:off x="1186416" y="4353521"/>
            <a:ext cx="1846500" cy="4002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000" u="none" cap="none" strike="noStrike">
                <a:solidFill>
                  <a:srgbClr val="000000"/>
                </a:solidFill>
                <a:latin typeface="Arial"/>
                <a:ea typeface="Arial"/>
                <a:cs typeface="Arial"/>
                <a:sym typeface="Arial"/>
              </a:rPr>
              <a:t>ACT 1</a:t>
            </a:r>
            <a:endParaRPr/>
          </a:p>
        </p:txBody>
      </p:sp>
      <p:sp>
        <p:nvSpPr>
          <p:cNvPr id="406" name="Google Shape;406;p68"/>
          <p:cNvSpPr txBox="1"/>
          <p:nvPr/>
        </p:nvSpPr>
        <p:spPr>
          <a:xfrm flipH="1">
            <a:off x="3732615" y="4399835"/>
            <a:ext cx="1846500" cy="4002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000" u="none" cap="none" strike="noStrike">
                <a:solidFill>
                  <a:srgbClr val="000000"/>
                </a:solidFill>
                <a:latin typeface="Arial"/>
                <a:ea typeface="Arial"/>
                <a:cs typeface="Arial"/>
                <a:sym typeface="Arial"/>
              </a:rPr>
              <a:t>ACT 2</a:t>
            </a:r>
            <a:endParaRPr/>
          </a:p>
        </p:txBody>
      </p:sp>
      <p:sp>
        <p:nvSpPr>
          <p:cNvPr id="407" name="Google Shape;407;p68"/>
          <p:cNvSpPr txBox="1"/>
          <p:nvPr/>
        </p:nvSpPr>
        <p:spPr>
          <a:xfrm flipH="1">
            <a:off x="6190467" y="4399835"/>
            <a:ext cx="1529700" cy="4002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000" u="none" cap="none" strike="noStrike">
                <a:solidFill>
                  <a:srgbClr val="000000"/>
                </a:solidFill>
                <a:latin typeface="Arial"/>
                <a:ea typeface="Arial"/>
                <a:cs typeface="Arial"/>
                <a:sym typeface="Arial"/>
              </a:rPr>
              <a:t>ACT 3</a:t>
            </a:r>
            <a:endParaRPr b="1" i="0" sz="1400" u="none" cap="none" strike="noStrike">
              <a:solidFill>
                <a:srgbClr val="000000"/>
              </a:solidFill>
              <a:latin typeface="Arial"/>
              <a:ea typeface="Arial"/>
              <a:cs typeface="Arial"/>
              <a:sym typeface="Arial"/>
            </a:endParaRPr>
          </a:p>
        </p:txBody>
      </p:sp>
      <p:sp>
        <p:nvSpPr>
          <p:cNvPr id="408" name="Google Shape;408;p68"/>
          <p:cNvSpPr/>
          <p:nvPr/>
        </p:nvSpPr>
        <p:spPr>
          <a:xfrm flipH="1" rot="3396689">
            <a:off x="3421781" y="2324522"/>
            <a:ext cx="505894" cy="1487019"/>
          </a:xfrm>
          <a:prstGeom prst="rightBrace">
            <a:avLst>
              <a:gd fmla="val 39673" name="adj1"/>
              <a:gd fmla="val 52500" name="adj2"/>
            </a:avLst>
          </a:prstGeom>
          <a:noFill/>
          <a:ln cap="flat" cmpd="sng" w="28575">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409" name="Google Shape;409;p68"/>
          <p:cNvSpPr/>
          <p:nvPr/>
        </p:nvSpPr>
        <p:spPr>
          <a:xfrm>
            <a:off x="647699" y="4130207"/>
            <a:ext cx="579420" cy="352404"/>
          </a:xfrm>
          <a:prstGeom prst="irregularSeal2">
            <a:avLst/>
          </a:prstGeom>
          <a:solidFill>
            <a:schemeClr val="accent1"/>
          </a:solidFill>
          <a:ln cap="flat" cmpd="sng" w="25400">
            <a:solidFill>
              <a:srgbClr val="88A3A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sp>
        <p:nvSpPr>
          <p:cNvPr id="410" name="Google Shape;410;p68"/>
          <p:cNvSpPr/>
          <p:nvPr/>
        </p:nvSpPr>
        <p:spPr>
          <a:xfrm>
            <a:off x="7810499" y="4092107"/>
            <a:ext cx="579420" cy="352404"/>
          </a:xfrm>
          <a:prstGeom prst="irregularSeal2">
            <a:avLst/>
          </a:prstGeom>
          <a:solidFill>
            <a:schemeClr val="accent1"/>
          </a:solidFill>
          <a:ln cap="flat" cmpd="sng" w="25400">
            <a:solidFill>
              <a:srgbClr val="88A3A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lt1"/>
              </a:solidFill>
              <a:latin typeface="Arial"/>
              <a:ea typeface="Arial"/>
              <a:cs typeface="Arial"/>
              <a:sym typeface="Arial"/>
            </a:endParaRPr>
          </a:p>
        </p:txBody>
      </p:sp>
      <p:cxnSp>
        <p:nvCxnSpPr>
          <p:cNvPr id="411" name="Google Shape;411;p68"/>
          <p:cNvCxnSpPr/>
          <p:nvPr/>
        </p:nvCxnSpPr>
        <p:spPr>
          <a:xfrm rot="10800000">
            <a:off x="6934200" y="2774177"/>
            <a:ext cx="0" cy="495300"/>
          </a:xfrm>
          <a:prstGeom prst="straightConnector1">
            <a:avLst/>
          </a:prstGeom>
          <a:solidFill>
            <a:schemeClr val="accent1"/>
          </a:solidFill>
          <a:ln cap="flat" cmpd="sng" w="28575">
            <a:solidFill>
              <a:srgbClr val="161645"/>
            </a:solidFill>
            <a:prstDash val="solid"/>
            <a:miter lim="800000"/>
            <a:headEnd len="sm" w="sm" type="none"/>
            <a:tailEnd len="sm" w="sm" type="none"/>
          </a:ln>
        </p:spPr>
      </p:cxnSp>
      <p:sp>
        <p:nvSpPr>
          <p:cNvPr id="412" name="Google Shape;412;p68"/>
          <p:cNvSpPr txBox="1"/>
          <p:nvPr/>
        </p:nvSpPr>
        <p:spPr>
          <a:xfrm flipH="1">
            <a:off x="6307974" y="2150669"/>
            <a:ext cx="1249800" cy="7080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000" u="none" cap="none" strike="noStrike">
                <a:solidFill>
                  <a:srgbClr val="000000"/>
                </a:solidFill>
                <a:latin typeface="Arial"/>
                <a:ea typeface="Arial"/>
                <a:cs typeface="Arial"/>
                <a:sym typeface="Arial"/>
              </a:rPr>
              <a:t>Pull Together</a:t>
            </a:r>
            <a:endParaRPr/>
          </a:p>
        </p:txBody>
      </p:sp>
      <p:sp>
        <p:nvSpPr>
          <p:cNvPr id="413" name="Google Shape;413;p68"/>
          <p:cNvSpPr/>
          <p:nvPr/>
        </p:nvSpPr>
        <p:spPr>
          <a:xfrm flipH="1" rot="3396689">
            <a:off x="4903941" y="1899307"/>
            <a:ext cx="505894" cy="1244882"/>
          </a:xfrm>
          <a:prstGeom prst="rightBrace">
            <a:avLst>
              <a:gd fmla="val 39673" name="adj1"/>
              <a:gd fmla="val 52500" name="adj2"/>
            </a:avLst>
          </a:prstGeom>
          <a:noFill/>
          <a:ln cap="flat" cmpd="sng" w="28575">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414" name="Google Shape;414;p68"/>
          <p:cNvSpPr txBox="1"/>
          <p:nvPr/>
        </p:nvSpPr>
        <p:spPr>
          <a:xfrm flipH="1">
            <a:off x="4396887" y="1682451"/>
            <a:ext cx="1249800" cy="7080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000" u="none" cap="none" strike="noStrike">
                <a:solidFill>
                  <a:srgbClr val="000000"/>
                </a:solidFill>
                <a:latin typeface="Arial"/>
                <a:ea typeface="Arial"/>
                <a:cs typeface="Arial"/>
                <a:sym typeface="Arial"/>
              </a:rPr>
              <a:t>Dive Deeper</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9" name="Shape 419"/>
        <p:cNvGrpSpPr/>
        <p:nvPr/>
      </p:nvGrpSpPr>
      <p:grpSpPr>
        <a:xfrm>
          <a:off x="0" y="0"/>
          <a:ext cx="0" cy="0"/>
          <a:chOff x="0" y="0"/>
          <a:chExt cx="0" cy="0"/>
        </a:xfrm>
      </p:grpSpPr>
      <p:sp>
        <p:nvSpPr>
          <p:cNvPr id="420" name="Google Shape;420;p69"/>
          <p:cNvSpPr txBox="1"/>
          <p:nvPr>
            <p:ph type="title"/>
          </p:nvPr>
        </p:nvSpPr>
        <p:spPr>
          <a:xfrm>
            <a:off x="457200" y="171450"/>
            <a:ext cx="8077200" cy="857400"/>
          </a:xfrm>
          <a:prstGeom prst="rect">
            <a:avLst/>
          </a:prstGeom>
          <a:noFill/>
          <a:ln>
            <a:noFill/>
          </a:ln>
        </p:spPr>
        <p:txBody>
          <a:bodyPr anchorCtr="0" anchor="ctr" bIns="45700" lIns="91425" spcFirstLastPara="1" rIns="91425" wrap="square" tIns="45700">
            <a:noAutofit/>
          </a:bodyPr>
          <a:lstStyle/>
          <a:p>
            <a:pPr indent="0" lvl="0" marL="0" rtl="0" algn="ctr">
              <a:lnSpc>
                <a:spcPct val="100000"/>
              </a:lnSpc>
              <a:spcBef>
                <a:spcPts val="0"/>
              </a:spcBef>
              <a:spcAft>
                <a:spcPts val="0"/>
              </a:spcAft>
              <a:buClr>
                <a:schemeClr val="lt1"/>
              </a:buClr>
              <a:buSzPts val="4400"/>
              <a:buNone/>
            </a:pPr>
            <a:r>
              <a:rPr lang="en" sz="3800"/>
              <a:t>Lessons from Storytelling:  </a:t>
            </a:r>
            <a:br>
              <a:rPr lang="en" sz="3800"/>
            </a:br>
            <a:r>
              <a:rPr i="1" lang="en" sz="2500"/>
              <a:t>The Four Organs of Communication</a:t>
            </a:r>
            <a:endParaRPr sz="1700"/>
          </a:p>
        </p:txBody>
      </p:sp>
      <p:sp>
        <p:nvSpPr>
          <p:cNvPr id="421" name="Google Shape;421;p69"/>
          <p:cNvSpPr/>
          <p:nvPr/>
        </p:nvSpPr>
        <p:spPr>
          <a:xfrm>
            <a:off x="1353250" y="1333950"/>
            <a:ext cx="6048000" cy="3288300"/>
          </a:xfrm>
          <a:prstGeom prst="triangle">
            <a:avLst>
              <a:gd fmla="val 50000" name="adj"/>
            </a:avLst>
          </a:prstGeom>
          <a:solidFill>
            <a:schemeClr val="accent1"/>
          </a:solidFill>
          <a:ln cap="flat" cmpd="sng" w="9525">
            <a:solidFill>
              <a:schemeClr val="dk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None/>
            </a:pPr>
            <a:r>
              <a:t/>
            </a:r>
            <a:endParaRPr b="0" i="0" sz="1800" u="none" cap="none" strike="noStrike">
              <a:solidFill>
                <a:schemeClr val="dk1"/>
              </a:solidFill>
              <a:latin typeface="Calibri"/>
              <a:ea typeface="Calibri"/>
              <a:cs typeface="Calibri"/>
              <a:sym typeface="Calibri"/>
            </a:endParaRPr>
          </a:p>
        </p:txBody>
      </p:sp>
      <p:sp>
        <p:nvSpPr>
          <p:cNvPr id="422" name="Google Shape;422;p69"/>
          <p:cNvSpPr txBox="1"/>
          <p:nvPr/>
        </p:nvSpPr>
        <p:spPr>
          <a:xfrm>
            <a:off x="3259612" y="1934260"/>
            <a:ext cx="2235300" cy="1015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400" u="none" cap="none" strike="noStrike">
                <a:solidFill>
                  <a:srgbClr val="161645"/>
                </a:solidFill>
              </a:rPr>
              <a:t>Head</a:t>
            </a:r>
            <a:endParaRPr b="1" i="0" sz="1800" u="none" cap="none" strike="noStrike">
              <a:solidFill>
                <a:srgbClr val="161645"/>
              </a:solidFill>
            </a:endParaRPr>
          </a:p>
          <a:p>
            <a:pPr indent="0" lvl="0" marL="0" marR="0" rtl="0" algn="ctr">
              <a:lnSpc>
                <a:spcPct val="100000"/>
              </a:lnSpc>
              <a:spcBef>
                <a:spcPts val="0"/>
              </a:spcBef>
              <a:spcAft>
                <a:spcPts val="0"/>
              </a:spcAft>
              <a:buNone/>
            </a:pPr>
            <a:r>
              <a:rPr b="0" i="1" lang="en" sz="1800" u="none" cap="none" strike="noStrike">
                <a:solidFill>
                  <a:srgbClr val="161645"/>
                </a:solidFill>
                <a:latin typeface="Arial"/>
                <a:ea typeface="Arial"/>
                <a:cs typeface="Arial"/>
                <a:sym typeface="Arial"/>
              </a:rPr>
              <a:t>cerebral, facts, logic</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None/>
            </a:pPr>
            <a:r>
              <a:t/>
            </a:r>
            <a:endParaRPr b="0" i="1" sz="1800" u="none" cap="none" strike="noStrike">
              <a:solidFill>
                <a:srgbClr val="161645"/>
              </a:solidFill>
              <a:latin typeface="Arial"/>
              <a:ea typeface="Arial"/>
              <a:cs typeface="Arial"/>
              <a:sym typeface="Arial"/>
            </a:endParaRPr>
          </a:p>
        </p:txBody>
      </p:sp>
      <p:sp>
        <p:nvSpPr>
          <p:cNvPr id="423" name="Google Shape;423;p69"/>
          <p:cNvSpPr txBox="1"/>
          <p:nvPr/>
        </p:nvSpPr>
        <p:spPr>
          <a:xfrm>
            <a:off x="2934255" y="2578030"/>
            <a:ext cx="2886000" cy="738900"/>
          </a:xfrm>
          <a:prstGeom prst="rect">
            <a:avLst/>
          </a:prstGeom>
          <a:noFill/>
          <a:ln>
            <a:noFill/>
          </a:ln>
        </p:spPr>
        <p:txBody>
          <a:bodyPr anchorCtr="0" anchor="t" bIns="45700" lIns="91425" spcFirstLastPara="1" rIns="91425" wrap="square" tIns="45700">
            <a:spAutoFit/>
          </a:bodyPr>
          <a:lstStyle/>
          <a:p>
            <a:pPr indent="-231768" lvl="0" marL="231768" marR="0" rtl="0" algn="ctr">
              <a:lnSpc>
                <a:spcPct val="100000"/>
              </a:lnSpc>
              <a:spcBef>
                <a:spcPts val="0"/>
              </a:spcBef>
              <a:spcAft>
                <a:spcPts val="0"/>
              </a:spcAft>
              <a:buNone/>
            </a:pPr>
            <a:r>
              <a:rPr b="1" i="0" lang="en" sz="2400" u="none" cap="none" strike="noStrike">
                <a:solidFill>
                  <a:srgbClr val="161645"/>
                </a:solidFill>
              </a:rPr>
              <a:t>Heart</a:t>
            </a:r>
            <a:endParaRPr b="1" i="0" sz="1800" u="none" cap="none" strike="noStrike">
              <a:solidFill>
                <a:srgbClr val="161645"/>
              </a:solidFill>
            </a:endParaRPr>
          </a:p>
          <a:p>
            <a:pPr indent="-231768" lvl="0" marL="231768" marR="0" rtl="0" algn="ctr">
              <a:lnSpc>
                <a:spcPct val="100000"/>
              </a:lnSpc>
              <a:spcBef>
                <a:spcPts val="0"/>
              </a:spcBef>
              <a:spcAft>
                <a:spcPts val="0"/>
              </a:spcAft>
              <a:buNone/>
            </a:pPr>
            <a:r>
              <a:rPr b="0" i="1" lang="en" sz="1800" u="none" cap="none" strike="noStrike">
                <a:solidFill>
                  <a:srgbClr val="161645"/>
                </a:solidFill>
                <a:latin typeface="Arial"/>
                <a:ea typeface="Arial"/>
                <a:cs typeface="Arial"/>
                <a:sym typeface="Arial"/>
              </a:rPr>
              <a:t>sincerity, passion, emotion</a:t>
            </a:r>
            <a:endParaRPr b="0" i="0" sz="1400" u="none" cap="none" strike="noStrike">
              <a:solidFill>
                <a:srgbClr val="000000"/>
              </a:solidFill>
              <a:latin typeface="Arial"/>
              <a:ea typeface="Arial"/>
              <a:cs typeface="Arial"/>
              <a:sym typeface="Arial"/>
            </a:endParaRPr>
          </a:p>
        </p:txBody>
      </p:sp>
      <p:sp>
        <p:nvSpPr>
          <p:cNvPr id="424" name="Google Shape;424;p69"/>
          <p:cNvSpPr txBox="1"/>
          <p:nvPr/>
        </p:nvSpPr>
        <p:spPr>
          <a:xfrm>
            <a:off x="3038650" y="3248025"/>
            <a:ext cx="2737500" cy="1015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400" u="none" cap="none" strike="noStrike">
                <a:solidFill>
                  <a:srgbClr val="161645"/>
                </a:solidFill>
              </a:rPr>
              <a:t>Gut</a:t>
            </a:r>
            <a:endParaRPr b="1" i="0" sz="1800" u="none" cap="none" strike="noStrike">
              <a:solidFill>
                <a:srgbClr val="161645"/>
              </a:solidFill>
            </a:endParaRPr>
          </a:p>
          <a:p>
            <a:pPr indent="0" lvl="0" marL="0" marR="0" rtl="0" algn="ctr">
              <a:lnSpc>
                <a:spcPct val="100000"/>
              </a:lnSpc>
              <a:spcBef>
                <a:spcPts val="0"/>
              </a:spcBef>
              <a:spcAft>
                <a:spcPts val="0"/>
              </a:spcAft>
              <a:buNone/>
            </a:pPr>
            <a:r>
              <a:rPr b="0" i="1" lang="en" sz="1800" u="none" cap="none" strike="noStrike">
                <a:solidFill>
                  <a:srgbClr val="161645"/>
                </a:solidFill>
                <a:latin typeface="Arial"/>
                <a:ea typeface="Arial"/>
                <a:cs typeface="Arial"/>
                <a:sym typeface="Arial"/>
              </a:rPr>
              <a:t>humor, instinct</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None/>
            </a:pPr>
            <a:r>
              <a:t/>
            </a:r>
            <a:endParaRPr b="0" i="1" sz="1800" u="none" cap="none" strike="noStrike">
              <a:solidFill>
                <a:srgbClr val="161645"/>
              </a:solidFill>
              <a:latin typeface="Arial"/>
              <a:ea typeface="Arial"/>
              <a:cs typeface="Arial"/>
              <a:sym typeface="Arial"/>
            </a:endParaRPr>
          </a:p>
        </p:txBody>
      </p:sp>
      <p:sp>
        <p:nvSpPr>
          <p:cNvPr id="425" name="Google Shape;425;p69"/>
          <p:cNvSpPr txBox="1"/>
          <p:nvPr/>
        </p:nvSpPr>
        <p:spPr>
          <a:xfrm>
            <a:off x="3764743" y="3855454"/>
            <a:ext cx="1301700" cy="10158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1" i="0" lang="en" sz="2400" u="none" cap="none" strike="noStrike">
                <a:solidFill>
                  <a:srgbClr val="161645"/>
                </a:solidFill>
              </a:rPr>
              <a:t>Sex</a:t>
            </a:r>
            <a:endParaRPr b="1" i="0" sz="1800" u="none" cap="none" strike="noStrike">
              <a:solidFill>
                <a:srgbClr val="161645"/>
              </a:solidFill>
            </a:endParaRPr>
          </a:p>
          <a:p>
            <a:pPr indent="0" lvl="0" marL="0" marR="0" rtl="0" algn="ctr">
              <a:lnSpc>
                <a:spcPct val="100000"/>
              </a:lnSpc>
              <a:spcBef>
                <a:spcPts val="0"/>
              </a:spcBef>
              <a:spcAft>
                <a:spcPts val="0"/>
              </a:spcAft>
              <a:buNone/>
            </a:pPr>
            <a:r>
              <a:rPr b="0" i="1" lang="en" sz="1800" u="none" cap="none" strike="noStrike">
                <a:solidFill>
                  <a:srgbClr val="161645"/>
                </a:solidFill>
                <a:latin typeface="Arial"/>
                <a:ea typeface="Arial"/>
                <a:cs typeface="Arial"/>
                <a:sym typeface="Arial"/>
              </a:rPr>
              <a:t>sex appeal</a:t>
            </a:r>
            <a:endParaRPr b="0" i="0" sz="1400" u="none" cap="none" strike="noStrike">
              <a:solidFill>
                <a:srgbClr val="000000"/>
              </a:solidFill>
              <a:latin typeface="Arial"/>
              <a:ea typeface="Arial"/>
              <a:cs typeface="Arial"/>
              <a:sym typeface="Arial"/>
            </a:endParaRPr>
          </a:p>
          <a:p>
            <a:pPr indent="0" lvl="0" marL="0" marR="0" rtl="0" algn="l">
              <a:lnSpc>
                <a:spcPct val="100000"/>
              </a:lnSpc>
              <a:spcBef>
                <a:spcPts val="0"/>
              </a:spcBef>
              <a:spcAft>
                <a:spcPts val="0"/>
              </a:spcAft>
              <a:buNone/>
            </a:pPr>
            <a:r>
              <a:t/>
            </a:r>
            <a:endParaRPr b="0" i="1" sz="1800" u="none" cap="none" strike="noStrike">
              <a:solidFill>
                <a:srgbClr val="161645"/>
              </a:solidFill>
              <a:latin typeface="Arial"/>
              <a:ea typeface="Arial"/>
              <a:cs typeface="Arial"/>
              <a:sym typeface="Arial"/>
            </a:endParaRPr>
          </a:p>
        </p:txBody>
      </p:sp>
      <p:sp>
        <p:nvSpPr>
          <p:cNvPr id="426" name="Google Shape;426;p69"/>
          <p:cNvSpPr txBox="1"/>
          <p:nvPr/>
        </p:nvSpPr>
        <p:spPr>
          <a:xfrm>
            <a:off x="322861" y="1454244"/>
            <a:ext cx="1639800" cy="30477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400" u="none" cap="none" strike="noStrike">
                <a:solidFill>
                  <a:schemeClr val="dk1"/>
                </a:solidFill>
                <a:latin typeface="Arial"/>
                <a:ea typeface="Arial"/>
                <a:cs typeface="Arial"/>
                <a:sym typeface="Arial"/>
              </a:rPr>
              <a:t>Substance</a:t>
            </a:r>
            <a:endParaRPr b="0" i="0" sz="1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rPr b="0" i="0" lang="en" sz="2400" u="none" cap="none" strike="noStrike">
                <a:solidFill>
                  <a:schemeClr val="dk1"/>
                </a:solidFill>
                <a:latin typeface="Arial"/>
                <a:ea typeface="Arial"/>
                <a:cs typeface="Arial"/>
                <a:sym typeface="Arial"/>
              </a:rPr>
              <a:t>Style</a:t>
            </a:r>
            <a:endParaRPr b="0" i="0" sz="1400" u="none" cap="none" strike="noStrike">
              <a:solidFill>
                <a:schemeClr val="dk1"/>
              </a:solidFill>
              <a:latin typeface="Arial"/>
              <a:ea typeface="Arial"/>
              <a:cs typeface="Arial"/>
              <a:sym typeface="Arial"/>
            </a:endParaRPr>
          </a:p>
        </p:txBody>
      </p:sp>
      <p:cxnSp>
        <p:nvCxnSpPr>
          <p:cNvPr id="427" name="Google Shape;427;p69"/>
          <p:cNvCxnSpPr/>
          <p:nvPr/>
        </p:nvCxnSpPr>
        <p:spPr>
          <a:xfrm flipH="1">
            <a:off x="1219300" y="1852050"/>
            <a:ext cx="9000" cy="2091300"/>
          </a:xfrm>
          <a:prstGeom prst="straightConnector1">
            <a:avLst/>
          </a:prstGeom>
          <a:solidFill>
            <a:schemeClr val="accent1"/>
          </a:solidFill>
          <a:ln cap="flat" cmpd="sng" w="38100">
            <a:solidFill>
              <a:schemeClr val="dk1"/>
            </a:solidFill>
            <a:prstDash val="solid"/>
            <a:miter lim="800000"/>
            <a:headEnd len="med" w="med" type="stealth"/>
            <a:tailEnd len="med" w="med" type="stealth"/>
          </a:ln>
        </p:spPr>
      </p:cxnSp>
      <p:sp>
        <p:nvSpPr>
          <p:cNvPr id="428" name="Google Shape;428;p69"/>
          <p:cNvSpPr txBox="1"/>
          <p:nvPr/>
        </p:nvSpPr>
        <p:spPr>
          <a:xfrm>
            <a:off x="7526200" y="1221451"/>
            <a:ext cx="820800" cy="3417000"/>
          </a:xfrm>
          <a:prstGeom prst="rect">
            <a:avLst/>
          </a:prstGeom>
          <a:noFill/>
          <a:ln>
            <a:noFill/>
          </a:ln>
        </p:spPr>
        <p:txBody>
          <a:bodyPr anchorCtr="0" anchor="t" bIns="45700" lIns="91425" spcFirstLastPara="1" rIns="91425" wrap="square" tIns="45700">
            <a:spAutoFit/>
          </a:bodyPr>
          <a:lstStyle/>
          <a:p>
            <a:pPr indent="0" lvl="0" marL="0" marR="0" rtl="0" algn="ctr">
              <a:lnSpc>
                <a:spcPct val="100000"/>
              </a:lnSpc>
              <a:spcBef>
                <a:spcPts val="0"/>
              </a:spcBef>
              <a:spcAft>
                <a:spcPts val="0"/>
              </a:spcAft>
              <a:buNone/>
            </a:pPr>
            <a:r>
              <a:rPr b="0" i="0" lang="en" sz="2400" u="none" cap="none" strike="noStrike">
                <a:solidFill>
                  <a:schemeClr val="dk1"/>
                </a:solidFill>
                <a:latin typeface="Arial"/>
                <a:ea typeface="Arial"/>
                <a:cs typeface="Arial"/>
                <a:sym typeface="Arial"/>
              </a:rPr>
              <a:t>Low</a:t>
            </a:r>
            <a:endParaRPr b="0" i="0" sz="1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l">
              <a:lnSpc>
                <a:spcPct val="100000"/>
              </a:lnSpc>
              <a:spcBef>
                <a:spcPts val="0"/>
              </a:spcBef>
              <a:spcAft>
                <a:spcPts val="0"/>
              </a:spcAft>
              <a:buNone/>
            </a:pPr>
            <a:r>
              <a:t/>
            </a:r>
            <a:endParaRPr b="0" i="0" sz="2400" u="none" cap="none" strike="noStrike">
              <a:solidFill>
                <a:schemeClr val="dk1"/>
              </a:solidFill>
              <a:latin typeface="Arial"/>
              <a:ea typeface="Arial"/>
              <a:cs typeface="Arial"/>
              <a:sym typeface="Arial"/>
            </a:endParaRPr>
          </a:p>
          <a:p>
            <a:pPr indent="0" lvl="0" marL="0" marR="0" rtl="0" algn="ctr">
              <a:lnSpc>
                <a:spcPct val="100000"/>
              </a:lnSpc>
              <a:spcBef>
                <a:spcPts val="0"/>
              </a:spcBef>
              <a:spcAft>
                <a:spcPts val="0"/>
              </a:spcAft>
              <a:buNone/>
            </a:pPr>
            <a:r>
              <a:t/>
            </a:r>
            <a:endParaRPr sz="2400">
              <a:solidFill>
                <a:schemeClr val="dk1"/>
              </a:solidFill>
            </a:endParaRPr>
          </a:p>
          <a:p>
            <a:pPr indent="0" lvl="0" marL="0" marR="0" rtl="0" algn="ctr">
              <a:lnSpc>
                <a:spcPct val="100000"/>
              </a:lnSpc>
              <a:spcBef>
                <a:spcPts val="0"/>
              </a:spcBef>
              <a:spcAft>
                <a:spcPts val="0"/>
              </a:spcAft>
              <a:buNone/>
            </a:pPr>
            <a:r>
              <a:rPr b="0" i="0" lang="en" sz="2400" u="none" cap="none" strike="noStrike">
                <a:solidFill>
                  <a:schemeClr val="dk1"/>
                </a:solidFill>
                <a:latin typeface="Arial"/>
                <a:ea typeface="Arial"/>
                <a:cs typeface="Arial"/>
                <a:sym typeface="Arial"/>
              </a:rPr>
              <a:t>High</a:t>
            </a:r>
            <a:endParaRPr b="0" i="0" sz="2400" u="none" cap="none" strike="noStrike">
              <a:solidFill>
                <a:srgbClr val="E6E6E6"/>
              </a:solidFill>
              <a:latin typeface="Arial"/>
              <a:ea typeface="Arial"/>
              <a:cs typeface="Arial"/>
              <a:sym typeface="Arial"/>
            </a:endParaRPr>
          </a:p>
        </p:txBody>
      </p:sp>
      <p:cxnSp>
        <p:nvCxnSpPr>
          <p:cNvPr id="429" name="Google Shape;429;p69"/>
          <p:cNvCxnSpPr/>
          <p:nvPr/>
        </p:nvCxnSpPr>
        <p:spPr>
          <a:xfrm flipH="1">
            <a:off x="7924775" y="1720850"/>
            <a:ext cx="15900" cy="2451000"/>
          </a:xfrm>
          <a:prstGeom prst="straightConnector1">
            <a:avLst/>
          </a:prstGeom>
          <a:solidFill>
            <a:schemeClr val="accent1"/>
          </a:solidFill>
          <a:ln cap="flat" cmpd="sng" w="38100">
            <a:solidFill>
              <a:schemeClr val="dk1"/>
            </a:solidFill>
            <a:prstDash val="solid"/>
            <a:miter lim="800000"/>
            <a:headEnd len="sm" w="sm" type="none"/>
            <a:tailEnd len="med" w="med" type="stealth"/>
          </a:ln>
        </p:spPr>
      </p:cxnSp>
      <p:sp>
        <p:nvSpPr>
          <p:cNvPr id="430" name="Google Shape;430;p69"/>
          <p:cNvSpPr txBox="1"/>
          <p:nvPr/>
        </p:nvSpPr>
        <p:spPr>
          <a:xfrm>
            <a:off x="3429555" y="1028858"/>
            <a:ext cx="18954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 sz="1800" u="none" cap="none" strike="noStrike">
                <a:solidFill>
                  <a:srgbClr val="B45F06"/>
                </a:solidFill>
                <a:latin typeface="Arial"/>
                <a:ea typeface="Arial"/>
                <a:cs typeface="Arial"/>
                <a:sym typeface="Arial"/>
              </a:rPr>
              <a:t>Small Audience</a:t>
            </a:r>
            <a:endParaRPr b="0" i="0" sz="1400" u="none" cap="none" strike="noStrike">
              <a:solidFill>
                <a:srgbClr val="B45F06"/>
              </a:solidFill>
              <a:latin typeface="Arial"/>
              <a:ea typeface="Arial"/>
              <a:cs typeface="Arial"/>
              <a:sym typeface="Arial"/>
            </a:endParaRPr>
          </a:p>
        </p:txBody>
      </p:sp>
      <p:sp>
        <p:nvSpPr>
          <p:cNvPr id="431" name="Google Shape;431;p69"/>
          <p:cNvSpPr txBox="1"/>
          <p:nvPr/>
        </p:nvSpPr>
        <p:spPr>
          <a:xfrm>
            <a:off x="3462342" y="4638742"/>
            <a:ext cx="1906500" cy="369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 sz="1800" u="none" cap="none" strike="noStrike">
                <a:solidFill>
                  <a:srgbClr val="B45F06"/>
                </a:solidFill>
                <a:latin typeface="Arial"/>
                <a:ea typeface="Arial"/>
                <a:cs typeface="Arial"/>
                <a:sym typeface="Arial"/>
              </a:rPr>
              <a:t>Large Audience</a:t>
            </a:r>
            <a:endParaRPr b="0" i="0" sz="1400" u="none" cap="none" strike="noStrike">
              <a:solidFill>
                <a:srgbClr val="B45F06"/>
              </a:solidFill>
              <a:latin typeface="Arial"/>
              <a:ea typeface="Arial"/>
              <a:cs typeface="Arial"/>
              <a:sym typeface="Arial"/>
            </a:endParaRPr>
          </a:p>
        </p:txBody>
      </p:sp>
      <p:sp>
        <p:nvSpPr>
          <p:cNvPr id="432" name="Google Shape;432;p69"/>
          <p:cNvSpPr txBox="1"/>
          <p:nvPr/>
        </p:nvSpPr>
        <p:spPr>
          <a:xfrm rot="5400000">
            <a:off x="7092000" y="2914654"/>
            <a:ext cx="2065800" cy="4002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1" lang="en" sz="2000" u="none" cap="none" strike="noStrike">
                <a:solidFill>
                  <a:schemeClr val="dk1"/>
                </a:solidFill>
                <a:latin typeface="Arial"/>
                <a:ea typeface="Arial"/>
                <a:cs typeface="Arial"/>
                <a:sym typeface="Arial"/>
              </a:rPr>
              <a:t>Responsiveness</a:t>
            </a:r>
            <a:endParaRPr b="0" i="0" sz="1400" u="none" cap="none" strike="noStrike">
              <a:solidFill>
                <a:schemeClr val="dk1"/>
              </a:solidFill>
              <a:latin typeface="Arial"/>
              <a:ea typeface="Arial"/>
              <a:cs typeface="Arial"/>
              <a:sym typeface="Arial"/>
            </a:endParaRPr>
          </a:p>
        </p:txBody>
      </p:sp>
      <p:sp>
        <p:nvSpPr>
          <p:cNvPr id="433" name="Google Shape;433;p69"/>
          <p:cNvSpPr txBox="1"/>
          <p:nvPr/>
        </p:nvSpPr>
        <p:spPr>
          <a:xfrm>
            <a:off x="6397626" y="2300289"/>
            <a:ext cx="1350900" cy="461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2400" u="none" cap="none" strike="noStrike">
                <a:solidFill>
                  <a:srgbClr val="CC0000"/>
                </a:solidFill>
                <a:latin typeface="Calibri"/>
                <a:ea typeface="Calibri"/>
                <a:cs typeface="Calibri"/>
                <a:sym typeface="Calibri"/>
              </a:rPr>
              <a:t>Scientists</a:t>
            </a:r>
            <a:endParaRPr b="0" i="0" sz="1400" u="none" cap="none" strike="noStrike">
              <a:solidFill>
                <a:srgbClr val="000000"/>
              </a:solidFill>
              <a:latin typeface="Arial"/>
              <a:ea typeface="Arial"/>
              <a:cs typeface="Arial"/>
              <a:sym typeface="Arial"/>
            </a:endParaRPr>
          </a:p>
        </p:txBody>
      </p:sp>
      <p:sp>
        <p:nvSpPr>
          <p:cNvPr id="434" name="Google Shape;434;p69"/>
          <p:cNvSpPr txBox="1"/>
          <p:nvPr/>
        </p:nvSpPr>
        <p:spPr>
          <a:xfrm>
            <a:off x="6618293" y="3075385"/>
            <a:ext cx="1116000" cy="461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2400" u="none" cap="none" strike="noStrike">
                <a:solidFill>
                  <a:srgbClr val="0D0D0D"/>
                </a:solidFill>
                <a:latin typeface="Calibri"/>
                <a:ea typeface="Calibri"/>
                <a:cs typeface="Calibri"/>
                <a:sym typeface="Calibri"/>
              </a:rPr>
              <a:t>Al Gore</a:t>
            </a:r>
            <a:endParaRPr b="0" i="0" sz="1400" u="none" cap="none" strike="noStrike">
              <a:solidFill>
                <a:srgbClr val="000000"/>
              </a:solidFill>
              <a:latin typeface="Arial"/>
              <a:ea typeface="Arial"/>
              <a:cs typeface="Arial"/>
              <a:sym typeface="Arial"/>
            </a:endParaRPr>
          </a:p>
        </p:txBody>
      </p:sp>
      <p:sp>
        <p:nvSpPr>
          <p:cNvPr id="435" name="Google Shape;435;p69"/>
          <p:cNvSpPr txBox="1"/>
          <p:nvPr/>
        </p:nvSpPr>
        <p:spPr>
          <a:xfrm>
            <a:off x="6418262" y="2688433"/>
            <a:ext cx="1350900" cy="4617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2400" u="none" cap="none" strike="noStrike">
                <a:solidFill>
                  <a:srgbClr val="38761D"/>
                </a:solidFill>
                <a:latin typeface="Calibri"/>
                <a:ea typeface="Calibri"/>
                <a:cs typeface="Calibri"/>
                <a:sym typeface="Calibri"/>
              </a:rPr>
              <a:t>Cousteau</a:t>
            </a:r>
            <a:endParaRPr b="0" i="0" sz="1400" u="none" cap="none" strike="noStrike">
              <a:solidFill>
                <a:srgbClr val="38761D"/>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 name="Shape 217"/>
        <p:cNvGrpSpPr/>
        <p:nvPr/>
      </p:nvGrpSpPr>
      <p:grpSpPr>
        <a:xfrm>
          <a:off x="0" y="0"/>
          <a:ext cx="0" cy="0"/>
          <a:chOff x="0" y="0"/>
          <a:chExt cx="0" cy="0"/>
        </a:xfrm>
      </p:grpSpPr>
      <p:sp>
        <p:nvSpPr>
          <p:cNvPr id="218" name="Google Shape;218;p52"/>
          <p:cNvSpPr txBox="1"/>
          <p:nvPr>
            <p:ph type="ctrTitle"/>
          </p:nvPr>
        </p:nvSpPr>
        <p:spPr>
          <a:xfrm>
            <a:off x="2175900" y="1950100"/>
            <a:ext cx="5055600" cy="644700"/>
          </a:xfrm>
          <a:prstGeom prst="rect">
            <a:avLst/>
          </a:prstGeom>
          <a:effectLst>
            <a:outerShdw blurRad="142875" rotWithShape="0" algn="bl" dir="8760000" dist="19050">
              <a:srgbClr val="76A5AF">
                <a:alpha val="50000"/>
              </a:srgbClr>
            </a:outerShdw>
          </a:effectLst>
        </p:spPr>
        <p:txBody>
          <a:bodyPr anchorCtr="0" anchor="b" bIns="91425" lIns="91425" spcFirstLastPara="1" rIns="91425" wrap="square" tIns="91425">
            <a:noAutofit/>
          </a:bodyPr>
          <a:lstStyle/>
          <a:p>
            <a:pPr indent="0" lvl="0" marL="0" rtl="0" algn="ctr">
              <a:spcBef>
                <a:spcPts val="0"/>
              </a:spcBef>
              <a:spcAft>
                <a:spcPts val="0"/>
              </a:spcAft>
              <a:buNone/>
            </a:pPr>
            <a:r>
              <a:rPr lang="en" sz="3500"/>
              <a:t>OPERATIONALIZING “COOL” </a:t>
            </a:r>
            <a:endParaRPr sz="3500"/>
          </a:p>
          <a:p>
            <a:pPr indent="0" lvl="0" marL="0" rtl="0" algn="ctr">
              <a:spcBef>
                <a:spcPts val="0"/>
              </a:spcBef>
              <a:spcAft>
                <a:spcPts val="0"/>
              </a:spcAft>
              <a:buNone/>
            </a:pPr>
            <a:r>
              <a:rPr lang="en" sz="3500"/>
              <a:t>for the UFS</a:t>
            </a:r>
            <a:endParaRPr sz="3500"/>
          </a:p>
        </p:txBody>
      </p:sp>
      <p:sp>
        <p:nvSpPr>
          <p:cNvPr id="219" name="Google Shape;219;p52"/>
          <p:cNvSpPr txBox="1"/>
          <p:nvPr>
            <p:ph type="ctrTitle"/>
          </p:nvPr>
        </p:nvSpPr>
        <p:spPr>
          <a:xfrm>
            <a:off x="2941663" y="4508550"/>
            <a:ext cx="3260700" cy="464700"/>
          </a:xfrm>
          <a:prstGeom prst="rect">
            <a:avLst/>
          </a:prstGeom>
          <a:effectLst>
            <a:outerShdw blurRad="100013" rotWithShape="0" algn="bl" dir="8460000" dist="19050">
              <a:srgbClr val="76A5AF">
                <a:alpha val="50000"/>
              </a:srgbClr>
            </a:outerShdw>
          </a:effectLst>
        </p:spPr>
        <p:txBody>
          <a:bodyPr anchorCtr="0" anchor="b" bIns="91425" lIns="91425" spcFirstLastPara="1" rIns="91425" wrap="square" tIns="91425">
            <a:noAutofit/>
          </a:bodyPr>
          <a:lstStyle/>
          <a:p>
            <a:pPr indent="0" lvl="0" marL="0" rtl="0" algn="ctr">
              <a:spcBef>
                <a:spcPts val="0"/>
              </a:spcBef>
              <a:spcAft>
                <a:spcPts val="0"/>
              </a:spcAft>
              <a:buNone/>
            </a:pPr>
            <a:r>
              <a:rPr b="0" lang="en" sz="2200">
                <a:latin typeface="Montserrat ExtraLight"/>
                <a:ea typeface="Montserrat ExtraLight"/>
                <a:cs typeface="Montserrat ExtraLight"/>
                <a:sym typeface="Montserrat ExtraLight"/>
              </a:rPr>
              <a:t>UIFCW24</a:t>
            </a:r>
            <a:endParaRPr b="0" sz="2200">
              <a:latin typeface="Montserrat ExtraLight"/>
              <a:ea typeface="Montserrat ExtraLight"/>
              <a:cs typeface="Montserrat ExtraLight"/>
              <a:sym typeface="Montserrat ExtraLight"/>
            </a:endParaRPr>
          </a:p>
        </p:txBody>
      </p:sp>
      <p:cxnSp>
        <p:nvCxnSpPr>
          <p:cNvPr id="220" name="Google Shape;220;p52"/>
          <p:cNvCxnSpPr/>
          <p:nvPr/>
        </p:nvCxnSpPr>
        <p:spPr>
          <a:xfrm>
            <a:off x="3190500" y="256517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pic>
        <p:nvPicPr>
          <p:cNvPr id="221" name="Google Shape;221;p52" title="Computer science 1080P, 2K, 4K, 5K HD wallpapers free download ..."/>
          <p:cNvPicPr preferRelativeResize="0"/>
          <p:nvPr/>
        </p:nvPicPr>
        <p:blipFill>
          <a:blip r:embed="rId3">
            <a:alphaModFix/>
          </a:blip>
          <a:stretch>
            <a:fillRect/>
          </a:stretch>
        </p:blipFill>
        <p:spPr>
          <a:xfrm>
            <a:off x="3269737" y="2647174"/>
            <a:ext cx="2604525" cy="1287950"/>
          </a:xfrm>
          <a:prstGeom prst="rect">
            <a:avLst/>
          </a:prstGeom>
          <a:noFill/>
          <a:ln>
            <a:noFill/>
          </a:ln>
        </p:spPr>
      </p:pic>
      <p:sp>
        <p:nvSpPr>
          <p:cNvPr id="222" name="Google Shape;222;p52"/>
          <p:cNvSpPr/>
          <p:nvPr/>
        </p:nvSpPr>
        <p:spPr>
          <a:xfrm>
            <a:off x="3249275" y="2942637"/>
            <a:ext cx="2645400" cy="1340400"/>
          </a:xfrm>
          <a:prstGeom prst="rect">
            <a:avLst/>
          </a:prstGeom>
          <a:gradFill>
            <a:gsLst>
              <a:gs pos="0">
                <a:srgbClr val="000000"/>
              </a:gs>
              <a:gs pos="18000">
                <a:srgbClr val="000000"/>
              </a:gs>
              <a:gs pos="100000">
                <a:srgbClr val="FFFFFF">
                  <a:alpha val="0"/>
                </a:srgbClr>
              </a:gs>
            </a:gsLst>
            <a:lin ang="16198662"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Calibri"/>
              <a:ea typeface="Calibri"/>
              <a:cs typeface="Calibri"/>
              <a:sym typeface="Calibri"/>
            </a:endParaRPr>
          </a:p>
        </p:txBody>
      </p:sp>
      <p:sp>
        <p:nvSpPr>
          <p:cNvPr id="223" name="Google Shape;223;p52"/>
          <p:cNvSpPr txBox="1"/>
          <p:nvPr>
            <p:ph idx="1" type="subTitle"/>
          </p:nvPr>
        </p:nvSpPr>
        <p:spPr>
          <a:xfrm>
            <a:off x="2044175" y="4043850"/>
            <a:ext cx="5055600" cy="46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Dr. Tracy Fanara &amp; Alison Gregory</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9" name="Shape 439"/>
        <p:cNvGrpSpPr/>
        <p:nvPr/>
      </p:nvGrpSpPr>
      <p:grpSpPr>
        <a:xfrm>
          <a:off x="0" y="0"/>
          <a:ext cx="0" cy="0"/>
          <a:chOff x="0" y="0"/>
          <a:chExt cx="0" cy="0"/>
        </a:xfrm>
      </p:grpSpPr>
      <p:sp>
        <p:nvSpPr>
          <p:cNvPr id="440" name="Google Shape;440;p70"/>
          <p:cNvSpPr txBox="1"/>
          <p:nvPr>
            <p:ph type="title"/>
          </p:nvPr>
        </p:nvSpPr>
        <p:spPr>
          <a:xfrm>
            <a:off x="685800" y="0"/>
            <a:ext cx="7772400" cy="857400"/>
          </a:xfrm>
          <a:prstGeom prst="rect">
            <a:avLst/>
          </a:prstGeom>
        </p:spPr>
        <p:txBody>
          <a:bodyPr anchorCtr="0" anchor="ctr" bIns="45700" lIns="91425" spcFirstLastPara="1" rIns="91425" wrap="square" tIns="45700">
            <a:noAutofit/>
          </a:bodyPr>
          <a:lstStyle/>
          <a:p>
            <a:pPr indent="0" lvl="0" marL="0" rtl="0" algn="ctr">
              <a:spcBef>
                <a:spcPts val="0"/>
              </a:spcBef>
              <a:spcAft>
                <a:spcPts val="0"/>
              </a:spcAft>
              <a:buNone/>
            </a:pPr>
            <a:r>
              <a:rPr lang="en"/>
              <a:t>Phytoplankton Jargon</a:t>
            </a:r>
            <a:endParaRPr/>
          </a:p>
        </p:txBody>
      </p:sp>
      <p:pic>
        <p:nvPicPr>
          <p:cNvPr id="441" name="Google Shape;441;p70"/>
          <p:cNvPicPr preferRelativeResize="0"/>
          <p:nvPr/>
        </p:nvPicPr>
        <p:blipFill>
          <a:blip r:embed="rId3">
            <a:alphaModFix/>
          </a:blip>
          <a:stretch>
            <a:fillRect/>
          </a:stretch>
        </p:blipFill>
        <p:spPr>
          <a:xfrm>
            <a:off x="5359400" y="1074738"/>
            <a:ext cx="3602100" cy="2994025"/>
          </a:xfrm>
          <a:prstGeom prst="rect">
            <a:avLst/>
          </a:prstGeom>
          <a:noFill/>
          <a:ln>
            <a:noFill/>
          </a:ln>
        </p:spPr>
      </p:pic>
      <p:pic>
        <p:nvPicPr>
          <p:cNvPr id="442" name="Google Shape;442;p70"/>
          <p:cNvPicPr preferRelativeResize="0"/>
          <p:nvPr/>
        </p:nvPicPr>
        <p:blipFill>
          <a:blip r:embed="rId4">
            <a:alphaModFix/>
          </a:blip>
          <a:stretch>
            <a:fillRect/>
          </a:stretch>
        </p:blipFill>
        <p:spPr>
          <a:xfrm>
            <a:off x="218400" y="573202"/>
            <a:ext cx="2470075" cy="2038223"/>
          </a:xfrm>
          <a:prstGeom prst="rect">
            <a:avLst/>
          </a:prstGeom>
          <a:noFill/>
          <a:ln>
            <a:noFill/>
          </a:ln>
        </p:spPr>
      </p:pic>
      <p:pic>
        <p:nvPicPr>
          <p:cNvPr id="443" name="Google Shape;443;p70"/>
          <p:cNvPicPr preferRelativeResize="0"/>
          <p:nvPr/>
        </p:nvPicPr>
        <p:blipFill>
          <a:blip r:embed="rId5">
            <a:alphaModFix/>
          </a:blip>
          <a:stretch>
            <a:fillRect/>
          </a:stretch>
        </p:blipFill>
        <p:spPr>
          <a:xfrm>
            <a:off x="0" y="2991046"/>
            <a:ext cx="5359401" cy="2152450"/>
          </a:xfrm>
          <a:prstGeom prst="rect">
            <a:avLst/>
          </a:prstGeom>
          <a:noFill/>
          <a:ln>
            <a:noFill/>
          </a:ln>
        </p:spPr>
      </p:pic>
      <p:pic>
        <p:nvPicPr>
          <p:cNvPr id="444" name="Google Shape;444;p70"/>
          <p:cNvPicPr preferRelativeResize="0"/>
          <p:nvPr/>
        </p:nvPicPr>
        <p:blipFill>
          <a:blip r:embed="rId6">
            <a:alphaModFix/>
          </a:blip>
          <a:stretch>
            <a:fillRect/>
          </a:stretch>
        </p:blipFill>
        <p:spPr>
          <a:xfrm>
            <a:off x="3188437" y="978875"/>
            <a:ext cx="1788376" cy="189070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8" name="Shape 448"/>
        <p:cNvGrpSpPr/>
        <p:nvPr/>
      </p:nvGrpSpPr>
      <p:grpSpPr>
        <a:xfrm>
          <a:off x="0" y="0"/>
          <a:ext cx="0" cy="0"/>
          <a:chOff x="0" y="0"/>
          <a:chExt cx="0" cy="0"/>
        </a:xfrm>
      </p:grpSpPr>
      <p:pic>
        <p:nvPicPr>
          <p:cNvPr descr="Decorative item" id="449" name="Google Shape;449;p71" title="Thin blue line"/>
          <p:cNvPicPr preferRelativeResize="0"/>
          <p:nvPr/>
        </p:nvPicPr>
        <p:blipFill rotWithShape="1">
          <a:blip r:embed="rId3">
            <a:alphaModFix/>
          </a:blip>
          <a:srcRect b="40223" l="19151" r="17808" t="34294"/>
          <a:stretch/>
        </p:blipFill>
        <p:spPr>
          <a:xfrm>
            <a:off x="0" y="637779"/>
            <a:ext cx="4605867" cy="220134"/>
          </a:xfrm>
          <a:prstGeom prst="rect">
            <a:avLst/>
          </a:prstGeom>
          <a:noFill/>
          <a:ln>
            <a:noFill/>
          </a:ln>
        </p:spPr>
      </p:pic>
      <p:pic>
        <p:nvPicPr>
          <p:cNvPr id="450" name="Google Shape;450;p71"/>
          <p:cNvPicPr preferRelativeResize="0"/>
          <p:nvPr/>
        </p:nvPicPr>
        <p:blipFill rotWithShape="1">
          <a:blip r:embed="rId4">
            <a:alphaModFix/>
          </a:blip>
          <a:srcRect b="0" l="0" r="0" t="0"/>
          <a:stretch/>
        </p:blipFill>
        <p:spPr>
          <a:xfrm>
            <a:off x="0" y="33769"/>
            <a:ext cx="9144000" cy="5075963"/>
          </a:xfrm>
          <a:prstGeom prst="rect">
            <a:avLst/>
          </a:prstGeom>
          <a:noFill/>
          <a:ln>
            <a:noFill/>
          </a:ln>
        </p:spPr>
      </p:pic>
      <p:pic>
        <p:nvPicPr>
          <p:cNvPr id="451" name="Google Shape;451;p71"/>
          <p:cNvPicPr preferRelativeResize="0"/>
          <p:nvPr/>
        </p:nvPicPr>
        <p:blipFill>
          <a:blip r:embed="rId5">
            <a:alphaModFix/>
          </a:blip>
          <a:stretch>
            <a:fillRect/>
          </a:stretch>
        </p:blipFill>
        <p:spPr>
          <a:xfrm>
            <a:off x="1214342" y="502043"/>
            <a:ext cx="5357891" cy="3330581"/>
          </a:xfrm>
          <a:prstGeom prst="rect">
            <a:avLst/>
          </a:prstGeom>
          <a:noFill/>
          <a:ln>
            <a:noFill/>
          </a:ln>
        </p:spPr>
      </p:pic>
      <p:pic>
        <p:nvPicPr>
          <p:cNvPr descr="https://lh5.googleusercontent.com/36w0LRyzt_d01H0mcRyPJ9NRzxPLUwZDrTSU4CK16niDpuqMJPO1dtSJrCV13ZcuBAzoB86zCNhV92fdJ7euBf1oN8lvNgmBwA0FjshWU9zajlqZs6O0cnlXtQezQpdHPwKEkjWhBcg" id="452" name="Google Shape;452;p71"/>
          <p:cNvPicPr preferRelativeResize="0"/>
          <p:nvPr/>
        </p:nvPicPr>
        <p:blipFill rotWithShape="1">
          <a:blip r:embed="rId6">
            <a:alphaModFix/>
          </a:blip>
          <a:srcRect b="0" l="0" r="0" t="0"/>
          <a:stretch/>
        </p:blipFill>
        <p:spPr>
          <a:xfrm>
            <a:off x="344188" y="820001"/>
            <a:ext cx="5322821" cy="3249722"/>
          </a:xfrm>
          <a:prstGeom prst="rect">
            <a:avLst/>
          </a:prstGeom>
          <a:noFill/>
          <a:ln>
            <a:noFill/>
          </a:ln>
        </p:spPr>
      </p:pic>
      <p:pic>
        <p:nvPicPr>
          <p:cNvPr descr="https://lh3.googleusercontent.com/8_MjP9Vljd5VzPipxrgZ1fauacwKvB49-ubjpxdClN8g8sM0WaNDu03mENl0FaOPpNPp_5jEFqExSm2ls-lWueBCERBq_pfGp9-xTLElDlcPabPkGHI921QbYpAifJg0Wmtxg0qCI1k" id="453" name="Google Shape;453;p71"/>
          <p:cNvPicPr preferRelativeResize="0"/>
          <p:nvPr/>
        </p:nvPicPr>
        <p:blipFill rotWithShape="1">
          <a:blip r:embed="rId7">
            <a:alphaModFix/>
          </a:blip>
          <a:srcRect b="0" l="0" r="0" t="0"/>
          <a:stretch/>
        </p:blipFill>
        <p:spPr>
          <a:xfrm>
            <a:off x="100668" y="719242"/>
            <a:ext cx="6145938" cy="3704998"/>
          </a:xfrm>
          <a:prstGeom prst="rect">
            <a:avLst/>
          </a:prstGeom>
          <a:noFill/>
          <a:ln>
            <a:noFill/>
          </a:ln>
        </p:spPr>
      </p:pic>
      <p:pic>
        <p:nvPicPr>
          <p:cNvPr descr="https://lh4.googleusercontent.com/Vuj4RTx3MjpYE6fp2J4Kf3wo2C7VbBz2MCq7PRSB0T14tbjmyIaXrDMqCvHgyg0-970n8-xyUqTFLAohRDmCEzSMbIVv4yZZ3fKgxik4o7q1vSNASkUQ-ZUlQ5yIrcVilrPeBJ1UP-s" id="454" name="Google Shape;454;p71"/>
          <p:cNvPicPr preferRelativeResize="0"/>
          <p:nvPr/>
        </p:nvPicPr>
        <p:blipFill rotWithShape="1">
          <a:blip r:embed="rId8">
            <a:alphaModFix/>
          </a:blip>
          <a:srcRect b="0" l="0" r="0" t="0"/>
          <a:stretch/>
        </p:blipFill>
        <p:spPr>
          <a:xfrm>
            <a:off x="2076213" y="646386"/>
            <a:ext cx="7067779" cy="4317076"/>
          </a:xfrm>
          <a:prstGeom prst="rect">
            <a:avLst/>
          </a:prstGeom>
          <a:noFill/>
          <a:ln>
            <a:noFill/>
          </a:ln>
        </p:spPr>
      </p:pic>
      <p:pic>
        <p:nvPicPr>
          <p:cNvPr descr="https://lh3.googleusercontent.com/6sfgEpk24cfIPNAlsENs2WZL2xzliVmEhioqqHA2TSJwPje2MATa9pT1vIktjcbR5OYvekbbbPqoc_dx3GGK4OofBFbBAatILQwFueMhTY1NgsI1A8typATS8MMILfwbCMuCqRLoWsY" id="455" name="Google Shape;455;p71"/>
          <p:cNvPicPr preferRelativeResize="0"/>
          <p:nvPr/>
        </p:nvPicPr>
        <p:blipFill rotWithShape="1">
          <a:blip r:embed="rId9">
            <a:alphaModFix/>
          </a:blip>
          <a:srcRect b="0" l="0" r="0" t="0"/>
          <a:stretch/>
        </p:blipFill>
        <p:spPr>
          <a:xfrm>
            <a:off x="635829" y="1765041"/>
            <a:ext cx="7148265" cy="3968131"/>
          </a:xfrm>
          <a:prstGeom prst="rect">
            <a:avLst/>
          </a:prstGeom>
          <a:noFill/>
          <a:ln>
            <a:noFill/>
          </a:ln>
        </p:spPr>
      </p:pic>
      <p:pic>
        <p:nvPicPr>
          <p:cNvPr descr="https://lh4.googleusercontent.com/eZlRvbaFl6ci2BK_KvMsPhrdNUneegbsRS4KI2vX00oGvpKbrVGdN6_T8TvFmBOdMmMSXJwldRsHRUamPVXhAQiDocRj-rwtvsovxXQnUYgM9O7T3-HxTIWDOrIFxS5yRRf3T12IKOA" id="456" name="Google Shape;456;p71"/>
          <p:cNvPicPr preferRelativeResize="0"/>
          <p:nvPr/>
        </p:nvPicPr>
        <p:blipFill rotWithShape="1">
          <a:blip r:embed="rId10">
            <a:alphaModFix/>
          </a:blip>
          <a:srcRect b="0" l="0" r="0" t="0"/>
          <a:stretch/>
        </p:blipFill>
        <p:spPr>
          <a:xfrm>
            <a:off x="45578" y="779564"/>
            <a:ext cx="3470360" cy="4858504"/>
          </a:xfrm>
          <a:prstGeom prst="rect">
            <a:avLst/>
          </a:prstGeom>
          <a:noFill/>
          <a:ln>
            <a:noFill/>
          </a:ln>
        </p:spPr>
      </p:pic>
      <p:pic>
        <p:nvPicPr>
          <p:cNvPr id="457" name="Google Shape;457;p71"/>
          <p:cNvPicPr preferRelativeResize="0"/>
          <p:nvPr/>
        </p:nvPicPr>
        <p:blipFill rotWithShape="1">
          <a:blip r:embed="rId11">
            <a:alphaModFix/>
          </a:blip>
          <a:srcRect b="0" l="0" r="0" t="0"/>
          <a:stretch/>
        </p:blipFill>
        <p:spPr>
          <a:xfrm>
            <a:off x="83665" y="771533"/>
            <a:ext cx="9176350" cy="4066790"/>
          </a:xfrm>
          <a:prstGeom prst="rect">
            <a:avLst/>
          </a:prstGeom>
          <a:noFill/>
          <a:ln>
            <a:noFill/>
          </a:ln>
        </p:spPr>
      </p:pic>
      <p:pic>
        <p:nvPicPr>
          <p:cNvPr id="458" name="Google Shape;458;p71"/>
          <p:cNvPicPr preferRelativeResize="0"/>
          <p:nvPr/>
        </p:nvPicPr>
        <p:blipFill rotWithShape="1">
          <a:blip r:embed="rId12">
            <a:alphaModFix/>
          </a:blip>
          <a:srcRect b="0" l="0" r="0" t="0"/>
          <a:stretch/>
        </p:blipFill>
        <p:spPr>
          <a:xfrm>
            <a:off x="0" y="-60394"/>
            <a:ext cx="9343688" cy="5324869"/>
          </a:xfrm>
          <a:prstGeom prst="rect">
            <a:avLst/>
          </a:prstGeom>
          <a:noFill/>
          <a:ln>
            <a:noFill/>
          </a:ln>
        </p:spPr>
      </p:pic>
      <p:sp>
        <p:nvSpPr>
          <p:cNvPr id="459" name="Google Shape;459;p71"/>
          <p:cNvSpPr txBox="1"/>
          <p:nvPr/>
        </p:nvSpPr>
        <p:spPr>
          <a:xfrm>
            <a:off x="1256100" y="3265500"/>
            <a:ext cx="7887900" cy="1878000"/>
          </a:xfrm>
          <a:prstGeom prst="rect">
            <a:avLst/>
          </a:prstGeom>
          <a:noFill/>
          <a:ln>
            <a:noFill/>
          </a:ln>
        </p:spPr>
        <p:txBody>
          <a:bodyPr anchorCtr="0" anchor="t" bIns="68575" lIns="68575" spcFirstLastPara="1" rIns="68575" wrap="square" tIns="68575">
            <a:spAutoFit/>
          </a:bodyPr>
          <a:lstStyle/>
          <a:p>
            <a:pPr indent="0" lvl="0" marL="0" rtl="0" algn="l">
              <a:spcBef>
                <a:spcPts val="0"/>
              </a:spcBef>
              <a:spcAft>
                <a:spcPts val="0"/>
              </a:spcAft>
              <a:buNone/>
            </a:pPr>
            <a:r>
              <a:t/>
            </a:r>
            <a:endParaRPr b="1" sz="2700">
              <a:solidFill>
                <a:schemeClr val="dk2"/>
              </a:solidFill>
              <a:latin typeface="Century Gothic"/>
              <a:ea typeface="Century Gothic"/>
              <a:cs typeface="Century Gothic"/>
              <a:sym typeface="Century Gothic"/>
            </a:endParaRPr>
          </a:p>
          <a:p>
            <a:pPr indent="0" lvl="0" marL="0" rtl="0" algn="l">
              <a:spcBef>
                <a:spcPts val="0"/>
              </a:spcBef>
              <a:spcAft>
                <a:spcPts val="0"/>
              </a:spcAft>
              <a:buNone/>
            </a:pPr>
            <a:r>
              <a:rPr b="1" lang="en" sz="2700">
                <a:solidFill>
                  <a:schemeClr val="lt1"/>
                </a:solidFill>
                <a:latin typeface="Century Gothic"/>
                <a:ea typeface="Century Gothic"/>
                <a:cs typeface="Century Gothic"/>
                <a:sym typeface="Century Gothic"/>
              </a:rPr>
              <a:t>Everything is Connected, So Make Your </a:t>
            </a:r>
            <a:endParaRPr b="1" sz="2700">
              <a:solidFill>
                <a:schemeClr val="lt1"/>
              </a:solidFill>
              <a:latin typeface="Century Gothic"/>
              <a:ea typeface="Century Gothic"/>
              <a:cs typeface="Century Gothic"/>
              <a:sym typeface="Century Gothic"/>
            </a:endParaRPr>
          </a:p>
          <a:p>
            <a:pPr indent="0" lvl="0" marL="0" rtl="0" algn="l">
              <a:spcBef>
                <a:spcPts val="0"/>
              </a:spcBef>
              <a:spcAft>
                <a:spcPts val="0"/>
              </a:spcAft>
              <a:buNone/>
            </a:pPr>
            <a:r>
              <a:rPr b="1" lang="en" sz="2700">
                <a:solidFill>
                  <a:schemeClr val="lt1"/>
                </a:solidFill>
                <a:latin typeface="Century Gothic"/>
                <a:ea typeface="Century Gothic"/>
                <a:cs typeface="Century Gothic"/>
                <a:sym typeface="Century Gothic"/>
              </a:rPr>
              <a:t>Connection</a:t>
            </a:r>
            <a:endParaRPr b="1" sz="2700">
              <a:solidFill>
                <a:schemeClr val="lt1"/>
              </a:solidFill>
              <a:latin typeface="Century Gothic"/>
              <a:ea typeface="Century Gothic"/>
              <a:cs typeface="Century Gothic"/>
              <a:sym typeface="Century Gothic"/>
            </a:endParaRPr>
          </a:p>
          <a:p>
            <a:pPr indent="-330200" lvl="0" marL="457200" rtl="0" algn="l">
              <a:spcBef>
                <a:spcPts val="0"/>
              </a:spcBef>
              <a:spcAft>
                <a:spcPts val="0"/>
              </a:spcAft>
              <a:buClr>
                <a:schemeClr val="lt1"/>
              </a:buClr>
              <a:buSzPts val="1600"/>
              <a:buFont typeface="Century Gothic"/>
              <a:buChar char="●"/>
            </a:pPr>
            <a:r>
              <a:rPr b="1" lang="en" sz="1600">
                <a:solidFill>
                  <a:schemeClr val="lt1"/>
                </a:solidFill>
                <a:latin typeface="Century Gothic"/>
                <a:ea typeface="Century Gothic"/>
                <a:cs typeface="Century Gothic"/>
                <a:sym typeface="Century Gothic"/>
              </a:rPr>
              <a:t>Connect with money, food, health, recreation</a:t>
            </a:r>
            <a:endParaRPr b="1" sz="1600">
              <a:solidFill>
                <a:schemeClr val="lt1"/>
              </a:solidFill>
              <a:latin typeface="Century Gothic"/>
              <a:ea typeface="Century Gothic"/>
              <a:cs typeface="Century Gothic"/>
              <a:sym typeface="Century Gothic"/>
            </a:endParaRPr>
          </a:p>
          <a:p>
            <a:pPr indent="-330200" lvl="0" marL="457200" rtl="0" algn="l">
              <a:spcBef>
                <a:spcPts val="0"/>
              </a:spcBef>
              <a:spcAft>
                <a:spcPts val="0"/>
              </a:spcAft>
              <a:buClr>
                <a:schemeClr val="lt1"/>
              </a:buClr>
              <a:buSzPts val="1600"/>
              <a:buFont typeface="Century Gothic"/>
              <a:buChar char="●"/>
            </a:pPr>
            <a:r>
              <a:rPr b="1" lang="en" sz="1600">
                <a:solidFill>
                  <a:schemeClr val="lt1"/>
                </a:solidFill>
                <a:latin typeface="Century Gothic"/>
                <a:ea typeface="Century Gothic"/>
                <a:cs typeface="Century Gothic"/>
                <a:sym typeface="Century Gothic"/>
              </a:rPr>
              <a:t>Include people in your science- Crowd-sourced, Community Science</a:t>
            </a:r>
            <a:endParaRPr b="1" sz="1600">
              <a:solidFill>
                <a:schemeClr val="lt1"/>
              </a:solidFill>
              <a:latin typeface="Century Gothic"/>
              <a:ea typeface="Century Gothic"/>
              <a:cs typeface="Century Gothic"/>
              <a:sym typeface="Century Gothic"/>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51"/>
                                        </p:tgtEl>
                                        <p:attrNameLst>
                                          <p:attrName>style.visibility</p:attrName>
                                        </p:attrNameLst>
                                      </p:cBhvr>
                                      <p:to>
                                        <p:strVal val="visible"/>
                                      </p:to>
                                    </p:set>
                                    <p:animEffect filter="fade" transition="in">
                                      <p:cBhvr>
                                        <p:cTn dur="1000"/>
                                        <p:tgtEl>
                                          <p:spTgt spid="45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452"/>
                                        </p:tgtEl>
                                        <p:attrNameLst>
                                          <p:attrName>style.visibility</p:attrName>
                                        </p:attrNameLst>
                                      </p:cBhvr>
                                      <p:to>
                                        <p:strVal val="visible"/>
                                      </p:to>
                                    </p:set>
                                    <p:anim calcmode="lin" valueType="num">
                                      <p:cBhvr additive="base">
                                        <p:cTn dur="500"/>
                                        <p:tgtEl>
                                          <p:spTgt spid="45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453"/>
                                        </p:tgtEl>
                                        <p:attrNameLst>
                                          <p:attrName>style.visibility</p:attrName>
                                        </p:attrNameLst>
                                      </p:cBhvr>
                                      <p:to>
                                        <p:strVal val="visible"/>
                                      </p:to>
                                    </p:set>
                                    <p:anim calcmode="lin" valueType="num">
                                      <p:cBhvr additive="base">
                                        <p:cTn dur="500"/>
                                        <p:tgtEl>
                                          <p:spTgt spid="45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455"/>
                                        </p:tgtEl>
                                        <p:attrNameLst>
                                          <p:attrName>style.visibility</p:attrName>
                                        </p:attrNameLst>
                                      </p:cBhvr>
                                      <p:to>
                                        <p:strVal val="visible"/>
                                      </p:to>
                                    </p:set>
                                    <p:anim calcmode="lin" valueType="num">
                                      <p:cBhvr additive="base">
                                        <p:cTn dur="500"/>
                                        <p:tgtEl>
                                          <p:spTgt spid="45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456"/>
                                        </p:tgtEl>
                                        <p:attrNameLst>
                                          <p:attrName>style.visibility</p:attrName>
                                        </p:attrNameLst>
                                      </p:cBhvr>
                                      <p:to>
                                        <p:strVal val="visible"/>
                                      </p:to>
                                    </p:set>
                                    <p:anim calcmode="lin" valueType="num">
                                      <p:cBhvr additive="base">
                                        <p:cTn dur="500"/>
                                        <p:tgtEl>
                                          <p:spTgt spid="45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457"/>
                                        </p:tgtEl>
                                        <p:attrNameLst>
                                          <p:attrName>style.visibility</p:attrName>
                                        </p:attrNameLst>
                                      </p:cBhvr>
                                      <p:to>
                                        <p:strVal val="visible"/>
                                      </p:to>
                                    </p:set>
                                    <p:animEffect filter="fade" transition="in">
                                      <p:cBhvr>
                                        <p:cTn dur="1000"/>
                                        <p:tgtEl>
                                          <p:spTgt spid="45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454"/>
                                        </p:tgtEl>
                                        <p:attrNameLst>
                                          <p:attrName>style.visibility</p:attrName>
                                        </p:attrNameLst>
                                      </p:cBhvr>
                                      <p:to>
                                        <p:strVal val="visible"/>
                                      </p:to>
                                    </p:set>
                                    <p:anim calcmode="lin" valueType="num">
                                      <p:cBhvr additive="base">
                                        <p:cTn dur="500"/>
                                        <p:tgtEl>
                                          <p:spTgt spid="454"/>
                                        </p:tgtEl>
                                        <p:attrNameLst>
                                          <p:attrName>ppt_y</p:attrName>
                                        </p:attrNameLst>
                                      </p:cBhvr>
                                      <p:tavLst>
                                        <p:tav fmla="" tm="0">
                                          <p:val>
                                            <p:strVal val="#ppt_y+1"/>
                                          </p:val>
                                        </p:tav>
                                        <p:tav fmla="" tm="100000">
                                          <p:val>
                                            <p:strVal val="#ppt_y"/>
                                          </p:val>
                                        </p:tav>
                                      </p:tavLst>
                                    </p:anim>
                                  </p:childTnLst>
                                </p:cTn>
                              </p:par>
                              <p:par>
                                <p:cTn fill="hold" nodeType="withEffect" presetClass="entr" presetID="1" presetSubtype="0">
                                  <p:stCondLst>
                                    <p:cond delay="0"/>
                                  </p:stCondLst>
                                  <p:childTnLst>
                                    <p:set>
                                      <p:cBhvr>
                                        <p:cTn dur="1" fill="hold">
                                          <p:stCondLst>
                                            <p:cond delay="0"/>
                                          </p:stCondLst>
                                        </p:cTn>
                                        <p:tgtEl>
                                          <p:spTgt spid="459"/>
                                        </p:tgtEl>
                                        <p:attrNameLst>
                                          <p:attrName>style.visibility</p:attrName>
                                        </p:attrNameLst>
                                      </p:cBhvr>
                                      <p:to>
                                        <p:strVal val="visible"/>
                                      </p:to>
                                    </p:set>
                                  </p:childTnLst>
                                </p:cTn>
                              </p:par>
                            </p:childTnLst>
                          </p:cTn>
                        </p:par>
                      </p:childTnLst>
                    </p:cTn>
                  </p:par>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458"/>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3" name="Shape 463"/>
        <p:cNvGrpSpPr/>
        <p:nvPr/>
      </p:nvGrpSpPr>
      <p:grpSpPr>
        <a:xfrm>
          <a:off x="0" y="0"/>
          <a:ext cx="0" cy="0"/>
          <a:chOff x="0" y="0"/>
          <a:chExt cx="0" cy="0"/>
        </a:xfrm>
      </p:grpSpPr>
      <p:sp>
        <p:nvSpPr>
          <p:cNvPr id="464" name="Google Shape;464;p72"/>
          <p:cNvSpPr txBox="1"/>
          <p:nvPr>
            <p:ph type="ctrTitle"/>
          </p:nvPr>
        </p:nvSpPr>
        <p:spPr>
          <a:xfrm>
            <a:off x="4285500" y="2832875"/>
            <a:ext cx="3657300" cy="644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The UFS Tower</a:t>
            </a:r>
            <a:endParaRPr/>
          </a:p>
        </p:txBody>
      </p:sp>
      <p:sp>
        <p:nvSpPr>
          <p:cNvPr id="465" name="Google Shape;465;p72"/>
          <p:cNvSpPr txBox="1"/>
          <p:nvPr>
            <p:ph idx="1" type="subTitle"/>
          </p:nvPr>
        </p:nvSpPr>
        <p:spPr>
          <a:xfrm>
            <a:off x="4144050" y="3549850"/>
            <a:ext cx="3940200" cy="46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What are the building blocks of the UFS?</a:t>
            </a:r>
            <a:endParaRPr sz="2100"/>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9" name="Shape 469"/>
        <p:cNvGrpSpPr/>
        <p:nvPr/>
      </p:nvGrpSpPr>
      <p:grpSpPr>
        <a:xfrm>
          <a:off x="0" y="0"/>
          <a:ext cx="0" cy="0"/>
          <a:chOff x="0" y="0"/>
          <a:chExt cx="0" cy="0"/>
        </a:xfrm>
      </p:grpSpPr>
      <p:sp>
        <p:nvSpPr>
          <p:cNvPr id="470" name="Google Shape;470;p73"/>
          <p:cNvSpPr txBox="1"/>
          <p:nvPr>
            <p:ph type="title"/>
          </p:nvPr>
        </p:nvSpPr>
        <p:spPr>
          <a:xfrm>
            <a:off x="938500" y="445025"/>
            <a:ext cx="45774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Back to your presentation, paper, or job </a:t>
            </a:r>
            <a:r>
              <a:rPr lang="en"/>
              <a:t>description - </a:t>
            </a:r>
            <a:endParaRPr/>
          </a:p>
        </p:txBody>
      </p:sp>
      <p:sp>
        <p:nvSpPr>
          <p:cNvPr id="471" name="Google Shape;471;p73"/>
          <p:cNvSpPr txBox="1"/>
          <p:nvPr>
            <p:ph idx="1" type="body"/>
          </p:nvPr>
        </p:nvSpPr>
        <p:spPr>
          <a:xfrm>
            <a:off x="938500" y="1496725"/>
            <a:ext cx="7172100" cy="30399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Clr>
                <a:schemeClr val="dk2"/>
              </a:buClr>
              <a:buSzPts val="1800"/>
              <a:buChar char="●"/>
            </a:pPr>
            <a:r>
              <a:rPr b="1" lang="en" sz="1800">
                <a:solidFill>
                  <a:schemeClr val="dk2"/>
                </a:solidFill>
              </a:rPr>
              <a:t>How would you rewrite this? </a:t>
            </a:r>
            <a:endParaRPr b="1" sz="1800">
              <a:solidFill>
                <a:schemeClr val="dk2"/>
              </a:solidFill>
            </a:endParaRPr>
          </a:p>
          <a:p>
            <a:pPr indent="0" lvl="0" marL="457200" rtl="0" algn="l">
              <a:spcBef>
                <a:spcPts val="1600"/>
              </a:spcBef>
              <a:spcAft>
                <a:spcPts val="0"/>
              </a:spcAft>
              <a:buNone/>
            </a:pPr>
            <a:r>
              <a:t/>
            </a:r>
            <a:endParaRPr b="1" sz="1800">
              <a:solidFill>
                <a:schemeClr val="dk2"/>
              </a:solidFill>
            </a:endParaRPr>
          </a:p>
          <a:p>
            <a:pPr indent="-342900" lvl="0" marL="457200" rtl="0" algn="l">
              <a:spcBef>
                <a:spcPts val="1600"/>
              </a:spcBef>
              <a:spcAft>
                <a:spcPts val="0"/>
              </a:spcAft>
              <a:buClr>
                <a:schemeClr val="dk2"/>
              </a:buClr>
              <a:buSzPts val="1800"/>
              <a:buChar char="●"/>
            </a:pPr>
            <a:r>
              <a:rPr b="1" lang="en" sz="1800">
                <a:solidFill>
                  <a:schemeClr val="dk2"/>
                </a:solidFill>
              </a:rPr>
              <a:t>Is it:</a:t>
            </a:r>
            <a:endParaRPr b="1" sz="1800">
              <a:solidFill>
                <a:schemeClr val="dk2"/>
              </a:solidFill>
            </a:endParaRPr>
          </a:p>
          <a:p>
            <a:pPr indent="-342900" lvl="1" marL="914400" rtl="0" algn="l">
              <a:spcBef>
                <a:spcPts val="0"/>
              </a:spcBef>
              <a:spcAft>
                <a:spcPts val="0"/>
              </a:spcAft>
              <a:buClr>
                <a:schemeClr val="dk2"/>
              </a:buClr>
              <a:buSzPts val="1800"/>
              <a:buChar char="○"/>
            </a:pPr>
            <a:r>
              <a:rPr b="1" lang="en" sz="1800">
                <a:solidFill>
                  <a:schemeClr val="dk2"/>
                </a:solidFill>
              </a:rPr>
              <a:t>“Cool”</a:t>
            </a:r>
            <a:endParaRPr b="1" sz="1800">
              <a:solidFill>
                <a:schemeClr val="dk2"/>
              </a:solidFill>
            </a:endParaRPr>
          </a:p>
          <a:p>
            <a:pPr indent="-342900" lvl="1" marL="914400" rtl="0" algn="l">
              <a:spcBef>
                <a:spcPts val="0"/>
              </a:spcBef>
              <a:spcAft>
                <a:spcPts val="0"/>
              </a:spcAft>
              <a:buClr>
                <a:schemeClr val="dk2"/>
              </a:buClr>
              <a:buSzPts val="1800"/>
              <a:buChar char="○"/>
            </a:pPr>
            <a:r>
              <a:rPr b="1" lang="en" sz="1800">
                <a:solidFill>
                  <a:schemeClr val="dk2"/>
                </a:solidFill>
              </a:rPr>
              <a:t>Relatable</a:t>
            </a:r>
            <a:endParaRPr b="1" sz="1800">
              <a:solidFill>
                <a:schemeClr val="dk2"/>
              </a:solidFill>
            </a:endParaRPr>
          </a:p>
          <a:p>
            <a:pPr indent="-342900" lvl="1" marL="914400" rtl="0" algn="l">
              <a:spcBef>
                <a:spcPts val="0"/>
              </a:spcBef>
              <a:spcAft>
                <a:spcPts val="0"/>
              </a:spcAft>
              <a:buClr>
                <a:schemeClr val="dk2"/>
              </a:buClr>
              <a:buSzPts val="1800"/>
              <a:buChar char="○"/>
            </a:pPr>
            <a:r>
              <a:rPr b="1" lang="en" sz="1800">
                <a:solidFill>
                  <a:schemeClr val="dk2"/>
                </a:solidFill>
              </a:rPr>
              <a:t>Reaching a larger audience</a:t>
            </a:r>
            <a:endParaRPr b="1" sz="1800">
              <a:solidFill>
                <a:schemeClr val="dk2"/>
              </a:solidFill>
            </a:endParaRPr>
          </a:p>
          <a:p>
            <a:pPr indent="-342900" lvl="1" marL="914400" rtl="0" algn="l">
              <a:spcBef>
                <a:spcPts val="0"/>
              </a:spcBef>
              <a:spcAft>
                <a:spcPts val="0"/>
              </a:spcAft>
              <a:buClr>
                <a:schemeClr val="dk2"/>
              </a:buClr>
              <a:buSzPts val="1800"/>
              <a:buChar char="○"/>
            </a:pPr>
            <a:r>
              <a:rPr b="1" lang="en" sz="1800">
                <a:solidFill>
                  <a:schemeClr val="dk2"/>
                </a:solidFill>
              </a:rPr>
              <a:t>Telling a story</a:t>
            </a:r>
            <a:endParaRPr b="1" sz="1800">
              <a:solidFill>
                <a:schemeClr val="dk2"/>
              </a:solidFill>
            </a:endParaRPr>
          </a:p>
          <a:p>
            <a:pPr indent="0" lvl="0" marL="0" rtl="0" algn="l">
              <a:spcBef>
                <a:spcPts val="1600"/>
              </a:spcBef>
              <a:spcAft>
                <a:spcPts val="160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5" name="Shape 475"/>
        <p:cNvGrpSpPr/>
        <p:nvPr/>
      </p:nvGrpSpPr>
      <p:grpSpPr>
        <a:xfrm>
          <a:off x="0" y="0"/>
          <a:ext cx="0" cy="0"/>
          <a:chOff x="0" y="0"/>
          <a:chExt cx="0" cy="0"/>
        </a:xfrm>
      </p:grpSpPr>
      <p:sp>
        <p:nvSpPr>
          <p:cNvPr id="476" name="Google Shape;476;p74"/>
          <p:cNvSpPr txBox="1"/>
          <p:nvPr>
            <p:ph idx="4"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QUESTIONS / DISCUSSION</a:t>
            </a:r>
            <a:endParaRPr/>
          </a:p>
        </p:txBody>
      </p:sp>
      <p:cxnSp>
        <p:nvCxnSpPr>
          <p:cNvPr id="477" name="Google Shape;477;p74"/>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478" name="Google Shape;478;p74"/>
          <p:cNvSpPr txBox="1"/>
          <p:nvPr>
            <p:ph type="title"/>
          </p:nvPr>
        </p:nvSpPr>
        <p:spPr>
          <a:xfrm>
            <a:off x="247775" y="2955050"/>
            <a:ext cx="23901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Tracy Fanara</a:t>
            </a:r>
            <a:endParaRPr/>
          </a:p>
        </p:txBody>
      </p:sp>
      <p:sp>
        <p:nvSpPr>
          <p:cNvPr id="479" name="Google Shape;479;p74"/>
          <p:cNvSpPr txBox="1"/>
          <p:nvPr>
            <p:ph idx="1" type="subTitle"/>
          </p:nvPr>
        </p:nvSpPr>
        <p:spPr>
          <a:xfrm>
            <a:off x="247775" y="3639950"/>
            <a:ext cx="2390100" cy="123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tracy.fanara@noaa.gov</a:t>
            </a:r>
            <a:endParaRPr/>
          </a:p>
        </p:txBody>
      </p:sp>
      <p:sp>
        <p:nvSpPr>
          <p:cNvPr id="480" name="Google Shape;480;p74"/>
          <p:cNvSpPr txBox="1"/>
          <p:nvPr>
            <p:ph idx="2" type="title"/>
          </p:nvPr>
        </p:nvSpPr>
        <p:spPr>
          <a:xfrm>
            <a:off x="6753900" y="2955050"/>
            <a:ext cx="23901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Alison Gregory</a:t>
            </a:r>
            <a:endParaRPr/>
          </a:p>
        </p:txBody>
      </p:sp>
      <p:sp>
        <p:nvSpPr>
          <p:cNvPr id="481" name="Google Shape;481;p74"/>
          <p:cNvSpPr txBox="1"/>
          <p:nvPr>
            <p:ph idx="3" type="subTitle"/>
          </p:nvPr>
        </p:nvSpPr>
        <p:spPr>
          <a:xfrm>
            <a:off x="6753900" y="3639950"/>
            <a:ext cx="2390100" cy="123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agregory@ucar.edu</a:t>
            </a:r>
            <a:endParaRPr/>
          </a:p>
        </p:txBody>
      </p:sp>
      <p:cxnSp>
        <p:nvCxnSpPr>
          <p:cNvPr id="482" name="Google Shape;482;p74"/>
          <p:cNvCxnSpPr/>
          <p:nvPr/>
        </p:nvCxnSpPr>
        <p:spPr>
          <a:xfrm>
            <a:off x="1306925" y="3575973"/>
            <a:ext cx="2718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cxnSp>
        <p:nvCxnSpPr>
          <p:cNvPr id="483" name="Google Shape;483;p74"/>
          <p:cNvCxnSpPr/>
          <p:nvPr/>
        </p:nvCxnSpPr>
        <p:spPr>
          <a:xfrm>
            <a:off x="7813050" y="3575973"/>
            <a:ext cx="2718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pic>
        <p:nvPicPr>
          <p:cNvPr id="484" name="Google Shape;484;p74"/>
          <p:cNvPicPr preferRelativeResize="0"/>
          <p:nvPr/>
        </p:nvPicPr>
        <p:blipFill>
          <a:blip r:embed="rId3">
            <a:alphaModFix/>
          </a:blip>
          <a:stretch>
            <a:fillRect/>
          </a:stretch>
        </p:blipFill>
        <p:spPr>
          <a:xfrm>
            <a:off x="3291400" y="1093425"/>
            <a:ext cx="2910751" cy="3881001"/>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88" name="Shape 488"/>
        <p:cNvGrpSpPr/>
        <p:nvPr/>
      </p:nvGrpSpPr>
      <p:grpSpPr>
        <a:xfrm>
          <a:off x="0" y="0"/>
          <a:ext cx="0" cy="0"/>
          <a:chOff x="0" y="0"/>
          <a:chExt cx="0" cy="0"/>
        </a:xfrm>
      </p:grpSpPr>
      <p:sp>
        <p:nvSpPr>
          <p:cNvPr id="489" name="Google Shape;489;p75"/>
          <p:cNvSpPr txBox="1"/>
          <p:nvPr>
            <p:ph idx="1" type="subTitle"/>
          </p:nvPr>
        </p:nvSpPr>
        <p:spPr>
          <a:xfrm>
            <a:off x="2481900" y="3945600"/>
            <a:ext cx="4180200" cy="46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490" name="Google Shape;490;p75"/>
          <p:cNvSpPr txBox="1"/>
          <p:nvPr>
            <p:ph type="ctrTitle"/>
          </p:nvPr>
        </p:nvSpPr>
        <p:spPr>
          <a:xfrm>
            <a:off x="1850525" y="1157925"/>
            <a:ext cx="5442900" cy="260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494" name="Shape 494"/>
        <p:cNvGrpSpPr/>
        <p:nvPr/>
      </p:nvGrpSpPr>
      <p:grpSpPr>
        <a:xfrm>
          <a:off x="0" y="0"/>
          <a:ext cx="0" cy="0"/>
          <a:chOff x="0" y="0"/>
          <a:chExt cx="0" cy="0"/>
        </a:xfrm>
      </p:grpSpPr>
      <p:sp>
        <p:nvSpPr>
          <p:cNvPr id="495" name="Google Shape;495;p76"/>
          <p:cNvSpPr txBox="1"/>
          <p:nvPr>
            <p:ph type="title"/>
          </p:nvPr>
        </p:nvSpPr>
        <p:spPr>
          <a:xfrm>
            <a:off x="3762670" y="3177750"/>
            <a:ext cx="3068700" cy="598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a:t>
            </a:r>
            <a:endParaRPr/>
          </a:p>
        </p:txBody>
      </p:sp>
      <p:sp>
        <p:nvSpPr>
          <p:cNvPr id="496" name="Google Shape;496;p76"/>
          <p:cNvSpPr txBox="1"/>
          <p:nvPr>
            <p:ph idx="2" type="title"/>
          </p:nvPr>
        </p:nvSpPr>
        <p:spPr>
          <a:xfrm>
            <a:off x="1048270" y="3287500"/>
            <a:ext cx="2412900" cy="9315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497" name="Google Shape;497;p76"/>
          <p:cNvSpPr txBox="1"/>
          <p:nvPr>
            <p:ph idx="1" type="subTitle"/>
          </p:nvPr>
        </p:nvSpPr>
        <p:spPr>
          <a:xfrm>
            <a:off x="3762670" y="3720650"/>
            <a:ext cx="3068700" cy="46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cxnSp>
        <p:nvCxnSpPr>
          <p:cNvPr id="498" name="Google Shape;498;p76"/>
          <p:cNvCxnSpPr/>
          <p:nvPr/>
        </p:nvCxnSpPr>
        <p:spPr>
          <a:xfrm>
            <a:off x="3610750" y="3253297"/>
            <a:ext cx="0" cy="99990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02" name="Shape 502"/>
        <p:cNvGrpSpPr/>
        <p:nvPr/>
      </p:nvGrpSpPr>
      <p:grpSpPr>
        <a:xfrm>
          <a:off x="0" y="0"/>
          <a:ext cx="0" cy="0"/>
          <a:chOff x="0" y="0"/>
          <a:chExt cx="0" cy="0"/>
        </a:xfrm>
      </p:grpSpPr>
      <p:sp>
        <p:nvSpPr>
          <p:cNvPr id="503" name="Google Shape;503;p77"/>
          <p:cNvSpPr txBox="1"/>
          <p:nvPr>
            <p:ph type="title"/>
          </p:nvPr>
        </p:nvSpPr>
        <p:spPr>
          <a:xfrm>
            <a:off x="5337175" y="1373325"/>
            <a:ext cx="2837400" cy="1252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REINFORCES THE CONCEPT</a:t>
            </a:r>
            <a:endParaRPr/>
          </a:p>
        </p:txBody>
      </p:sp>
      <p:sp>
        <p:nvSpPr>
          <p:cNvPr id="504" name="Google Shape;504;p77"/>
          <p:cNvSpPr txBox="1"/>
          <p:nvPr>
            <p:ph idx="1" type="body"/>
          </p:nvPr>
        </p:nvSpPr>
        <p:spPr>
          <a:xfrm>
            <a:off x="5337175" y="2670075"/>
            <a:ext cx="2837400" cy="1252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Images reveal large amounts of data, so remember: use an image instead of long texts</a:t>
            </a:r>
            <a:endParaRPr/>
          </a:p>
        </p:txBody>
      </p:sp>
      <p:cxnSp>
        <p:nvCxnSpPr>
          <p:cNvPr id="505" name="Google Shape;505;p77"/>
          <p:cNvCxnSpPr/>
          <p:nvPr/>
        </p:nvCxnSpPr>
        <p:spPr>
          <a:xfrm>
            <a:off x="5225150" y="1540302"/>
            <a:ext cx="0" cy="218970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pic>
        <p:nvPicPr>
          <p:cNvPr id="506" name="Google Shape;506;p77"/>
          <p:cNvPicPr preferRelativeResize="0"/>
          <p:nvPr/>
        </p:nvPicPr>
        <p:blipFill rotWithShape="1">
          <a:blip r:embed="rId3">
            <a:alphaModFix/>
          </a:blip>
          <a:srcRect b="-2192" l="18080" r="23480" t="-2202"/>
          <a:stretch/>
        </p:blipFill>
        <p:spPr>
          <a:xfrm>
            <a:off x="-422250" y="-236700"/>
            <a:ext cx="4714800" cy="5616900"/>
          </a:xfrm>
          <a:prstGeom prst="flowChartDelay">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10" name="Shape 510"/>
        <p:cNvGrpSpPr/>
        <p:nvPr/>
      </p:nvGrpSpPr>
      <p:grpSpPr>
        <a:xfrm>
          <a:off x="0" y="0"/>
          <a:ext cx="0" cy="0"/>
          <a:chOff x="0" y="0"/>
          <a:chExt cx="0" cy="0"/>
        </a:xfrm>
      </p:grpSpPr>
      <p:sp>
        <p:nvSpPr>
          <p:cNvPr id="511" name="Google Shape;511;p78"/>
          <p:cNvSpPr txBox="1"/>
          <p:nvPr>
            <p:ph type="title"/>
          </p:nvPr>
        </p:nvSpPr>
        <p:spPr>
          <a:xfrm>
            <a:off x="938500" y="445025"/>
            <a:ext cx="57357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512" name="Google Shape;512;p78"/>
          <p:cNvSpPr txBox="1"/>
          <p:nvPr>
            <p:ph idx="1" type="body"/>
          </p:nvPr>
        </p:nvSpPr>
        <p:spPr>
          <a:xfrm>
            <a:off x="938500" y="1246025"/>
            <a:ext cx="7172100" cy="303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There’s what you’ll find in this </a:t>
            </a:r>
            <a:r>
              <a:rPr b="1" lang="en">
                <a:uFill>
                  <a:noFill/>
                </a:uFill>
                <a:hlinkClick r:id="rId3"/>
              </a:rPr>
              <a:t>Slidesgo</a:t>
            </a:r>
            <a:r>
              <a:rPr lang="en"/>
              <a:t> template: </a:t>
            </a:r>
            <a:endParaRPr/>
          </a:p>
          <a:p>
            <a:pPr indent="0" lvl="0" marL="0" rtl="0" algn="l">
              <a:spcBef>
                <a:spcPts val="0"/>
              </a:spcBef>
              <a:spcAft>
                <a:spcPts val="0"/>
              </a:spcAft>
              <a:buNone/>
            </a:pPr>
            <a:r>
              <a:t/>
            </a:r>
            <a:endParaRPr/>
          </a:p>
          <a:p>
            <a:pPr indent="-301625" lvl="0" marL="457200" rtl="0" algn="l">
              <a:spcBef>
                <a:spcPts val="0"/>
              </a:spcBef>
              <a:spcAft>
                <a:spcPts val="0"/>
              </a:spcAft>
              <a:buClr>
                <a:schemeClr val="accent1"/>
              </a:buClr>
              <a:buSzPts val="1150"/>
              <a:buFont typeface="Montserrat ExtraBold"/>
              <a:buAutoNum type="arabicPeriod"/>
            </a:pPr>
            <a:r>
              <a:rPr lang="en"/>
              <a:t>A slide structure based on a multi-purpose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01625" lvl="0" marL="457200" rtl="0" algn="l">
              <a:spcBef>
                <a:spcPts val="0"/>
              </a:spcBef>
              <a:spcAft>
                <a:spcPts val="0"/>
              </a:spcAft>
              <a:buClr>
                <a:schemeClr val="accent1"/>
              </a:buClr>
              <a:buSzPts val="1150"/>
              <a:buFont typeface="Montserrat ExtraBold"/>
              <a:buAutoNum type="arabicPeriod"/>
            </a:pPr>
            <a:r>
              <a:rPr lang="en"/>
              <a:t>An assortment of illustrations and pictures that are suitable for use in the presentation can be found in the </a:t>
            </a:r>
            <a:r>
              <a:rPr b="1" lang="en">
                <a:uFill>
                  <a:noFill/>
                </a:uFill>
                <a:hlinkClick action="ppaction://hlinksldjump" r:id="rId6"/>
              </a:rPr>
              <a:t>alternative resources slide</a:t>
            </a:r>
            <a:r>
              <a:rPr lang="en"/>
              <a:t>.</a:t>
            </a:r>
            <a:endParaRPr/>
          </a:p>
          <a:p>
            <a:pPr indent="-301625" lvl="0" marL="457200" rtl="0" algn="l">
              <a:spcBef>
                <a:spcPts val="0"/>
              </a:spcBef>
              <a:spcAft>
                <a:spcPts val="0"/>
              </a:spcAft>
              <a:buClr>
                <a:schemeClr val="accent1"/>
              </a:buClr>
              <a:buSzPts val="1150"/>
              <a:buFont typeface="Montserrat ExtraBold"/>
              <a:buAutoNum type="arabicPeriod"/>
            </a:pPr>
            <a:r>
              <a:rPr lang="en"/>
              <a:t>A </a:t>
            </a:r>
            <a:r>
              <a:rPr b="1" lang="en">
                <a:uFill>
                  <a:noFill/>
                </a:uFill>
                <a:hlinkClick action="ppaction://hlinksldjump" r:id="rId7"/>
              </a:rPr>
              <a:t>thanks slide</a:t>
            </a:r>
            <a:r>
              <a:rPr lang="en"/>
              <a:t>, which you must keep so that proper credits for our design are given.</a:t>
            </a:r>
            <a:endParaRPr/>
          </a:p>
          <a:p>
            <a:pPr indent="-301625" lvl="0" marL="457200" rtl="0" algn="l">
              <a:spcBef>
                <a:spcPts val="0"/>
              </a:spcBef>
              <a:spcAft>
                <a:spcPts val="0"/>
              </a:spcAft>
              <a:buClr>
                <a:schemeClr val="accent1"/>
              </a:buClr>
              <a:buSzPts val="1150"/>
              <a:buFont typeface="Montserrat ExtraBold"/>
              <a:buAutoNum type="arabicPeriod"/>
            </a:pPr>
            <a:r>
              <a:rPr lang="en"/>
              <a:t>A </a:t>
            </a:r>
            <a:r>
              <a:rPr b="1" lang="en">
                <a:uFill>
                  <a:noFill/>
                </a:uFill>
                <a:hlinkClick action="ppaction://hlinksldjump" r:id="rId8"/>
              </a:rPr>
              <a:t>resources slide</a:t>
            </a:r>
            <a:r>
              <a:rPr lang="en"/>
              <a:t>, where you’ll find links to all the elements used in the template.</a:t>
            </a:r>
            <a:endParaRPr/>
          </a:p>
          <a:p>
            <a:pPr indent="-301625" lvl="0" marL="457200" rtl="0" algn="l">
              <a:spcBef>
                <a:spcPts val="0"/>
              </a:spcBef>
              <a:spcAft>
                <a:spcPts val="0"/>
              </a:spcAft>
              <a:buClr>
                <a:schemeClr val="accent1"/>
              </a:buClr>
              <a:buSzPts val="1150"/>
              <a:buFont typeface="Montserrat ExtraBold"/>
              <a:buAutoNum type="arabicPeriod"/>
            </a:pPr>
            <a:r>
              <a:rPr b="1" lang="en">
                <a:uFill>
                  <a:noFill/>
                </a:uFill>
                <a:hlinkClick action="ppaction://hlinksldjump" r:id="rId9"/>
              </a:rPr>
              <a:t>Instructions for use</a:t>
            </a:r>
            <a:r>
              <a:rPr lang="en"/>
              <a:t>. </a:t>
            </a:r>
            <a:endParaRPr/>
          </a:p>
          <a:p>
            <a:pPr indent="-301625" lvl="0" marL="457200" rtl="0" algn="l">
              <a:spcBef>
                <a:spcPts val="0"/>
              </a:spcBef>
              <a:spcAft>
                <a:spcPts val="0"/>
              </a:spcAft>
              <a:buClr>
                <a:schemeClr val="accent1"/>
              </a:buClr>
              <a:buSzPts val="1150"/>
              <a:buFont typeface="Montserrat ExtraBold"/>
              <a:buAutoNum type="arabicPeriod"/>
            </a:pPr>
            <a:r>
              <a:rPr lang="en"/>
              <a:t>Final slides with: </a:t>
            </a:r>
            <a:endParaRPr/>
          </a:p>
          <a:p>
            <a:pPr indent="-301625" lvl="0" marL="914400" rtl="0" algn="l">
              <a:spcBef>
                <a:spcPts val="0"/>
              </a:spcBef>
              <a:spcAft>
                <a:spcPts val="0"/>
              </a:spcAft>
              <a:buClr>
                <a:schemeClr val="accent2"/>
              </a:buClr>
              <a:buSzPts val="1150"/>
              <a:buChar char="●"/>
            </a:pPr>
            <a:r>
              <a:rPr lang="en"/>
              <a:t>The</a:t>
            </a:r>
            <a:r>
              <a:rPr b="1" lang="en">
                <a:uFill>
                  <a:noFill/>
                </a:uFill>
                <a:hlinkClick action="ppaction://hlinksldjump" r:id="rId10"/>
              </a:rPr>
              <a:t> fonts and colors used</a:t>
            </a:r>
            <a:r>
              <a:rPr lang="en"/>
              <a:t> in the template.</a:t>
            </a:r>
            <a:endParaRPr/>
          </a:p>
          <a:p>
            <a:pPr indent="-301625" lvl="0" marL="914400" rtl="0" algn="l">
              <a:spcBef>
                <a:spcPts val="0"/>
              </a:spcBef>
              <a:spcAft>
                <a:spcPts val="0"/>
              </a:spcAft>
              <a:buClr>
                <a:schemeClr val="accent2"/>
              </a:buClr>
              <a:buSzPts val="1150"/>
              <a:buChar char="●"/>
            </a:pPr>
            <a:r>
              <a:rPr lang="en"/>
              <a:t>More</a:t>
            </a:r>
            <a:r>
              <a:rPr b="1" lang="en">
                <a:uFill>
                  <a:noFill/>
                </a:uFill>
                <a:hlinkClick action="ppaction://hlinksldjump" r:id="rId11"/>
              </a:rPr>
              <a:t> infographic resources</a:t>
            </a:r>
            <a:r>
              <a:rPr lang="en"/>
              <a:t>, whose size and color can be edited. </a:t>
            </a:r>
            <a:endParaRPr/>
          </a:p>
          <a:p>
            <a:pPr indent="-301625" lvl="0" marL="914400" rtl="0" algn="l">
              <a:spcBef>
                <a:spcPts val="0"/>
              </a:spcBef>
              <a:spcAft>
                <a:spcPts val="0"/>
              </a:spcAft>
              <a:buClr>
                <a:schemeClr val="accent2"/>
              </a:buClr>
              <a:buSzPts val="1150"/>
              <a:buChar char="●"/>
            </a:pPr>
            <a:r>
              <a:rPr b="1" lang="en">
                <a:uFill>
                  <a:noFill/>
                </a:uFill>
                <a:hlinkClick action="ppaction://hlinksldjump" r:id="rId12"/>
              </a:rPr>
              <a:t>Sets of customizable icons </a:t>
            </a:r>
            <a:r>
              <a:rPr lang="en"/>
              <a:t>of the following themes: general, business, avatar, creative process, education, help &amp; support, medical, nature, performing arts, SEO &amp; marketing, and teamwork.</a:t>
            </a:r>
            <a:endParaRPr/>
          </a:p>
          <a:p>
            <a:pPr indent="0" lvl="0" marL="0" rtl="0" algn="l">
              <a:spcBef>
                <a:spcPts val="0"/>
              </a:spcBef>
              <a:spcAft>
                <a:spcPts val="1600"/>
              </a:spcAft>
              <a:buNone/>
            </a:pPr>
            <a:r>
              <a:t/>
            </a:r>
            <a:endParaRPr/>
          </a:p>
        </p:txBody>
      </p:sp>
      <p:cxnSp>
        <p:nvCxnSpPr>
          <p:cNvPr id="513" name="Google Shape;513;p78"/>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514" name="Google Shape;514;p78"/>
          <p:cNvSpPr txBox="1"/>
          <p:nvPr/>
        </p:nvSpPr>
        <p:spPr>
          <a:xfrm>
            <a:off x="938500" y="4221950"/>
            <a:ext cx="6820200" cy="219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600"/>
              </a:spcAft>
              <a:buNone/>
            </a:pPr>
            <a:r>
              <a:rPr lang="en" sz="1150">
                <a:solidFill>
                  <a:schemeClr val="accent2"/>
                </a:solidFill>
                <a:latin typeface="Montserrat ExtraBold"/>
                <a:ea typeface="Montserrat ExtraBold"/>
                <a:cs typeface="Montserrat ExtraBold"/>
                <a:sym typeface="Montserrat ExtraBold"/>
              </a:rPr>
              <a:t>You can delete this slide when you’re done editing the presentation.</a:t>
            </a:r>
            <a:endParaRPr sz="1150">
              <a:solidFill>
                <a:schemeClr val="accent2"/>
              </a:solidFill>
              <a:latin typeface="Montserrat ExtraBold"/>
              <a:ea typeface="Montserrat ExtraBold"/>
              <a:cs typeface="Montserrat ExtraBold"/>
              <a:sym typeface="Montserrat ExtraBold"/>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18" name="Shape 518"/>
        <p:cNvGrpSpPr/>
        <p:nvPr/>
      </p:nvGrpSpPr>
      <p:grpSpPr>
        <a:xfrm>
          <a:off x="0" y="0"/>
          <a:ext cx="0" cy="0"/>
          <a:chOff x="0" y="0"/>
          <a:chExt cx="0" cy="0"/>
        </a:xfrm>
      </p:grpSpPr>
      <p:sp>
        <p:nvSpPr>
          <p:cNvPr id="519" name="Google Shape;519;p79"/>
          <p:cNvSpPr txBox="1"/>
          <p:nvPr>
            <p:ph type="ctrTitle"/>
          </p:nvPr>
        </p:nvSpPr>
        <p:spPr>
          <a:xfrm>
            <a:off x="2175900" y="1950100"/>
            <a:ext cx="4792200" cy="644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t/>
            </a:r>
            <a:endParaRPr/>
          </a:p>
        </p:txBody>
      </p:sp>
      <p:sp>
        <p:nvSpPr>
          <p:cNvPr id="520" name="Google Shape;520;p79"/>
          <p:cNvSpPr txBox="1"/>
          <p:nvPr>
            <p:ph idx="1" type="subTitle"/>
          </p:nvPr>
        </p:nvSpPr>
        <p:spPr>
          <a:xfrm>
            <a:off x="2044200" y="3704650"/>
            <a:ext cx="5055600" cy="46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pic>
        <p:nvPicPr>
          <p:cNvPr id="521" name="Google Shape;521;p79"/>
          <p:cNvPicPr preferRelativeResize="0"/>
          <p:nvPr/>
        </p:nvPicPr>
        <p:blipFill rotWithShape="1">
          <a:blip r:embed="rId3">
            <a:alphaModFix/>
          </a:blip>
          <a:srcRect b="0" l="0" r="0" t="10434"/>
          <a:stretch/>
        </p:blipFill>
        <p:spPr>
          <a:xfrm>
            <a:off x="-2" y="-1"/>
            <a:ext cx="12192000" cy="6261099"/>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 name="Shape 227"/>
        <p:cNvGrpSpPr/>
        <p:nvPr/>
      </p:nvGrpSpPr>
      <p:grpSpPr>
        <a:xfrm>
          <a:off x="0" y="0"/>
          <a:ext cx="0" cy="0"/>
          <a:chOff x="0" y="0"/>
          <a:chExt cx="0" cy="0"/>
        </a:xfrm>
      </p:grpSpPr>
      <p:sp>
        <p:nvSpPr>
          <p:cNvPr id="228" name="Google Shape;228;p53"/>
          <p:cNvSpPr txBox="1"/>
          <p:nvPr>
            <p:ph type="title"/>
          </p:nvPr>
        </p:nvSpPr>
        <p:spPr>
          <a:xfrm>
            <a:off x="402325" y="417775"/>
            <a:ext cx="57357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Write Down &amp; Save for Later</a:t>
            </a:r>
            <a:endParaRPr/>
          </a:p>
        </p:txBody>
      </p:sp>
      <p:sp>
        <p:nvSpPr>
          <p:cNvPr id="229" name="Google Shape;229;p53"/>
          <p:cNvSpPr txBox="1"/>
          <p:nvPr>
            <p:ph idx="1" type="body"/>
          </p:nvPr>
        </p:nvSpPr>
        <p:spPr>
          <a:xfrm>
            <a:off x="313450" y="1318050"/>
            <a:ext cx="6636300" cy="2518800"/>
          </a:xfrm>
          <a:prstGeom prst="rect">
            <a:avLst/>
          </a:prstGeom>
        </p:spPr>
        <p:txBody>
          <a:bodyPr anchorCtr="0" anchor="t" bIns="91425" lIns="91425" spcFirstLastPara="1" rIns="91425" wrap="square" tIns="91425">
            <a:noAutofit/>
          </a:bodyPr>
          <a:lstStyle/>
          <a:p>
            <a:pPr indent="-387350" lvl="0" marL="457200" rtl="0" algn="l">
              <a:spcBef>
                <a:spcPts val="0"/>
              </a:spcBef>
              <a:spcAft>
                <a:spcPts val="0"/>
              </a:spcAft>
              <a:buClr>
                <a:schemeClr val="dk2"/>
              </a:buClr>
              <a:buSzPts val="2500"/>
              <a:buFont typeface="Montserrat"/>
              <a:buChar char="●"/>
            </a:pPr>
            <a:r>
              <a:rPr b="1" lang="en" sz="2500">
                <a:solidFill>
                  <a:schemeClr val="dk2"/>
                </a:solidFill>
              </a:rPr>
              <a:t>The name of your presentation OR</a:t>
            </a:r>
            <a:endParaRPr b="1" sz="2500">
              <a:solidFill>
                <a:schemeClr val="dk2"/>
              </a:solidFill>
            </a:endParaRPr>
          </a:p>
          <a:p>
            <a:pPr indent="0" lvl="0" marL="457200" rtl="0" algn="l">
              <a:spcBef>
                <a:spcPts val="0"/>
              </a:spcBef>
              <a:spcAft>
                <a:spcPts val="0"/>
              </a:spcAft>
              <a:buNone/>
            </a:pPr>
            <a:r>
              <a:t/>
            </a:r>
            <a:endParaRPr b="1" sz="2500">
              <a:solidFill>
                <a:schemeClr val="dk2"/>
              </a:solidFill>
            </a:endParaRPr>
          </a:p>
          <a:p>
            <a:pPr indent="-387350" lvl="0" marL="457200" rtl="0" algn="l">
              <a:spcBef>
                <a:spcPts val="0"/>
              </a:spcBef>
              <a:spcAft>
                <a:spcPts val="0"/>
              </a:spcAft>
              <a:buClr>
                <a:schemeClr val="dk2"/>
              </a:buClr>
              <a:buSzPts val="2500"/>
              <a:buFont typeface="Montserrat"/>
              <a:buChar char="●"/>
            </a:pPr>
            <a:r>
              <a:rPr b="1" lang="en" sz="2500">
                <a:solidFill>
                  <a:schemeClr val="dk2"/>
                </a:solidFill>
              </a:rPr>
              <a:t>Your last paper OR</a:t>
            </a:r>
            <a:endParaRPr b="1" sz="2500">
              <a:solidFill>
                <a:schemeClr val="dk2"/>
              </a:solidFill>
            </a:endParaRPr>
          </a:p>
          <a:p>
            <a:pPr indent="0" lvl="0" marL="457200" rtl="0" algn="l">
              <a:spcBef>
                <a:spcPts val="0"/>
              </a:spcBef>
              <a:spcAft>
                <a:spcPts val="0"/>
              </a:spcAft>
              <a:buNone/>
            </a:pPr>
            <a:r>
              <a:t/>
            </a:r>
            <a:endParaRPr b="1" sz="2500">
              <a:solidFill>
                <a:schemeClr val="dk2"/>
              </a:solidFill>
            </a:endParaRPr>
          </a:p>
          <a:p>
            <a:pPr indent="-387350" lvl="0" marL="457200" rtl="0" algn="l">
              <a:spcBef>
                <a:spcPts val="0"/>
              </a:spcBef>
              <a:spcAft>
                <a:spcPts val="0"/>
              </a:spcAft>
              <a:buClr>
                <a:schemeClr val="dk2"/>
              </a:buClr>
              <a:buSzPts val="2500"/>
              <a:buFont typeface="Montserrat"/>
              <a:buChar char="●"/>
            </a:pPr>
            <a:r>
              <a:rPr b="1" lang="en" sz="2500">
                <a:solidFill>
                  <a:schemeClr val="dk2"/>
                </a:solidFill>
              </a:rPr>
              <a:t>How you describe what you do</a:t>
            </a:r>
            <a:endParaRPr b="1" sz="2500">
              <a:solidFill>
                <a:schemeClr val="dk2"/>
              </a:solidFill>
            </a:endParaRPr>
          </a:p>
          <a:p>
            <a:pPr indent="0" lvl="0" marL="0" rtl="0" algn="l">
              <a:spcBef>
                <a:spcPts val="0"/>
              </a:spcBef>
              <a:spcAft>
                <a:spcPts val="160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25" name="Shape 525"/>
        <p:cNvGrpSpPr/>
        <p:nvPr/>
      </p:nvGrpSpPr>
      <p:grpSpPr>
        <a:xfrm>
          <a:off x="0" y="0"/>
          <a:ext cx="0" cy="0"/>
          <a:chOff x="0" y="0"/>
          <a:chExt cx="0" cy="0"/>
        </a:xfrm>
      </p:grpSpPr>
      <p:sp>
        <p:nvSpPr>
          <p:cNvPr id="526" name="Google Shape;526;p80"/>
          <p:cNvSpPr txBox="1"/>
          <p:nvPr>
            <p:ph type="ctrTitle"/>
          </p:nvPr>
        </p:nvSpPr>
        <p:spPr>
          <a:xfrm>
            <a:off x="2175900" y="1950100"/>
            <a:ext cx="4792200" cy="644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t/>
            </a:r>
            <a:endParaRPr/>
          </a:p>
        </p:txBody>
      </p:sp>
      <p:sp>
        <p:nvSpPr>
          <p:cNvPr id="527" name="Google Shape;527;p80"/>
          <p:cNvSpPr txBox="1"/>
          <p:nvPr>
            <p:ph idx="1" type="subTitle"/>
          </p:nvPr>
        </p:nvSpPr>
        <p:spPr>
          <a:xfrm>
            <a:off x="2044200" y="3704650"/>
            <a:ext cx="5055600" cy="46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pic>
        <p:nvPicPr>
          <p:cNvPr id="528" name="Google Shape;528;p80"/>
          <p:cNvPicPr preferRelativeResize="0"/>
          <p:nvPr/>
        </p:nvPicPr>
        <p:blipFill rotWithShape="1">
          <a:blip r:embed="rId3">
            <a:alphaModFix/>
          </a:blip>
          <a:srcRect b="7841" l="0" r="0" t="7926"/>
          <a:stretch/>
        </p:blipFill>
        <p:spPr>
          <a:xfrm>
            <a:off x="0" y="0"/>
            <a:ext cx="12191999" cy="6858001"/>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32" name="Shape 532"/>
        <p:cNvGrpSpPr/>
        <p:nvPr/>
      </p:nvGrpSpPr>
      <p:grpSpPr>
        <a:xfrm>
          <a:off x="0" y="0"/>
          <a:ext cx="0" cy="0"/>
          <a:chOff x="0" y="0"/>
          <a:chExt cx="0" cy="0"/>
        </a:xfrm>
      </p:grpSpPr>
      <p:sp>
        <p:nvSpPr>
          <p:cNvPr id="533" name="Google Shape;533;p81"/>
          <p:cNvSpPr txBox="1"/>
          <p:nvPr>
            <p:ph type="ctrTitle"/>
          </p:nvPr>
        </p:nvSpPr>
        <p:spPr>
          <a:xfrm>
            <a:off x="2175900" y="1950100"/>
            <a:ext cx="4792200" cy="644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t/>
            </a:r>
            <a:endParaRPr/>
          </a:p>
        </p:txBody>
      </p:sp>
      <p:sp>
        <p:nvSpPr>
          <p:cNvPr id="534" name="Google Shape;534;p81"/>
          <p:cNvSpPr txBox="1"/>
          <p:nvPr>
            <p:ph idx="1" type="subTitle"/>
          </p:nvPr>
        </p:nvSpPr>
        <p:spPr>
          <a:xfrm>
            <a:off x="2044200" y="3704650"/>
            <a:ext cx="5055600" cy="46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pic>
        <p:nvPicPr>
          <p:cNvPr descr="A lighthouse in the ocean&#10;&#10;Description automatically generated" id="535" name="Google Shape;535;p81"/>
          <p:cNvPicPr preferRelativeResize="0"/>
          <p:nvPr/>
        </p:nvPicPr>
        <p:blipFill rotWithShape="1">
          <a:blip r:embed="rId3">
            <a:alphaModFix/>
          </a:blip>
          <a:srcRect b="0" l="0" r="0" t="9510"/>
          <a:stretch/>
        </p:blipFill>
        <p:spPr>
          <a:xfrm>
            <a:off x="0" y="0"/>
            <a:ext cx="12192000" cy="6257277"/>
          </a:xfrm>
          <a:prstGeom prst="rect">
            <a:avLst/>
          </a:prstGeom>
          <a:gradFill>
            <a:gsLst>
              <a:gs pos="0">
                <a:srgbClr val="F5F7FC"/>
              </a:gs>
              <a:gs pos="99000">
                <a:srgbClr val="000000">
                  <a:alpha val="63921"/>
                </a:srgbClr>
              </a:gs>
              <a:gs pos="100000">
                <a:srgbClr val="A9BEE4"/>
              </a:gs>
            </a:gsLst>
            <a:lin ang="8100019" scaled="0"/>
          </a:grad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39" name="Shape 539"/>
        <p:cNvGrpSpPr/>
        <p:nvPr/>
      </p:nvGrpSpPr>
      <p:grpSpPr>
        <a:xfrm>
          <a:off x="0" y="0"/>
          <a:ext cx="0" cy="0"/>
          <a:chOff x="0" y="0"/>
          <a:chExt cx="0" cy="0"/>
        </a:xfrm>
      </p:grpSpPr>
      <p:sp>
        <p:nvSpPr>
          <p:cNvPr id="540" name="Google Shape;540;p82"/>
          <p:cNvSpPr txBox="1"/>
          <p:nvPr>
            <p:ph type="ctrTitle"/>
          </p:nvPr>
        </p:nvSpPr>
        <p:spPr>
          <a:xfrm>
            <a:off x="2175900" y="1950100"/>
            <a:ext cx="4792200" cy="644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t/>
            </a:r>
            <a:endParaRPr/>
          </a:p>
        </p:txBody>
      </p:sp>
      <p:sp>
        <p:nvSpPr>
          <p:cNvPr id="541" name="Google Shape;541;p82"/>
          <p:cNvSpPr txBox="1"/>
          <p:nvPr>
            <p:ph idx="1" type="subTitle"/>
          </p:nvPr>
        </p:nvSpPr>
        <p:spPr>
          <a:xfrm>
            <a:off x="2044200" y="3704650"/>
            <a:ext cx="5055600" cy="46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pic>
        <p:nvPicPr>
          <p:cNvPr descr="A group of cargo ships in a harbor&#10;&#10;Description automatically generated" id="542" name="Google Shape;542;p82"/>
          <p:cNvPicPr preferRelativeResize="0"/>
          <p:nvPr/>
        </p:nvPicPr>
        <p:blipFill rotWithShape="1">
          <a:blip r:embed="rId3">
            <a:alphaModFix/>
          </a:blip>
          <a:srcRect b="0" l="0" r="5258" t="0"/>
          <a:stretch/>
        </p:blipFill>
        <p:spPr>
          <a:xfrm>
            <a:off x="-1" y="7909"/>
            <a:ext cx="12192000" cy="6249369"/>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46" name="Shape 546"/>
        <p:cNvGrpSpPr/>
        <p:nvPr/>
      </p:nvGrpSpPr>
      <p:grpSpPr>
        <a:xfrm>
          <a:off x="0" y="0"/>
          <a:ext cx="0" cy="0"/>
          <a:chOff x="0" y="0"/>
          <a:chExt cx="0" cy="0"/>
        </a:xfrm>
      </p:grpSpPr>
      <p:pic>
        <p:nvPicPr>
          <p:cNvPr descr="A wave crashing in the water&#10;&#10;Description automatically generated" id="547" name="Google Shape;547;p83"/>
          <p:cNvPicPr preferRelativeResize="0"/>
          <p:nvPr/>
        </p:nvPicPr>
        <p:blipFill rotWithShape="1">
          <a:blip r:embed="rId3">
            <a:alphaModFix/>
          </a:blip>
          <a:srcRect b="16603" l="0" r="0" t="5001"/>
          <a:stretch/>
        </p:blipFill>
        <p:spPr>
          <a:xfrm>
            <a:off x="0" y="489857"/>
            <a:ext cx="9143998" cy="4203100"/>
          </a:xfrm>
          <a:prstGeom prst="rect">
            <a:avLst/>
          </a:prstGeom>
          <a:noFill/>
          <a:ln>
            <a:noFill/>
          </a:ln>
        </p:spPr>
      </p:pic>
      <p:sp>
        <p:nvSpPr>
          <p:cNvPr id="548" name="Google Shape;548;p83"/>
          <p:cNvSpPr txBox="1"/>
          <p:nvPr>
            <p:ph type="ctrTitle"/>
          </p:nvPr>
        </p:nvSpPr>
        <p:spPr>
          <a:xfrm>
            <a:off x="0" y="4687025"/>
            <a:ext cx="9144000" cy="456300"/>
          </a:xfrm>
          <a:prstGeom prst="rect">
            <a:avLst/>
          </a:prstGeom>
          <a:solidFill>
            <a:srgbClr val="3B5263"/>
          </a:solidFill>
          <a:ln>
            <a:noFill/>
          </a:ln>
        </p:spPr>
        <p:txBody>
          <a:bodyPr anchorCtr="0" anchor="t" bIns="91425" lIns="91425" spcFirstLastPara="1" rIns="91425" wrap="square" tIns="91425">
            <a:noAutofit/>
          </a:bodyPr>
          <a:lstStyle/>
          <a:p>
            <a:pPr indent="0" lvl="0" marL="114300" marR="50800" rtl="0" algn="r">
              <a:lnSpc>
                <a:spcPct val="100000"/>
              </a:lnSpc>
              <a:spcBef>
                <a:spcPts val="0"/>
              </a:spcBef>
              <a:spcAft>
                <a:spcPts val="1000"/>
              </a:spcAft>
              <a:buClr>
                <a:schemeClr val="lt1"/>
              </a:buClr>
              <a:buSzPts val="1900"/>
              <a:buFont typeface="Titillium Web"/>
              <a:buNone/>
            </a:pPr>
            <a:r>
              <a:rPr b="1" lang="en" sz="1900">
                <a:solidFill>
                  <a:schemeClr val="lt1"/>
                </a:solidFill>
                <a:latin typeface="Titillium Web"/>
                <a:ea typeface="Titillium Web"/>
                <a:cs typeface="Titillium Web"/>
                <a:sym typeface="Titillium Web"/>
              </a:rPr>
              <a:t>HOW WE OVERCOME OBSTACLES (INFRASTRUCTURE)</a:t>
            </a:r>
            <a:endParaRPr b="1" sz="1600">
              <a:solidFill>
                <a:schemeClr val="lt1"/>
              </a:solidFill>
              <a:latin typeface="Roboto"/>
              <a:ea typeface="Roboto"/>
              <a:cs typeface="Roboto"/>
              <a:sym typeface="Roboto"/>
            </a:endParaRPr>
          </a:p>
        </p:txBody>
      </p:sp>
      <p:sp>
        <p:nvSpPr>
          <p:cNvPr id="549" name="Google Shape;549;p83"/>
          <p:cNvSpPr/>
          <p:nvPr/>
        </p:nvSpPr>
        <p:spPr>
          <a:xfrm>
            <a:off x="0" y="4692958"/>
            <a:ext cx="9144000" cy="450600"/>
          </a:xfrm>
          <a:prstGeom prst="rect">
            <a:avLst/>
          </a:prstGeom>
          <a:solidFill>
            <a:srgbClr val="0085CA"/>
          </a:solidFill>
          <a:ln cap="flat" cmpd="sng" w="12700">
            <a:solidFill>
              <a:srgbClr val="31538F"/>
            </a:solidFill>
            <a:prstDash val="solid"/>
            <a:miter lim="800000"/>
            <a:headEnd len="sm" w="sm" type="none"/>
            <a:tailEnd len="sm" w="sm" type="none"/>
          </a:ln>
        </p:spPr>
        <p:txBody>
          <a:bodyPr anchorCtr="0" anchor="ctr" bIns="34275" lIns="68575" spcFirstLastPara="1" rIns="68575" wrap="square" tIns="34275">
            <a:noAutofit/>
          </a:bodyPr>
          <a:lstStyle/>
          <a:p>
            <a:pPr indent="0" lvl="0" marL="0" marR="0" rtl="0" algn="r">
              <a:spcBef>
                <a:spcPts val="0"/>
              </a:spcBef>
              <a:spcAft>
                <a:spcPts val="0"/>
              </a:spcAft>
              <a:buNone/>
            </a:pPr>
            <a:r>
              <a:rPr b="1" lang="en" sz="1800">
                <a:solidFill>
                  <a:schemeClr val="lt1"/>
                </a:solidFill>
                <a:latin typeface="Arial"/>
                <a:ea typeface="Arial"/>
                <a:cs typeface="Arial"/>
                <a:sym typeface="Arial"/>
              </a:rPr>
              <a:t>COMMUNITY MODELING INFRASTRUCTURE</a:t>
            </a:r>
            <a:endParaRPr sz="1100"/>
          </a:p>
        </p:txBody>
      </p:sp>
      <p:sp>
        <p:nvSpPr>
          <p:cNvPr id="550" name="Google Shape;550;p83"/>
          <p:cNvSpPr/>
          <p:nvPr/>
        </p:nvSpPr>
        <p:spPr>
          <a:xfrm>
            <a:off x="0" y="4687025"/>
            <a:ext cx="464756" cy="450703"/>
          </a:xfrm>
          <a:custGeom>
            <a:rect b="b" l="l" r="r" t="t"/>
            <a:pathLst>
              <a:path extrusionOk="0" h="1839605" w="1840616">
                <a:moveTo>
                  <a:pt x="0" y="0"/>
                </a:moveTo>
                <a:lnTo>
                  <a:pt x="1840616" y="0"/>
                </a:lnTo>
                <a:lnTo>
                  <a:pt x="1840616" y="1839605"/>
                </a:lnTo>
                <a:lnTo>
                  <a:pt x="0" y="1839605"/>
                </a:lnTo>
                <a:lnTo>
                  <a:pt x="0" y="0"/>
                </a:lnTo>
                <a:close/>
              </a:path>
            </a:pathLst>
          </a:custGeom>
          <a:blipFill rotWithShape="1">
            <a:blip r:embed="rId4">
              <a:alphaModFix/>
            </a:blip>
            <a:stretch>
              <a:fillRect b="0" l="0" r="0" t="0"/>
            </a:stretch>
          </a:blipFill>
          <a:ln>
            <a:noFill/>
          </a:ln>
        </p:spPr>
      </p:sp>
      <p:pic>
        <p:nvPicPr>
          <p:cNvPr descr="A wave crashing in the water&#10;&#10;Description automatically generated" id="551" name="Google Shape;551;p83"/>
          <p:cNvPicPr preferRelativeResize="0"/>
          <p:nvPr/>
        </p:nvPicPr>
        <p:blipFill rotWithShape="1">
          <a:blip r:embed="rId3">
            <a:alphaModFix/>
          </a:blip>
          <a:srcRect b="96343" l="72598" r="0" t="0"/>
          <a:stretch/>
        </p:blipFill>
        <p:spPr>
          <a:xfrm>
            <a:off x="5621661" y="187352"/>
            <a:ext cx="3522341" cy="274876"/>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55" name="Shape 555"/>
        <p:cNvGrpSpPr/>
        <p:nvPr/>
      </p:nvGrpSpPr>
      <p:grpSpPr>
        <a:xfrm>
          <a:off x="0" y="0"/>
          <a:ext cx="0" cy="0"/>
          <a:chOff x="0" y="0"/>
          <a:chExt cx="0" cy="0"/>
        </a:xfrm>
      </p:grpSpPr>
      <p:sp>
        <p:nvSpPr>
          <p:cNvPr id="556" name="Google Shape;556;p84"/>
          <p:cNvSpPr txBox="1"/>
          <p:nvPr>
            <p:ph idx="4"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USE THREE COLUMNS, WHY NOT?</a:t>
            </a:r>
            <a:endParaRPr/>
          </a:p>
        </p:txBody>
      </p:sp>
      <p:cxnSp>
        <p:nvCxnSpPr>
          <p:cNvPr id="557" name="Google Shape;557;p84"/>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558" name="Google Shape;558;p84"/>
          <p:cNvSpPr txBox="1"/>
          <p:nvPr>
            <p:ph type="title"/>
          </p:nvPr>
        </p:nvSpPr>
        <p:spPr>
          <a:xfrm>
            <a:off x="3538497" y="2767975"/>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559" name="Google Shape;559;p84"/>
          <p:cNvSpPr txBox="1"/>
          <p:nvPr>
            <p:ph idx="1" type="subTitle"/>
          </p:nvPr>
        </p:nvSpPr>
        <p:spPr>
          <a:xfrm>
            <a:off x="3538497" y="3452875"/>
            <a:ext cx="2067000" cy="123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planet in the Solar System</a:t>
            </a:r>
            <a:endParaRPr/>
          </a:p>
        </p:txBody>
      </p:sp>
      <p:sp>
        <p:nvSpPr>
          <p:cNvPr id="560" name="Google Shape;560;p84"/>
          <p:cNvSpPr txBox="1"/>
          <p:nvPr>
            <p:ph idx="2" type="title"/>
          </p:nvPr>
        </p:nvSpPr>
        <p:spPr>
          <a:xfrm>
            <a:off x="6028553" y="2767975"/>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561" name="Google Shape;561;p84"/>
          <p:cNvSpPr txBox="1"/>
          <p:nvPr>
            <p:ph idx="3" type="subTitle"/>
          </p:nvPr>
        </p:nvSpPr>
        <p:spPr>
          <a:xfrm>
            <a:off x="6028553" y="3452875"/>
            <a:ext cx="2067000" cy="123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very poisonous atmosphere</a:t>
            </a:r>
            <a:endParaRPr/>
          </a:p>
        </p:txBody>
      </p:sp>
      <p:sp>
        <p:nvSpPr>
          <p:cNvPr id="562" name="Google Shape;562;p84"/>
          <p:cNvSpPr txBox="1"/>
          <p:nvPr>
            <p:ph idx="5" type="title"/>
          </p:nvPr>
        </p:nvSpPr>
        <p:spPr>
          <a:xfrm>
            <a:off x="1048447" y="2767975"/>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563" name="Google Shape;563;p84"/>
          <p:cNvSpPr txBox="1"/>
          <p:nvPr>
            <p:ph idx="6" type="subTitle"/>
          </p:nvPr>
        </p:nvSpPr>
        <p:spPr>
          <a:xfrm>
            <a:off x="1048447" y="3452875"/>
            <a:ext cx="2067000" cy="1235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cxnSp>
        <p:nvCxnSpPr>
          <p:cNvPr id="564" name="Google Shape;564;p84"/>
          <p:cNvCxnSpPr/>
          <p:nvPr/>
        </p:nvCxnSpPr>
        <p:spPr>
          <a:xfrm>
            <a:off x="4436097" y="3388898"/>
            <a:ext cx="2718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cxnSp>
        <p:nvCxnSpPr>
          <p:cNvPr id="565" name="Google Shape;565;p84"/>
          <p:cNvCxnSpPr/>
          <p:nvPr/>
        </p:nvCxnSpPr>
        <p:spPr>
          <a:xfrm>
            <a:off x="6926150" y="3388898"/>
            <a:ext cx="2718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cxnSp>
        <p:nvCxnSpPr>
          <p:cNvPr id="566" name="Google Shape;566;p84"/>
          <p:cNvCxnSpPr/>
          <p:nvPr/>
        </p:nvCxnSpPr>
        <p:spPr>
          <a:xfrm>
            <a:off x="1946050" y="3388898"/>
            <a:ext cx="2718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567" name="Google Shape;567;p84"/>
          <p:cNvSpPr/>
          <p:nvPr/>
        </p:nvSpPr>
        <p:spPr>
          <a:xfrm>
            <a:off x="1739650" y="1887150"/>
            <a:ext cx="684600" cy="6846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84"/>
          <p:cNvSpPr/>
          <p:nvPr/>
        </p:nvSpPr>
        <p:spPr>
          <a:xfrm>
            <a:off x="4229697" y="1887150"/>
            <a:ext cx="684600" cy="6846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84"/>
          <p:cNvSpPr/>
          <p:nvPr/>
        </p:nvSpPr>
        <p:spPr>
          <a:xfrm>
            <a:off x="6719750" y="1887150"/>
            <a:ext cx="684600" cy="6846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84"/>
          <p:cNvSpPr/>
          <p:nvPr/>
        </p:nvSpPr>
        <p:spPr>
          <a:xfrm>
            <a:off x="6850102" y="2024450"/>
            <a:ext cx="423884" cy="40998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 name="Google Shape;571;p84"/>
          <p:cNvGrpSpPr/>
          <p:nvPr/>
        </p:nvGrpSpPr>
        <p:grpSpPr>
          <a:xfrm>
            <a:off x="4408944" y="2017503"/>
            <a:ext cx="326106" cy="423908"/>
            <a:chOff x="3990517" y="3354173"/>
            <a:chExt cx="279559" cy="363402"/>
          </a:xfrm>
        </p:grpSpPr>
        <p:sp>
          <p:nvSpPr>
            <p:cNvPr id="572" name="Google Shape;572;p84"/>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84"/>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84"/>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 name="Google Shape;575;p84"/>
          <p:cNvGrpSpPr/>
          <p:nvPr/>
        </p:nvGrpSpPr>
        <p:grpSpPr>
          <a:xfrm>
            <a:off x="1860614" y="2015956"/>
            <a:ext cx="442673" cy="426992"/>
            <a:chOff x="1284212" y="1963766"/>
            <a:chExt cx="379489" cy="366046"/>
          </a:xfrm>
        </p:grpSpPr>
        <p:sp>
          <p:nvSpPr>
            <p:cNvPr id="576" name="Google Shape;576;p84"/>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84"/>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581" name="Shape 581"/>
        <p:cNvGrpSpPr/>
        <p:nvPr/>
      </p:nvGrpSpPr>
      <p:grpSpPr>
        <a:xfrm>
          <a:off x="0" y="0"/>
          <a:ext cx="0" cy="0"/>
          <a:chOff x="0" y="0"/>
          <a:chExt cx="0" cy="0"/>
        </a:xfrm>
      </p:grpSpPr>
      <p:sp>
        <p:nvSpPr>
          <p:cNvPr id="582" name="Google Shape;582;p85"/>
          <p:cNvSpPr txBox="1"/>
          <p:nvPr>
            <p:ph type="title"/>
          </p:nvPr>
        </p:nvSpPr>
        <p:spPr>
          <a:xfrm>
            <a:off x="929477" y="436183"/>
            <a:ext cx="2746500" cy="409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cxnSp>
        <p:nvCxnSpPr>
          <p:cNvPr id="583" name="Google Shape;583;p85"/>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587" name="Shape 587"/>
        <p:cNvGrpSpPr/>
        <p:nvPr/>
      </p:nvGrpSpPr>
      <p:grpSpPr>
        <a:xfrm>
          <a:off x="0" y="0"/>
          <a:ext cx="0" cy="0"/>
          <a:chOff x="0" y="0"/>
          <a:chExt cx="0" cy="0"/>
        </a:xfrm>
      </p:grpSpPr>
      <p:sp>
        <p:nvSpPr>
          <p:cNvPr id="588" name="Google Shape;588;p86"/>
          <p:cNvSpPr txBox="1"/>
          <p:nvPr>
            <p:ph type="ctrTitle"/>
          </p:nvPr>
        </p:nvSpPr>
        <p:spPr>
          <a:xfrm>
            <a:off x="1273500" y="1369000"/>
            <a:ext cx="6597000" cy="98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589" name="Google Shape;589;p86"/>
          <p:cNvSpPr txBox="1"/>
          <p:nvPr>
            <p:ph idx="1" type="subTitle"/>
          </p:nvPr>
        </p:nvSpPr>
        <p:spPr>
          <a:xfrm>
            <a:off x="2481900" y="2519525"/>
            <a:ext cx="4180200" cy="46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Because key words are great for catching your audience’s attention</a:t>
            </a:r>
            <a:endParaRPr/>
          </a:p>
        </p:txBody>
      </p:sp>
      <p:cxnSp>
        <p:nvCxnSpPr>
          <p:cNvPr id="590" name="Google Shape;590;p86"/>
          <p:cNvCxnSpPr/>
          <p:nvPr/>
        </p:nvCxnSpPr>
        <p:spPr>
          <a:xfrm>
            <a:off x="3190500" y="235427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594" name="Shape 594"/>
        <p:cNvGrpSpPr/>
        <p:nvPr/>
      </p:nvGrpSpPr>
      <p:grpSpPr>
        <a:xfrm>
          <a:off x="0" y="0"/>
          <a:ext cx="0" cy="0"/>
          <a:chOff x="0" y="0"/>
          <a:chExt cx="0" cy="0"/>
        </a:xfrm>
      </p:grpSpPr>
      <p:sp>
        <p:nvSpPr>
          <p:cNvPr id="595" name="Google Shape;595;p87"/>
          <p:cNvSpPr txBox="1"/>
          <p:nvPr>
            <p:ph type="title"/>
          </p:nvPr>
        </p:nvSpPr>
        <p:spPr>
          <a:xfrm>
            <a:off x="938500" y="445025"/>
            <a:ext cx="47022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GRAPH!</a:t>
            </a:r>
            <a:endParaRPr/>
          </a:p>
        </p:txBody>
      </p:sp>
      <p:cxnSp>
        <p:nvCxnSpPr>
          <p:cNvPr id="596" name="Google Shape;596;p87"/>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597" name="Google Shape;597;p87"/>
          <p:cNvSpPr txBox="1"/>
          <p:nvPr>
            <p:ph idx="4294967295" type="body"/>
          </p:nvPr>
        </p:nvSpPr>
        <p:spPr>
          <a:xfrm>
            <a:off x="2493750" y="4065250"/>
            <a:ext cx="4156500" cy="573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200">
                <a:solidFill>
                  <a:schemeClr val="lt1"/>
                </a:solidFill>
              </a:rPr>
              <a:t>To modify this graph, click on it, follow the link, change the data and paste the new graph here</a:t>
            </a:r>
            <a:endParaRPr sz="1200">
              <a:solidFill>
                <a:schemeClr val="lt1"/>
              </a:solidFill>
            </a:endParaRPr>
          </a:p>
        </p:txBody>
      </p:sp>
      <p:sp>
        <p:nvSpPr>
          <p:cNvPr id="598" name="Google Shape;598;p87"/>
          <p:cNvSpPr txBox="1"/>
          <p:nvPr>
            <p:ph idx="4294967295" type="body"/>
          </p:nvPr>
        </p:nvSpPr>
        <p:spPr>
          <a:xfrm>
            <a:off x="4956866" y="1092075"/>
            <a:ext cx="8073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1</a:t>
            </a:r>
            <a:endParaRPr sz="1200">
              <a:solidFill>
                <a:schemeClr val="lt1"/>
              </a:solidFill>
            </a:endParaRPr>
          </a:p>
        </p:txBody>
      </p:sp>
      <p:sp>
        <p:nvSpPr>
          <p:cNvPr id="599" name="Google Shape;599;p87"/>
          <p:cNvSpPr/>
          <p:nvPr/>
        </p:nvSpPr>
        <p:spPr>
          <a:xfrm>
            <a:off x="4788566" y="1200675"/>
            <a:ext cx="168300" cy="1683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87"/>
          <p:cNvSpPr txBox="1"/>
          <p:nvPr>
            <p:ph idx="4294967295" type="body"/>
          </p:nvPr>
        </p:nvSpPr>
        <p:spPr>
          <a:xfrm>
            <a:off x="6095591" y="1092075"/>
            <a:ext cx="8073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2</a:t>
            </a:r>
            <a:endParaRPr sz="1200">
              <a:solidFill>
                <a:schemeClr val="lt1"/>
              </a:solidFill>
            </a:endParaRPr>
          </a:p>
        </p:txBody>
      </p:sp>
      <p:sp>
        <p:nvSpPr>
          <p:cNvPr id="601" name="Google Shape;601;p87"/>
          <p:cNvSpPr/>
          <p:nvPr/>
        </p:nvSpPr>
        <p:spPr>
          <a:xfrm>
            <a:off x="5927291" y="1200675"/>
            <a:ext cx="168300" cy="168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02" name="Google Shape;602;p87" title="Gráfico">
            <a:hlinkClick r:id="rId3"/>
          </p:cNvPr>
          <p:cNvPicPr preferRelativeResize="0"/>
          <p:nvPr/>
        </p:nvPicPr>
        <p:blipFill>
          <a:blip r:embed="rId4">
            <a:alphaModFix/>
          </a:blip>
          <a:stretch>
            <a:fillRect/>
          </a:stretch>
        </p:blipFill>
        <p:spPr>
          <a:xfrm>
            <a:off x="2201000" y="1424600"/>
            <a:ext cx="4742001" cy="2602474"/>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06" name="Shape 606"/>
        <p:cNvGrpSpPr/>
        <p:nvPr/>
      </p:nvGrpSpPr>
      <p:grpSpPr>
        <a:xfrm>
          <a:off x="0" y="0"/>
          <a:ext cx="0" cy="0"/>
          <a:chOff x="0" y="0"/>
          <a:chExt cx="0" cy="0"/>
        </a:xfrm>
      </p:grpSpPr>
      <p:sp>
        <p:nvSpPr>
          <p:cNvPr id="607" name="Google Shape;607;p88"/>
          <p:cNvSpPr txBox="1"/>
          <p:nvPr>
            <p:ph type="title"/>
          </p:nvPr>
        </p:nvSpPr>
        <p:spPr>
          <a:xfrm>
            <a:off x="938500" y="445025"/>
            <a:ext cx="57357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INFOGRAPHICS MAKE YOUR IDEA UNDERSTANDABLE...</a:t>
            </a:r>
            <a:endParaRPr/>
          </a:p>
        </p:txBody>
      </p:sp>
      <p:cxnSp>
        <p:nvCxnSpPr>
          <p:cNvPr id="608" name="Google Shape;608;p88"/>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grpSp>
        <p:nvGrpSpPr>
          <p:cNvPr id="609" name="Google Shape;609;p88"/>
          <p:cNvGrpSpPr/>
          <p:nvPr/>
        </p:nvGrpSpPr>
        <p:grpSpPr>
          <a:xfrm>
            <a:off x="1840495" y="1785565"/>
            <a:ext cx="1579088" cy="1674729"/>
            <a:chOff x="1825800" y="1651625"/>
            <a:chExt cx="539989" cy="571775"/>
          </a:xfrm>
        </p:grpSpPr>
        <p:sp>
          <p:nvSpPr>
            <p:cNvPr id="610" name="Google Shape;610;p88"/>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88"/>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88"/>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8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4" name="Google Shape;614;p88"/>
          <p:cNvSpPr txBox="1"/>
          <p:nvPr>
            <p:ph idx="4294967295" type="body"/>
          </p:nvPr>
        </p:nvSpPr>
        <p:spPr>
          <a:xfrm>
            <a:off x="958396" y="1785554"/>
            <a:ext cx="729300" cy="42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chemeClr val="lt1"/>
                </a:solidFill>
              </a:rPr>
              <a:t>15%</a:t>
            </a:r>
            <a:endParaRPr sz="1600">
              <a:solidFill>
                <a:schemeClr val="lt1"/>
              </a:solidFill>
            </a:endParaRPr>
          </a:p>
        </p:txBody>
      </p:sp>
      <p:sp>
        <p:nvSpPr>
          <p:cNvPr id="615" name="Google Shape;615;p88"/>
          <p:cNvSpPr txBox="1"/>
          <p:nvPr>
            <p:ph idx="4294967295" type="body"/>
          </p:nvPr>
        </p:nvSpPr>
        <p:spPr>
          <a:xfrm>
            <a:off x="958396" y="3035504"/>
            <a:ext cx="729300" cy="42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chemeClr val="lt1"/>
                </a:solidFill>
              </a:rPr>
              <a:t>20</a:t>
            </a:r>
            <a:r>
              <a:rPr lang="en" sz="1600">
                <a:solidFill>
                  <a:schemeClr val="lt1"/>
                </a:solidFill>
              </a:rPr>
              <a:t>%</a:t>
            </a:r>
            <a:endParaRPr sz="1600">
              <a:solidFill>
                <a:schemeClr val="lt1"/>
              </a:solidFill>
            </a:endParaRPr>
          </a:p>
        </p:txBody>
      </p:sp>
      <p:sp>
        <p:nvSpPr>
          <p:cNvPr id="616" name="Google Shape;616;p88"/>
          <p:cNvSpPr txBox="1"/>
          <p:nvPr>
            <p:ph idx="4294967295" type="body"/>
          </p:nvPr>
        </p:nvSpPr>
        <p:spPr>
          <a:xfrm>
            <a:off x="3572396" y="1785554"/>
            <a:ext cx="729300" cy="42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lt1"/>
                </a:solidFill>
              </a:rPr>
              <a:t>40</a:t>
            </a:r>
            <a:r>
              <a:rPr lang="en" sz="1600">
                <a:solidFill>
                  <a:schemeClr val="lt1"/>
                </a:solidFill>
              </a:rPr>
              <a:t>%</a:t>
            </a:r>
            <a:endParaRPr sz="1600">
              <a:solidFill>
                <a:schemeClr val="lt1"/>
              </a:solidFill>
            </a:endParaRPr>
          </a:p>
        </p:txBody>
      </p:sp>
      <p:sp>
        <p:nvSpPr>
          <p:cNvPr id="617" name="Google Shape;617;p88"/>
          <p:cNvSpPr txBox="1"/>
          <p:nvPr>
            <p:ph idx="4294967295" type="body"/>
          </p:nvPr>
        </p:nvSpPr>
        <p:spPr>
          <a:xfrm>
            <a:off x="3572396" y="3035504"/>
            <a:ext cx="729300" cy="42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lt1"/>
                </a:solidFill>
              </a:rPr>
              <a:t>25%</a:t>
            </a:r>
            <a:endParaRPr sz="1600">
              <a:solidFill>
                <a:schemeClr val="lt1"/>
              </a:solidFill>
            </a:endParaRPr>
          </a:p>
        </p:txBody>
      </p:sp>
      <p:cxnSp>
        <p:nvCxnSpPr>
          <p:cNvPr id="618" name="Google Shape;618;p88"/>
          <p:cNvCxnSpPr>
            <a:stCxn id="614" idx="3"/>
          </p:cNvCxnSpPr>
          <p:nvPr/>
        </p:nvCxnSpPr>
        <p:spPr>
          <a:xfrm>
            <a:off x="1687696" y="1997954"/>
            <a:ext cx="646200" cy="389100"/>
          </a:xfrm>
          <a:prstGeom prst="bentConnector3">
            <a:avLst>
              <a:gd fmla="val 80222" name="adj1"/>
            </a:avLst>
          </a:prstGeom>
          <a:noFill/>
          <a:ln cap="flat" cmpd="sng" w="9525">
            <a:solidFill>
              <a:schemeClr val="accent2"/>
            </a:solidFill>
            <a:prstDash val="solid"/>
            <a:round/>
            <a:headEnd len="med" w="med" type="none"/>
            <a:tailEnd len="med" w="med" type="none"/>
          </a:ln>
        </p:spPr>
      </p:cxnSp>
      <p:cxnSp>
        <p:nvCxnSpPr>
          <p:cNvPr id="619" name="Google Shape;619;p88"/>
          <p:cNvCxnSpPr>
            <a:stCxn id="615" idx="3"/>
          </p:cNvCxnSpPr>
          <p:nvPr/>
        </p:nvCxnSpPr>
        <p:spPr>
          <a:xfrm>
            <a:off x="1687696" y="3247904"/>
            <a:ext cx="543900" cy="0"/>
          </a:xfrm>
          <a:prstGeom prst="straightConnector1">
            <a:avLst/>
          </a:prstGeom>
          <a:noFill/>
          <a:ln cap="flat" cmpd="sng" w="9525">
            <a:solidFill>
              <a:schemeClr val="accent5"/>
            </a:solidFill>
            <a:prstDash val="solid"/>
            <a:round/>
            <a:headEnd len="med" w="med" type="none"/>
            <a:tailEnd len="med" w="med" type="none"/>
          </a:ln>
        </p:spPr>
      </p:cxnSp>
      <p:cxnSp>
        <p:nvCxnSpPr>
          <p:cNvPr id="620" name="Google Shape;620;p88"/>
          <p:cNvCxnSpPr>
            <a:stCxn id="616" idx="1"/>
          </p:cNvCxnSpPr>
          <p:nvPr/>
        </p:nvCxnSpPr>
        <p:spPr>
          <a:xfrm rot="10800000">
            <a:off x="2845796" y="1997954"/>
            <a:ext cx="726600" cy="0"/>
          </a:xfrm>
          <a:prstGeom prst="straightConnector1">
            <a:avLst/>
          </a:prstGeom>
          <a:noFill/>
          <a:ln cap="flat" cmpd="sng" w="9525">
            <a:solidFill>
              <a:schemeClr val="accent1"/>
            </a:solidFill>
            <a:prstDash val="solid"/>
            <a:round/>
            <a:headEnd len="med" w="med" type="none"/>
            <a:tailEnd len="med" w="med" type="none"/>
          </a:ln>
        </p:spPr>
      </p:cxnSp>
      <p:cxnSp>
        <p:nvCxnSpPr>
          <p:cNvPr id="621" name="Google Shape;621;p88"/>
          <p:cNvCxnSpPr>
            <a:stCxn id="617" idx="1"/>
          </p:cNvCxnSpPr>
          <p:nvPr/>
        </p:nvCxnSpPr>
        <p:spPr>
          <a:xfrm rot="10800000">
            <a:off x="3012296" y="3247904"/>
            <a:ext cx="560100" cy="0"/>
          </a:xfrm>
          <a:prstGeom prst="straightConnector1">
            <a:avLst/>
          </a:prstGeom>
          <a:noFill/>
          <a:ln cap="flat" cmpd="sng" w="9525">
            <a:solidFill>
              <a:schemeClr val="accent3"/>
            </a:solidFill>
            <a:prstDash val="solid"/>
            <a:round/>
            <a:headEnd len="med" w="med" type="none"/>
            <a:tailEnd len="med" w="med" type="none"/>
          </a:ln>
        </p:spPr>
      </p:cxnSp>
      <p:sp>
        <p:nvSpPr>
          <p:cNvPr id="622" name="Google Shape;622;p88"/>
          <p:cNvSpPr txBox="1"/>
          <p:nvPr>
            <p:ph idx="4294967295" type="body"/>
          </p:nvPr>
        </p:nvSpPr>
        <p:spPr>
          <a:xfrm>
            <a:off x="1690555" y="3766204"/>
            <a:ext cx="8073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1</a:t>
            </a:r>
            <a:endParaRPr sz="1200">
              <a:solidFill>
                <a:schemeClr val="lt1"/>
              </a:solidFill>
            </a:endParaRPr>
          </a:p>
        </p:txBody>
      </p:sp>
      <p:sp>
        <p:nvSpPr>
          <p:cNvPr id="623" name="Google Shape;623;p88"/>
          <p:cNvSpPr/>
          <p:nvPr/>
        </p:nvSpPr>
        <p:spPr>
          <a:xfrm>
            <a:off x="1522255" y="3874804"/>
            <a:ext cx="168300" cy="168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88"/>
          <p:cNvSpPr txBox="1"/>
          <p:nvPr>
            <p:ph idx="4294967295" type="body"/>
          </p:nvPr>
        </p:nvSpPr>
        <p:spPr>
          <a:xfrm>
            <a:off x="2829280" y="3766204"/>
            <a:ext cx="8073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2</a:t>
            </a:r>
            <a:endParaRPr sz="1200">
              <a:solidFill>
                <a:schemeClr val="lt1"/>
              </a:solidFill>
            </a:endParaRPr>
          </a:p>
        </p:txBody>
      </p:sp>
      <p:sp>
        <p:nvSpPr>
          <p:cNvPr id="625" name="Google Shape;625;p88"/>
          <p:cNvSpPr/>
          <p:nvPr/>
        </p:nvSpPr>
        <p:spPr>
          <a:xfrm>
            <a:off x="2660980" y="3874804"/>
            <a:ext cx="168300" cy="1683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88"/>
          <p:cNvSpPr txBox="1"/>
          <p:nvPr>
            <p:ph idx="4294967295" type="body"/>
          </p:nvPr>
        </p:nvSpPr>
        <p:spPr>
          <a:xfrm>
            <a:off x="1690555" y="4113054"/>
            <a:ext cx="8073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3</a:t>
            </a:r>
            <a:endParaRPr sz="1200">
              <a:solidFill>
                <a:schemeClr val="lt1"/>
              </a:solidFill>
            </a:endParaRPr>
          </a:p>
        </p:txBody>
      </p:sp>
      <p:sp>
        <p:nvSpPr>
          <p:cNvPr id="627" name="Google Shape;627;p88"/>
          <p:cNvSpPr/>
          <p:nvPr/>
        </p:nvSpPr>
        <p:spPr>
          <a:xfrm>
            <a:off x="1522255" y="4221654"/>
            <a:ext cx="168300" cy="1683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88"/>
          <p:cNvSpPr txBox="1"/>
          <p:nvPr>
            <p:ph idx="4294967295" type="body"/>
          </p:nvPr>
        </p:nvSpPr>
        <p:spPr>
          <a:xfrm>
            <a:off x="2829277" y="4113054"/>
            <a:ext cx="8739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4</a:t>
            </a:r>
            <a:endParaRPr sz="1200">
              <a:solidFill>
                <a:schemeClr val="lt1"/>
              </a:solidFill>
            </a:endParaRPr>
          </a:p>
        </p:txBody>
      </p:sp>
      <p:sp>
        <p:nvSpPr>
          <p:cNvPr id="629" name="Google Shape;629;p88"/>
          <p:cNvSpPr/>
          <p:nvPr/>
        </p:nvSpPr>
        <p:spPr>
          <a:xfrm>
            <a:off x="2660980" y="4221654"/>
            <a:ext cx="168300" cy="168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88"/>
          <p:cNvSpPr/>
          <p:nvPr/>
        </p:nvSpPr>
        <p:spPr>
          <a:xfrm>
            <a:off x="5190763" y="1824550"/>
            <a:ext cx="729300" cy="7293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88"/>
          <p:cNvSpPr/>
          <p:nvPr/>
        </p:nvSpPr>
        <p:spPr>
          <a:xfrm>
            <a:off x="5190763" y="3645175"/>
            <a:ext cx="729300" cy="7293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88"/>
          <p:cNvSpPr/>
          <p:nvPr/>
        </p:nvSpPr>
        <p:spPr>
          <a:xfrm>
            <a:off x="5190763" y="2734863"/>
            <a:ext cx="729300" cy="7293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 name="Google Shape;633;p88"/>
          <p:cNvGrpSpPr/>
          <p:nvPr/>
        </p:nvGrpSpPr>
        <p:grpSpPr>
          <a:xfrm>
            <a:off x="6186398" y="2104907"/>
            <a:ext cx="1948028" cy="168576"/>
            <a:chOff x="3465975" y="2270276"/>
            <a:chExt cx="1986364" cy="171929"/>
          </a:xfrm>
        </p:grpSpPr>
        <p:sp>
          <p:nvSpPr>
            <p:cNvPr id="634" name="Google Shape;634;p88"/>
            <p:cNvSpPr/>
            <p:nvPr/>
          </p:nvSpPr>
          <p:spPr>
            <a:xfrm rot="-5400000">
              <a:off x="3725184"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88"/>
            <p:cNvSpPr/>
            <p:nvPr/>
          </p:nvSpPr>
          <p:spPr>
            <a:xfrm rot="-5400000">
              <a:off x="3984394"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88"/>
            <p:cNvSpPr/>
            <p:nvPr/>
          </p:nvSpPr>
          <p:spPr>
            <a:xfrm rot="-5400000">
              <a:off x="4243603"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88"/>
            <p:cNvSpPr/>
            <p:nvPr/>
          </p:nvSpPr>
          <p:spPr>
            <a:xfrm rot="-5400000">
              <a:off x="4502812"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88"/>
            <p:cNvSpPr/>
            <p:nvPr/>
          </p:nvSpPr>
          <p:spPr>
            <a:xfrm rot="-5400000">
              <a:off x="4762021" y="2270305"/>
              <a:ext cx="171900" cy="171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88"/>
            <p:cNvSpPr/>
            <p:nvPr/>
          </p:nvSpPr>
          <p:spPr>
            <a:xfrm rot="-5400000">
              <a:off x="3465975"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88"/>
            <p:cNvSpPr/>
            <p:nvPr/>
          </p:nvSpPr>
          <p:spPr>
            <a:xfrm rot="-5400000">
              <a:off x="5021230" y="2270276"/>
              <a:ext cx="171900" cy="171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88"/>
            <p:cNvSpPr/>
            <p:nvPr/>
          </p:nvSpPr>
          <p:spPr>
            <a:xfrm rot="-5400000">
              <a:off x="5280440" y="2270276"/>
              <a:ext cx="171900" cy="171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88"/>
          <p:cNvGrpSpPr/>
          <p:nvPr/>
        </p:nvGrpSpPr>
        <p:grpSpPr>
          <a:xfrm>
            <a:off x="6186398" y="2991957"/>
            <a:ext cx="1948028" cy="168576"/>
            <a:chOff x="3465975" y="2270276"/>
            <a:chExt cx="1986364" cy="171929"/>
          </a:xfrm>
        </p:grpSpPr>
        <p:sp>
          <p:nvSpPr>
            <p:cNvPr id="643" name="Google Shape;643;p88"/>
            <p:cNvSpPr/>
            <p:nvPr/>
          </p:nvSpPr>
          <p:spPr>
            <a:xfrm rot="-5400000">
              <a:off x="3725184"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88"/>
            <p:cNvSpPr/>
            <p:nvPr/>
          </p:nvSpPr>
          <p:spPr>
            <a:xfrm rot="-5400000">
              <a:off x="3984394"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88"/>
            <p:cNvSpPr/>
            <p:nvPr/>
          </p:nvSpPr>
          <p:spPr>
            <a:xfrm rot="-5400000">
              <a:off x="4243603" y="2270305"/>
              <a:ext cx="171900" cy="171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88"/>
            <p:cNvSpPr/>
            <p:nvPr/>
          </p:nvSpPr>
          <p:spPr>
            <a:xfrm rot="-5400000">
              <a:off x="4502812" y="2270305"/>
              <a:ext cx="171900" cy="171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88"/>
            <p:cNvSpPr/>
            <p:nvPr/>
          </p:nvSpPr>
          <p:spPr>
            <a:xfrm rot="-5400000">
              <a:off x="4762021" y="2270305"/>
              <a:ext cx="171900" cy="171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88"/>
            <p:cNvSpPr/>
            <p:nvPr/>
          </p:nvSpPr>
          <p:spPr>
            <a:xfrm rot="-5400000">
              <a:off x="3465975"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88"/>
            <p:cNvSpPr/>
            <p:nvPr/>
          </p:nvSpPr>
          <p:spPr>
            <a:xfrm rot="-5400000">
              <a:off x="5021230" y="2270276"/>
              <a:ext cx="171900" cy="171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88"/>
            <p:cNvSpPr/>
            <p:nvPr/>
          </p:nvSpPr>
          <p:spPr>
            <a:xfrm rot="-5400000">
              <a:off x="5280440" y="2270276"/>
              <a:ext cx="171900" cy="171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 name="Google Shape;651;p88"/>
          <p:cNvGrpSpPr/>
          <p:nvPr/>
        </p:nvGrpSpPr>
        <p:grpSpPr>
          <a:xfrm>
            <a:off x="6186398" y="3925545"/>
            <a:ext cx="1948028" cy="168576"/>
            <a:chOff x="3465975" y="2270276"/>
            <a:chExt cx="1986364" cy="171929"/>
          </a:xfrm>
        </p:grpSpPr>
        <p:sp>
          <p:nvSpPr>
            <p:cNvPr id="652" name="Google Shape;652;p88"/>
            <p:cNvSpPr/>
            <p:nvPr/>
          </p:nvSpPr>
          <p:spPr>
            <a:xfrm rot="-5400000">
              <a:off x="3725184"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88"/>
            <p:cNvSpPr/>
            <p:nvPr/>
          </p:nvSpPr>
          <p:spPr>
            <a:xfrm rot="-5400000">
              <a:off x="3984394"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88"/>
            <p:cNvSpPr/>
            <p:nvPr/>
          </p:nvSpPr>
          <p:spPr>
            <a:xfrm rot="-5400000">
              <a:off x="4243603"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88"/>
            <p:cNvSpPr/>
            <p:nvPr/>
          </p:nvSpPr>
          <p:spPr>
            <a:xfrm rot="-5400000">
              <a:off x="4502812"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88"/>
            <p:cNvSpPr/>
            <p:nvPr/>
          </p:nvSpPr>
          <p:spPr>
            <a:xfrm rot="-5400000">
              <a:off x="4762021"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88"/>
            <p:cNvSpPr/>
            <p:nvPr/>
          </p:nvSpPr>
          <p:spPr>
            <a:xfrm rot="-5400000">
              <a:off x="3465975" y="2270305"/>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88"/>
            <p:cNvSpPr/>
            <p:nvPr/>
          </p:nvSpPr>
          <p:spPr>
            <a:xfrm rot="-5400000">
              <a:off x="5021230" y="2270276"/>
              <a:ext cx="171900" cy="171900"/>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88"/>
            <p:cNvSpPr/>
            <p:nvPr/>
          </p:nvSpPr>
          <p:spPr>
            <a:xfrm rot="-5400000">
              <a:off x="5280440" y="2270276"/>
              <a:ext cx="171900" cy="171900"/>
            </a:xfrm>
            <a:prstGeom prst="ellipse">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 name="Google Shape;660;p88"/>
          <p:cNvGrpSpPr/>
          <p:nvPr/>
        </p:nvGrpSpPr>
        <p:grpSpPr>
          <a:xfrm>
            <a:off x="5330853" y="1997309"/>
            <a:ext cx="449122" cy="383741"/>
            <a:chOff x="866243" y="2291587"/>
            <a:chExt cx="415546" cy="355053"/>
          </a:xfrm>
        </p:grpSpPr>
        <p:sp>
          <p:nvSpPr>
            <p:cNvPr id="661" name="Google Shape;661;p88"/>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88"/>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88"/>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88"/>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88"/>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 name="Google Shape;666;p88"/>
          <p:cNvGrpSpPr/>
          <p:nvPr/>
        </p:nvGrpSpPr>
        <p:grpSpPr>
          <a:xfrm>
            <a:off x="5345169" y="2907637"/>
            <a:ext cx="420458" cy="383731"/>
            <a:chOff x="1958520" y="2302574"/>
            <a:chExt cx="359213" cy="327807"/>
          </a:xfrm>
        </p:grpSpPr>
        <p:sp>
          <p:nvSpPr>
            <p:cNvPr id="667" name="Google Shape;667;p88"/>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88"/>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88"/>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 name="Google Shape;670;p88"/>
          <p:cNvGrpSpPr/>
          <p:nvPr/>
        </p:nvGrpSpPr>
        <p:grpSpPr>
          <a:xfrm>
            <a:off x="5330852" y="3818025"/>
            <a:ext cx="449098" cy="415171"/>
            <a:chOff x="7384751" y="4147984"/>
            <a:chExt cx="380012" cy="351274"/>
          </a:xfrm>
        </p:grpSpPr>
        <p:sp>
          <p:nvSpPr>
            <p:cNvPr id="671" name="Google Shape;671;p88"/>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88"/>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88"/>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88"/>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88"/>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79" name="Shape 679"/>
        <p:cNvGrpSpPr/>
        <p:nvPr/>
      </p:nvGrpSpPr>
      <p:grpSpPr>
        <a:xfrm>
          <a:off x="0" y="0"/>
          <a:ext cx="0" cy="0"/>
          <a:chOff x="0" y="0"/>
          <a:chExt cx="0" cy="0"/>
        </a:xfrm>
      </p:grpSpPr>
      <p:sp>
        <p:nvSpPr>
          <p:cNvPr id="680" name="Google Shape;680;p89"/>
          <p:cNvSpPr txBox="1"/>
          <p:nvPr>
            <p:ph type="title"/>
          </p:nvPr>
        </p:nvSpPr>
        <p:spPr>
          <a:xfrm>
            <a:off x="938500" y="445025"/>
            <a:ext cx="47022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 AND THE SAME GOES FOR TABLES</a:t>
            </a:r>
            <a:endParaRPr/>
          </a:p>
        </p:txBody>
      </p:sp>
      <p:cxnSp>
        <p:nvCxnSpPr>
          <p:cNvPr id="681" name="Google Shape;681;p89"/>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graphicFrame>
        <p:nvGraphicFramePr>
          <p:cNvPr id="682" name="Google Shape;682;p89"/>
          <p:cNvGraphicFramePr/>
          <p:nvPr/>
        </p:nvGraphicFramePr>
        <p:xfrm>
          <a:off x="1691400" y="1835325"/>
          <a:ext cx="3000000" cy="3000000"/>
        </p:xfrm>
        <a:graphic>
          <a:graphicData uri="http://schemas.openxmlformats.org/drawingml/2006/table">
            <a:tbl>
              <a:tblPr>
                <a:noFill/>
                <a:tableStyleId>{C84D9A9C-DB4D-4270-B005-358BAE027592}</a:tableStyleId>
              </a:tblPr>
              <a:tblGrid>
                <a:gridCol w="1440300"/>
                <a:gridCol w="1440300"/>
                <a:gridCol w="1440300"/>
                <a:gridCol w="1440300"/>
              </a:tblGrid>
              <a:tr h="590525">
                <a:tc>
                  <a:txBody>
                    <a:bodyPr/>
                    <a:lstStyle/>
                    <a:p>
                      <a:pPr indent="0" lvl="0" marL="0" rtl="0" algn="ctr">
                        <a:spcBef>
                          <a:spcPts val="0"/>
                        </a:spcBef>
                        <a:spcAft>
                          <a:spcPts val="0"/>
                        </a:spcAft>
                        <a:buNone/>
                      </a:pPr>
                      <a:r>
                        <a:t/>
                      </a:r>
                      <a:endParaRPr>
                        <a:solidFill>
                          <a:schemeClr val="lt1"/>
                        </a:solidFill>
                        <a:latin typeface="Montserrat ExtraBold"/>
                        <a:ea typeface="Montserrat ExtraBold"/>
                        <a:cs typeface="Montserrat ExtraBold"/>
                        <a:sym typeface="Montserrat Extra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Montserrat ExtraBold"/>
                          <a:ea typeface="Montserrat ExtraBold"/>
                          <a:cs typeface="Montserrat ExtraBold"/>
                          <a:sym typeface="Montserrat ExtraBold"/>
                        </a:rPr>
                        <a:t>MASS</a:t>
                      </a:r>
                      <a:endParaRPr>
                        <a:solidFill>
                          <a:schemeClr val="lt1"/>
                        </a:solidFill>
                        <a:latin typeface="Montserrat ExtraBold"/>
                        <a:ea typeface="Montserrat ExtraBold"/>
                        <a:cs typeface="Montserrat ExtraBold"/>
                        <a:sym typeface="Montserrat ExtraBold"/>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lt1"/>
                          </a:solidFill>
                          <a:latin typeface="Montserrat ExtraBold"/>
                          <a:ea typeface="Montserrat ExtraBold"/>
                          <a:cs typeface="Montserrat ExtraBold"/>
                          <a:sym typeface="Montserrat ExtraBold"/>
                        </a:rPr>
                        <a:t>DIAMETER</a:t>
                      </a:r>
                      <a:endParaRPr>
                        <a:solidFill>
                          <a:schemeClr val="lt1"/>
                        </a:solidFill>
                        <a:latin typeface="Montserrat ExtraBold"/>
                        <a:ea typeface="Montserrat ExtraBold"/>
                        <a:cs typeface="Montserrat ExtraBold"/>
                        <a:sym typeface="Montserrat Extra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lt1"/>
                          </a:solidFill>
                          <a:latin typeface="Montserrat ExtraBold"/>
                          <a:ea typeface="Montserrat ExtraBold"/>
                          <a:cs typeface="Montserrat ExtraBold"/>
                          <a:sym typeface="Montserrat ExtraBold"/>
                        </a:rPr>
                        <a:t>GRAVITY</a:t>
                      </a:r>
                      <a:endParaRPr>
                        <a:solidFill>
                          <a:schemeClr val="lt1"/>
                        </a:solidFill>
                        <a:latin typeface="Montserrat ExtraBold"/>
                        <a:ea typeface="Montserrat ExtraBold"/>
                        <a:cs typeface="Montserrat ExtraBold"/>
                        <a:sym typeface="Montserrat Extra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2"/>
                    </a:solidFill>
                  </a:tcPr>
                </a:tc>
              </a:tr>
              <a:tr h="590525">
                <a:tc>
                  <a:txBody>
                    <a:bodyPr/>
                    <a:lstStyle/>
                    <a:p>
                      <a:pPr indent="0" lvl="0" marL="0" rtl="0" algn="ctr">
                        <a:spcBef>
                          <a:spcPts val="0"/>
                        </a:spcBef>
                        <a:spcAft>
                          <a:spcPts val="0"/>
                        </a:spcAft>
                        <a:buNone/>
                      </a:pPr>
                      <a:r>
                        <a:rPr lang="en">
                          <a:solidFill>
                            <a:schemeClr val="lt1"/>
                          </a:solidFill>
                          <a:latin typeface="Montserrat ExtraBold"/>
                          <a:ea typeface="Montserrat ExtraBold"/>
                          <a:cs typeface="Montserrat ExtraBold"/>
                          <a:sym typeface="Montserrat ExtraBold"/>
                        </a:rPr>
                        <a:t>MERCURY</a:t>
                      </a:r>
                      <a:endParaRPr>
                        <a:solidFill>
                          <a:schemeClr val="lt1"/>
                        </a:solidFill>
                        <a:latin typeface="Montserrat ExtraBold"/>
                        <a:ea typeface="Montserrat ExtraBold"/>
                        <a:cs typeface="Montserrat ExtraBold"/>
                        <a:sym typeface="Montserrat ExtraBold"/>
                      </a:endParaRPr>
                    </a:p>
                  </a:txBody>
                  <a:tcPr marT="91425" marB="91425" marR="91425" marL="91425" anchor="ctr">
                    <a:lnL cap="flat" cmpd="sng" w="9525">
                      <a:solidFill>
                        <a:srgbClr val="F3F3F3"/>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0.06</a:t>
                      </a:r>
                      <a:endParaRPr>
                        <a:solidFill>
                          <a:schemeClr val="lt1"/>
                        </a:solidFill>
                        <a:latin typeface="Montserrat"/>
                        <a:ea typeface="Montserrat"/>
                        <a:cs typeface="Montserrat"/>
                        <a:sym typeface="Montserrat"/>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0.38</a:t>
                      </a:r>
                      <a:endParaRPr>
                        <a:solidFill>
                          <a:schemeClr val="lt1"/>
                        </a:solidFill>
                        <a:latin typeface="Montserrat"/>
                        <a:ea typeface="Montserrat"/>
                        <a:cs typeface="Montserrat"/>
                        <a:sym typeface="Montserrat"/>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0.38</a:t>
                      </a:r>
                      <a:endParaRPr>
                        <a:solidFill>
                          <a:schemeClr val="lt1"/>
                        </a:solidFill>
                        <a:latin typeface="Montserrat"/>
                        <a:ea typeface="Montserrat"/>
                        <a:cs typeface="Montserrat"/>
                        <a:sym typeface="Montserrat"/>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590525">
                <a:tc>
                  <a:txBody>
                    <a:bodyPr/>
                    <a:lstStyle/>
                    <a:p>
                      <a:pPr indent="0" lvl="0" marL="0" rtl="0" algn="ctr">
                        <a:spcBef>
                          <a:spcPts val="0"/>
                        </a:spcBef>
                        <a:spcAft>
                          <a:spcPts val="0"/>
                        </a:spcAft>
                        <a:buNone/>
                      </a:pPr>
                      <a:r>
                        <a:rPr lang="en">
                          <a:solidFill>
                            <a:schemeClr val="lt1"/>
                          </a:solidFill>
                          <a:latin typeface="Montserrat ExtraBold"/>
                          <a:ea typeface="Montserrat ExtraBold"/>
                          <a:cs typeface="Montserrat ExtraBold"/>
                          <a:sym typeface="Montserrat ExtraBold"/>
                        </a:rPr>
                        <a:t>MARS</a:t>
                      </a:r>
                      <a:endParaRPr>
                        <a:solidFill>
                          <a:schemeClr val="lt1"/>
                        </a:solidFill>
                        <a:latin typeface="Montserrat ExtraBold"/>
                        <a:ea typeface="Montserrat ExtraBold"/>
                        <a:cs typeface="Montserrat ExtraBold"/>
                        <a:sym typeface="Montserrat ExtraBold"/>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0.11</a:t>
                      </a:r>
                      <a:endParaRPr>
                        <a:solidFill>
                          <a:schemeClr val="lt1"/>
                        </a:solidFill>
                        <a:latin typeface="Montserrat"/>
                        <a:ea typeface="Montserrat"/>
                        <a:cs typeface="Montserrat"/>
                        <a:sym typeface="Montserrat"/>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0.53</a:t>
                      </a:r>
                      <a:endParaRPr>
                        <a:solidFill>
                          <a:schemeClr val="lt1"/>
                        </a:solidFill>
                        <a:latin typeface="Montserrat"/>
                        <a:ea typeface="Montserrat"/>
                        <a:cs typeface="Montserrat"/>
                        <a:sym typeface="Montserrat"/>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0.38</a:t>
                      </a:r>
                      <a:endParaRPr>
                        <a:solidFill>
                          <a:schemeClr val="lt1"/>
                        </a:solidFill>
                        <a:latin typeface="Montserrat"/>
                        <a:ea typeface="Montserrat"/>
                        <a:cs typeface="Montserrat"/>
                        <a:sym typeface="Montserrat"/>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590525">
                <a:tc>
                  <a:txBody>
                    <a:bodyPr/>
                    <a:lstStyle/>
                    <a:p>
                      <a:pPr indent="0" lvl="0" marL="0" rtl="0" algn="ctr">
                        <a:spcBef>
                          <a:spcPts val="0"/>
                        </a:spcBef>
                        <a:spcAft>
                          <a:spcPts val="0"/>
                        </a:spcAft>
                        <a:buNone/>
                      </a:pPr>
                      <a:r>
                        <a:rPr lang="en">
                          <a:solidFill>
                            <a:schemeClr val="lt1"/>
                          </a:solidFill>
                          <a:latin typeface="Montserrat ExtraBold"/>
                          <a:ea typeface="Montserrat ExtraBold"/>
                          <a:cs typeface="Montserrat ExtraBold"/>
                          <a:sym typeface="Montserrat ExtraBold"/>
                        </a:rPr>
                        <a:t>SATURN</a:t>
                      </a:r>
                      <a:endParaRPr>
                        <a:solidFill>
                          <a:schemeClr val="lt1"/>
                        </a:solidFill>
                        <a:latin typeface="Montserrat ExtraBold"/>
                        <a:ea typeface="Montserrat ExtraBold"/>
                        <a:cs typeface="Montserrat ExtraBold"/>
                        <a:sym typeface="Montserrat ExtraBold"/>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95.2</a:t>
                      </a:r>
                      <a:endParaRPr>
                        <a:solidFill>
                          <a:schemeClr val="lt1"/>
                        </a:solidFill>
                        <a:latin typeface="Montserrat"/>
                        <a:ea typeface="Montserrat"/>
                        <a:cs typeface="Montserrat"/>
                        <a:sym typeface="Montserrat"/>
                      </a:endParaRPr>
                    </a:p>
                  </a:txBody>
                  <a:tcPr marT="91425" marB="91425" marR="91425" marL="91425" anchor="ctr">
                    <a:lnL cap="flat" cmpd="sng" w="9525">
                      <a:solidFill>
                        <a:schemeClr val="lt1"/>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9.4</a:t>
                      </a:r>
                      <a:endParaRPr>
                        <a:solidFill>
                          <a:schemeClr val="lt1"/>
                        </a:solidFill>
                        <a:latin typeface="Montserrat"/>
                        <a:ea typeface="Montserrat"/>
                        <a:cs typeface="Montserrat"/>
                        <a:sym typeface="Montserrat"/>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lt1"/>
                          </a:solidFill>
                          <a:latin typeface="Montserrat"/>
                          <a:ea typeface="Montserrat"/>
                          <a:cs typeface="Montserrat"/>
                          <a:sym typeface="Montserrat"/>
                        </a:rPr>
                        <a:t>1.16</a:t>
                      </a:r>
                      <a:endParaRPr>
                        <a:solidFill>
                          <a:schemeClr val="lt1"/>
                        </a:solidFill>
                        <a:latin typeface="Montserrat"/>
                        <a:ea typeface="Montserrat"/>
                        <a:cs typeface="Montserrat"/>
                        <a:sym typeface="Montserrat"/>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bl>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 name="Shape 233"/>
        <p:cNvGrpSpPr/>
        <p:nvPr/>
      </p:nvGrpSpPr>
      <p:grpSpPr>
        <a:xfrm>
          <a:off x="0" y="0"/>
          <a:ext cx="0" cy="0"/>
          <a:chOff x="0" y="0"/>
          <a:chExt cx="0" cy="0"/>
        </a:xfrm>
      </p:grpSpPr>
      <p:sp>
        <p:nvSpPr>
          <p:cNvPr id="234" name="Google Shape;234;p54"/>
          <p:cNvSpPr txBox="1"/>
          <p:nvPr>
            <p:ph type="title"/>
          </p:nvPr>
        </p:nvSpPr>
        <p:spPr>
          <a:xfrm>
            <a:off x="938500" y="445025"/>
            <a:ext cx="57357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Think. Pair. Share.</a:t>
            </a:r>
            <a:endParaRPr/>
          </a:p>
        </p:txBody>
      </p:sp>
      <p:sp>
        <p:nvSpPr>
          <p:cNvPr id="235" name="Google Shape;235;p54"/>
          <p:cNvSpPr txBox="1"/>
          <p:nvPr>
            <p:ph idx="1" type="body"/>
          </p:nvPr>
        </p:nvSpPr>
        <p:spPr>
          <a:xfrm>
            <a:off x="414275" y="1238425"/>
            <a:ext cx="7950600" cy="144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a:p>
            <a:pPr indent="-342900" lvl="0" marL="457200" rtl="0" algn="l">
              <a:spcBef>
                <a:spcPts val="0"/>
              </a:spcBef>
              <a:spcAft>
                <a:spcPts val="0"/>
              </a:spcAft>
              <a:buClr>
                <a:schemeClr val="accent1"/>
              </a:buClr>
              <a:buSzPts val="1800"/>
              <a:buFont typeface="Montserrat ExtraBold"/>
              <a:buChar char="●"/>
            </a:pPr>
            <a:r>
              <a:rPr lang="en" sz="1800"/>
              <a:t>What is </a:t>
            </a:r>
            <a:r>
              <a:rPr lang="en" sz="1800"/>
              <a:t>relatable</a:t>
            </a:r>
            <a:r>
              <a:rPr lang="en" sz="1800"/>
              <a:t> about your work?</a:t>
            </a:r>
            <a:endParaRPr sz="1800"/>
          </a:p>
          <a:p>
            <a:pPr indent="0" lvl="0" marL="0" rtl="0" algn="l">
              <a:spcBef>
                <a:spcPts val="0"/>
              </a:spcBef>
              <a:spcAft>
                <a:spcPts val="0"/>
              </a:spcAft>
              <a:buNone/>
            </a:pPr>
            <a:r>
              <a:t/>
            </a:r>
            <a:endParaRPr sz="1800"/>
          </a:p>
          <a:p>
            <a:pPr indent="-342900" lvl="0" marL="457200" rtl="0" algn="l">
              <a:spcBef>
                <a:spcPts val="0"/>
              </a:spcBef>
              <a:spcAft>
                <a:spcPts val="0"/>
              </a:spcAft>
              <a:buClr>
                <a:schemeClr val="accent1"/>
              </a:buClr>
              <a:buSzPts val="1800"/>
              <a:buFont typeface="Montserrat ExtraBold"/>
              <a:buChar char="●"/>
            </a:pPr>
            <a:r>
              <a:rPr lang="en" sz="1800"/>
              <a:t>What do you think of when you hear “cool” science?</a:t>
            </a:r>
            <a:endParaRPr sz="1800"/>
          </a:p>
          <a:p>
            <a:pPr indent="0" lvl="0" marL="457200" rtl="0" algn="l">
              <a:spcBef>
                <a:spcPts val="0"/>
              </a:spcBef>
              <a:spcAft>
                <a:spcPts val="0"/>
              </a:spcAft>
              <a:buNone/>
            </a:pPr>
            <a:r>
              <a:t/>
            </a:r>
            <a:endParaRPr sz="1800"/>
          </a:p>
          <a:p>
            <a:pPr indent="0" lvl="0" marL="0" rtl="0" algn="l">
              <a:spcBef>
                <a:spcPts val="0"/>
              </a:spcBef>
              <a:spcAft>
                <a:spcPts val="0"/>
              </a:spcAft>
              <a:buNone/>
            </a:pPr>
            <a:r>
              <a:t/>
            </a:r>
            <a:endParaRPr sz="1800"/>
          </a:p>
          <a:p>
            <a:pPr indent="0" lvl="0" marL="0" rtl="0" algn="l">
              <a:spcBef>
                <a:spcPts val="0"/>
              </a:spcBef>
              <a:spcAft>
                <a:spcPts val="1600"/>
              </a:spcAft>
              <a:buNone/>
            </a:pPr>
            <a:r>
              <a:t/>
            </a:r>
            <a:endParaRPr/>
          </a:p>
        </p:txBody>
      </p:sp>
      <p:cxnSp>
        <p:nvCxnSpPr>
          <p:cNvPr id="236" name="Google Shape;236;p54"/>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237" name="Google Shape;237;p54"/>
          <p:cNvSpPr txBox="1"/>
          <p:nvPr/>
        </p:nvSpPr>
        <p:spPr>
          <a:xfrm>
            <a:off x="414275" y="2462750"/>
            <a:ext cx="7791600" cy="1847100"/>
          </a:xfrm>
          <a:prstGeom prst="rect">
            <a:avLst/>
          </a:prstGeom>
          <a:noFill/>
          <a:ln>
            <a:noFill/>
          </a:ln>
        </p:spPr>
        <p:txBody>
          <a:bodyPr anchorCtr="0" anchor="t" bIns="91425" lIns="91425" spcFirstLastPara="1" rIns="91425" wrap="square" tIns="91425">
            <a:spAutoFit/>
          </a:bodyPr>
          <a:lstStyle/>
          <a:p>
            <a:pPr indent="0" lvl="0" marL="457200" rtl="0" algn="l">
              <a:spcBef>
                <a:spcPts val="0"/>
              </a:spcBef>
              <a:spcAft>
                <a:spcPts val="0"/>
              </a:spcAft>
              <a:buNone/>
            </a:pPr>
            <a:r>
              <a:t/>
            </a:r>
            <a:endParaRPr sz="1800">
              <a:solidFill>
                <a:schemeClr val="lt1"/>
              </a:solidFill>
              <a:latin typeface="Montserrat"/>
              <a:ea typeface="Montserrat"/>
              <a:cs typeface="Montserrat"/>
              <a:sym typeface="Montserrat"/>
            </a:endParaRPr>
          </a:p>
          <a:p>
            <a:pPr indent="-342900" lvl="0" marL="457200" rtl="0" algn="l">
              <a:spcBef>
                <a:spcPts val="0"/>
              </a:spcBef>
              <a:spcAft>
                <a:spcPts val="0"/>
              </a:spcAft>
              <a:buClr>
                <a:schemeClr val="lt2"/>
              </a:buClr>
              <a:buSzPts val="1800"/>
              <a:buFont typeface="Montserrat"/>
              <a:buChar char="●"/>
            </a:pPr>
            <a:r>
              <a:rPr lang="en" sz="1800">
                <a:solidFill>
                  <a:schemeClr val="lt1"/>
                </a:solidFill>
                <a:latin typeface="Montserrat"/>
                <a:ea typeface="Montserrat"/>
                <a:cs typeface="Montserrat"/>
                <a:sym typeface="Montserrat"/>
              </a:rPr>
              <a:t>How can you explain your work to kids in a “cool” way?</a:t>
            </a:r>
            <a:endParaRPr sz="1800">
              <a:solidFill>
                <a:schemeClr val="lt1"/>
              </a:solidFill>
              <a:latin typeface="Montserrat"/>
              <a:ea typeface="Montserrat"/>
              <a:cs typeface="Montserrat"/>
              <a:sym typeface="Montserrat"/>
            </a:endParaRPr>
          </a:p>
          <a:p>
            <a:pPr indent="0" lvl="0" marL="457200" rtl="0" algn="l">
              <a:spcBef>
                <a:spcPts val="0"/>
              </a:spcBef>
              <a:spcAft>
                <a:spcPts val="0"/>
              </a:spcAft>
              <a:buNone/>
            </a:pPr>
            <a:r>
              <a:t/>
            </a:r>
            <a:endParaRPr sz="1800">
              <a:solidFill>
                <a:schemeClr val="lt1"/>
              </a:solidFill>
              <a:latin typeface="Montserrat"/>
              <a:ea typeface="Montserrat"/>
              <a:cs typeface="Montserrat"/>
              <a:sym typeface="Montserrat"/>
            </a:endParaRPr>
          </a:p>
          <a:p>
            <a:pPr indent="-342900" lvl="0" marL="457200" rtl="0" algn="l">
              <a:spcBef>
                <a:spcPts val="0"/>
              </a:spcBef>
              <a:spcAft>
                <a:spcPts val="0"/>
              </a:spcAft>
              <a:buClr>
                <a:schemeClr val="lt2"/>
              </a:buClr>
              <a:buSzPts val="1800"/>
              <a:buFont typeface="Montserrat"/>
              <a:buChar char="●"/>
            </a:pPr>
            <a:r>
              <a:rPr lang="en" sz="1800">
                <a:solidFill>
                  <a:schemeClr val="lt1"/>
                </a:solidFill>
                <a:latin typeface="Montserrat"/>
                <a:ea typeface="Montserrat"/>
                <a:cs typeface="Montserrat"/>
                <a:sym typeface="Montserrat"/>
              </a:rPr>
              <a:t>What inspired you to follow your career path?</a:t>
            </a:r>
            <a:endParaRPr sz="1800">
              <a:solidFill>
                <a:schemeClr val="lt1"/>
              </a:solidFill>
              <a:latin typeface="Montserrat"/>
              <a:ea typeface="Montserrat"/>
              <a:cs typeface="Montserrat"/>
              <a:sym typeface="Montserrat"/>
            </a:endParaRPr>
          </a:p>
          <a:p>
            <a:pPr indent="0" lvl="0" marL="0" rtl="0" algn="l">
              <a:spcBef>
                <a:spcPts val="0"/>
              </a:spcBef>
              <a:spcAft>
                <a:spcPts val="0"/>
              </a:spcAft>
              <a:buNone/>
            </a:pPr>
            <a:r>
              <a:t/>
            </a:r>
            <a:endParaRPr sz="1800">
              <a:solidFill>
                <a:schemeClr val="lt1"/>
              </a:solidFill>
              <a:latin typeface="Montserrat"/>
              <a:ea typeface="Montserrat"/>
              <a:cs typeface="Montserrat"/>
              <a:sym typeface="Montserrat"/>
            </a:endParaRPr>
          </a:p>
          <a:p>
            <a:pPr indent="-342900" lvl="0" marL="457200" rtl="0" algn="l">
              <a:spcBef>
                <a:spcPts val="0"/>
              </a:spcBef>
              <a:spcAft>
                <a:spcPts val="0"/>
              </a:spcAft>
              <a:buClr>
                <a:schemeClr val="lt2"/>
              </a:buClr>
              <a:buSzPts val="1800"/>
              <a:buFont typeface="Montserrat"/>
              <a:buChar char="●"/>
            </a:pPr>
            <a:r>
              <a:rPr lang="en" sz="1800">
                <a:solidFill>
                  <a:schemeClr val="lt1"/>
                </a:solidFill>
                <a:latin typeface="Montserrat"/>
                <a:ea typeface="Montserrat"/>
                <a:cs typeface="Montserrat"/>
                <a:sym typeface="Montserrat"/>
              </a:rPr>
              <a:t>Is your job cool?</a:t>
            </a:r>
            <a:endParaRPr sz="1800">
              <a:solidFill>
                <a:schemeClr val="lt1"/>
              </a:solidFill>
              <a:latin typeface="Montserrat"/>
              <a:ea typeface="Montserrat"/>
              <a:cs typeface="Montserrat"/>
              <a:sym typeface="Montserra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37"/>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686" name="Shape 686"/>
        <p:cNvGrpSpPr/>
        <p:nvPr/>
      </p:nvGrpSpPr>
      <p:grpSpPr>
        <a:xfrm>
          <a:off x="0" y="0"/>
          <a:ext cx="0" cy="0"/>
          <a:chOff x="0" y="0"/>
          <a:chExt cx="0" cy="0"/>
        </a:xfrm>
      </p:grpSpPr>
      <p:sp>
        <p:nvSpPr>
          <p:cNvPr id="687" name="Google Shape;687;p90"/>
          <p:cNvSpPr txBox="1"/>
          <p:nvPr>
            <p:ph type="title"/>
          </p:nvPr>
        </p:nvSpPr>
        <p:spPr>
          <a:xfrm>
            <a:off x="938500" y="445025"/>
            <a:ext cx="47022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MAP!</a:t>
            </a:r>
            <a:endParaRPr/>
          </a:p>
        </p:txBody>
      </p:sp>
      <p:cxnSp>
        <p:nvCxnSpPr>
          <p:cNvPr id="688" name="Google Shape;688;p90"/>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grpSp>
        <p:nvGrpSpPr>
          <p:cNvPr id="689" name="Google Shape;689;p90"/>
          <p:cNvGrpSpPr/>
          <p:nvPr/>
        </p:nvGrpSpPr>
        <p:grpSpPr>
          <a:xfrm>
            <a:off x="1403332" y="1746665"/>
            <a:ext cx="5127114" cy="2606763"/>
            <a:chOff x="1026196" y="1670465"/>
            <a:chExt cx="5127114" cy="2606763"/>
          </a:xfrm>
        </p:grpSpPr>
        <p:sp>
          <p:nvSpPr>
            <p:cNvPr id="690" name="Google Shape;690;p90"/>
            <p:cNvSpPr/>
            <p:nvPr/>
          </p:nvSpPr>
          <p:spPr>
            <a:xfrm>
              <a:off x="5343527" y="3637755"/>
              <a:ext cx="44766" cy="38327"/>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90"/>
            <p:cNvSpPr/>
            <p:nvPr/>
          </p:nvSpPr>
          <p:spPr>
            <a:xfrm>
              <a:off x="5343527" y="3692564"/>
              <a:ext cx="44622" cy="38202"/>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90"/>
            <p:cNvSpPr/>
            <p:nvPr/>
          </p:nvSpPr>
          <p:spPr>
            <a:xfrm>
              <a:off x="5343527" y="3747105"/>
              <a:ext cx="44622" cy="38327"/>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90"/>
            <p:cNvSpPr/>
            <p:nvPr/>
          </p:nvSpPr>
          <p:spPr>
            <a:xfrm>
              <a:off x="5398193" y="3692564"/>
              <a:ext cx="44640" cy="38202"/>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90"/>
            <p:cNvSpPr/>
            <p:nvPr/>
          </p:nvSpPr>
          <p:spPr>
            <a:xfrm>
              <a:off x="5398193" y="3747105"/>
              <a:ext cx="44640" cy="38327"/>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90"/>
            <p:cNvSpPr/>
            <p:nvPr/>
          </p:nvSpPr>
          <p:spPr>
            <a:xfrm>
              <a:off x="5452716" y="3692564"/>
              <a:ext cx="44784" cy="38202"/>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90"/>
            <p:cNvSpPr/>
            <p:nvPr/>
          </p:nvSpPr>
          <p:spPr>
            <a:xfrm>
              <a:off x="5452716" y="3747105"/>
              <a:ext cx="44784" cy="38327"/>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90"/>
            <p:cNvSpPr/>
            <p:nvPr/>
          </p:nvSpPr>
          <p:spPr>
            <a:xfrm>
              <a:off x="5452716" y="3856454"/>
              <a:ext cx="44784" cy="38273"/>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90"/>
            <p:cNvSpPr/>
            <p:nvPr/>
          </p:nvSpPr>
          <p:spPr>
            <a:xfrm>
              <a:off x="5507399" y="3692564"/>
              <a:ext cx="44784" cy="38202"/>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90"/>
            <p:cNvSpPr/>
            <p:nvPr/>
          </p:nvSpPr>
          <p:spPr>
            <a:xfrm>
              <a:off x="5507399" y="3747105"/>
              <a:ext cx="44784" cy="38327"/>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90"/>
            <p:cNvSpPr/>
            <p:nvPr/>
          </p:nvSpPr>
          <p:spPr>
            <a:xfrm>
              <a:off x="5507399" y="3911120"/>
              <a:ext cx="44784" cy="38237"/>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90"/>
            <p:cNvSpPr/>
            <p:nvPr/>
          </p:nvSpPr>
          <p:spPr>
            <a:xfrm>
              <a:off x="5507399" y="3856454"/>
              <a:ext cx="44784" cy="38273"/>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90"/>
            <p:cNvSpPr/>
            <p:nvPr/>
          </p:nvSpPr>
          <p:spPr>
            <a:xfrm>
              <a:off x="5507399" y="3801771"/>
              <a:ext cx="44784" cy="38273"/>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90"/>
            <p:cNvSpPr/>
            <p:nvPr/>
          </p:nvSpPr>
          <p:spPr>
            <a:xfrm>
              <a:off x="5617771" y="3692564"/>
              <a:ext cx="44784" cy="38202"/>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90"/>
            <p:cNvSpPr/>
            <p:nvPr/>
          </p:nvSpPr>
          <p:spPr>
            <a:xfrm>
              <a:off x="5617771" y="3747105"/>
              <a:ext cx="44784" cy="38327"/>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90"/>
            <p:cNvSpPr/>
            <p:nvPr/>
          </p:nvSpPr>
          <p:spPr>
            <a:xfrm>
              <a:off x="5617771" y="3911120"/>
              <a:ext cx="44784" cy="38237"/>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90"/>
            <p:cNvSpPr/>
            <p:nvPr/>
          </p:nvSpPr>
          <p:spPr>
            <a:xfrm>
              <a:off x="5617771" y="3856454"/>
              <a:ext cx="44784" cy="38273"/>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90"/>
            <p:cNvSpPr/>
            <p:nvPr/>
          </p:nvSpPr>
          <p:spPr>
            <a:xfrm>
              <a:off x="5617771" y="3801771"/>
              <a:ext cx="44784" cy="38273"/>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90"/>
            <p:cNvSpPr/>
            <p:nvPr/>
          </p:nvSpPr>
          <p:spPr>
            <a:xfrm>
              <a:off x="5673029" y="3747105"/>
              <a:ext cx="44640" cy="38327"/>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90"/>
            <p:cNvSpPr/>
            <p:nvPr/>
          </p:nvSpPr>
          <p:spPr>
            <a:xfrm>
              <a:off x="5673029" y="3856454"/>
              <a:ext cx="44640" cy="38273"/>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90"/>
            <p:cNvSpPr/>
            <p:nvPr/>
          </p:nvSpPr>
          <p:spPr>
            <a:xfrm>
              <a:off x="5673029" y="3801771"/>
              <a:ext cx="44640" cy="38273"/>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90"/>
            <p:cNvSpPr/>
            <p:nvPr/>
          </p:nvSpPr>
          <p:spPr>
            <a:xfrm>
              <a:off x="5452716" y="3801771"/>
              <a:ext cx="44784" cy="38273"/>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90"/>
            <p:cNvSpPr/>
            <p:nvPr/>
          </p:nvSpPr>
          <p:spPr>
            <a:xfrm>
              <a:off x="5398193" y="3801771"/>
              <a:ext cx="44640" cy="38273"/>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90"/>
            <p:cNvSpPr/>
            <p:nvPr/>
          </p:nvSpPr>
          <p:spPr>
            <a:xfrm>
              <a:off x="5343527" y="3801771"/>
              <a:ext cx="44622" cy="38273"/>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90"/>
            <p:cNvSpPr/>
            <p:nvPr/>
          </p:nvSpPr>
          <p:spPr>
            <a:xfrm>
              <a:off x="5124954" y="3747105"/>
              <a:ext cx="44640" cy="38327"/>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90"/>
            <p:cNvSpPr/>
            <p:nvPr/>
          </p:nvSpPr>
          <p:spPr>
            <a:xfrm>
              <a:off x="5124954" y="3801771"/>
              <a:ext cx="44640" cy="38273"/>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90"/>
            <p:cNvSpPr/>
            <p:nvPr/>
          </p:nvSpPr>
          <p:spPr>
            <a:xfrm>
              <a:off x="5179494" y="3692564"/>
              <a:ext cx="44784" cy="38202"/>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90"/>
            <p:cNvSpPr/>
            <p:nvPr/>
          </p:nvSpPr>
          <p:spPr>
            <a:xfrm>
              <a:off x="5179494" y="3747105"/>
              <a:ext cx="44784" cy="38327"/>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90"/>
            <p:cNvSpPr/>
            <p:nvPr/>
          </p:nvSpPr>
          <p:spPr>
            <a:xfrm>
              <a:off x="5179494" y="3801771"/>
              <a:ext cx="44784" cy="38273"/>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90"/>
            <p:cNvSpPr/>
            <p:nvPr/>
          </p:nvSpPr>
          <p:spPr>
            <a:xfrm>
              <a:off x="5234160" y="3637755"/>
              <a:ext cx="44784" cy="38363"/>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90"/>
            <p:cNvSpPr/>
            <p:nvPr/>
          </p:nvSpPr>
          <p:spPr>
            <a:xfrm>
              <a:off x="5234160" y="3692564"/>
              <a:ext cx="44784" cy="38237"/>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90"/>
            <p:cNvSpPr/>
            <p:nvPr/>
          </p:nvSpPr>
          <p:spPr>
            <a:xfrm>
              <a:off x="5234160" y="3747105"/>
              <a:ext cx="44784" cy="38363"/>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90"/>
            <p:cNvSpPr/>
            <p:nvPr/>
          </p:nvSpPr>
          <p:spPr>
            <a:xfrm>
              <a:off x="5234160" y="3801771"/>
              <a:ext cx="44784" cy="38273"/>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90"/>
            <p:cNvSpPr/>
            <p:nvPr/>
          </p:nvSpPr>
          <p:spPr>
            <a:xfrm>
              <a:off x="5288844" y="3583071"/>
              <a:ext cx="44640" cy="38345"/>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90"/>
            <p:cNvSpPr/>
            <p:nvPr/>
          </p:nvSpPr>
          <p:spPr>
            <a:xfrm>
              <a:off x="5288844" y="3637755"/>
              <a:ext cx="44784" cy="38327"/>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90"/>
            <p:cNvSpPr/>
            <p:nvPr/>
          </p:nvSpPr>
          <p:spPr>
            <a:xfrm>
              <a:off x="5288844" y="3801771"/>
              <a:ext cx="44640" cy="38273"/>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90"/>
            <p:cNvSpPr/>
            <p:nvPr/>
          </p:nvSpPr>
          <p:spPr>
            <a:xfrm>
              <a:off x="5288844" y="3747105"/>
              <a:ext cx="44640" cy="38327"/>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90"/>
            <p:cNvSpPr/>
            <p:nvPr/>
          </p:nvSpPr>
          <p:spPr>
            <a:xfrm>
              <a:off x="5288844" y="3692564"/>
              <a:ext cx="44640" cy="382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90"/>
            <p:cNvSpPr/>
            <p:nvPr/>
          </p:nvSpPr>
          <p:spPr>
            <a:xfrm>
              <a:off x="5999339" y="3637755"/>
              <a:ext cx="44766" cy="38327"/>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90"/>
            <p:cNvSpPr/>
            <p:nvPr/>
          </p:nvSpPr>
          <p:spPr>
            <a:xfrm>
              <a:off x="5780783" y="3692564"/>
              <a:ext cx="44622" cy="38202"/>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90"/>
            <p:cNvSpPr/>
            <p:nvPr/>
          </p:nvSpPr>
          <p:spPr>
            <a:xfrm>
              <a:off x="5780783" y="3637755"/>
              <a:ext cx="44766" cy="38327"/>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90"/>
            <p:cNvSpPr/>
            <p:nvPr/>
          </p:nvSpPr>
          <p:spPr>
            <a:xfrm>
              <a:off x="5835449" y="3583071"/>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90"/>
            <p:cNvSpPr/>
            <p:nvPr/>
          </p:nvSpPr>
          <p:spPr>
            <a:xfrm>
              <a:off x="5725955" y="3528405"/>
              <a:ext cx="44784" cy="38327"/>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90"/>
            <p:cNvSpPr/>
            <p:nvPr/>
          </p:nvSpPr>
          <p:spPr>
            <a:xfrm>
              <a:off x="5616749" y="3419199"/>
              <a:ext cx="44640" cy="38273"/>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90"/>
            <p:cNvSpPr/>
            <p:nvPr/>
          </p:nvSpPr>
          <p:spPr>
            <a:xfrm>
              <a:off x="5343527" y="3364515"/>
              <a:ext cx="44622" cy="38273"/>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90"/>
            <p:cNvSpPr/>
            <p:nvPr/>
          </p:nvSpPr>
          <p:spPr>
            <a:xfrm>
              <a:off x="5507399" y="3473865"/>
              <a:ext cx="44784" cy="38202"/>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90"/>
            <p:cNvSpPr/>
            <p:nvPr/>
          </p:nvSpPr>
          <p:spPr>
            <a:xfrm>
              <a:off x="5507399" y="3419199"/>
              <a:ext cx="44784" cy="38273"/>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90"/>
            <p:cNvSpPr/>
            <p:nvPr/>
          </p:nvSpPr>
          <p:spPr>
            <a:xfrm>
              <a:off x="5452716" y="3473865"/>
              <a:ext cx="44784" cy="38202"/>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90"/>
            <p:cNvSpPr/>
            <p:nvPr/>
          </p:nvSpPr>
          <p:spPr>
            <a:xfrm>
              <a:off x="5452716" y="3419199"/>
              <a:ext cx="44784" cy="38273"/>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90"/>
            <p:cNvSpPr/>
            <p:nvPr/>
          </p:nvSpPr>
          <p:spPr>
            <a:xfrm>
              <a:off x="5398193" y="3419199"/>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90"/>
            <p:cNvSpPr/>
            <p:nvPr/>
          </p:nvSpPr>
          <p:spPr>
            <a:xfrm>
              <a:off x="5398193" y="3364515"/>
              <a:ext cx="44640" cy="38273"/>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90"/>
            <p:cNvSpPr/>
            <p:nvPr/>
          </p:nvSpPr>
          <p:spPr>
            <a:xfrm>
              <a:off x="5944655" y="3965661"/>
              <a:ext cx="44784" cy="38327"/>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90"/>
            <p:cNvSpPr/>
            <p:nvPr/>
          </p:nvSpPr>
          <p:spPr>
            <a:xfrm>
              <a:off x="5889989" y="4075010"/>
              <a:ext cx="44766" cy="38273"/>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90"/>
            <p:cNvSpPr/>
            <p:nvPr/>
          </p:nvSpPr>
          <p:spPr>
            <a:xfrm>
              <a:off x="5889989" y="4020327"/>
              <a:ext cx="44766" cy="38345"/>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90"/>
            <p:cNvSpPr/>
            <p:nvPr/>
          </p:nvSpPr>
          <p:spPr>
            <a:xfrm>
              <a:off x="5835449" y="4075010"/>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90"/>
            <p:cNvSpPr/>
            <p:nvPr/>
          </p:nvSpPr>
          <p:spPr>
            <a:xfrm>
              <a:off x="5507399" y="4075010"/>
              <a:ext cx="44784" cy="38273"/>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90"/>
            <p:cNvSpPr/>
            <p:nvPr/>
          </p:nvSpPr>
          <p:spPr>
            <a:xfrm>
              <a:off x="5562083" y="3965661"/>
              <a:ext cx="44622" cy="38327"/>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90"/>
            <p:cNvSpPr/>
            <p:nvPr/>
          </p:nvSpPr>
          <p:spPr>
            <a:xfrm>
              <a:off x="5562083" y="3911120"/>
              <a:ext cx="44622" cy="38237"/>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90"/>
            <p:cNvSpPr/>
            <p:nvPr/>
          </p:nvSpPr>
          <p:spPr>
            <a:xfrm>
              <a:off x="5562083" y="3856454"/>
              <a:ext cx="44622" cy="38273"/>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90"/>
            <p:cNvSpPr/>
            <p:nvPr/>
          </p:nvSpPr>
          <p:spPr>
            <a:xfrm>
              <a:off x="5562083" y="3801771"/>
              <a:ext cx="44622" cy="38273"/>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90"/>
            <p:cNvSpPr/>
            <p:nvPr/>
          </p:nvSpPr>
          <p:spPr>
            <a:xfrm>
              <a:off x="5562083" y="3747105"/>
              <a:ext cx="44622" cy="38327"/>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90"/>
            <p:cNvSpPr/>
            <p:nvPr/>
          </p:nvSpPr>
          <p:spPr>
            <a:xfrm>
              <a:off x="5562083" y="3692564"/>
              <a:ext cx="44622" cy="38202"/>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90"/>
            <p:cNvSpPr/>
            <p:nvPr/>
          </p:nvSpPr>
          <p:spPr>
            <a:xfrm>
              <a:off x="5562083" y="3637755"/>
              <a:ext cx="44766" cy="38327"/>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90"/>
            <p:cNvSpPr/>
            <p:nvPr/>
          </p:nvSpPr>
          <p:spPr>
            <a:xfrm>
              <a:off x="5507399" y="3965661"/>
              <a:ext cx="44784" cy="38327"/>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90"/>
            <p:cNvSpPr/>
            <p:nvPr/>
          </p:nvSpPr>
          <p:spPr>
            <a:xfrm>
              <a:off x="5507399" y="3637755"/>
              <a:ext cx="44784" cy="38327"/>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90"/>
            <p:cNvSpPr/>
            <p:nvPr/>
          </p:nvSpPr>
          <p:spPr>
            <a:xfrm>
              <a:off x="5507399" y="3583071"/>
              <a:ext cx="44784" cy="38345"/>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90"/>
            <p:cNvSpPr/>
            <p:nvPr/>
          </p:nvSpPr>
          <p:spPr>
            <a:xfrm>
              <a:off x="5452716" y="3965661"/>
              <a:ext cx="44784" cy="38327"/>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90"/>
            <p:cNvSpPr/>
            <p:nvPr/>
          </p:nvSpPr>
          <p:spPr>
            <a:xfrm>
              <a:off x="5452716" y="3911120"/>
              <a:ext cx="44784" cy="38237"/>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90"/>
            <p:cNvSpPr/>
            <p:nvPr/>
          </p:nvSpPr>
          <p:spPr>
            <a:xfrm>
              <a:off x="5452716" y="3637755"/>
              <a:ext cx="44784" cy="38327"/>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90"/>
            <p:cNvSpPr/>
            <p:nvPr/>
          </p:nvSpPr>
          <p:spPr>
            <a:xfrm>
              <a:off x="5452716" y="3583071"/>
              <a:ext cx="44784" cy="38345"/>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90"/>
            <p:cNvSpPr/>
            <p:nvPr/>
          </p:nvSpPr>
          <p:spPr>
            <a:xfrm>
              <a:off x="5398193" y="3911120"/>
              <a:ext cx="44640" cy="38237"/>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90"/>
            <p:cNvSpPr/>
            <p:nvPr/>
          </p:nvSpPr>
          <p:spPr>
            <a:xfrm>
              <a:off x="5398193" y="3856454"/>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90"/>
            <p:cNvSpPr/>
            <p:nvPr/>
          </p:nvSpPr>
          <p:spPr>
            <a:xfrm>
              <a:off x="5398193" y="3637755"/>
              <a:ext cx="44784" cy="38327"/>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90"/>
            <p:cNvSpPr/>
            <p:nvPr/>
          </p:nvSpPr>
          <p:spPr>
            <a:xfrm>
              <a:off x="5398193" y="3583071"/>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90"/>
            <p:cNvSpPr/>
            <p:nvPr/>
          </p:nvSpPr>
          <p:spPr>
            <a:xfrm>
              <a:off x="5343527" y="3856454"/>
              <a:ext cx="44622" cy="38273"/>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90"/>
            <p:cNvSpPr/>
            <p:nvPr/>
          </p:nvSpPr>
          <p:spPr>
            <a:xfrm>
              <a:off x="5343527" y="3583071"/>
              <a:ext cx="44622" cy="38345"/>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90"/>
            <p:cNvSpPr/>
            <p:nvPr/>
          </p:nvSpPr>
          <p:spPr>
            <a:xfrm>
              <a:off x="5343527" y="3528405"/>
              <a:ext cx="44622" cy="38327"/>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90"/>
            <p:cNvSpPr/>
            <p:nvPr/>
          </p:nvSpPr>
          <p:spPr>
            <a:xfrm>
              <a:off x="5288844" y="3856454"/>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90"/>
            <p:cNvSpPr/>
            <p:nvPr/>
          </p:nvSpPr>
          <p:spPr>
            <a:xfrm>
              <a:off x="5288844" y="3528405"/>
              <a:ext cx="44640" cy="38327"/>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90"/>
            <p:cNvSpPr/>
            <p:nvPr/>
          </p:nvSpPr>
          <p:spPr>
            <a:xfrm>
              <a:off x="5234160" y="3856454"/>
              <a:ext cx="44784" cy="38273"/>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90"/>
            <p:cNvSpPr/>
            <p:nvPr/>
          </p:nvSpPr>
          <p:spPr>
            <a:xfrm>
              <a:off x="5234160" y="3583071"/>
              <a:ext cx="44784" cy="38345"/>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90"/>
            <p:cNvSpPr/>
            <p:nvPr/>
          </p:nvSpPr>
          <p:spPr>
            <a:xfrm>
              <a:off x="5179494" y="3856454"/>
              <a:ext cx="44784" cy="38273"/>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90"/>
            <p:cNvSpPr/>
            <p:nvPr/>
          </p:nvSpPr>
          <p:spPr>
            <a:xfrm>
              <a:off x="5179494" y="3637755"/>
              <a:ext cx="44784" cy="38327"/>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90"/>
            <p:cNvSpPr/>
            <p:nvPr/>
          </p:nvSpPr>
          <p:spPr>
            <a:xfrm>
              <a:off x="5179494" y="3583071"/>
              <a:ext cx="44784" cy="38345"/>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90"/>
            <p:cNvSpPr/>
            <p:nvPr/>
          </p:nvSpPr>
          <p:spPr>
            <a:xfrm>
              <a:off x="5124954" y="3856454"/>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90"/>
            <p:cNvSpPr/>
            <p:nvPr/>
          </p:nvSpPr>
          <p:spPr>
            <a:xfrm>
              <a:off x="5124954" y="3692564"/>
              <a:ext cx="44640" cy="38202"/>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90"/>
            <p:cNvSpPr/>
            <p:nvPr/>
          </p:nvSpPr>
          <p:spPr>
            <a:xfrm>
              <a:off x="5124954" y="3637755"/>
              <a:ext cx="44784" cy="38327"/>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90"/>
            <p:cNvSpPr/>
            <p:nvPr/>
          </p:nvSpPr>
          <p:spPr>
            <a:xfrm>
              <a:off x="5070288" y="3856454"/>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90"/>
            <p:cNvSpPr/>
            <p:nvPr/>
          </p:nvSpPr>
          <p:spPr>
            <a:xfrm>
              <a:off x="5070288" y="3801771"/>
              <a:ext cx="44640" cy="38273"/>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90"/>
            <p:cNvSpPr/>
            <p:nvPr/>
          </p:nvSpPr>
          <p:spPr>
            <a:xfrm>
              <a:off x="5070288" y="3747105"/>
              <a:ext cx="44640" cy="38327"/>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90"/>
            <p:cNvSpPr/>
            <p:nvPr/>
          </p:nvSpPr>
          <p:spPr>
            <a:xfrm>
              <a:off x="5070288" y="3692564"/>
              <a:ext cx="44640" cy="382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90"/>
            <p:cNvSpPr/>
            <p:nvPr/>
          </p:nvSpPr>
          <p:spPr>
            <a:xfrm>
              <a:off x="4086571" y="3692564"/>
              <a:ext cx="44622" cy="38202"/>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90"/>
            <p:cNvSpPr/>
            <p:nvPr/>
          </p:nvSpPr>
          <p:spPr>
            <a:xfrm>
              <a:off x="4086571" y="3637755"/>
              <a:ext cx="44766" cy="38327"/>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90"/>
            <p:cNvSpPr/>
            <p:nvPr/>
          </p:nvSpPr>
          <p:spPr>
            <a:xfrm>
              <a:off x="4086571" y="3583071"/>
              <a:ext cx="44622" cy="38345"/>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90"/>
            <p:cNvSpPr/>
            <p:nvPr/>
          </p:nvSpPr>
          <p:spPr>
            <a:xfrm>
              <a:off x="4031887" y="3747105"/>
              <a:ext cx="44784" cy="38327"/>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90"/>
            <p:cNvSpPr/>
            <p:nvPr/>
          </p:nvSpPr>
          <p:spPr>
            <a:xfrm>
              <a:off x="4031887" y="3692564"/>
              <a:ext cx="44730" cy="38202"/>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90"/>
            <p:cNvSpPr/>
            <p:nvPr/>
          </p:nvSpPr>
          <p:spPr>
            <a:xfrm>
              <a:off x="4031887" y="3637755"/>
              <a:ext cx="44784" cy="38327"/>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90"/>
            <p:cNvSpPr/>
            <p:nvPr/>
          </p:nvSpPr>
          <p:spPr>
            <a:xfrm>
              <a:off x="3977203" y="3200643"/>
              <a:ext cx="44784" cy="38273"/>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90"/>
            <p:cNvSpPr/>
            <p:nvPr/>
          </p:nvSpPr>
          <p:spPr>
            <a:xfrm>
              <a:off x="3977203" y="3255166"/>
              <a:ext cx="44784" cy="38345"/>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90"/>
            <p:cNvSpPr/>
            <p:nvPr/>
          </p:nvSpPr>
          <p:spPr>
            <a:xfrm>
              <a:off x="3704125" y="2927404"/>
              <a:ext cx="44640" cy="38273"/>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90"/>
            <p:cNvSpPr/>
            <p:nvPr/>
          </p:nvSpPr>
          <p:spPr>
            <a:xfrm>
              <a:off x="3704125" y="2982087"/>
              <a:ext cx="44640" cy="38219"/>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90"/>
            <p:cNvSpPr/>
            <p:nvPr/>
          </p:nvSpPr>
          <p:spPr>
            <a:xfrm>
              <a:off x="3704125" y="3036610"/>
              <a:ext cx="44640" cy="38345"/>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90"/>
            <p:cNvSpPr/>
            <p:nvPr/>
          </p:nvSpPr>
          <p:spPr>
            <a:xfrm>
              <a:off x="3704125" y="3091294"/>
              <a:ext cx="44640" cy="38327"/>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90"/>
            <p:cNvSpPr/>
            <p:nvPr/>
          </p:nvSpPr>
          <p:spPr>
            <a:xfrm>
              <a:off x="3704125" y="3145959"/>
              <a:ext cx="44640" cy="38273"/>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90"/>
            <p:cNvSpPr/>
            <p:nvPr/>
          </p:nvSpPr>
          <p:spPr>
            <a:xfrm>
              <a:off x="3704125" y="3200643"/>
              <a:ext cx="44640" cy="38273"/>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90"/>
            <p:cNvSpPr/>
            <p:nvPr/>
          </p:nvSpPr>
          <p:spPr>
            <a:xfrm>
              <a:off x="3704125" y="3255166"/>
              <a:ext cx="44640" cy="38345"/>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90"/>
            <p:cNvSpPr/>
            <p:nvPr/>
          </p:nvSpPr>
          <p:spPr>
            <a:xfrm>
              <a:off x="3704125" y="3309849"/>
              <a:ext cx="44640" cy="38327"/>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90"/>
            <p:cNvSpPr/>
            <p:nvPr/>
          </p:nvSpPr>
          <p:spPr>
            <a:xfrm>
              <a:off x="3704125" y="3364515"/>
              <a:ext cx="44640" cy="38273"/>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90"/>
            <p:cNvSpPr/>
            <p:nvPr/>
          </p:nvSpPr>
          <p:spPr>
            <a:xfrm>
              <a:off x="3704125" y="3419199"/>
              <a:ext cx="44640" cy="38273"/>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90"/>
            <p:cNvSpPr/>
            <p:nvPr/>
          </p:nvSpPr>
          <p:spPr>
            <a:xfrm>
              <a:off x="3704125" y="3473865"/>
              <a:ext cx="44640" cy="38202"/>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90"/>
            <p:cNvSpPr/>
            <p:nvPr/>
          </p:nvSpPr>
          <p:spPr>
            <a:xfrm>
              <a:off x="3704125" y="3528405"/>
              <a:ext cx="44640" cy="38327"/>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90"/>
            <p:cNvSpPr/>
            <p:nvPr/>
          </p:nvSpPr>
          <p:spPr>
            <a:xfrm>
              <a:off x="3704125" y="3583071"/>
              <a:ext cx="44640" cy="38345"/>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90"/>
            <p:cNvSpPr/>
            <p:nvPr/>
          </p:nvSpPr>
          <p:spPr>
            <a:xfrm>
              <a:off x="3704125" y="3637755"/>
              <a:ext cx="44784" cy="38327"/>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90"/>
            <p:cNvSpPr/>
            <p:nvPr/>
          </p:nvSpPr>
          <p:spPr>
            <a:xfrm>
              <a:off x="3704125" y="3692564"/>
              <a:ext cx="44640" cy="38202"/>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90"/>
            <p:cNvSpPr/>
            <p:nvPr/>
          </p:nvSpPr>
          <p:spPr>
            <a:xfrm>
              <a:off x="3704125" y="3801771"/>
              <a:ext cx="44640" cy="38273"/>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90"/>
            <p:cNvSpPr/>
            <p:nvPr/>
          </p:nvSpPr>
          <p:spPr>
            <a:xfrm>
              <a:off x="3758647" y="2927404"/>
              <a:ext cx="44784" cy="38273"/>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90"/>
            <p:cNvSpPr/>
            <p:nvPr/>
          </p:nvSpPr>
          <p:spPr>
            <a:xfrm>
              <a:off x="3758647" y="2982087"/>
              <a:ext cx="44784" cy="38219"/>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90"/>
            <p:cNvSpPr/>
            <p:nvPr/>
          </p:nvSpPr>
          <p:spPr>
            <a:xfrm>
              <a:off x="3758647" y="3036610"/>
              <a:ext cx="44784" cy="38345"/>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90"/>
            <p:cNvSpPr/>
            <p:nvPr/>
          </p:nvSpPr>
          <p:spPr>
            <a:xfrm>
              <a:off x="3758647" y="3091294"/>
              <a:ext cx="44784" cy="38327"/>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90"/>
            <p:cNvSpPr/>
            <p:nvPr/>
          </p:nvSpPr>
          <p:spPr>
            <a:xfrm>
              <a:off x="3758647" y="3145959"/>
              <a:ext cx="44784" cy="38273"/>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90"/>
            <p:cNvSpPr/>
            <p:nvPr/>
          </p:nvSpPr>
          <p:spPr>
            <a:xfrm>
              <a:off x="3758647" y="3200643"/>
              <a:ext cx="44784" cy="38219"/>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90"/>
            <p:cNvSpPr/>
            <p:nvPr/>
          </p:nvSpPr>
          <p:spPr>
            <a:xfrm>
              <a:off x="3758647" y="3255166"/>
              <a:ext cx="44784" cy="38345"/>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90"/>
            <p:cNvSpPr/>
            <p:nvPr/>
          </p:nvSpPr>
          <p:spPr>
            <a:xfrm>
              <a:off x="3758647" y="3309849"/>
              <a:ext cx="44784" cy="38327"/>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90"/>
            <p:cNvSpPr/>
            <p:nvPr/>
          </p:nvSpPr>
          <p:spPr>
            <a:xfrm>
              <a:off x="3758647" y="3364515"/>
              <a:ext cx="44784" cy="38273"/>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90"/>
            <p:cNvSpPr/>
            <p:nvPr/>
          </p:nvSpPr>
          <p:spPr>
            <a:xfrm>
              <a:off x="3758647" y="3419199"/>
              <a:ext cx="44784" cy="38273"/>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90"/>
            <p:cNvSpPr/>
            <p:nvPr/>
          </p:nvSpPr>
          <p:spPr>
            <a:xfrm>
              <a:off x="3758647" y="3473865"/>
              <a:ext cx="44784" cy="38202"/>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90"/>
            <p:cNvSpPr/>
            <p:nvPr/>
          </p:nvSpPr>
          <p:spPr>
            <a:xfrm>
              <a:off x="3758647" y="3528405"/>
              <a:ext cx="44784" cy="38327"/>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90"/>
            <p:cNvSpPr/>
            <p:nvPr/>
          </p:nvSpPr>
          <p:spPr>
            <a:xfrm>
              <a:off x="3758647" y="3583071"/>
              <a:ext cx="44784" cy="38345"/>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90"/>
            <p:cNvSpPr/>
            <p:nvPr/>
          </p:nvSpPr>
          <p:spPr>
            <a:xfrm>
              <a:off x="3813331" y="2927404"/>
              <a:ext cx="44784" cy="38273"/>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90"/>
            <p:cNvSpPr/>
            <p:nvPr/>
          </p:nvSpPr>
          <p:spPr>
            <a:xfrm>
              <a:off x="3813331" y="2982087"/>
              <a:ext cx="44784" cy="38219"/>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90"/>
            <p:cNvSpPr/>
            <p:nvPr/>
          </p:nvSpPr>
          <p:spPr>
            <a:xfrm>
              <a:off x="3813331" y="3036610"/>
              <a:ext cx="44784" cy="38345"/>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90"/>
            <p:cNvSpPr/>
            <p:nvPr/>
          </p:nvSpPr>
          <p:spPr>
            <a:xfrm>
              <a:off x="3813331" y="3091294"/>
              <a:ext cx="44784" cy="38327"/>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90"/>
            <p:cNvSpPr/>
            <p:nvPr/>
          </p:nvSpPr>
          <p:spPr>
            <a:xfrm>
              <a:off x="3813331" y="3145959"/>
              <a:ext cx="44784" cy="38273"/>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90"/>
            <p:cNvSpPr/>
            <p:nvPr/>
          </p:nvSpPr>
          <p:spPr>
            <a:xfrm>
              <a:off x="3813331" y="3200643"/>
              <a:ext cx="44784" cy="38273"/>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90"/>
            <p:cNvSpPr/>
            <p:nvPr/>
          </p:nvSpPr>
          <p:spPr>
            <a:xfrm>
              <a:off x="3813331" y="3255166"/>
              <a:ext cx="44784" cy="38345"/>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90"/>
            <p:cNvSpPr/>
            <p:nvPr/>
          </p:nvSpPr>
          <p:spPr>
            <a:xfrm>
              <a:off x="3813331" y="3309849"/>
              <a:ext cx="44784" cy="38327"/>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90"/>
            <p:cNvSpPr/>
            <p:nvPr/>
          </p:nvSpPr>
          <p:spPr>
            <a:xfrm>
              <a:off x="3813331" y="3364515"/>
              <a:ext cx="44784" cy="38273"/>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90"/>
            <p:cNvSpPr/>
            <p:nvPr/>
          </p:nvSpPr>
          <p:spPr>
            <a:xfrm>
              <a:off x="3813331" y="3419199"/>
              <a:ext cx="44784" cy="38273"/>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90"/>
            <p:cNvSpPr/>
            <p:nvPr/>
          </p:nvSpPr>
          <p:spPr>
            <a:xfrm>
              <a:off x="3813331" y="3473865"/>
              <a:ext cx="44784" cy="38202"/>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90"/>
            <p:cNvSpPr/>
            <p:nvPr/>
          </p:nvSpPr>
          <p:spPr>
            <a:xfrm>
              <a:off x="3813331" y="3528405"/>
              <a:ext cx="44784" cy="38327"/>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90"/>
            <p:cNvSpPr/>
            <p:nvPr/>
          </p:nvSpPr>
          <p:spPr>
            <a:xfrm>
              <a:off x="3868015" y="3091294"/>
              <a:ext cx="44622" cy="38327"/>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90"/>
            <p:cNvSpPr/>
            <p:nvPr/>
          </p:nvSpPr>
          <p:spPr>
            <a:xfrm>
              <a:off x="3868015" y="3145959"/>
              <a:ext cx="44622" cy="38273"/>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90"/>
            <p:cNvSpPr/>
            <p:nvPr/>
          </p:nvSpPr>
          <p:spPr>
            <a:xfrm>
              <a:off x="3868015" y="3200643"/>
              <a:ext cx="44622" cy="38219"/>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90"/>
            <p:cNvSpPr/>
            <p:nvPr/>
          </p:nvSpPr>
          <p:spPr>
            <a:xfrm>
              <a:off x="3868015" y="3255166"/>
              <a:ext cx="44622" cy="38345"/>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90"/>
            <p:cNvSpPr/>
            <p:nvPr/>
          </p:nvSpPr>
          <p:spPr>
            <a:xfrm>
              <a:off x="3922681" y="3091294"/>
              <a:ext cx="44640" cy="38327"/>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90"/>
            <p:cNvSpPr/>
            <p:nvPr/>
          </p:nvSpPr>
          <p:spPr>
            <a:xfrm>
              <a:off x="3922681" y="3145959"/>
              <a:ext cx="44640" cy="38273"/>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90"/>
            <p:cNvSpPr/>
            <p:nvPr/>
          </p:nvSpPr>
          <p:spPr>
            <a:xfrm>
              <a:off x="3922681" y="3200643"/>
              <a:ext cx="44640" cy="38219"/>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90"/>
            <p:cNvSpPr/>
            <p:nvPr/>
          </p:nvSpPr>
          <p:spPr>
            <a:xfrm>
              <a:off x="3922681" y="3255166"/>
              <a:ext cx="44640" cy="38345"/>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90"/>
            <p:cNvSpPr/>
            <p:nvPr/>
          </p:nvSpPr>
          <p:spPr>
            <a:xfrm>
              <a:off x="3922591" y="3309849"/>
              <a:ext cx="44730" cy="38327"/>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90"/>
            <p:cNvSpPr/>
            <p:nvPr/>
          </p:nvSpPr>
          <p:spPr>
            <a:xfrm>
              <a:off x="3868015" y="3309849"/>
              <a:ext cx="44622" cy="38327"/>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90"/>
            <p:cNvSpPr/>
            <p:nvPr/>
          </p:nvSpPr>
          <p:spPr>
            <a:xfrm>
              <a:off x="3868015" y="3364515"/>
              <a:ext cx="44622" cy="38273"/>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90"/>
            <p:cNvSpPr/>
            <p:nvPr/>
          </p:nvSpPr>
          <p:spPr>
            <a:xfrm>
              <a:off x="3868015" y="3419199"/>
              <a:ext cx="44622" cy="38273"/>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90"/>
            <p:cNvSpPr/>
            <p:nvPr/>
          </p:nvSpPr>
          <p:spPr>
            <a:xfrm>
              <a:off x="3868015" y="3473865"/>
              <a:ext cx="44622" cy="38202"/>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90"/>
            <p:cNvSpPr/>
            <p:nvPr/>
          </p:nvSpPr>
          <p:spPr>
            <a:xfrm>
              <a:off x="3868015" y="3528405"/>
              <a:ext cx="44622" cy="38327"/>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90"/>
            <p:cNvSpPr/>
            <p:nvPr/>
          </p:nvSpPr>
          <p:spPr>
            <a:xfrm>
              <a:off x="3868015" y="3583071"/>
              <a:ext cx="44622" cy="38345"/>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90"/>
            <p:cNvSpPr/>
            <p:nvPr/>
          </p:nvSpPr>
          <p:spPr>
            <a:xfrm>
              <a:off x="3813331" y="3583071"/>
              <a:ext cx="44784" cy="38345"/>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90"/>
            <p:cNvSpPr/>
            <p:nvPr/>
          </p:nvSpPr>
          <p:spPr>
            <a:xfrm>
              <a:off x="3813331" y="3637755"/>
              <a:ext cx="44784" cy="38327"/>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90"/>
            <p:cNvSpPr/>
            <p:nvPr/>
          </p:nvSpPr>
          <p:spPr>
            <a:xfrm>
              <a:off x="3758647" y="3637755"/>
              <a:ext cx="44784" cy="38327"/>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90"/>
            <p:cNvSpPr/>
            <p:nvPr/>
          </p:nvSpPr>
          <p:spPr>
            <a:xfrm>
              <a:off x="3758647" y="3692564"/>
              <a:ext cx="44784" cy="38202"/>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90"/>
            <p:cNvSpPr/>
            <p:nvPr/>
          </p:nvSpPr>
          <p:spPr>
            <a:xfrm>
              <a:off x="3758647" y="3801771"/>
              <a:ext cx="44784" cy="38273"/>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90"/>
            <p:cNvSpPr/>
            <p:nvPr/>
          </p:nvSpPr>
          <p:spPr>
            <a:xfrm>
              <a:off x="3758647" y="3747105"/>
              <a:ext cx="44784" cy="38327"/>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90"/>
            <p:cNvSpPr/>
            <p:nvPr/>
          </p:nvSpPr>
          <p:spPr>
            <a:xfrm>
              <a:off x="3704125" y="3747105"/>
              <a:ext cx="44640" cy="38327"/>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90"/>
            <p:cNvSpPr/>
            <p:nvPr/>
          </p:nvSpPr>
          <p:spPr>
            <a:xfrm>
              <a:off x="3430742" y="2818054"/>
              <a:ext cx="44640" cy="38345"/>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90"/>
            <p:cNvSpPr/>
            <p:nvPr/>
          </p:nvSpPr>
          <p:spPr>
            <a:xfrm>
              <a:off x="3430742" y="2872738"/>
              <a:ext cx="44640" cy="38273"/>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90"/>
            <p:cNvSpPr/>
            <p:nvPr/>
          </p:nvSpPr>
          <p:spPr>
            <a:xfrm>
              <a:off x="3430742" y="2927404"/>
              <a:ext cx="44640" cy="38273"/>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90"/>
            <p:cNvSpPr/>
            <p:nvPr/>
          </p:nvSpPr>
          <p:spPr>
            <a:xfrm>
              <a:off x="3430742" y="2982087"/>
              <a:ext cx="44640" cy="38219"/>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90"/>
            <p:cNvSpPr/>
            <p:nvPr/>
          </p:nvSpPr>
          <p:spPr>
            <a:xfrm>
              <a:off x="3430742" y="3036610"/>
              <a:ext cx="44640" cy="38345"/>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90"/>
            <p:cNvSpPr/>
            <p:nvPr/>
          </p:nvSpPr>
          <p:spPr>
            <a:xfrm>
              <a:off x="3430742" y="3091294"/>
              <a:ext cx="44640" cy="38327"/>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90"/>
            <p:cNvSpPr/>
            <p:nvPr/>
          </p:nvSpPr>
          <p:spPr>
            <a:xfrm>
              <a:off x="3430742" y="3145959"/>
              <a:ext cx="44640" cy="38273"/>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90"/>
            <p:cNvSpPr/>
            <p:nvPr/>
          </p:nvSpPr>
          <p:spPr>
            <a:xfrm>
              <a:off x="3212186" y="2982087"/>
              <a:ext cx="44640" cy="38219"/>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90"/>
            <p:cNvSpPr/>
            <p:nvPr/>
          </p:nvSpPr>
          <p:spPr>
            <a:xfrm>
              <a:off x="3212186" y="3036610"/>
              <a:ext cx="44640" cy="38345"/>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90"/>
            <p:cNvSpPr/>
            <p:nvPr/>
          </p:nvSpPr>
          <p:spPr>
            <a:xfrm>
              <a:off x="3212186" y="3091294"/>
              <a:ext cx="44640" cy="38327"/>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90"/>
            <p:cNvSpPr/>
            <p:nvPr/>
          </p:nvSpPr>
          <p:spPr>
            <a:xfrm>
              <a:off x="3266870" y="2927404"/>
              <a:ext cx="44622" cy="38273"/>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90"/>
            <p:cNvSpPr/>
            <p:nvPr/>
          </p:nvSpPr>
          <p:spPr>
            <a:xfrm>
              <a:off x="3266870" y="2982087"/>
              <a:ext cx="44622" cy="38219"/>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90"/>
            <p:cNvSpPr/>
            <p:nvPr/>
          </p:nvSpPr>
          <p:spPr>
            <a:xfrm>
              <a:off x="3266870" y="3036610"/>
              <a:ext cx="44622" cy="38345"/>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90"/>
            <p:cNvSpPr/>
            <p:nvPr/>
          </p:nvSpPr>
          <p:spPr>
            <a:xfrm>
              <a:off x="3266870" y="3091294"/>
              <a:ext cx="44622" cy="38327"/>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90"/>
            <p:cNvSpPr/>
            <p:nvPr/>
          </p:nvSpPr>
          <p:spPr>
            <a:xfrm>
              <a:off x="3266870" y="3145959"/>
              <a:ext cx="44622" cy="38273"/>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90"/>
            <p:cNvSpPr/>
            <p:nvPr/>
          </p:nvSpPr>
          <p:spPr>
            <a:xfrm>
              <a:off x="3321392" y="2818054"/>
              <a:ext cx="44784" cy="38345"/>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90"/>
            <p:cNvSpPr/>
            <p:nvPr/>
          </p:nvSpPr>
          <p:spPr>
            <a:xfrm>
              <a:off x="3321392" y="2872738"/>
              <a:ext cx="44784" cy="38273"/>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90"/>
            <p:cNvSpPr/>
            <p:nvPr/>
          </p:nvSpPr>
          <p:spPr>
            <a:xfrm>
              <a:off x="3321392" y="2927404"/>
              <a:ext cx="44784" cy="38273"/>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90"/>
            <p:cNvSpPr/>
            <p:nvPr/>
          </p:nvSpPr>
          <p:spPr>
            <a:xfrm>
              <a:off x="3321392" y="2982087"/>
              <a:ext cx="44784" cy="38219"/>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90"/>
            <p:cNvSpPr/>
            <p:nvPr/>
          </p:nvSpPr>
          <p:spPr>
            <a:xfrm>
              <a:off x="3321392" y="3036610"/>
              <a:ext cx="44784" cy="38345"/>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90"/>
            <p:cNvSpPr/>
            <p:nvPr/>
          </p:nvSpPr>
          <p:spPr>
            <a:xfrm>
              <a:off x="3321392" y="3091294"/>
              <a:ext cx="44784" cy="38327"/>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90"/>
            <p:cNvSpPr/>
            <p:nvPr/>
          </p:nvSpPr>
          <p:spPr>
            <a:xfrm>
              <a:off x="3321392" y="3145959"/>
              <a:ext cx="44784" cy="38273"/>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90"/>
            <p:cNvSpPr/>
            <p:nvPr/>
          </p:nvSpPr>
          <p:spPr>
            <a:xfrm>
              <a:off x="3376076" y="2818054"/>
              <a:ext cx="44784" cy="38345"/>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90"/>
            <p:cNvSpPr/>
            <p:nvPr/>
          </p:nvSpPr>
          <p:spPr>
            <a:xfrm>
              <a:off x="3376076" y="2872738"/>
              <a:ext cx="44784" cy="38273"/>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90"/>
            <p:cNvSpPr/>
            <p:nvPr/>
          </p:nvSpPr>
          <p:spPr>
            <a:xfrm>
              <a:off x="3376076" y="2927404"/>
              <a:ext cx="44784" cy="38273"/>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90"/>
            <p:cNvSpPr/>
            <p:nvPr/>
          </p:nvSpPr>
          <p:spPr>
            <a:xfrm>
              <a:off x="3376076" y="2982087"/>
              <a:ext cx="44784" cy="38219"/>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90"/>
            <p:cNvSpPr/>
            <p:nvPr/>
          </p:nvSpPr>
          <p:spPr>
            <a:xfrm>
              <a:off x="3376076" y="3036610"/>
              <a:ext cx="44784" cy="38345"/>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90"/>
            <p:cNvSpPr/>
            <p:nvPr/>
          </p:nvSpPr>
          <p:spPr>
            <a:xfrm>
              <a:off x="3376076" y="3091294"/>
              <a:ext cx="44784" cy="38327"/>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90"/>
            <p:cNvSpPr/>
            <p:nvPr/>
          </p:nvSpPr>
          <p:spPr>
            <a:xfrm>
              <a:off x="3376076" y="3145959"/>
              <a:ext cx="44784" cy="38273"/>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90"/>
            <p:cNvSpPr/>
            <p:nvPr/>
          </p:nvSpPr>
          <p:spPr>
            <a:xfrm>
              <a:off x="3376076" y="3200643"/>
              <a:ext cx="44784" cy="38219"/>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90"/>
            <p:cNvSpPr/>
            <p:nvPr/>
          </p:nvSpPr>
          <p:spPr>
            <a:xfrm>
              <a:off x="3430742" y="3200643"/>
              <a:ext cx="44640" cy="38219"/>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90"/>
            <p:cNvSpPr/>
            <p:nvPr/>
          </p:nvSpPr>
          <p:spPr>
            <a:xfrm>
              <a:off x="3485425" y="2818054"/>
              <a:ext cx="44622" cy="38345"/>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90"/>
            <p:cNvSpPr/>
            <p:nvPr/>
          </p:nvSpPr>
          <p:spPr>
            <a:xfrm>
              <a:off x="3485425" y="2872738"/>
              <a:ext cx="44622" cy="38273"/>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90"/>
            <p:cNvSpPr/>
            <p:nvPr/>
          </p:nvSpPr>
          <p:spPr>
            <a:xfrm>
              <a:off x="3485425" y="2927404"/>
              <a:ext cx="44622" cy="38273"/>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90"/>
            <p:cNvSpPr/>
            <p:nvPr/>
          </p:nvSpPr>
          <p:spPr>
            <a:xfrm>
              <a:off x="3485425" y="3036610"/>
              <a:ext cx="44622" cy="38345"/>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90"/>
            <p:cNvSpPr/>
            <p:nvPr/>
          </p:nvSpPr>
          <p:spPr>
            <a:xfrm>
              <a:off x="3485425" y="3091294"/>
              <a:ext cx="44622" cy="38327"/>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90"/>
            <p:cNvSpPr/>
            <p:nvPr/>
          </p:nvSpPr>
          <p:spPr>
            <a:xfrm>
              <a:off x="3485425" y="3145959"/>
              <a:ext cx="44622" cy="38273"/>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90"/>
            <p:cNvSpPr/>
            <p:nvPr/>
          </p:nvSpPr>
          <p:spPr>
            <a:xfrm>
              <a:off x="3485425" y="3200643"/>
              <a:ext cx="44622" cy="38219"/>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90"/>
            <p:cNvSpPr/>
            <p:nvPr/>
          </p:nvSpPr>
          <p:spPr>
            <a:xfrm>
              <a:off x="3540091" y="2818054"/>
              <a:ext cx="44640" cy="38345"/>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90"/>
            <p:cNvSpPr/>
            <p:nvPr/>
          </p:nvSpPr>
          <p:spPr>
            <a:xfrm>
              <a:off x="3540091" y="2872738"/>
              <a:ext cx="44640" cy="38273"/>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90"/>
            <p:cNvSpPr/>
            <p:nvPr/>
          </p:nvSpPr>
          <p:spPr>
            <a:xfrm>
              <a:off x="3540091" y="2927404"/>
              <a:ext cx="44640" cy="38273"/>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90"/>
            <p:cNvSpPr/>
            <p:nvPr/>
          </p:nvSpPr>
          <p:spPr>
            <a:xfrm>
              <a:off x="3540091" y="3036610"/>
              <a:ext cx="44640" cy="38345"/>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90"/>
            <p:cNvSpPr/>
            <p:nvPr/>
          </p:nvSpPr>
          <p:spPr>
            <a:xfrm>
              <a:off x="3540091" y="3091294"/>
              <a:ext cx="44640" cy="38273"/>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90"/>
            <p:cNvSpPr/>
            <p:nvPr/>
          </p:nvSpPr>
          <p:spPr>
            <a:xfrm>
              <a:off x="3540091" y="3145959"/>
              <a:ext cx="44640" cy="38273"/>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90"/>
            <p:cNvSpPr/>
            <p:nvPr/>
          </p:nvSpPr>
          <p:spPr>
            <a:xfrm>
              <a:off x="3540091" y="3200643"/>
              <a:ext cx="44640" cy="38237"/>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90"/>
            <p:cNvSpPr/>
            <p:nvPr/>
          </p:nvSpPr>
          <p:spPr>
            <a:xfrm>
              <a:off x="3540091" y="3255166"/>
              <a:ext cx="44640" cy="38345"/>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90"/>
            <p:cNvSpPr/>
            <p:nvPr/>
          </p:nvSpPr>
          <p:spPr>
            <a:xfrm>
              <a:off x="3594775" y="2872738"/>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90"/>
            <p:cNvSpPr/>
            <p:nvPr/>
          </p:nvSpPr>
          <p:spPr>
            <a:xfrm>
              <a:off x="3594775" y="2927404"/>
              <a:ext cx="44640" cy="38273"/>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90"/>
            <p:cNvSpPr/>
            <p:nvPr/>
          </p:nvSpPr>
          <p:spPr>
            <a:xfrm>
              <a:off x="3594775" y="3036610"/>
              <a:ext cx="44640" cy="38345"/>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90"/>
            <p:cNvSpPr/>
            <p:nvPr/>
          </p:nvSpPr>
          <p:spPr>
            <a:xfrm>
              <a:off x="3594775" y="3091294"/>
              <a:ext cx="44640" cy="38327"/>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90"/>
            <p:cNvSpPr/>
            <p:nvPr/>
          </p:nvSpPr>
          <p:spPr>
            <a:xfrm>
              <a:off x="3594775" y="3145959"/>
              <a:ext cx="44640" cy="38273"/>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90"/>
            <p:cNvSpPr/>
            <p:nvPr/>
          </p:nvSpPr>
          <p:spPr>
            <a:xfrm>
              <a:off x="3594775" y="3200643"/>
              <a:ext cx="44640" cy="38219"/>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90"/>
            <p:cNvSpPr/>
            <p:nvPr/>
          </p:nvSpPr>
          <p:spPr>
            <a:xfrm>
              <a:off x="3594775" y="3255166"/>
              <a:ext cx="44640" cy="38345"/>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90"/>
            <p:cNvSpPr/>
            <p:nvPr/>
          </p:nvSpPr>
          <p:spPr>
            <a:xfrm>
              <a:off x="3594775" y="3309849"/>
              <a:ext cx="44640" cy="38327"/>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90"/>
            <p:cNvSpPr/>
            <p:nvPr/>
          </p:nvSpPr>
          <p:spPr>
            <a:xfrm>
              <a:off x="3594775" y="3364515"/>
              <a:ext cx="44640" cy="38273"/>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90"/>
            <p:cNvSpPr/>
            <p:nvPr/>
          </p:nvSpPr>
          <p:spPr>
            <a:xfrm>
              <a:off x="3594775" y="3637755"/>
              <a:ext cx="44784" cy="38327"/>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90"/>
            <p:cNvSpPr/>
            <p:nvPr/>
          </p:nvSpPr>
          <p:spPr>
            <a:xfrm>
              <a:off x="3649441" y="2927404"/>
              <a:ext cx="44640" cy="38273"/>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90"/>
            <p:cNvSpPr/>
            <p:nvPr/>
          </p:nvSpPr>
          <p:spPr>
            <a:xfrm>
              <a:off x="3649441" y="3747105"/>
              <a:ext cx="44640" cy="38327"/>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90"/>
            <p:cNvSpPr/>
            <p:nvPr/>
          </p:nvSpPr>
          <p:spPr>
            <a:xfrm>
              <a:off x="3649441" y="3692564"/>
              <a:ext cx="44604" cy="38202"/>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90"/>
            <p:cNvSpPr/>
            <p:nvPr/>
          </p:nvSpPr>
          <p:spPr>
            <a:xfrm>
              <a:off x="3649441" y="3637755"/>
              <a:ext cx="44784" cy="38327"/>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90"/>
            <p:cNvSpPr/>
            <p:nvPr/>
          </p:nvSpPr>
          <p:spPr>
            <a:xfrm>
              <a:off x="3649441" y="3583071"/>
              <a:ext cx="44640" cy="38345"/>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90"/>
            <p:cNvSpPr/>
            <p:nvPr/>
          </p:nvSpPr>
          <p:spPr>
            <a:xfrm>
              <a:off x="3649441" y="3528405"/>
              <a:ext cx="44640" cy="38327"/>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90"/>
            <p:cNvSpPr/>
            <p:nvPr/>
          </p:nvSpPr>
          <p:spPr>
            <a:xfrm>
              <a:off x="3649441" y="3473865"/>
              <a:ext cx="44604" cy="38202"/>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90"/>
            <p:cNvSpPr/>
            <p:nvPr/>
          </p:nvSpPr>
          <p:spPr>
            <a:xfrm>
              <a:off x="3649441" y="3419199"/>
              <a:ext cx="44640" cy="38273"/>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90"/>
            <p:cNvSpPr/>
            <p:nvPr/>
          </p:nvSpPr>
          <p:spPr>
            <a:xfrm>
              <a:off x="3649441" y="3364515"/>
              <a:ext cx="44640" cy="38273"/>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90"/>
            <p:cNvSpPr/>
            <p:nvPr/>
          </p:nvSpPr>
          <p:spPr>
            <a:xfrm>
              <a:off x="3649351" y="3309849"/>
              <a:ext cx="44730" cy="38327"/>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90"/>
            <p:cNvSpPr/>
            <p:nvPr/>
          </p:nvSpPr>
          <p:spPr>
            <a:xfrm>
              <a:off x="3649441" y="3255166"/>
              <a:ext cx="44640" cy="38345"/>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90"/>
            <p:cNvSpPr/>
            <p:nvPr/>
          </p:nvSpPr>
          <p:spPr>
            <a:xfrm>
              <a:off x="3649441" y="3200643"/>
              <a:ext cx="44640" cy="38219"/>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90"/>
            <p:cNvSpPr/>
            <p:nvPr/>
          </p:nvSpPr>
          <p:spPr>
            <a:xfrm>
              <a:off x="3649441" y="3145959"/>
              <a:ext cx="44640" cy="38273"/>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90"/>
            <p:cNvSpPr/>
            <p:nvPr/>
          </p:nvSpPr>
          <p:spPr>
            <a:xfrm>
              <a:off x="3649441" y="3091294"/>
              <a:ext cx="44640" cy="38327"/>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90"/>
            <p:cNvSpPr/>
            <p:nvPr/>
          </p:nvSpPr>
          <p:spPr>
            <a:xfrm>
              <a:off x="3649441" y="3036610"/>
              <a:ext cx="44640" cy="38345"/>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90"/>
            <p:cNvSpPr/>
            <p:nvPr/>
          </p:nvSpPr>
          <p:spPr>
            <a:xfrm>
              <a:off x="3649441" y="2982087"/>
              <a:ext cx="44640" cy="38219"/>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90"/>
            <p:cNvSpPr/>
            <p:nvPr/>
          </p:nvSpPr>
          <p:spPr>
            <a:xfrm>
              <a:off x="3594775" y="2982087"/>
              <a:ext cx="44640" cy="38219"/>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90"/>
            <p:cNvSpPr/>
            <p:nvPr/>
          </p:nvSpPr>
          <p:spPr>
            <a:xfrm>
              <a:off x="3540091" y="2982087"/>
              <a:ext cx="44640" cy="38184"/>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90"/>
            <p:cNvSpPr/>
            <p:nvPr/>
          </p:nvSpPr>
          <p:spPr>
            <a:xfrm>
              <a:off x="3485425" y="2982087"/>
              <a:ext cx="44622" cy="38219"/>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90"/>
            <p:cNvSpPr/>
            <p:nvPr/>
          </p:nvSpPr>
          <p:spPr>
            <a:xfrm>
              <a:off x="4086571" y="3255166"/>
              <a:ext cx="44622" cy="38345"/>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90"/>
            <p:cNvSpPr/>
            <p:nvPr/>
          </p:nvSpPr>
          <p:spPr>
            <a:xfrm>
              <a:off x="4086571" y="3200643"/>
              <a:ext cx="44622" cy="38273"/>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90"/>
            <p:cNvSpPr/>
            <p:nvPr/>
          </p:nvSpPr>
          <p:spPr>
            <a:xfrm>
              <a:off x="4086571" y="3145959"/>
              <a:ext cx="44622" cy="38273"/>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90"/>
            <p:cNvSpPr/>
            <p:nvPr/>
          </p:nvSpPr>
          <p:spPr>
            <a:xfrm>
              <a:off x="4031887" y="3309849"/>
              <a:ext cx="44784" cy="38327"/>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90"/>
            <p:cNvSpPr/>
            <p:nvPr/>
          </p:nvSpPr>
          <p:spPr>
            <a:xfrm>
              <a:off x="4031887" y="3255166"/>
              <a:ext cx="44784" cy="38345"/>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90"/>
            <p:cNvSpPr/>
            <p:nvPr/>
          </p:nvSpPr>
          <p:spPr>
            <a:xfrm>
              <a:off x="4031887" y="3200643"/>
              <a:ext cx="44784" cy="38219"/>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90"/>
            <p:cNvSpPr/>
            <p:nvPr/>
          </p:nvSpPr>
          <p:spPr>
            <a:xfrm>
              <a:off x="4031887" y="3145959"/>
              <a:ext cx="44784" cy="38273"/>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90"/>
            <p:cNvSpPr/>
            <p:nvPr/>
          </p:nvSpPr>
          <p:spPr>
            <a:xfrm>
              <a:off x="4031887" y="3091294"/>
              <a:ext cx="44784" cy="38327"/>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90"/>
            <p:cNvSpPr/>
            <p:nvPr/>
          </p:nvSpPr>
          <p:spPr>
            <a:xfrm>
              <a:off x="3977203" y="3364515"/>
              <a:ext cx="44784" cy="38273"/>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90"/>
            <p:cNvSpPr/>
            <p:nvPr/>
          </p:nvSpPr>
          <p:spPr>
            <a:xfrm>
              <a:off x="3977203" y="3309849"/>
              <a:ext cx="44784" cy="38327"/>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90"/>
            <p:cNvSpPr/>
            <p:nvPr/>
          </p:nvSpPr>
          <p:spPr>
            <a:xfrm>
              <a:off x="3977203" y="3145959"/>
              <a:ext cx="44784" cy="38273"/>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90"/>
            <p:cNvSpPr/>
            <p:nvPr/>
          </p:nvSpPr>
          <p:spPr>
            <a:xfrm>
              <a:off x="3977203" y="3091294"/>
              <a:ext cx="44784" cy="38327"/>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90"/>
            <p:cNvSpPr/>
            <p:nvPr/>
          </p:nvSpPr>
          <p:spPr>
            <a:xfrm>
              <a:off x="3977203" y="3036610"/>
              <a:ext cx="44784" cy="38345"/>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90"/>
            <p:cNvSpPr/>
            <p:nvPr/>
          </p:nvSpPr>
          <p:spPr>
            <a:xfrm>
              <a:off x="3922681" y="3637755"/>
              <a:ext cx="44784" cy="38327"/>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90"/>
            <p:cNvSpPr/>
            <p:nvPr/>
          </p:nvSpPr>
          <p:spPr>
            <a:xfrm>
              <a:off x="3922681" y="3583071"/>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90"/>
            <p:cNvSpPr/>
            <p:nvPr/>
          </p:nvSpPr>
          <p:spPr>
            <a:xfrm>
              <a:off x="3922681" y="3528405"/>
              <a:ext cx="44640" cy="38327"/>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90"/>
            <p:cNvSpPr/>
            <p:nvPr/>
          </p:nvSpPr>
          <p:spPr>
            <a:xfrm>
              <a:off x="3922681" y="3473865"/>
              <a:ext cx="44640" cy="38202"/>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90"/>
            <p:cNvSpPr/>
            <p:nvPr/>
          </p:nvSpPr>
          <p:spPr>
            <a:xfrm>
              <a:off x="3922681" y="3419199"/>
              <a:ext cx="44640" cy="38273"/>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90"/>
            <p:cNvSpPr/>
            <p:nvPr/>
          </p:nvSpPr>
          <p:spPr>
            <a:xfrm>
              <a:off x="3922681" y="3364515"/>
              <a:ext cx="44640" cy="38273"/>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90"/>
            <p:cNvSpPr/>
            <p:nvPr/>
          </p:nvSpPr>
          <p:spPr>
            <a:xfrm>
              <a:off x="3922681" y="3036610"/>
              <a:ext cx="44640" cy="38345"/>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90"/>
            <p:cNvSpPr/>
            <p:nvPr/>
          </p:nvSpPr>
          <p:spPr>
            <a:xfrm>
              <a:off x="3922681" y="2982087"/>
              <a:ext cx="44640" cy="38219"/>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90"/>
            <p:cNvSpPr/>
            <p:nvPr/>
          </p:nvSpPr>
          <p:spPr>
            <a:xfrm>
              <a:off x="3868015" y="3692564"/>
              <a:ext cx="44622" cy="38202"/>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90"/>
            <p:cNvSpPr/>
            <p:nvPr/>
          </p:nvSpPr>
          <p:spPr>
            <a:xfrm>
              <a:off x="3868015" y="3637755"/>
              <a:ext cx="44766" cy="38327"/>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90"/>
            <p:cNvSpPr/>
            <p:nvPr/>
          </p:nvSpPr>
          <p:spPr>
            <a:xfrm>
              <a:off x="3868015" y="2982087"/>
              <a:ext cx="44622" cy="38219"/>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90"/>
            <p:cNvSpPr/>
            <p:nvPr/>
          </p:nvSpPr>
          <p:spPr>
            <a:xfrm>
              <a:off x="3868015" y="2927404"/>
              <a:ext cx="44622" cy="38273"/>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90"/>
            <p:cNvSpPr/>
            <p:nvPr/>
          </p:nvSpPr>
          <p:spPr>
            <a:xfrm>
              <a:off x="3813331" y="3856454"/>
              <a:ext cx="44784" cy="38273"/>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90"/>
            <p:cNvSpPr/>
            <p:nvPr/>
          </p:nvSpPr>
          <p:spPr>
            <a:xfrm>
              <a:off x="3813331" y="3801771"/>
              <a:ext cx="44784" cy="38273"/>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90"/>
            <p:cNvSpPr/>
            <p:nvPr/>
          </p:nvSpPr>
          <p:spPr>
            <a:xfrm>
              <a:off x="3813331" y="3747105"/>
              <a:ext cx="44784" cy="38327"/>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90"/>
            <p:cNvSpPr/>
            <p:nvPr/>
          </p:nvSpPr>
          <p:spPr>
            <a:xfrm>
              <a:off x="3813331" y="3692564"/>
              <a:ext cx="44784" cy="38202"/>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90"/>
            <p:cNvSpPr/>
            <p:nvPr/>
          </p:nvSpPr>
          <p:spPr>
            <a:xfrm>
              <a:off x="3813331" y="2872738"/>
              <a:ext cx="44784" cy="38273"/>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90"/>
            <p:cNvSpPr/>
            <p:nvPr/>
          </p:nvSpPr>
          <p:spPr>
            <a:xfrm>
              <a:off x="3758647" y="3856454"/>
              <a:ext cx="44784" cy="38273"/>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90"/>
            <p:cNvSpPr/>
            <p:nvPr/>
          </p:nvSpPr>
          <p:spPr>
            <a:xfrm>
              <a:off x="3758647" y="2872738"/>
              <a:ext cx="44784" cy="38273"/>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90"/>
            <p:cNvSpPr/>
            <p:nvPr/>
          </p:nvSpPr>
          <p:spPr>
            <a:xfrm>
              <a:off x="3758647" y="2818054"/>
              <a:ext cx="44784" cy="38345"/>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90"/>
            <p:cNvSpPr/>
            <p:nvPr/>
          </p:nvSpPr>
          <p:spPr>
            <a:xfrm>
              <a:off x="3704125" y="3856454"/>
              <a:ext cx="44640" cy="38273"/>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90"/>
            <p:cNvSpPr/>
            <p:nvPr/>
          </p:nvSpPr>
          <p:spPr>
            <a:xfrm>
              <a:off x="3704125" y="2872738"/>
              <a:ext cx="44640" cy="38273"/>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90"/>
            <p:cNvSpPr/>
            <p:nvPr/>
          </p:nvSpPr>
          <p:spPr>
            <a:xfrm>
              <a:off x="3704125" y="2818054"/>
              <a:ext cx="44640" cy="38345"/>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90"/>
            <p:cNvSpPr/>
            <p:nvPr/>
          </p:nvSpPr>
          <p:spPr>
            <a:xfrm>
              <a:off x="3649441" y="3856454"/>
              <a:ext cx="44640" cy="38273"/>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90"/>
            <p:cNvSpPr/>
            <p:nvPr/>
          </p:nvSpPr>
          <p:spPr>
            <a:xfrm>
              <a:off x="3649441" y="3801771"/>
              <a:ext cx="44640" cy="38273"/>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90"/>
            <p:cNvSpPr/>
            <p:nvPr/>
          </p:nvSpPr>
          <p:spPr>
            <a:xfrm>
              <a:off x="3649441" y="2872738"/>
              <a:ext cx="44640" cy="38273"/>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90"/>
            <p:cNvSpPr/>
            <p:nvPr/>
          </p:nvSpPr>
          <p:spPr>
            <a:xfrm>
              <a:off x="3649441" y="2818054"/>
              <a:ext cx="44640" cy="38345"/>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90"/>
            <p:cNvSpPr/>
            <p:nvPr/>
          </p:nvSpPr>
          <p:spPr>
            <a:xfrm>
              <a:off x="3594775" y="3801771"/>
              <a:ext cx="44640" cy="38273"/>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90"/>
            <p:cNvSpPr/>
            <p:nvPr/>
          </p:nvSpPr>
          <p:spPr>
            <a:xfrm>
              <a:off x="3594775" y="3747105"/>
              <a:ext cx="44640" cy="38327"/>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90"/>
            <p:cNvSpPr/>
            <p:nvPr/>
          </p:nvSpPr>
          <p:spPr>
            <a:xfrm>
              <a:off x="3594775" y="3692564"/>
              <a:ext cx="44640" cy="382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90"/>
            <p:cNvSpPr/>
            <p:nvPr/>
          </p:nvSpPr>
          <p:spPr>
            <a:xfrm>
              <a:off x="3594775" y="3583071"/>
              <a:ext cx="44640" cy="38345"/>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90"/>
            <p:cNvSpPr/>
            <p:nvPr/>
          </p:nvSpPr>
          <p:spPr>
            <a:xfrm>
              <a:off x="3594775" y="3528405"/>
              <a:ext cx="44640" cy="38327"/>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90"/>
            <p:cNvSpPr/>
            <p:nvPr/>
          </p:nvSpPr>
          <p:spPr>
            <a:xfrm>
              <a:off x="3594775" y="3473865"/>
              <a:ext cx="44640" cy="382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90"/>
            <p:cNvSpPr/>
            <p:nvPr/>
          </p:nvSpPr>
          <p:spPr>
            <a:xfrm>
              <a:off x="3594775" y="3419199"/>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90"/>
            <p:cNvSpPr/>
            <p:nvPr/>
          </p:nvSpPr>
          <p:spPr>
            <a:xfrm>
              <a:off x="3594775" y="2818054"/>
              <a:ext cx="44640" cy="38345"/>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90"/>
            <p:cNvSpPr/>
            <p:nvPr/>
          </p:nvSpPr>
          <p:spPr>
            <a:xfrm>
              <a:off x="3540091" y="3637755"/>
              <a:ext cx="44640" cy="38327"/>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90"/>
            <p:cNvSpPr/>
            <p:nvPr/>
          </p:nvSpPr>
          <p:spPr>
            <a:xfrm>
              <a:off x="3540091" y="3583071"/>
              <a:ext cx="44640" cy="38345"/>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90"/>
            <p:cNvSpPr/>
            <p:nvPr/>
          </p:nvSpPr>
          <p:spPr>
            <a:xfrm>
              <a:off x="3540091" y="3419199"/>
              <a:ext cx="44640" cy="38273"/>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90"/>
            <p:cNvSpPr/>
            <p:nvPr/>
          </p:nvSpPr>
          <p:spPr>
            <a:xfrm>
              <a:off x="3540091" y="3364515"/>
              <a:ext cx="44640" cy="38273"/>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90"/>
            <p:cNvSpPr/>
            <p:nvPr/>
          </p:nvSpPr>
          <p:spPr>
            <a:xfrm>
              <a:off x="3540002" y="3309849"/>
              <a:ext cx="44730" cy="38327"/>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90"/>
            <p:cNvSpPr/>
            <p:nvPr/>
          </p:nvSpPr>
          <p:spPr>
            <a:xfrm>
              <a:off x="3540091" y="2763388"/>
              <a:ext cx="44640" cy="38327"/>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90"/>
            <p:cNvSpPr/>
            <p:nvPr/>
          </p:nvSpPr>
          <p:spPr>
            <a:xfrm>
              <a:off x="3485318" y="3309849"/>
              <a:ext cx="44730" cy="38327"/>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90"/>
            <p:cNvSpPr/>
            <p:nvPr/>
          </p:nvSpPr>
          <p:spPr>
            <a:xfrm>
              <a:off x="3485425" y="3255166"/>
              <a:ext cx="44622" cy="38345"/>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90"/>
            <p:cNvSpPr/>
            <p:nvPr/>
          </p:nvSpPr>
          <p:spPr>
            <a:xfrm>
              <a:off x="3485425" y="2763388"/>
              <a:ext cx="44622" cy="38327"/>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90"/>
            <p:cNvSpPr/>
            <p:nvPr/>
          </p:nvSpPr>
          <p:spPr>
            <a:xfrm>
              <a:off x="3430742" y="3255166"/>
              <a:ext cx="44640" cy="38345"/>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90"/>
            <p:cNvSpPr/>
            <p:nvPr/>
          </p:nvSpPr>
          <p:spPr>
            <a:xfrm>
              <a:off x="3430742" y="2763388"/>
              <a:ext cx="44640" cy="38327"/>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90"/>
            <p:cNvSpPr/>
            <p:nvPr/>
          </p:nvSpPr>
          <p:spPr>
            <a:xfrm>
              <a:off x="3430742" y="2708848"/>
              <a:ext cx="44640" cy="38237"/>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90"/>
            <p:cNvSpPr/>
            <p:nvPr/>
          </p:nvSpPr>
          <p:spPr>
            <a:xfrm>
              <a:off x="3376076" y="3255166"/>
              <a:ext cx="44784" cy="38345"/>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90"/>
            <p:cNvSpPr/>
            <p:nvPr/>
          </p:nvSpPr>
          <p:spPr>
            <a:xfrm>
              <a:off x="3376076" y="2763388"/>
              <a:ext cx="44784" cy="38327"/>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90"/>
            <p:cNvSpPr/>
            <p:nvPr/>
          </p:nvSpPr>
          <p:spPr>
            <a:xfrm>
              <a:off x="3376076" y="2708848"/>
              <a:ext cx="44784" cy="38237"/>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90"/>
            <p:cNvSpPr/>
            <p:nvPr/>
          </p:nvSpPr>
          <p:spPr>
            <a:xfrm>
              <a:off x="3321392" y="3255166"/>
              <a:ext cx="44784" cy="38345"/>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90"/>
            <p:cNvSpPr/>
            <p:nvPr/>
          </p:nvSpPr>
          <p:spPr>
            <a:xfrm>
              <a:off x="3321392" y="3200643"/>
              <a:ext cx="44784" cy="38219"/>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90"/>
            <p:cNvSpPr/>
            <p:nvPr/>
          </p:nvSpPr>
          <p:spPr>
            <a:xfrm>
              <a:off x="3321392" y="2763388"/>
              <a:ext cx="44784" cy="38327"/>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90"/>
            <p:cNvSpPr/>
            <p:nvPr/>
          </p:nvSpPr>
          <p:spPr>
            <a:xfrm>
              <a:off x="3321392" y="2708848"/>
              <a:ext cx="44784" cy="38237"/>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90"/>
            <p:cNvSpPr/>
            <p:nvPr/>
          </p:nvSpPr>
          <p:spPr>
            <a:xfrm>
              <a:off x="3266870" y="3200643"/>
              <a:ext cx="44622" cy="38219"/>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90"/>
            <p:cNvSpPr/>
            <p:nvPr/>
          </p:nvSpPr>
          <p:spPr>
            <a:xfrm>
              <a:off x="3266870" y="2872738"/>
              <a:ext cx="44622" cy="38273"/>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90"/>
            <p:cNvSpPr/>
            <p:nvPr/>
          </p:nvSpPr>
          <p:spPr>
            <a:xfrm>
              <a:off x="3266870" y="2818054"/>
              <a:ext cx="44622" cy="38345"/>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90"/>
            <p:cNvSpPr/>
            <p:nvPr/>
          </p:nvSpPr>
          <p:spPr>
            <a:xfrm>
              <a:off x="3266870" y="2763388"/>
              <a:ext cx="44622" cy="38327"/>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90"/>
            <p:cNvSpPr/>
            <p:nvPr/>
          </p:nvSpPr>
          <p:spPr>
            <a:xfrm>
              <a:off x="3212186" y="3200643"/>
              <a:ext cx="44640" cy="38219"/>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90"/>
            <p:cNvSpPr/>
            <p:nvPr/>
          </p:nvSpPr>
          <p:spPr>
            <a:xfrm>
              <a:off x="3212186" y="3145959"/>
              <a:ext cx="44640" cy="38273"/>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90"/>
            <p:cNvSpPr/>
            <p:nvPr/>
          </p:nvSpPr>
          <p:spPr>
            <a:xfrm>
              <a:off x="3212186" y="2927404"/>
              <a:ext cx="44640" cy="38273"/>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90"/>
            <p:cNvSpPr/>
            <p:nvPr/>
          </p:nvSpPr>
          <p:spPr>
            <a:xfrm>
              <a:off x="3212186" y="2872738"/>
              <a:ext cx="44640" cy="38273"/>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90"/>
            <p:cNvSpPr/>
            <p:nvPr/>
          </p:nvSpPr>
          <p:spPr>
            <a:xfrm>
              <a:off x="3157520" y="3145959"/>
              <a:ext cx="44622" cy="38273"/>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90"/>
            <p:cNvSpPr/>
            <p:nvPr/>
          </p:nvSpPr>
          <p:spPr>
            <a:xfrm>
              <a:off x="3157520" y="3091294"/>
              <a:ext cx="44622" cy="38327"/>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90"/>
            <p:cNvSpPr/>
            <p:nvPr/>
          </p:nvSpPr>
          <p:spPr>
            <a:xfrm>
              <a:off x="3157520" y="3036610"/>
              <a:ext cx="44622" cy="38345"/>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90"/>
            <p:cNvSpPr/>
            <p:nvPr/>
          </p:nvSpPr>
          <p:spPr>
            <a:xfrm>
              <a:off x="3157520" y="2982087"/>
              <a:ext cx="44622" cy="38219"/>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90"/>
            <p:cNvSpPr/>
            <p:nvPr/>
          </p:nvSpPr>
          <p:spPr>
            <a:xfrm>
              <a:off x="3157520" y="2927404"/>
              <a:ext cx="44622" cy="38273"/>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90"/>
            <p:cNvSpPr/>
            <p:nvPr/>
          </p:nvSpPr>
          <p:spPr>
            <a:xfrm>
              <a:off x="3868015" y="3036610"/>
              <a:ext cx="44622" cy="38345"/>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90"/>
            <p:cNvSpPr/>
            <p:nvPr/>
          </p:nvSpPr>
          <p:spPr>
            <a:xfrm>
              <a:off x="3102836" y="1725131"/>
              <a:ext cx="44784" cy="38273"/>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90"/>
            <p:cNvSpPr/>
            <p:nvPr/>
          </p:nvSpPr>
          <p:spPr>
            <a:xfrm>
              <a:off x="3048314" y="1725131"/>
              <a:ext cx="44622" cy="38273"/>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90"/>
            <p:cNvSpPr/>
            <p:nvPr/>
          </p:nvSpPr>
          <p:spPr>
            <a:xfrm>
              <a:off x="3977203" y="2107559"/>
              <a:ext cx="44784" cy="38345"/>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90"/>
            <p:cNvSpPr/>
            <p:nvPr/>
          </p:nvSpPr>
          <p:spPr>
            <a:xfrm>
              <a:off x="3977203" y="2162243"/>
              <a:ext cx="44784" cy="38273"/>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90"/>
            <p:cNvSpPr/>
            <p:nvPr/>
          </p:nvSpPr>
          <p:spPr>
            <a:xfrm>
              <a:off x="3977203" y="2216926"/>
              <a:ext cx="44784" cy="3825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90"/>
            <p:cNvSpPr/>
            <p:nvPr/>
          </p:nvSpPr>
          <p:spPr>
            <a:xfrm>
              <a:off x="3977203" y="2271592"/>
              <a:ext cx="44784" cy="38273"/>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90"/>
            <p:cNvSpPr/>
            <p:nvPr/>
          </p:nvSpPr>
          <p:spPr>
            <a:xfrm>
              <a:off x="3977203" y="2326115"/>
              <a:ext cx="44784" cy="38345"/>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90"/>
            <p:cNvSpPr/>
            <p:nvPr/>
          </p:nvSpPr>
          <p:spPr>
            <a:xfrm>
              <a:off x="3977203" y="2380799"/>
              <a:ext cx="44784" cy="38345"/>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90"/>
            <p:cNvSpPr/>
            <p:nvPr/>
          </p:nvSpPr>
          <p:spPr>
            <a:xfrm>
              <a:off x="3977203" y="2435482"/>
              <a:ext cx="44784" cy="3825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90"/>
            <p:cNvSpPr/>
            <p:nvPr/>
          </p:nvSpPr>
          <p:spPr>
            <a:xfrm>
              <a:off x="3704125" y="2271592"/>
              <a:ext cx="44640" cy="38273"/>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90"/>
            <p:cNvSpPr/>
            <p:nvPr/>
          </p:nvSpPr>
          <p:spPr>
            <a:xfrm>
              <a:off x="3704125" y="2326115"/>
              <a:ext cx="44640" cy="38345"/>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90"/>
            <p:cNvSpPr/>
            <p:nvPr/>
          </p:nvSpPr>
          <p:spPr>
            <a:xfrm>
              <a:off x="3485425" y="2326115"/>
              <a:ext cx="44622" cy="38345"/>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90"/>
            <p:cNvSpPr/>
            <p:nvPr/>
          </p:nvSpPr>
          <p:spPr>
            <a:xfrm>
              <a:off x="3540091" y="2380799"/>
              <a:ext cx="44640" cy="38345"/>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90"/>
            <p:cNvSpPr/>
            <p:nvPr/>
          </p:nvSpPr>
          <p:spPr>
            <a:xfrm>
              <a:off x="3540091" y="2326115"/>
              <a:ext cx="44640" cy="38345"/>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90"/>
            <p:cNvSpPr/>
            <p:nvPr/>
          </p:nvSpPr>
          <p:spPr>
            <a:xfrm>
              <a:off x="3594775" y="2326115"/>
              <a:ext cx="44640" cy="38345"/>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90"/>
            <p:cNvSpPr/>
            <p:nvPr/>
          </p:nvSpPr>
          <p:spPr>
            <a:xfrm>
              <a:off x="3649441" y="2326115"/>
              <a:ext cx="44640" cy="38345"/>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90"/>
            <p:cNvSpPr/>
            <p:nvPr/>
          </p:nvSpPr>
          <p:spPr>
            <a:xfrm>
              <a:off x="3649441" y="2380799"/>
              <a:ext cx="44640" cy="38345"/>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90"/>
            <p:cNvSpPr/>
            <p:nvPr/>
          </p:nvSpPr>
          <p:spPr>
            <a:xfrm>
              <a:off x="3704125" y="2380799"/>
              <a:ext cx="44640" cy="38345"/>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90"/>
            <p:cNvSpPr/>
            <p:nvPr/>
          </p:nvSpPr>
          <p:spPr>
            <a:xfrm>
              <a:off x="3704125" y="2435482"/>
              <a:ext cx="44640" cy="3825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90"/>
            <p:cNvSpPr/>
            <p:nvPr/>
          </p:nvSpPr>
          <p:spPr>
            <a:xfrm>
              <a:off x="3758647" y="2271592"/>
              <a:ext cx="44784" cy="38219"/>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90"/>
            <p:cNvSpPr/>
            <p:nvPr/>
          </p:nvSpPr>
          <p:spPr>
            <a:xfrm>
              <a:off x="3758647" y="2326115"/>
              <a:ext cx="44784" cy="38345"/>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90"/>
            <p:cNvSpPr/>
            <p:nvPr/>
          </p:nvSpPr>
          <p:spPr>
            <a:xfrm>
              <a:off x="3758647" y="2380799"/>
              <a:ext cx="44784" cy="38345"/>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90"/>
            <p:cNvSpPr/>
            <p:nvPr/>
          </p:nvSpPr>
          <p:spPr>
            <a:xfrm>
              <a:off x="3758647" y="2435482"/>
              <a:ext cx="44784" cy="3825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90"/>
            <p:cNvSpPr/>
            <p:nvPr/>
          </p:nvSpPr>
          <p:spPr>
            <a:xfrm>
              <a:off x="3813331" y="2162243"/>
              <a:ext cx="44784" cy="38273"/>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90"/>
            <p:cNvSpPr/>
            <p:nvPr/>
          </p:nvSpPr>
          <p:spPr>
            <a:xfrm>
              <a:off x="3813331" y="2216926"/>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90"/>
            <p:cNvSpPr/>
            <p:nvPr/>
          </p:nvSpPr>
          <p:spPr>
            <a:xfrm>
              <a:off x="3813331" y="2271592"/>
              <a:ext cx="44784" cy="38273"/>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90"/>
            <p:cNvSpPr/>
            <p:nvPr/>
          </p:nvSpPr>
          <p:spPr>
            <a:xfrm>
              <a:off x="3813331" y="2326115"/>
              <a:ext cx="44784" cy="38345"/>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90"/>
            <p:cNvSpPr/>
            <p:nvPr/>
          </p:nvSpPr>
          <p:spPr>
            <a:xfrm>
              <a:off x="3813331" y="2380799"/>
              <a:ext cx="44784" cy="38345"/>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90"/>
            <p:cNvSpPr/>
            <p:nvPr/>
          </p:nvSpPr>
          <p:spPr>
            <a:xfrm>
              <a:off x="3813331" y="2435482"/>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90"/>
            <p:cNvSpPr/>
            <p:nvPr/>
          </p:nvSpPr>
          <p:spPr>
            <a:xfrm>
              <a:off x="3868015" y="2162243"/>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90"/>
            <p:cNvSpPr/>
            <p:nvPr/>
          </p:nvSpPr>
          <p:spPr>
            <a:xfrm>
              <a:off x="3868015" y="2216926"/>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90"/>
            <p:cNvSpPr/>
            <p:nvPr/>
          </p:nvSpPr>
          <p:spPr>
            <a:xfrm>
              <a:off x="3868015" y="2271592"/>
              <a:ext cx="44622" cy="38219"/>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90"/>
            <p:cNvSpPr/>
            <p:nvPr/>
          </p:nvSpPr>
          <p:spPr>
            <a:xfrm>
              <a:off x="3868015" y="2326115"/>
              <a:ext cx="44622" cy="38345"/>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90"/>
            <p:cNvSpPr/>
            <p:nvPr/>
          </p:nvSpPr>
          <p:spPr>
            <a:xfrm>
              <a:off x="3868015" y="2380799"/>
              <a:ext cx="44622" cy="38345"/>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90"/>
            <p:cNvSpPr/>
            <p:nvPr/>
          </p:nvSpPr>
          <p:spPr>
            <a:xfrm>
              <a:off x="3868015" y="2435482"/>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90"/>
            <p:cNvSpPr/>
            <p:nvPr/>
          </p:nvSpPr>
          <p:spPr>
            <a:xfrm>
              <a:off x="3868015" y="2490148"/>
              <a:ext cx="44622" cy="38273"/>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90"/>
            <p:cNvSpPr/>
            <p:nvPr/>
          </p:nvSpPr>
          <p:spPr>
            <a:xfrm>
              <a:off x="3922681" y="2107559"/>
              <a:ext cx="44640" cy="38345"/>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90"/>
            <p:cNvSpPr/>
            <p:nvPr/>
          </p:nvSpPr>
          <p:spPr>
            <a:xfrm>
              <a:off x="3922681" y="2162243"/>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90"/>
            <p:cNvSpPr/>
            <p:nvPr/>
          </p:nvSpPr>
          <p:spPr>
            <a:xfrm>
              <a:off x="3922681" y="2216926"/>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90"/>
            <p:cNvSpPr/>
            <p:nvPr/>
          </p:nvSpPr>
          <p:spPr>
            <a:xfrm>
              <a:off x="3922681" y="2271592"/>
              <a:ext cx="44640" cy="38219"/>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90"/>
            <p:cNvSpPr/>
            <p:nvPr/>
          </p:nvSpPr>
          <p:spPr>
            <a:xfrm>
              <a:off x="3922681" y="2326115"/>
              <a:ext cx="44640" cy="38345"/>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90"/>
            <p:cNvSpPr/>
            <p:nvPr/>
          </p:nvSpPr>
          <p:spPr>
            <a:xfrm>
              <a:off x="3922681" y="2380799"/>
              <a:ext cx="44640" cy="38345"/>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90"/>
            <p:cNvSpPr/>
            <p:nvPr/>
          </p:nvSpPr>
          <p:spPr>
            <a:xfrm>
              <a:off x="3922681" y="2435482"/>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90"/>
            <p:cNvSpPr/>
            <p:nvPr/>
          </p:nvSpPr>
          <p:spPr>
            <a:xfrm>
              <a:off x="3922681" y="2490148"/>
              <a:ext cx="44640" cy="38273"/>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90"/>
            <p:cNvSpPr/>
            <p:nvPr/>
          </p:nvSpPr>
          <p:spPr>
            <a:xfrm>
              <a:off x="3977203" y="2490148"/>
              <a:ext cx="44784" cy="38273"/>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90"/>
            <p:cNvSpPr/>
            <p:nvPr/>
          </p:nvSpPr>
          <p:spPr>
            <a:xfrm>
              <a:off x="4031887" y="2107559"/>
              <a:ext cx="44784" cy="38345"/>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90"/>
            <p:cNvSpPr/>
            <p:nvPr/>
          </p:nvSpPr>
          <p:spPr>
            <a:xfrm>
              <a:off x="4031887" y="2162243"/>
              <a:ext cx="44784" cy="38273"/>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90"/>
            <p:cNvSpPr/>
            <p:nvPr/>
          </p:nvSpPr>
          <p:spPr>
            <a:xfrm>
              <a:off x="4031887" y="2216926"/>
              <a:ext cx="44784" cy="3825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90"/>
            <p:cNvSpPr/>
            <p:nvPr/>
          </p:nvSpPr>
          <p:spPr>
            <a:xfrm>
              <a:off x="4031887" y="2271592"/>
              <a:ext cx="44784" cy="38219"/>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90"/>
            <p:cNvSpPr/>
            <p:nvPr/>
          </p:nvSpPr>
          <p:spPr>
            <a:xfrm>
              <a:off x="4031887" y="2326115"/>
              <a:ext cx="44784" cy="38345"/>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90"/>
            <p:cNvSpPr/>
            <p:nvPr/>
          </p:nvSpPr>
          <p:spPr>
            <a:xfrm>
              <a:off x="4031887" y="2380799"/>
              <a:ext cx="44784" cy="38345"/>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90"/>
            <p:cNvSpPr/>
            <p:nvPr/>
          </p:nvSpPr>
          <p:spPr>
            <a:xfrm>
              <a:off x="4031887" y="2435482"/>
              <a:ext cx="44784" cy="3825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90"/>
            <p:cNvSpPr/>
            <p:nvPr/>
          </p:nvSpPr>
          <p:spPr>
            <a:xfrm>
              <a:off x="4031887" y="2490148"/>
              <a:ext cx="44784" cy="38273"/>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90"/>
            <p:cNvSpPr/>
            <p:nvPr/>
          </p:nvSpPr>
          <p:spPr>
            <a:xfrm>
              <a:off x="4031887" y="2053036"/>
              <a:ext cx="44730" cy="38202"/>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90"/>
            <p:cNvSpPr/>
            <p:nvPr/>
          </p:nvSpPr>
          <p:spPr>
            <a:xfrm>
              <a:off x="3977203" y="2053036"/>
              <a:ext cx="44784" cy="38202"/>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90"/>
            <p:cNvSpPr/>
            <p:nvPr/>
          </p:nvSpPr>
          <p:spPr>
            <a:xfrm>
              <a:off x="3922681" y="2053036"/>
              <a:ext cx="44640" cy="382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90"/>
            <p:cNvSpPr/>
            <p:nvPr/>
          </p:nvSpPr>
          <p:spPr>
            <a:xfrm>
              <a:off x="3922681" y="1943687"/>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90"/>
            <p:cNvSpPr/>
            <p:nvPr/>
          </p:nvSpPr>
          <p:spPr>
            <a:xfrm>
              <a:off x="3868015" y="2107559"/>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90"/>
            <p:cNvSpPr/>
            <p:nvPr/>
          </p:nvSpPr>
          <p:spPr>
            <a:xfrm>
              <a:off x="3868015" y="2053036"/>
              <a:ext cx="44622" cy="38202"/>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90"/>
            <p:cNvSpPr/>
            <p:nvPr/>
          </p:nvSpPr>
          <p:spPr>
            <a:xfrm>
              <a:off x="3868015" y="1998371"/>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90"/>
            <p:cNvSpPr/>
            <p:nvPr/>
          </p:nvSpPr>
          <p:spPr>
            <a:xfrm>
              <a:off x="3868015" y="1943687"/>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90"/>
            <p:cNvSpPr/>
            <p:nvPr/>
          </p:nvSpPr>
          <p:spPr>
            <a:xfrm>
              <a:off x="3813331" y="2490148"/>
              <a:ext cx="44784" cy="38273"/>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90"/>
            <p:cNvSpPr/>
            <p:nvPr/>
          </p:nvSpPr>
          <p:spPr>
            <a:xfrm>
              <a:off x="3813331" y="2107559"/>
              <a:ext cx="44784" cy="38345"/>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90"/>
            <p:cNvSpPr/>
            <p:nvPr/>
          </p:nvSpPr>
          <p:spPr>
            <a:xfrm>
              <a:off x="3813331" y="2053036"/>
              <a:ext cx="44784" cy="38202"/>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90"/>
            <p:cNvSpPr/>
            <p:nvPr/>
          </p:nvSpPr>
          <p:spPr>
            <a:xfrm>
              <a:off x="3813331" y="1998371"/>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90"/>
            <p:cNvSpPr/>
            <p:nvPr/>
          </p:nvSpPr>
          <p:spPr>
            <a:xfrm>
              <a:off x="3813331" y="1943687"/>
              <a:ext cx="44784" cy="38273"/>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90"/>
            <p:cNvSpPr/>
            <p:nvPr/>
          </p:nvSpPr>
          <p:spPr>
            <a:xfrm>
              <a:off x="3813331" y="1889003"/>
              <a:ext cx="44784" cy="38345"/>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90"/>
            <p:cNvSpPr/>
            <p:nvPr/>
          </p:nvSpPr>
          <p:spPr>
            <a:xfrm>
              <a:off x="3758647" y="2490148"/>
              <a:ext cx="44784" cy="38273"/>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90"/>
            <p:cNvSpPr/>
            <p:nvPr/>
          </p:nvSpPr>
          <p:spPr>
            <a:xfrm>
              <a:off x="3758647" y="2216926"/>
              <a:ext cx="44784" cy="3825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90"/>
            <p:cNvSpPr/>
            <p:nvPr/>
          </p:nvSpPr>
          <p:spPr>
            <a:xfrm>
              <a:off x="3758647" y="2162243"/>
              <a:ext cx="44784" cy="38273"/>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90"/>
            <p:cNvSpPr/>
            <p:nvPr/>
          </p:nvSpPr>
          <p:spPr>
            <a:xfrm>
              <a:off x="3758647" y="2107559"/>
              <a:ext cx="44784" cy="38345"/>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90"/>
            <p:cNvSpPr/>
            <p:nvPr/>
          </p:nvSpPr>
          <p:spPr>
            <a:xfrm>
              <a:off x="3758647" y="2053036"/>
              <a:ext cx="44784" cy="38202"/>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90"/>
            <p:cNvSpPr/>
            <p:nvPr/>
          </p:nvSpPr>
          <p:spPr>
            <a:xfrm>
              <a:off x="3758647" y="1998371"/>
              <a:ext cx="44784" cy="3825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90"/>
            <p:cNvSpPr/>
            <p:nvPr/>
          </p:nvSpPr>
          <p:spPr>
            <a:xfrm>
              <a:off x="3758647" y="1943687"/>
              <a:ext cx="44784" cy="38273"/>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90"/>
            <p:cNvSpPr/>
            <p:nvPr/>
          </p:nvSpPr>
          <p:spPr>
            <a:xfrm>
              <a:off x="3758647" y="1889003"/>
              <a:ext cx="44784" cy="38345"/>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90"/>
            <p:cNvSpPr/>
            <p:nvPr/>
          </p:nvSpPr>
          <p:spPr>
            <a:xfrm>
              <a:off x="3704125" y="2544832"/>
              <a:ext cx="44730" cy="38327"/>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90"/>
            <p:cNvSpPr/>
            <p:nvPr/>
          </p:nvSpPr>
          <p:spPr>
            <a:xfrm>
              <a:off x="3704125" y="2490148"/>
              <a:ext cx="44640" cy="38273"/>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90"/>
            <p:cNvSpPr/>
            <p:nvPr/>
          </p:nvSpPr>
          <p:spPr>
            <a:xfrm>
              <a:off x="3704125" y="2216926"/>
              <a:ext cx="44640" cy="3825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90"/>
            <p:cNvSpPr/>
            <p:nvPr/>
          </p:nvSpPr>
          <p:spPr>
            <a:xfrm>
              <a:off x="3704125" y="2107559"/>
              <a:ext cx="44640" cy="38345"/>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90"/>
            <p:cNvSpPr/>
            <p:nvPr/>
          </p:nvSpPr>
          <p:spPr>
            <a:xfrm>
              <a:off x="3704125" y="2053036"/>
              <a:ext cx="44640" cy="38202"/>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90"/>
            <p:cNvSpPr/>
            <p:nvPr/>
          </p:nvSpPr>
          <p:spPr>
            <a:xfrm>
              <a:off x="3704125" y="1998371"/>
              <a:ext cx="44640" cy="3825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90"/>
            <p:cNvSpPr/>
            <p:nvPr/>
          </p:nvSpPr>
          <p:spPr>
            <a:xfrm>
              <a:off x="3704125" y="1943687"/>
              <a:ext cx="44640" cy="38273"/>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90"/>
            <p:cNvSpPr/>
            <p:nvPr/>
          </p:nvSpPr>
          <p:spPr>
            <a:xfrm>
              <a:off x="3704125" y="1889003"/>
              <a:ext cx="44640" cy="38345"/>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90"/>
            <p:cNvSpPr/>
            <p:nvPr/>
          </p:nvSpPr>
          <p:spPr>
            <a:xfrm>
              <a:off x="3704125" y="1725131"/>
              <a:ext cx="44640" cy="38273"/>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90"/>
            <p:cNvSpPr/>
            <p:nvPr/>
          </p:nvSpPr>
          <p:spPr>
            <a:xfrm>
              <a:off x="3649441" y="2435482"/>
              <a:ext cx="44640" cy="3825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90"/>
            <p:cNvSpPr/>
            <p:nvPr/>
          </p:nvSpPr>
          <p:spPr>
            <a:xfrm>
              <a:off x="3649441" y="2271592"/>
              <a:ext cx="44640" cy="38219"/>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90"/>
            <p:cNvSpPr/>
            <p:nvPr/>
          </p:nvSpPr>
          <p:spPr>
            <a:xfrm>
              <a:off x="3649441" y="2216926"/>
              <a:ext cx="44640" cy="3825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90"/>
            <p:cNvSpPr/>
            <p:nvPr/>
          </p:nvSpPr>
          <p:spPr>
            <a:xfrm>
              <a:off x="3649441" y="2162243"/>
              <a:ext cx="44640" cy="38273"/>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90"/>
            <p:cNvSpPr/>
            <p:nvPr/>
          </p:nvSpPr>
          <p:spPr>
            <a:xfrm>
              <a:off x="3649441" y="2107559"/>
              <a:ext cx="44640" cy="38345"/>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90"/>
            <p:cNvSpPr/>
            <p:nvPr/>
          </p:nvSpPr>
          <p:spPr>
            <a:xfrm>
              <a:off x="3649441" y="2053036"/>
              <a:ext cx="44604" cy="38202"/>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90"/>
            <p:cNvSpPr/>
            <p:nvPr/>
          </p:nvSpPr>
          <p:spPr>
            <a:xfrm>
              <a:off x="3649441" y="1998371"/>
              <a:ext cx="44640" cy="3825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90"/>
            <p:cNvSpPr/>
            <p:nvPr/>
          </p:nvSpPr>
          <p:spPr>
            <a:xfrm>
              <a:off x="3649441" y="1943687"/>
              <a:ext cx="44640" cy="38273"/>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90"/>
            <p:cNvSpPr/>
            <p:nvPr/>
          </p:nvSpPr>
          <p:spPr>
            <a:xfrm>
              <a:off x="3649441" y="1889003"/>
              <a:ext cx="44640" cy="38345"/>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90"/>
            <p:cNvSpPr/>
            <p:nvPr/>
          </p:nvSpPr>
          <p:spPr>
            <a:xfrm>
              <a:off x="3649441" y="1725131"/>
              <a:ext cx="44640" cy="38273"/>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90"/>
            <p:cNvSpPr/>
            <p:nvPr/>
          </p:nvSpPr>
          <p:spPr>
            <a:xfrm>
              <a:off x="3594775" y="2544832"/>
              <a:ext cx="44730" cy="38327"/>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90"/>
            <p:cNvSpPr/>
            <p:nvPr/>
          </p:nvSpPr>
          <p:spPr>
            <a:xfrm>
              <a:off x="3594775" y="2490148"/>
              <a:ext cx="44640" cy="38273"/>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90"/>
            <p:cNvSpPr/>
            <p:nvPr/>
          </p:nvSpPr>
          <p:spPr>
            <a:xfrm>
              <a:off x="3594775" y="2380799"/>
              <a:ext cx="44640" cy="38345"/>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90"/>
            <p:cNvSpPr/>
            <p:nvPr/>
          </p:nvSpPr>
          <p:spPr>
            <a:xfrm>
              <a:off x="3594775" y="2271592"/>
              <a:ext cx="44640" cy="38219"/>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90"/>
            <p:cNvSpPr/>
            <p:nvPr/>
          </p:nvSpPr>
          <p:spPr>
            <a:xfrm>
              <a:off x="3594775" y="2162243"/>
              <a:ext cx="44640" cy="38273"/>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90"/>
            <p:cNvSpPr/>
            <p:nvPr/>
          </p:nvSpPr>
          <p:spPr>
            <a:xfrm>
              <a:off x="3594775" y="2107559"/>
              <a:ext cx="44640" cy="38345"/>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90"/>
            <p:cNvSpPr/>
            <p:nvPr/>
          </p:nvSpPr>
          <p:spPr>
            <a:xfrm>
              <a:off x="3594775" y="2053036"/>
              <a:ext cx="44640" cy="38202"/>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90"/>
            <p:cNvSpPr/>
            <p:nvPr/>
          </p:nvSpPr>
          <p:spPr>
            <a:xfrm>
              <a:off x="3594775" y="1998371"/>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90"/>
            <p:cNvSpPr/>
            <p:nvPr/>
          </p:nvSpPr>
          <p:spPr>
            <a:xfrm>
              <a:off x="3594775" y="1943687"/>
              <a:ext cx="44640" cy="38273"/>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90"/>
            <p:cNvSpPr/>
            <p:nvPr/>
          </p:nvSpPr>
          <p:spPr>
            <a:xfrm>
              <a:off x="3594775" y="1779815"/>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90"/>
            <p:cNvSpPr/>
            <p:nvPr/>
          </p:nvSpPr>
          <p:spPr>
            <a:xfrm>
              <a:off x="3594775" y="1725131"/>
              <a:ext cx="44640" cy="38273"/>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90"/>
            <p:cNvSpPr/>
            <p:nvPr/>
          </p:nvSpPr>
          <p:spPr>
            <a:xfrm>
              <a:off x="3540091" y="2490148"/>
              <a:ext cx="44640" cy="38273"/>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90"/>
            <p:cNvSpPr/>
            <p:nvPr/>
          </p:nvSpPr>
          <p:spPr>
            <a:xfrm>
              <a:off x="3540091" y="2435482"/>
              <a:ext cx="44640" cy="3825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90"/>
            <p:cNvSpPr/>
            <p:nvPr/>
          </p:nvSpPr>
          <p:spPr>
            <a:xfrm>
              <a:off x="3540091" y="2271592"/>
              <a:ext cx="44640" cy="38237"/>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90"/>
            <p:cNvSpPr/>
            <p:nvPr/>
          </p:nvSpPr>
          <p:spPr>
            <a:xfrm>
              <a:off x="3540091" y="2216926"/>
              <a:ext cx="44640" cy="3825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90"/>
            <p:cNvSpPr/>
            <p:nvPr/>
          </p:nvSpPr>
          <p:spPr>
            <a:xfrm>
              <a:off x="3540091" y="2162243"/>
              <a:ext cx="44640" cy="38273"/>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90"/>
            <p:cNvSpPr/>
            <p:nvPr/>
          </p:nvSpPr>
          <p:spPr>
            <a:xfrm>
              <a:off x="3540091" y="2107559"/>
              <a:ext cx="44640" cy="38345"/>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90"/>
            <p:cNvSpPr/>
            <p:nvPr/>
          </p:nvSpPr>
          <p:spPr>
            <a:xfrm>
              <a:off x="3540091" y="2053036"/>
              <a:ext cx="44640" cy="38202"/>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90"/>
            <p:cNvSpPr/>
            <p:nvPr/>
          </p:nvSpPr>
          <p:spPr>
            <a:xfrm>
              <a:off x="3540091" y="1998371"/>
              <a:ext cx="44640" cy="3825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90"/>
            <p:cNvSpPr/>
            <p:nvPr/>
          </p:nvSpPr>
          <p:spPr>
            <a:xfrm>
              <a:off x="3540091" y="1725131"/>
              <a:ext cx="44640" cy="38273"/>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90"/>
            <p:cNvSpPr/>
            <p:nvPr/>
          </p:nvSpPr>
          <p:spPr>
            <a:xfrm>
              <a:off x="3485425" y="2435482"/>
              <a:ext cx="44622" cy="3825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90"/>
            <p:cNvSpPr/>
            <p:nvPr/>
          </p:nvSpPr>
          <p:spPr>
            <a:xfrm>
              <a:off x="3485425" y="2380799"/>
              <a:ext cx="44622" cy="38345"/>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90"/>
            <p:cNvSpPr/>
            <p:nvPr/>
          </p:nvSpPr>
          <p:spPr>
            <a:xfrm>
              <a:off x="3485425" y="2271592"/>
              <a:ext cx="44622" cy="38219"/>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90"/>
            <p:cNvSpPr/>
            <p:nvPr/>
          </p:nvSpPr>
          <p:spPr>
            <a:xfrm>
              <a:off x="3485425" y="2107559"/>
              <a:ext cx="44622" cy="38345"/>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90"/>
            <p:cNvSpPr/>
            <p:nvPr/>
          </p:nvSpPr>
          <p:spPr>
            <a:xfrm>
              <a:off x="3485425" y="2053036"/>
              <a:ext cx="44586" cy="38202"/>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90"/>
            <p:cNvSpPr/>
            <p:nvPr/>
          </p:nvSpPr>
          <p:spPr>
            <a:xfrm>
              <a:off x="3430742" y="2490148"/>
              <a:ext cx="44640" cy="38273"/>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90"/>
            <p:cNvSpPr/>
            <p:nvPr/>
          </p:nvSpPr>
          <p:spPr>
            <a:xfrm>
              <a:off x="3430742" y="2435482"/>
              <a:ext cx="44640" cy="3825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90"/>
            <p:cNvSpPr/>
            <p:nvPr/>
          </p:nvSpPr>
          <p:spPr>
            <a:xfrm>
              <a:off x="3430742" y="2380799"/>
              <a:ext cx="44640" cy="38345"/>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90"/>
            <p:cNvSpPr/>
            <p:nvPr/>
          </p:nvSpPr>
          <p:spPr>
            <a:xfrm>
              <a:off x="3430742" y="2326115"/>
              <a:ext cx="44640" cy="38345"/>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90"/>
            <p:cNvSpPr/>
            <p:nvPr/>
          </p:nvSpPr>
          <p:spPr>
            <a:xfrm>
              <a:off x="3430742" y="2107559"/>
              <a:ext cx="44640" cy="38345"/>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90"/>
            <p:cNvSpPr/>
            <p:nvPr/>
          </p:nvSpPr>
          <p:spPr>
            <a:xfrm>
              <a:off x="3376076" y="2544832"/>
              <a:ext cx="44873" cy="38327"/>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90"/>
            <p:cNvSpPr/>
            <p:nvPr/>
          </p:nvSpPr>
          <p:spPr>
            <a:xfrm>
              <a:off x="3376076" y="2490148"/>
              <a:ext cx="44784" cy="38273"/>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90"/>
            <p:cNvSpPr/>
            <p:nvPr/>
          </p:nvSpPr>
          <p:spPr>
            <a:xfrm>
              <a:off x="3376076" y="2435482"/>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90"/>
            <p:cNvSpPr/>
            <p:nvPr/>
          </p:nvSpPr>
          <p:spPr>
            <a:xfrm>
              <a:off x="3376076" y="2380799"/>
              <a:ext cx="44784" cy="38345"/>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90"/>
            <p:cNvSpPr/>
            <p:nvPr/>
          </p:nvSpPr>
          <p:spPr>
            <a:xfrm>
              <a:off x="3376076" y="2326115"/>
              <a:ext cx="44784" cy="38345"/>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90"/>
            <p:cNvSpPr/>
            <p:nvPr/>
          </p:nvSpPr>
          <p:spPr>
            <a:xfrm>
              <a:off x="3376076" y="2271592"/>
              <a:ext cx="44784" cy="38219"/>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90"/>
            <p:cNvSpPr/>
            <p:nvPr/>
          </p:nvSpPr>
          <p:spPr>
            <a:xfrm>
              <a:off x="3376076" y="2216926"/>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90"/>
            <p:cNvSpPr/>
            <p:nvPr/>
          </p:nvSpPr>
          <p:spPr>
            <a:xfrm>
              <a:off x="3321392" y="2599498"/>
              <a:ext cx="44784" cy="38345"/>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90"/>
            <p:cNvSpPr/>
            <p:nvPr/>
          </p:nvSpPr>
          <p:spPr>
            <a:xfrm>
              <a:off x="3321392" y="2544832"/>
              <a:ext cx="44891" cy="38327"/>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90"/>
            <p:cNvSpPr/>
            <p:nvPr/>
          </p:nvSpPr>
          <p:spPr>
            <a:xfrm>
              <a:off x="3321392" y="2490148"/>
              <a:ext cx="44784" cy="38273"/>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90"/>
            <p:cNvSpPr/>
            <p:nvPr/>
          </p:nvSpPr>
          <p:spPr>
            <a:xfrm>
              <a:off x="3321392" y="2380799"/>
              <a:ext cx="44784" cy="38345"/>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90"/>
            <p:cNvSpPr/>
            <p:nvPr/>
          </p:nvSpPr>
          <p:spPr>
            <a:xfrm>
              <a:off x="3321392" y="2271592"/>
              <a:ext cx="44784" cy="38219"/>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90"/>
            <p:cNvSpPr/>
            <p:nvPr/>
          </p:nvSpPr>
          <p:spPr>
            <a:xfrm>
              <a:off x="3321392" y="2216926"/>
              <a:ext cx="44784" cy="3825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90"/>
            <p:cNvSpPr/>
            <p:nvPr/>
          </p:nvSpPr>
          <p:spPr>
            <a:xfrm>
              <a:off x="3321392" y="2162243"/>
              <a:ext cx="44784" cy="38273"/>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90"/>
            <p:cNvSpPr/>
            <p:nvPr/>
          </p:nvSpPr>
          <p:spPr>
            <a:xfrm>
              <a:off x="3266870" y="2599498"/>
              <a:ext cx="44622" cy="38345"/>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90"/>
            <p:cNvSpPr/>
            <p:nvPr/>
          </p:nvSpPr>
          <p:spPr>
            <a:xfrm>
              <a:off x="3266870" y="2544832"/>
              <a:ext cx="44730" cy="38327"/>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90"/>
            <p:cNvSpPr/>
            <p:nvPr/>
          </p:nvSpPr>
          <p:spPr>
            <a:xfrm>
              <a:off x="3266870" y="2490148"/>
              <a:ext cx="44622" cy="38273"/>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90"/>
            <p:cNvSpPr/>
            <p:nvPr/>
          </p:nvSpPr>
          <p:spPr>
            <a:xfrm>
              <a:off x="3266870" y="2216926"/>
              <a:ext cx="44622" cy="3825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90"/>
            <p:cNvSpPr/>
            <p:nvPr/>
          </p:nvSpPr>
          <p:spPr>
            <a:xfrm>
              <a:off x="3212186" y="2271592"/>
              <a:ext cx="44640" cy="38219"/>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90"/>
            <p:cNvSpPr/>
            <p:nvPr/>
          </p:nvSpPr>
          <p:spPr>
            <a:xfrm>
              <a:off x="3102836" y="2107559"/>
              <a:ext cx="44784" cy="38345"/>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90"/>
            <p:cNvSpPr/>
            <p:nvPr/>
          </p:nvSpPr>
          <p:spPr>
            <a:xfrm>
              <a:off x="3048314" y="2162243"/>
              <a:ext cx="44622" cy="38273"/>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90"/>
            <p:cNvSpPr/>
            <p:nvPr/>
          </p:nvSpPr>
          <p:spPr>
            <a:xfrm>
              <a:off x="3048314" y="2107559"/>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90"/>
            <p:cNvSpPr/>
            <p:nvPr/>
          </p:nvSpPr>
          <p:spPr>
            <a:xfrm>
              <a:off x="2993630" y="2162243"/>
              <a:ext cx="44640" cy="38273"/>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90"/>
            <p:cNvSpPr/>
            <p:nvPr/>
          </p:nvSpPr>
          <p:spPr>
            <a:xfrm>
              <a:off x="2993630" y="2107559"/>
              <a:ext cx="44640" cy="38345"/>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90"/>
            <p:cNvSpPr/>
            <p:nvPr/>
          </p:nvSpPr>
          <p:spPr>
            <a:xfrm>
              <a:off x="2993630" y="1889003"/>
              <a:ext cx="44640" cy="38345"/>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90"/>
            <p:cNvSpPr/>
            <p:nvPr/>
          </p:nvSpPr>
          <p:spPr>
            <a:xfrm>
              <a:off x="2993630" y="1834337"/>
              <a:ext cx="44640" cy="38345"/>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90"/>
            <p:cNvSpPr/>
            <p:nvPr/>
          </p:nvSpPr>
          <p:spPr>
            <a:xfrm>
              <a:off x="2993630" y="1779815"/>
              <a:ext cx="44640" cy="3825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90"/>
            <p:cNvSpPr/>
            <p:nvPr/>
          </p:nvSpPr>
          <p:spPr>
            <a:xfrm>
              <a:off x="2993630" y="1725131"/>
              <a:ext cx="44640" cy="38273"/>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90"/>
            <p:cNvSpPr/>
            <p:nvPr/>
          </p:nvSpPr>
          <p:spPr>
            <a:xfrm>
              <a:off x="2938964" y="1998371"/>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90"/>
            <p:cNvSpPr/>
            <p:nvPr/>
          </p:nvSpPr>
          <p:spPr>
            <a:xfrm>
              <a:off x="2938964" y="1943687"/>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90"/>
            <p:cNvSpPr/>
            <p:nvPr/>
          </p:nvSpPr>
          <p:spPr>
            <a:xfrm>
              <a:off x="2938964" y="1889003"/>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90"/>
            <p:cNvSpPr/>
            <p:nvPr/>
          </p:nvSpPr>
          <p:spPr>
            <a:xfrm>
              <a:off x="2938964" y="1834337"/>
              <a:ext cx="44622" cy="38345"/>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90"/>
            <p:cNvSpPr/>
            <p:nvPr/>
          </p:nvSpPr>
          <p:spPr>
            <a:xfrm>
              <a:off x="2938964" y="1779815"/>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90"/>
            <p:cNvSpPr/>
            <p:nvPr/>
          </p:nvSpPr>
          <p:spPr>
            <a:xfrm>
              <a:off x="2938964" y="1725131"/>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90"/>
            <p:cNvSpPr/>
            <p:nvPr/>
          </p:nvSpPr>
          <p:spPr>
            <a:xfrm>
              <a:off x="2938964" y="1670465"/>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90"/>
            <p:cNvSpPr/>
            <p:nvPr/>
          </p:nvSpPr>
          <p:spPr>
            <a:xfrm>
              <a:off x="2884280" y="2053036"/>
              <a:ext cx="44586" cy="38202"/>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90"/>
            <p:cNvSpPr/>
            <p:nvPr/>
          </p:nvSpPr>
          <p:spPr>
            <a:xfrm>
              <a:off x="2884280" y="1998371"/>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90"/>
            <p:cNvSpPr/>
            <p:nvPr/>
          </p:nvSpPr>
          <p:spPr>
            <a:xfrm>
              <a:off x="2884280" y="1943687"/>
              <a:ext cx="44640" cy="38273"/>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90"/>
            <p:cNvSpPr/>
            <p:nvPr/>
          </p:nvSpPr>
          <p:spPr>
            <a:xfrm>
              <a:off x="2884280" y="1889003"/>
              <a:ext cx="44640" cy="38345"/>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90"/>
            <p:cNvSpPr/>
            <p:nvPr/>
          </p:nvSpPr>
          <p:spPr>
            <a:xfrm>
              <a:off x="2884280" y="1834337"/>
              <a:ext cx="44640" cy="38345"/>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90"/>
            <p:cNvSpPr/>
            <p:nvPr/>
          </p:nvSpPr>
          <p:spPr>
            <a:xfrm>
              <a:off x="2884280" y="1779815"/>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90"/>
            <p:cNvSpPr/>
            <p:nvPr/>
          </p:nvSpPr>
          <p:spPr>
            <a:xfrm>
              <a:off x="2884280" y="1725131"/>
              <a:ext cx="44640" cy="38273"/>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90"/>
            <p:cNvSpPr/>
            <p:nvPr/>
          </p:nvSpPr>
          <p:spPr>
            <a:xfrm>
              <a:off x="2884280" y="1670465"/>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90"/>
            <p:cNvSpPr/>
            <p:nvPr/>
          </p:nvSpPr>
          <p:spPr>
            <a:xfrm>
              <a:off x="2829614" y="2053036"/>
              <a:ext cx="44622" cy="382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90"/>
            <p:cNvSpPr/>
            <p:nvPr/>
          </p:nvSpPr>
          <p:spPr>
            <a:xfrm>
              <a:off x="2829614" y="1998371"/>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90"/>
            <p:cNvSpPr/>
            <p:nvPr/>
          </p:nvSpPr>
          <p:spPr>
            <a:xfrm>
              <a:off x="2829614" y="1943687"/>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90"/>
            <p:cNvSpPr/>
            <p:nvPr/>
          </p:nvSpPr>
          <p:spPr>
            <a:xfrm>
              <a:off x="2829614" y="1889003"/>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90"/>
            <p:cNvSpPr/>
            <p:nvPr/>
          </p:nvSpPr>
          <p:spPr>
            <a:xfrm>
              <a:off x="2829614" y="1834337"/>
              <a:ext cx="44622" cy="38345"/>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90"/>
            <p:cNvSpPr/>
            <p:nvPr/>
          </p:nvSpPr>
          <p:spPr>
            <a:xfrm>
              <a:off x="2829614" y="1779815"/>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90"/>
            <p:cNvSpPr/>
            <p:nvPr/>
          </p:nvSpPr>
          <p:spPr>
            <a:xfrm>
              <a:off x="2829614" y="1725131"/>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90"/>
            <p:cNvSpPr/>
            <p:nvPr/>
          </p:nvSpPr>
          <p:spPr>
            <a:xfrm>
              <a:off x="2829614" y="1670465"/>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90"/>
            <p:cNvSpPr/>
            <p:nvPr/>
          </p:nvSpPr>
          <p:spPr>
            <a:xfrm>
              <a:off x="2775074" y="2053036"/>
              <a:ext cx="44640" cy="382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90"/>
            <p:cNvSpPr/>
            <p:nvPr/>
          </p:nvSpPr>
          <p:spPr>
            <a:xfrm>
              <a:off x="2775074" y="1998371"/>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90"/>
            <p:cNvSpPr/>
            <p:nvPr/>
          </p:nvSpPr>
          <p:spPr>
            <a:xfrm>
              <a:off x="2775074" y="1943687"/>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90"/>
            <p:cNvSpPr/>
            <p:nvPr/>
          </p:nvSpPr>
          <p:spPr>
            <a:xfrm>
              <a:off x="2775074" y="1889003"/>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90"/>
            <p:cNvSpPr/>
            <p:nvPr/>
          </p:nvSpPr>
          <p:spPr>
            <a:xfrm>
              <a:off x="2775074" y="1834337"/>
              <a:ext cx="44640" cy="38345"/>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90"/>
            <p:cNvSpPr/>
            <p:nvPr/>
          </p:nvSpPr>
          <p:spPr>
            <a:xfrm>
              <a:off x="2775074" y="1779815"/>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90"/>
            <p:cNvSpPr/>
            <p:nvPr/>
          </p:nvSpPr>
          <p:spPr>
            <a:xfrm>
              <a:off x="2775074" y="1725131"/>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90"/>
            <p:cNvSpPr/>
            <p:nvPr/>
          </p:nvSpPr>
          <p:spPr>
            <a:xfrm>
              <a:off x="2775074" y="1670465"/>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90"/>
            <p:cNvSpPr/>
            <p:nvPr/>
          </p:nvSpPr>
          <p:spPr>
            <a:xfrm>
              <a:off x="2720408" y="2107559"/>
              <a:ext cx="44622" cy="38345"/>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90"/>
            <p:cNvSpPr/>
            <p:nvPr/>
          </p:nvSpPr>
          <p:spPr>
            <a:xfrm>
              <a:off x="2720408" y="2053036"/>
              <a:ext cx="44622" cy="382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90"/>
            <p:cNvSpPr/>
            <p:nvPr/>
          </p:nvSpPr>
          <p:spPr>
            <a:xfrm>
              <a:off x="2720408" y="1998371"/>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90"/>
            <p:cNvSpPr/>
            <p:nvPr/>
          </p:nvSpPr>
          <p:spPr>
            <a:xfrm>
              <a:off x="2720408" y="1943687"/>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90"/>
            <p:cNvSpPr/>
            <p:nvPr/>
          </p:nvSpPr>
          <p:spPr>
            <a:xfrm>
              <a:off x="2720408" y="1889003"/>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90"/>
            <p:cNvSpPr/>
            <p:nvPr/>
          </p:nvSpPr>
          <p:spPr>
            <a:xfrm>
              <a:off x="2720408" y="1834337"/>
              <a:ext cx="44622" cy="38345"/>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90"/>
            <p:cNvSpPr/>
            <p:nvPr/>
          </p:nvSpPr>
          <p:spPr>
            <a:xfrm>
              <a:off x="2720408" y="1779815"/>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90"/>
            <p:cNvSpPr/>
            <p:nvPr/>
          </p:nvSpPr>
          <p:spPr>
            <a:xfrm>
              <a:off x="2720408" y="1725131"/>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90"/>
            <p:cNvSpPr/>
            <p:nvPr/>
          </p:nvSpPr>
          <p:spPr>
            <a:xfrm>
              <a:off x="2720408" y="1670465"/>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90"/>
            <p:cNvSpPr/>
            <p:nvPr/>
          </p:nvSpPr>
          <p:spPr>
            <a:xfrm>
              <a:off x="2665724" y="2162243"/>
              <a:ext cx="44640" cy="38273"/>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90"/>
            <p:cNvSpPr/>
            <p:nvPr/>
          </p:nvSpPr>
          <p:spPr>
            <a:xfrm>
              <a:off x="2665724" y="2107559"/>
              <a:ext cx="44640" cy="38345"/>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90"/>
            <p:cNvSpPr/>
            <p:nvPr/>
          </p:nvSpPr>
          <p:spPr>
            <a:xfrm>
              <a:off x="2665724" y="2053036"/>
              <a:ext cx="44640" cy="382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90"/>
            <p:cNvSpPr/>
            <p:nvPr/>
          </p:nvSpPr>
          <p:spPr>
            <a:xfrm>
              <a:off x="2665724" y="1998371"/>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90"/>
            <p:cNvSpPr/>
            <p:nvPr/>
          </p:nvSpPr>
          <p:spPr>
            <a:xfrm>
              <a:off x="2665724" y="1943687"/>
              <a:ext cx="44640" cy="38273"/>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90"/>
            <p:cNvSpPr/>
            <p:nvPr/>
          </p:nvSpPr>
          <p:spPr>
            <a:xfrm>
              <a:off x="2665724" y="1889003"/>
              <a:ext cx="44640" cy="38345"/>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90"/>
            <p:cNvSpPr/>
            <p:nvPr/>
          </p:nvSpPr>
          <p:spPr>
            <a:xfrm>
              <a:off x="2665724" y="1834337"/>
              <a:ext cx="44640" cy="38345"/>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90"/>
            <p:cNvSpPr/>
            <p:nvPr/>
          </p:nvSpPr>
          <p:spPr>
            <a:xfrm>
              <a:off x="2665724" y="1779815"/>
              <a:ext cx="44640" cy="38327"/>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90"/>
            <p:cNvSpPr/>
            <p:nvPr/>
          </p:nvSpPr>
          <p:spPr>
            <a:xfrm>
              <a:off x="2665724" y="1725131"/>
              <a:ext cx="44640" cy="38273"/>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90"/>
            <p:cNvSpPr/>
            <p:nvPr/>
          </p:nvSpPr>
          <p:spPr>
            <a:xfrm>
              <a:off x="2665724" y="1670465"/>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90"/>
            <p:cNvSpPr/>
            <p:nvPr/>
          </p:nvSpPr>
          <p:spPr>
            <a:xfrm>
              <a:off x="2611058" y="2162243"/>
              <a:ext cx="44766" cy="38273"/>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90"/>
            <p:cNvSpPr/>
            <p:nvPr/>
          </p:nvSpPr>
          <p:spPr>
            <a:xfrm>
              <a:off x="2611058" y="2107559"/>
              <a:ext cx="44766" cy="38345"/>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90"/>
            <p:cNvSpPr/>
            <p:nvPr/>
          </p:nvSpPr>
          <p:spPr>
            <a:xfrm>
              <a:off x="2611058" y="2053036"/>
              <a:ext cx="44766" cy="38202"/>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90"/>
            <p:cNvSpPr/>
            <p:nvPr/>
          </p:nvSpPr>
          <p:spPr>
            <a:xfrm>
              <a:off x="2611058" y="1998371"/>
              <a:ext cx="44766" cy="3825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90"/>
            <p:cNvSpPr/>
            <p:nvPr/>
          </p:nvSpPr>
          <p:spPr>
            <a:xfrm>
              <a:off x="2611058" y="1943687"/>
              <a:ext cx="44766" cy="38273"/>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90"/>
            <p:cNvSpPr/>
            <p:nvPr/>
          </p:nvSpPr>
          <p:spPr>
            <a:xfrm>
              <a:off x="2611058" y="1889003"/>
              <a:ext cx="44766" cy="38345"/>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90"/>
            <p:cNvSpPr/>
            <p:nvPr/>
          </p:nvSpPr>
          <p:spPr>
            <a:xfrm>
              <a:off x="2611058" y="1834337"/>
              <a:ext cx="44766" cy="38345"/>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90"/>
            <p:cNvSpPr/>
            <p:nvPr/>
          </p:nvSpPr>
          <p:spPr>
            <a:xfrm>
              <a:off x="2611058" y="1779815"/>
              <a:ext cx="44766" cy="3825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90"/>
            <p:cNvSpPr/>
            <p:nvPr/>
          </p:nvSpPr>
          <p:spPr>
            <a:xfrm>
              <a:off x="2611058" y="1725131"/>
              <a:ext cx="44766" cy="38273"/>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90"/>
            <p:cNvSpPr/>
            <p:nvPr/>
          </p:nvSpPr>
          <p:spPr>
            <a:xfrm>
              <a:off x="2611058" y="1670465"/>
              <a:ext cx="44766" cy="3825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90"/>
            <p:cNvSpPr/>
            <p:nvPr/>
          </p:nvSpPr>
          <p:spPr>
            <a:xfrm>
              <a:off x="2556518" y="2107559"/>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90"/>
            <p:cNvSpPr/>
            <p:nvPr/>
          </p:nvSpPr>
          <p:spPr>
            <a:xfrm>
              <a:off x="2556518" y="2053036"/>
              <a:ext cx="44640" cy="382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90"/>
            <p:cNvSpPr/>
            <p:nvPr/>
          </p:nvSpPr>
          <p:spPr>
            <a:xfrm>
              <a:off x="2556518" y="1998371"/>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90"/>
            <p:cNvSpPr/>
            <p:nvPr/>
          </p:nvSpPr>
          <p:spPr>
            <a:xfrm>
              <a:off x="2556518" y="1943687"/>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90"/>
            <p:cNvSpPr/>
            <p:nvPr/>
          </p:nvSpPr>
          <p:spPr>
            <a:xfrm>
              <a:off x="2556518" y="1889003"/>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90"/>
            <p:cNvSpPr/>
            <p:nvPr/>
          </p:nvSpPr>
          <p:spPr>
            <a:xfrm>
              <a:off x="2556518" y="1834337"/>
              <a:ext cx="44640" cy="38345"/>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90"/>
            <p:cNvSpPr/>
            <p:nvPr/>
          </p:nvSpPr>
          <p:spPr>
            <a:xfrm>
              <a:off x="2556518" y="1779815"/>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90"/>
            <p:cNvSpPr/>
            <p:nvPr/>
          </p:nvSpPr>
          <p:spPr>
            <a:xfrm>
              <a:off x="2556518" y="1725131"/>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90"/>
            <p:cNvSpPr/>
            <p:nvPr/>
          </p:nvSpPr>
          <p:spPr>
            <a:xfrm>
              <a:off x="2556518" y="1670465"/>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90"/>
            <p:cNvSpPr/>
            <p:nvPr/>
          </p:nvSpPr>
          <p:spPr>
            <a:xfrm>
              <a:off x="2501852" y="1889003"/>
              <a:ext cx="44622" cy="38345"/>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90"/>
            <p:cNvSpPr/>
            <p:nvPr/>
          </p:nvSpPr>
          <p:spPr>
            <a:xfrm>
              <a:off x="2501852" y="1834337"/>
              <a:ext cx="44622" cy="38345"/>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90"/>
            <p:cNvSpPr/>
            <p:nvPr/>
          </p:nvSpPr>
          <p:spPr>
            <a:xfrm>
              <a:off x="2501852" y="1779815"/>
              <a:ext cx="44622" cy="3825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90"/>
            <p:cNvSpPr/>
            <p:nvPr/>
          </p:nvSpPr>
          <p:spPr>
            <a:xfrm>
              <a:off x="2501852" y="1725131"/>
              <a:ext cx="44622" cy="38273"/>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90"/>
            <p:cNvSpPr/>
            <p:nvPr/>
          </p:nvSpPr>
          <p:spPr>
            <a:xfrm>
              <a:off x="2447025" y="1834337"/>
              <a:ext cx="44640" cy="38345"/>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90"/>
            <p:cNvSpPr/>
            <p:nvPr/>
          </p:nvSpPr>
          <p:spPr>
            <a:xfrm>
              <a:off x="2447025" y="1779815"/>
              <a:ext cx="44640" cy="3825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90"/>
            <p:cNvSpPr/>
            <p:nvPr/>
          </p:nvSpPr>
          <p:spPr>
            <a:xfrm>
              <a:off x="2447025" y="1725131"/>
              <a:ext cx="44640" cy="38273"/>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90"/>
            <p:cNvSpPr/>
            <p:nvPr/>
          </p:nvSpPr>
          <p:spPr>
            <a:xfrm>
              <a:off x="2392341" y="1834337"/>
              <a:ext cx="44784" cy="38345"/>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90"/>
            <p:cNvSpPr/>
            <p:nvPr/>
          </p:nvSpPr>
          <p:spPr>
            <a:xfrm>
              <a:off x="2392341" y="1779815"/>
              <a:ext cx="44784" cy="3825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90"/>
            <p:cNvSpPr/>
            <p:nvPr/>
          </p:nvSpPr>
          <p:spPr>
            <a:xfrm>
              <a:off x="2829614" y="3528405"/>
              <a:ext cx="44622" cy="38327"/>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90"/>
            <p:cNvSpPr/>
            <p:nvPr/>
          </p:nvSpPr>
          <p:spPr>
            <a:xfrm>
              <a:off x="2829614" y="3473865"/>
              <a:ext cx="44730" cy="38237"/>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90"/>
            <p:cNvSpPr/>
            <p:nvPr/>
          </p:nvSpPr>
          <p:spPr>
            <a:xfrm>
              <a:off x="2829614" y="3419199"/>
              <a:ext cx="44730" cy="38219"/>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90"/>
            <p:cNvSpPr/>
            <p:nvPr/>
          </p:nvSpPr>
          <p:spPr>
            <a:xfrm>
              <a:off x="2775074" y="3692564"/>
              <a:ext cx="44640" cy="38237"/>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90"/>
            <p:cNvSpPr/>
            <p:nvPr/>
          </p:nvSpPr>
          <p:spPr>
            <a:xfrm>
              <a:off x="2774930" y="3637755"/>
              <a:ext cx="44784" cy="38363"/>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90"/>
            <p:cNvSpPr/>
            <p:nvPr/>
          </p:nvSpPr>
          <p:spPr>
            <a:xfrm>
              <a:off x="2775074" y="3583071"/>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90"/>
            <p:cNvSpPr/>
            <p:nvPr/>
          </p:nvSpPr>
          <p:spPr>
            <a:xfrm>
              <a:off x="2775074" y="3528405"/>
              <a:ext cx="44640" cy="38327"/>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90"/>
            <p:cNvSpPr/>
            <p:nvPr/>
          </p:nvSpPr>
          <p:spPr>
            <a:xfrm>
              <a:off x="2775074" y="3473865"/>
              <a:ext cx="44640" cy="38237"/>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90"/>
            <p:cNvSpPr/>
            <p:nvPr/>
          </p:nvSpPr>
          <p:spPr>
            <a:xfrm>
              <a:off x="2775074" y="3419199"/>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90"/>
            <p:cNvSpPr/>
            <p:nvPr/>
          </p:nvSpPr>
          <p:spPr>
            <a:xfrm>
              <a:off x="2720408" y="3692564"/>
              <a:ext cx="44622" cy="38237"/>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90"/>
            <p:cNvSpPr/>
            <p:nvPr/>
          </p:nvSpPr>
          <p:spPr>
            <a:xfrm>
              <a:off x="2720408" y="3637755"/>
              <a:ext cx="44766" cy="38363"/>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90"/>
            <p:cNvSpPr/>
            <p:nvPr/>
          </p:nvSpPr>
          <p:spPr>
            <a:xfrm>
              <a:off x="2720408" y="3583071"/>
              <a:ext cx="44622" cy="38345"/>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90"/>
            <p:cNvSpPr/>
            <p:nvPr/>
          </p:nvSpPr>
          <p:spPr>
            <a:xfrm>
              <a:off x="2720408" y="3528405"/>
              <a:ext cx="44622" cy="38327"/>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90"/>
            <p:cNvSpPr/>
            <p:nvPr/>
          </p:nvSpPr>
          <p:spPr>
            <a:xfrm>
              <a:off x="2720408" y="3473865"/>
              <a:ext cx="44622" cy="38237"/>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90"/>
            <p:cNvSpPr/>
            <p:nvPr/>
          </p:nvSpPr>
          <p:spPr>
            <a:xfrm>
              <a:off x="2720408" y="3419199"/>
              <a:ext cx="44622" cy="38273"/>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90"/>
            <p:cNvSpPr/>
            <p:nvPr/>
          </p:nvSpPr>
          <p:spPr>
            <a:xfrm>
              <a:off x="2665724" y="3747105"/>
              <a:ext cx="44640" cy="38363"/>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90"/>
            <p:cNvSpPr/>
            <p:nvPr/>
          </p:nvSpPr>
          <p:spPr>
            <a:xfrm>
              <a:off x="2665724" y="3692564"/>
              <a:ext cx="44640" cy="38237"/>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90"/>
            <p:cNvSpPr/>
            <p:nvPr/>
          </p:nvSpPr>
          <p:spPr>
            <a:xfrm>
              <a:off x="2665724" y="3637755"/>
              <a:ext cx="44784" cy="38363"/>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90"/>
            <p:cNvSpPr/>
            <p:nvPr/>
          </p:nvSpPr>
          <p:spPr>
            <a:xfrm>
              <a:off x="2665724" y="3583071"/>
              <a:ext cx="44640" cy="38345"/>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90"/>
            <p:cNvSpPr/>
            <p:nvPr/>
          </p:nvSpPr>
          <p:spPr>
            <a:xfrm>
              <a:off x="2665724" y="3528405"/>
              <a:ext cx="44640" cy="38363"/>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90"/>
            <p:cNvSpPr/>
            <p:nvPr/>
          </p:nvSpPr>
          <p:spPr>
            <a:xfrm>
              <a:off x="2665724" y="3473865"/>
              <a:ext cx="44640" cy="38237"/>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90"/>
            <p:cNvSpPr/>
            <p:nvPr/>
          </p:nvSpPr>
          <p:spPr>
            <a:xfrm>
              <a:off x="2665724" y="3419199"/>
              <a:ext cx="44640" cy="38273"/>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90"/>
            <p:cNvSpPr/>
            <p:nvPr/>
          </p:nvSpPr>
          <p:spPr>
            <a:xfrm>
              <a:off x="2665724" y="3364515"/>
              <a:ext cx="44640" cy="38273"/>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90"/>
            <p:cNvSpPr/>
            <p:nvPr/>
          </p:nvSpPr>
          <p:spPr>
            <a:xfrm>
              <a:off x="2611058" y="3856454"/>
              <a:ext cx="44766" cy="38273"/>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90"/>
            <p:cNvSpPr/>
            <p:nvPr/>
          </p:nvSpPr>
          <p:spPr>
            <a:xfrm>
              <a:off x="2611058" y="3801771"/>
              <a:ext cx="44766" cy="38273"/>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90"/>
            <p:cNvSpPr/>
            <p:nvPr/>
          </p:nvSpPr>
          <p:spPr>
            <a:xfrm>
              <a:off x="2611058" y="3747105"/>
              <a:ext cx="44622" cy="38363"/>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90"/>
            <p:cNvSpPr/>
            <p:nvPr/>
          </p:nvSpPr>
          <p:spPr>
            <a:xfrm>
              <a:off x="2611058" y="3692564"/>
              <a:ext cx="44622" cy="38237"/>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90"/>
            <p:cNvSpPr/>
            <p:nvPr/>
          </p:nvSpPr>
          <p:spPr>
            <a:xfrm>
              <a:off x="2611058" y="3637755"/>
              <a:ext cx="44766" cy="38363"/>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90"/>
            <p:cNvSpPr/>
            <p:nvPr/>
          </p:nvSpPr>
          <p:spPr>
            <a:xfrm>
              <a:off x="2611058" y="3583071"/>
              <a:ext cx="44766" cy="38345"/>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90"/>
            <p:cNvSpPr/>
            <p:nvPr/>
          </p:nvSpPr>
          <p:spPr>
            <a:xfrm>
              <a:off x="2611058" y="3528405"/>
              <a:ext cx="44766" cy="38327"/>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90"/>
            <p:cNvSpPr/>
            <p:nvPr/>
          </p:nvSpPr>
          <p:spPr>
            <a:xfrm>
              <a:off x="2611058" y="3473865"/>
              <a:ext cx="44622" cy="38237"/>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90"/>
            <p:cNvSpPr/>
            <p:nvPr/>
          </p:nvSpPr>
          <p:spPr>
            <a:xfrm>
              <a:off x="2611058" y="3419199"/>
              <a:ext cx="44766" cy="38273"/>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90"/>
            <p:cNvSpPr/>
            <p:nvPr/>
          </p:nvSpPr>
          <p:spPr>
            <a:xfrm>
              <a:off x="2611058" y="3364515"/>
              <a:ext cx="44766" cy="38273"/>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90"/>
            <p:cNvSpPr/>
            <p:nvPr/>
          </p:nvSpPr>
          <p:spPr>
            <a:xfrm>
              <a:off x="2611058" y="3309849"/>
              <a:ext cx="44766" cy="38327"/>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90"/>
            <p:cNvSpPr/>
            <p:nvPr/>
          </p:nvSpPr>
          <p:spPr>
            <a:xfrm>
              <a:off x="2556518" y="3965661"/>
              <a:ext cx="44640" cy="38327"/>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90"/>
            <p:cNvSpPr/>
            <p:nvPr/>
          </p:nvSpPr>
          <p:spPr>
            <a:xfrm>
              <a:off x="2556518" y="3911120"/>
              <a:ext cx="44640" cy="38237"/>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90"/>
            <p:cNvSpPr/>
            <p:nvPr/>
          </p:nvSpPr>
          <p:spPr>
            <a:xfrm>
              <a:off x="2556518" y="3856454"/>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90"/>
            <p:cNvSpPr/>
            <p:nvPr/>
          </p:nvSpPr>
          <p:spPr>
            <a:xfrm>
              <a:off x="2556518" y="3801771"/>
              <a:ext cx="44640" cy="38273"/>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90"/>
            <p:cNvSpPr/>
            <p:nvPr/>
          </p:nvSpPr>
          <p:spPr>
            <a:xfrm>
              <a:off x="2556375" y="3747105"/>
              <a:ext cx="44784" cy="38363"/>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90"/>
            <p:cNvSpPr/>
            <p:nvPr/>
          </p:nvSpPr>
          <p:spPr>
            <a:xfrm>
              <a:off x="2556375" y="3692564"/>
              <a:ext cx="44784" cy="38237"/>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90"/>
            <p:cNvSpPr/>
            <p:nvPr/>
          </p:nvSpPr>
          <p:spPr>
            <a:xfrm>
              <a:off x="2556375" y="3637755"/>
              <a:ext cx="44784" cy="38363"/>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90"/>
            <p:cNvSpPr/>
            <p:nvPr/>
          </p:nvSpPr>
          <p:spPr>
            <a:xfrm>
              <a:off x="2556518" y="3583071"/>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90"/>
            <p:cNvSpPr/>
            <p:nvPr/>
          </p:nvSpPr>
          <p:spPr>
            <a:xfrm>
              <a:off x="2556518" y="3528405"/>
              <a:ext cx="44640" cy="38327"/>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90"/>
            <p:cNvSpPr/>
            <p:nvPr/>
          </p:nvSpPr>
          <p:spPr>
            <a:xfrm>
              <a:off x="2556375" y="3473865"/>
              <a:ext cx="44784" cy="38237"/>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90"/>
            <p:cNvSpPr/>
            <p:nvPr/>
          </p:nvSpPr>
          <p:spPr>
            <a:xfrm>
              <a:off x="2556375" y="3419199"/>
              <a:ext cx="44784" cy="38273"/>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90"/>
            <p:cNvSpPr/>
            <p:nvPr/>
          </p:nvSpPr>
          <p:spPr>
            <a:xfrm>
              <a:off x="2556375" y="3364515"/>
              <a:ext cx="44784" cy="38273"/>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90"/>
            <p:cNvSpPr/>
            <p:nvPr/>
          </p:nvSpPr>
          <p:spPr>
            <a:xfrm>
              <a:off x="2556375" y="3309849"/>
              <a:ext cx="44784" cy="38327"/>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90"/>
            <p:cNvSpPr/>
            <p:nvPr/>
          </p:nvSpPr>
          <p:spPr>
            <a:xfrm>
              <a:off x="2556375" y="3255166"/>
              <a:ext cx="44784" cy="38345"/>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90"/>
            <p:cNvSpPr/>
            <p:nvPr/>
          </p:nvSpPr>
          <p:spPr>
            <a:xfrm>
              <a:off x="2501852" y="4020327"/>
              <a:ext cx="44622" cy="38345"/>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90"/>
            <p:cNvSpPr/>
            <p:nvPr/>
          </p:nvSpPr>
          <p:spPr>
            <a:xfrm>
              <a:off x="2501852" y="3965661"/>
              <a:ext cx="44622" cy="38327"/>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90"/>
            <p:cNvSpPr/>
            <p:nvPr/>
          </p:nvSpPr>
          <p:spPr>
            <a:xfrm>
              <a:off x="2501852" y="3911120"/>
              <a:ext cx="44622" cy="38237"/>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90"/>
            <p:cNvSpPr/>
            <p:nvPr/>
          </p:nvSpPr>
          <p:spPr>
            <a:xfrm>
              <a:off x="2501852" y="3856454"/>
              <a:ext cx="44622" cy="38273"/>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90"/>
            <p:cNvSpPr/>
            <p:nvPr/>
          </p:nvSpPr>
          <p:spPr>
            <a:xfrm>
              <a:off x="2501852" y="3801771"/>
              <a:ext cx="44622" cy="38273"/>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90"/>
            <p:cNvSpPr/>
            <p:nvPr/>
          </p:nvSpPr>
          <p:spPr>
            <a:xfrm>
              <a:off x="2501691" y="3747105"/>
              <a:ext cx="44784" cy="38363"/>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90"/>
            <p:cNvSpPr/>
            <p:nvPr/>
          </p:nvSpPr>
          <p:spPr>
            <a:xfrm>
              <a:off x="2501852" y="3692564"/>
              <a:ext cx="44622" cy="38237"/>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90"/>
            <p:cNvSpPr/>
            <p:nvPr/>
          </p:nvSpPr>
          <p:spPr>
            <a:xfrm>
              <a:off x="2501691" y="3637755"/>
              <a:ext cx="44927" cy="38363"/>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90"/>
            <p:cNvSpPr/>
            <p:nvPr/>
          </p:nvSpPr>
          <p:spPr>
            <a:xfrm>
              <a:off x="2501852" y="3583071"/>
              <a:ext cx="44622" cy="38345"/>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90"/>
            <p:cNvSpPr/>
            <p:nvPr/>
          </p:nvSpPr>
          <p:spPr>
            <a:xfrm>
              <a:off x="2501852" y="3528405"/>
              <a:ext cx="44622" cy="38327"/>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90"/>
            <p:cNvSpPr/>
            <p:nvPr/>
          </p:nvSpPr>
          <p:spPr>
            <a:xfrm>
              <a:off x="2501852" y="3473865"/>
              <a:ext cx="44622" cy="38237"/>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90"/>
            <p:cNvSpPr/>
            <p:nvPr/>
          </p:nvSpPr>
          <p:spPr>
            <a:xfrm>
              <a:off x="2501852" y="3419199"/>
              <a:ext cx="44622" cy="38273"/>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90"/>
            <p:cNvSpPr/>
            <p:nvPr/>
          </p:nvSpPr>
          <p:spPr>
            <a:xfrm>
              <a:off x="2501852" y="3364515"/>
              <a:ext cx="44622" cy="38273"/>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90"/>
            <p:cNvSpPr/>
            <p:nvPr/>
          </p:nvSpPr>
          <p:spPr>
            <a:xfrm>
              <a:off x="2501745" y="3309849"/>
              <a:ext cx="44730" cy="38327"/>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90"/>
            <p:cNvSpPr/>
            <p:nvPr/>
          </p:nvSpPr>
          <p:spPr>
            <a:xfrm>
              <a:off x="2501745" y="3255166"/>
              <a:ext cx="44730" cy="38345"/>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90"/>
            <p:cNvSpPr/>
            <p:nvPr/>
          </p:nvSpPr>
          <p:spPr>
            <a:xfrm>
              <a:off x="2501852" y="3200643"/>
              <a:ext cx="44622" cy="38219"/>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90"/>
            <p:cNvSpPr/>
            <p:nvPr/>
          </p:nvSpPr>
          <p:spPr>
            <a:xfrm>
              <a:off x="2501852" y="2380799"/>
              <a:ext cx="44622" cy="38345"/>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90"/>
            <p:cNvSpPr/>
            <p:nvPr/>
          </p:nvSpPr>
          <p:spPr>
            <a:xfrm>
              <a:off x="2447025" y="4075010"/>
              <a:ext cx="44640" cy="38273"/>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90"/>
            <p:cNvSpPr/>
            <p:nvPr/>
          </p:nvSpPr>
          <p:spPr>
            <a:xfrm>
              <a:off x="2447025" y="4020327"/>
              <a:ext cx="44640" cy="38345"/>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90"/>
            <p:cNvSpPr/>
            <p:nvPr/>
          </p:nvSpPr>
          <p:spPr>
            <a:xfrm>
              <a:off x="2447025" y="3965661"/>
              <a:ext cx="44640" cy="38327"/>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90"/>
            <p:cNvSpPr/>
            <p:nvPr/>
          </p:nvSpPr>
          <p:spPr>
            <a:xfrm>
              <a:off x="2447025" y="3911120"/>
              <a:ext cx="44640" cy="38202"/>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90"/>
            <p:cNvSpPr/>
            <p:nvPr/>
          </p:nvSpPr>
          <p:spPr>
            <a:xfrm>
              <a:off x="2447025" y="3856454"/>
              <a:ext cx="44640" cy="38273"/>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90"/>
            <p:cNvSpPr/>
            <p:nvPr/>
          </p:nvSpPr>
          <p:spPr>
            <a:xfrm>
              <a:off x="2447025" y="3801771"/>
              <a:ext cx="44640" cy="38273"/>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90"/>
            <p:cNvSpPr/>
            <p:nvPr/>
          </p:nvSpPr>
          <p:spPr>
            <a:xfrm>
              <a:off x="2447025" y="3747105"/>
              <a:ext cx="44640" cy="38363"/>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90"/>
            <p:cNvSpPr/>
            <p:nvPr/>
          </p:nvSpPr>
          <p:spPr>
            <a:xfrm>
              <a:off x="2447025" y="3692564"/>
              <a:ext cx="44640" cy="38237"/>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90"/>
            <p:cNvSpPr/>
            <p:nvPr/>
          </p:nvSpPr>
          <p:spPr>
            <a:xfrm>
              <a:off x="2447025" y="3637755"/>
              <a:ext cx="44784" cy="38363"/>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90"/>
            <p:cNvSpPr/>
            <p:nvPr/>
          </p:nvSpPr>
          <p:spPr>
            <a:xfrm>
              <a:off x="2447025" y="3583071"/>
              <a:ext cx="44640" cy="38345"/>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90"/>
            <p:cNvSpPr/>
            <p:nvPr/>
          </p:nvSpPr>
          <p:spPr>
            <a:xfrm>
              <a:off x="2447025" y="3528405"/>
              <a:ext cx="44640" cy="38327"/>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90"/>
            <p:cNvSpPr/>
            <p:nvPr/>
          </p:nvSpPr>
          <p:spPr>
            <a:xfrm>
              <a:off x="2447025" y="3473865"/>
              <a:ext cx="44640" cy="38237"/>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90"/>
            <p:cNvSpPr/>
            <p:nvPr/>
          </p:nvSpPr>
          <p:spPr>
            <a:xfrm>
              <a:off x="2447025" y="3419199"/>
              <a:ext cx="44640" cy="38273"/>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90"/>
            <p:cNvSpPr/>
            <p:nvPr/>
          </p:nvSpPr>
          <p:spPr>
            <a:xfrm>
              <a:off x="2447025" y="3364515"/>
              <a:ext cx="44784" cy="38273"/>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90"/>
            <p:cNvSpPr/>
            <p:nvPr/>
          </p:nvSpPr>
          <p:spPr>
            <a:xfrm>
              <a:off x="2447025" y="3309849"/>
              <a:ext cx="44784" cy="38327"/>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90"/>
            <p:cNvSpPr/>
            <p:nvPr/>
          </p:nvSpPr>
          <p:spPr>
            <a:xfrm>
              <a:off x="2447025" y="3255166"/>
              <a:ext cx="44784" cy="38381"/>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90"/>
            <p:cNvSpPr/>
            <p:nvPr/>
          </p:nvSpPr>
          <p:spPr>
            <a:xfrm>
              <a:off x="2447025" y="3200643"/>
              <a:ext cx="44640" cy="38237"/>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90"/>
            <p:cNvSpPr/>
            <p:nvPr/>
          </p:nvSpPr>
          <p:spPr>
            <a:xfrm>
              <a:off x="2447025" y="2490148"/>
              <a:ext cx="44640" cy="38273"/>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90"/>
            <p:cNvSpPr/>
            <p:nvPr/>
          </p:nvSpPr>
          <p:spPr>
            <a:xfrm>
              <a:off x="2447025" y="2380799"/>
              <a:ext cx="44640" cy="38345"/>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90"/>
            <p:cNvSpPr/>
            <p:nvPr/>
          </p:nvSpPr>
          <p:spPr>
            <a:xfrm>
              <a:off x="2447025" y="2326115"/>
              <a:ext cx="44640" cy="38345"/>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90"/>
            <p:cNvSpPr/>
            <p:nvPr/>
          </p:nvSpPr>
          <p:spPr>
            <a:xfrm>
              <a:off x="2392341" y="4238882"/>
              <a:ext cx="44784" cy="38345"/>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90"/>
            <p:cNvSpPr/>
            <p:nvPr/>
          </p:nvSpPr>
          <p:spPr>
            <a:xfrm>
              <a:off x="2392341" y="4075010"/>
              <a:ext cx="44784" cy="38273"/>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90"/>
            <p:cNvSpPr/>
            <p:nvPr/>
          </p:nvSpPr>
          <p:spPr>
            <a:xfrm>
              <a:off x="2392341" y="4020327"/>
              <a:ext cx="44784" cy="38345"/>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90"/>
            <p:cNvSpPr/>
            <p:nvPr/>
          </p:nvSpPr>
          <p:spPr>
            <a:xfrm>
              <a:off x="2392341" y="3965661"/>
              <a:ext cx="44784" cy="38327"/>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90"/>
            <p:cNvSpPr/>
            <p:nvPr/>
          </p:nvSpPr>
          <p:spPr>
            <a:xfrm>
              <a:off x="2392341" y="3911120"/>
              <a:ext cx="44784" cy="38237"/>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90"/>
            <p:cNvSpPr/>
            <p:nvPr/>
          </p:nvSpPr>
          <p:spPr>
            <a:xfrm>
              <a:off x="2392341" y="3856454"/>
              <a:ext cx="44784" cy="38273"/>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90"/>
            <p:cNvSpPr/>
            <p:nvPr/>
          </p:nvSpPr>
          <p:spPr>
            <a:xfrm>
              <a:off x="2392341" y="3801771"/>
              <a:ext cx="44784" cy="38273"/>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90"/>
            <p:cNvSpPr/>
            <p:nvPr/>
          </p:nvSpPr>
          <p:spPr>
            <a:xfrm>
              <a:off x="2392341" y="3747105"/>
              <a:ext cx="44784" cy="38363"/>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90"/>
            <p:cNvSpPr/>
            <p:nvPr/>
          </p:nvSpPr>
          <p:spPr>
            <a:xfrm>
              <a:off x="2392341" y="3692564"/>
              <a:ext cx="44784" cy="38237"/>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90"/>
            <p:cNvSpPr/>
            <p:nvPr/>
          </p:nvSpPr>
          <p:spPr>
            <a:xfrm>
              <a:off x="2392341" y="3637755"/>
              <a:ext cx="44784" cy="38363"/>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90"/>
            <p:cNvSpPr/>
            <p:nvPr/>
          </p:nvSpPr>
          <p:spPr>
            <a:xfrm>
              <a:off x="2392341" y="3583071"/>
              <a:ext cx="44784" cy="38345"/>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90"/>
            <p:cNvSpPr/>
            <p:nvPr/>
          </p:nvSpPr>
          <p:spPr>
            <a:xfrm>
              <a:off x="2392341" y="3528405"/>
              <a:ext cx="44784" cy="38327"/>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90"/>
            <p:cNvSpPr/>
            <p:nvPr/>
          </p:nvSpPr>
          <p:spPr>
            <a:xfrm>
              <a:off x="2392341" y="3473865"/>
              <a:ext cx="44784" cy="38237"/>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90"/>
            <p:cNvSpPr/>
            <p:nvPr/>
          </p:nvSpPr>
          <p:spPr>
            <a:xfrm>
              <a:off x="2392341" y="3419199"/>
              <a:ext cx="44784" cy="38273"/>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90"/>
            <p:cNvSpPr/>
            <p:nvPr/>
          </p:nvSpPr>
          <p:spPr>
            <a:xfrm>
              <a:off x="2392341" y="3364515"/>
              <a:ext cx="44784" cy="38273"/>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90"/>
            <p:cNvSpPr/>
            <p:nvPr/>
          </p:nvSpPr>
          <p:spPr>
            <a:xfrm>
              <a:off x="2392341" y="3309849"/>
              <a:ext cx="44784" cy="38327"/>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90"/>
            <p:cNvSpPr/>
            <p:nvPr/>
          </p:nvSpPr>
          <p:spPr>
            <a:xfrm>
              <a:off x="2392341" y="3255166"/>
              <a:ext cx="44784" cy="38345"/>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90"/>
            <p:cNvSpPr/>
            <p:nvPr/>
          </p:nvSpPr>
          <p:spPr>
            <a:xfrm>
              <a:off x="2392341" y="3200643"/>
              <a:ext cx="44784" cy="38219"/>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90"/>
            <p:cNvSpPr/>
            <p:nvPr/>
          </p:nvSpPr>
          <p:spPr>
            <a:xfrm>
              <a:off x="2392341" y="2490148"/>
              <a:ext cx="44784" cy="38273"/>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90"/>
            <p:cNvSpPr/>
            <p:nvPr/>
          </p:nvSpPr>
          <p:spPr>
            <a:xfrm>
              <a:off x="2392341" y="2380799"/>
              <a:ext cx="44784" cy="38345"/>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90"/>
            <p:cNvSpPr/>
            <p:nvPr/>
          </p:nvSpPr>
          <p:spPr>
            <a:xfrm>
              <a:off x="2392341" y="2326115"/>
              <a:ext cx="44784" cy="38345"/>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90"/>
            <p:cNvSpPr/>
            <p:nvPr/>
          </p:nvSpPr>
          <p:spPr>
            <a:xfrm>
              <a:off x="2392341" y="2271592"/>
              <a:ext cx="44784" cy="38219"/>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90"/>
            <p:cNvSpPr/>
            <p:nvPr/>
          </p:nvSpPr>
          <p:spPr>
            <a:xfrm>
              <a:off x="2392341" y="2216926"/>
              <a:ext cx="44784" cy="3825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90"/>
            <p:cNvSpPr/>
            <p:nvPr/>
          </p:nvSpPr>
          <p:spPr>
            <a:xfrm>
              <a:off x="2392341" y="2053036"/>
              <a:ext cx="44784" cy="38202"/>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90"/>
            <p:cNvSpPr/>
            <p:nvPr/>
          </p:nvSpPr>
          <p:spPr>
            <a:xfrm>
              <a:off x="2392341" y="1998371"/>
              <a:ext cx="44784" cy="3825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90"/>
            <p:cNvSpPr/>
            <p:nvPr/>
          </p:nvSpPr>
          <p:spPr>
            <a:xfrm>
              <a:off x="2392341" y="1670465"/>
              <a:ext cx="44784" cy="3825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90"/>
            <p:cNvSpPr/>
            <p:nvPr/>
          </p:nvSpPr>
          <p:spPr>
            <a:xfrm>
              <a:off x="2337819" y="4238882"/>
              <a:ext cx="44640" cy="38345"/>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90"/>
            <p:cNvSpPr/>
            <p:nvPr/>
          </p:nvSpPr>
          <p:spPr>
            <a:xfrm>
              <a:off x="2337819" y="4184360"/>
              <a:ext cx="44640" cy="38219"/>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90"/>
            <p:cNvSpPr/>
            <p:nvPr/>
          </p:nvSpPr>
          <p:spPr>
            <a:xfrm>
              <a:off x="2337819" y="4129676"/>
              <a:ext cx="44640" cy="38237"/>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90"/>
            <p:cNvSpPr/>
            <p:nvPr/>
          </p:nvSpPr>
          <p:spPr>
            <a:xfrm>
              <a:off x="2337819" y="4075010"/>
              <a:ext cx="44640" cy="38273"/>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90"/>
            <p:cNvSpPr/>
            <p:nvPr/>
          </p:nvSpPr>
          <p:spPr>
            <a:xfrm>
              <a:off x="2337819" y="4020327"/>
              <a:ext cx="44640" cy="38345"/>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90"/>
            <p:cNvSpPr/>
            <p:nvPr/>
          </p:nvSpPr>
          <p:spPr>
            <a:xfrm>
              <a:off x="2337819" y="3965661"/>
              <a:ext cx="44640" cy="38327"/>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90"/>
            <p:cNvSpPr/>
            <p:nvPr/>
          </p:nvSpPr>
          <p:spPr>
            <a:xfrm>
              <a:off x="2337819" y="3911120"/>
              <a:ext cx="44640" cy="38237"/>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90"/>
            <p:cNvSpPr/>
            <p:nvPr/>
          </p:nvSpPr>
          <p:spPr>
            <a:xfrm>
              <a:off x="2337819" y="3583071"/>
              <a:ext cx="44640" cy="38345"/>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90"/>
            <p:cNvSpPr/>
            <p:nvPr/>
          </p:nvSpPr>
          <p:spPr>
            <a:xfrm>
              <a:off x="2337819" y="3528405"/>
              <a:ext cx="44640" cy="38327"/>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90"/>
            <p:cNvSpPr/>
            <p:nvPr/>
          </p:nvSpPr>
          <p:spPr>
            <a:xfrm>
              <a:off x="2337819" y="3473865"/>
              <a:ext cx="44640" cy="38237"/>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90"/>
            <p:cNvSpPr/>
            <p:nvPr/>
          </p:nvSpPr>
          <p:spPr>
            <a:xfrm>
              <a:off x="2337819" y="3419199"/>
              <a:ext cx="44640" cy="38273"/>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90"/>
            <p:cNvSpPr/>
            <p:nvPr/>
          </p:nvSpPr>
          <p:spPr>
            <a:xfrm>
              <a:off x="2337711" y="3364515"/>
              <a:ext cx="44748" cy="38273"/>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90"/>
            <p:cNvSpPr/>
            <p:nvPr/>
          </p:nvSpPr>
          <p:spPr>
            <a:xfrm>
              <a:off x="2337711" y="3309849"/>
              <a:ext cx="44748" cy="38327"/>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90"/>
            <p:cNvSpPr/>
            <p:nvPr/>
          </p:nvSpPr>
          <p:spPr>
            <a:xfrm>
              <a:off x="2337711" y="3255166"/>
              <a:ext cx="44748" cy="38345"/>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90"/>
            <p:cNvSpPr/>
            <p:nvPr/>
          </p:nvSpPr>
          <p:spPr>
            <a:xfrm>
              <a:off x="2337819" y="3200643"/>
              <a:ext cx="44640" cy="38219"/>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90"/>
            <p:cNvSpPr/>
            <p:nvPr/>
          </p:nvSpPr>
          <p:spPr>
            <a:xfrm>
              <a:off x="2337819" y="3145959"/>
              <a:ext cx="44640" cy="38273"/>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90"/>
            <p:cNvSpPr/>
            <p:nvPr/>
          </p:nvSpPr>
          <p:spPr>
            <a:xfrm>
              <a:off x="2337819" y="3036610"/>
              <a:ext cx="44640" cy="38345"/>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90"/>
            <p:cNvSpPr/>
            <p:nvPr/>
          </p:nvSpPr>
          <p:spPr>
            <a:xfrm>
              <a:off x="2337819" y="2544832"/>
              <a:ext cx="44730" cy="38327"/>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90"/>
            <p:cNvSpPr/>
            <p:nvPr/>
          </p:nvSpPr>
          <p:spPr>
            <a:xfrm>
              <a:off x="2337819" y="2490148"/>
              <a:ext cx="44640" cy="38273"/>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90"/>
            <p:cNvSpPr/>
            <p:nvPr/>
          </p:nvSpPr>
          <p:spPr>
            <a:xfrm>
              <a:off x="2337819" y="2435482"/>
              <a:ext cx="44640" cy="3825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90"/>
            <p:cNvSpPr/>
            <p:nvPr/>
          </p:nvSpPr>
          <p:spPr>
            <a:xfrm>
              <a:off x="2337819" y="2380799"/>
              <a:ext cx="44640" cy="38345"/>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90"/>
            <p:cNvSpPr/>
            <p:nvPr/>
          </p:nvSpPr>
          <p:spPr>
            <a:xfrm>
              <a:off x="2337819" y="2271592"/>
              <a:ext cx="44640" cy="38219"/>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90"/>
            <p:cNvSpPr/>
            <p:nvPr/>
          </p:nvSpPr>
          <p:spPr>
            <a:xfrm>
              <a:off x="2337819" y="2107559"/>
              <a:ext cx="44640" cy="38345"/>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90"/>
            <p:cNvSpPr/>
            <p:nvPr/>
          </p:nvSpPr>
          <p:spPr>
            <a:xfrm>
              <a:off x="2337819" y="2053036"/>
              <a:ext cx="44640" cy="38202"/>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90"/>
            <p:cNvSpPr/>
            <p:nvPr/>
          </p:nvSpPr>
          <p:spPr>
            <a:xfrm>
              <a:off x="2337819" y="1998371"/>
              <a:ext cx="44640" cy="3825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90"/>
            <p:cNvSpPr/>
            <p:nvPr/>
          </p:nvSpPr>
          <p:spPr>
            <a:xfrm>
              <a:off x="2337819" y="1943687"/>
              <a:ext cx="44640" cy="38273"/>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90"/>
            <p:cNvSpPr/>
            <p:nvPr/>
          </p:nvSpPr>
          <p:spPr>
            <a:xfrm>
              <a:off x="2337819" y="1725131"/>
              <a:ext cx="44640" cy="38273"/>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90"/>
            <p:cNvSpPr/>
            <p:nvPr/>
          </p:nvSpPr>
          <p:spPr>
            <a:xfrm>
              <a:off x="2337819" y="1670465"/>
              <a:ext cx="44640" cy="3825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90"/>
            <p:cNvSpPr/>
            <p:nvPr/>
          </p:nvSpPr>
          <p:spPr>
            <a:xfrm>
              <a:off x="2283135" y="4184360"/>
              <a:ext cx="44640" cy="38219"/>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90"/>
            <p:cNvSpPr/>
            <p:nvPr/>
          </p:nvSpPr>
          <p:spPr>
            <a:xfrm>
              <a:off x="2283135" y="4129676"/>
              <a:ext cx="44640" cy="38237"/>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90"/>
            <p:cNvSpPr/>
            <p:nvPr/>
          </p:nvSpPr>
          <p:spPr>
            <a:xfrm>
              <a:off x="2283135" y="4075010"/>
              <a:ext cx="44640" cy="38273"/>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90"/>
            <p:cNvSpPr/>
            <p:nvPr/>
          </p:nvSpPr>
          <p:spPr>
            <a:xfrm>
              <a:off x="2283135" y="3528405"/>
              <a:ext cx="44640" cy="38327"/>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90"/>
            <p:cNvSpPr/>
            <p:nvPr/>
          </p:nvSpPr>
          <p:spPr>
            <a:xfrm>
              <a:off x="2283135" y="3473865"/>
              <a:ext cx="44640" cy="38237"/>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90"/>
            <p:cNvSpPr/>
            <p:nvPr/>
          </p:nvSpPr>
          <p:spPr>
            <a:xfrm>
              <a:off x="2283135" y="3419199"/>
              <a:ext cx="44640" cy="38273"/>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90"/>
            <p:cNvSpPr/>
            <p:nvPr/>
          </p:nvSpPr>
          <p:spPr>
            <a:xfrm>
              <a:off x="2283135" y="3364515"/>
              <a:ext cx="44640" cy="38273"/>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90"/>
            <p:cNvSpPr/>
            <p:nvPr/>
          </p:nvSpPr>
          <p:spPr>
            <a:xfrm>
              <a:off x="2283045" y="3309849"/>
              <a:ext cx="44730" cy="38327"/>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90"/>
            <p:cNvSpPr/>
            <p:nvPr/>
          </p:nvSpPr>
          <p:spPr>
            <a:xfrm>
              <a:off x="2283045" y="3255166"/>
              <a:ext cx="44730" cy="38345"/>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90"/>
            <p:cNvSpPr/>
            <p:nvPr/>
          </p:nvSpPr>
          <p:spPr>
            <a:xfrm>
              <a:off x="2283135" y="3200643"/>
              <a:ext cx="44640" cy="38219"/>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90"/>
            <p:cNvSpPr/>
            <p:nvPr/>
          </p:nvSpPr>
          <p:spPr>
            <a:xfrm>
              <a:off x="2283135" y="3036610"/>
              <a:ext cx="44640" cy="38345"/>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90"/>
            <p:cNvSpPr/>
            <p:nvPr/>
          </p:nvSpPr>
          <p:spPr>
            <a:xfrm>
              <a:off x="2283135" y="2982087"/>
              <a:ext cx="44640" cy="38219"/>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90"/>
            <p:cNvSpPr/>
            <p:nvPr/>
          </p:nvSpPr>
          <p:spPr>
            <a:xfrm>
              <a:off x="2283135" y="2599498"/>
              <a:ext cx="44640" cy="38345"/>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90"/>
            <p:cNvSpPr/>
            <p:nvPr/>
          </p:nvSpPr>
          <p:spPr>
            <a:xfrm>
              <a:off x="2283135" y="2544832"/>
              <a:ext cx="44748" cy="38327"/>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90"/>
            <p:cNvSpPr/>
            <p:nvPr/>
          </p:nvSpPr>
          <p:spPr>
            <a:xfrm>
              <a:off x="2283135" y="2490148"/>
              <a:ext cx="44640" cy="38273"/>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90"/>
            <p:cNvSpPr/>
            <p:nvPr/>
          </p:nvSpPr>
          <p:spPr>
            <a:xfrm>
              <a:off x="2283135" y="2435482"/>
              <a:ext cx="44640" cy="3825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90"/>
            <p:cNvSpPr/>
            <p:nvPr/>
          </p:nvSpPr>
          <p:spPr>
            <a:xfrm>
              <a:off x="2283135" y="2380799"/>
              <a:ext cx="44640" cy="38345"/>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90"/>
            <p:cNvSpPr/>
            <p:nvPr/>
          </p:nvSpPr>
          <p:spPr>
            <a:xfrm>
              <a:off x="2283135" y="2326115"/>
              <a:ext cx="44640" cy="38345"/>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90"/>
            <p:cNvSpPr/>
            <p:nvPr/>
          </p:nvSpPr>
          <p:spPr>
            <a:xfrm>
              <a:off x="2283135" y="2271592"/>
              <a:ext cx="44640" cy="38219"/>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90"/>
            <p:cNvSpPr/>
            <p:nvPr/>
          </p:nvSpPr>
          <p:spPr>
            <a:xfrm>
              <a:off x="2283135" y="2216926"/>
              <a:ext cx="44640" cy="3825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90"/>
            <p:cNvSpPr/>
            <p:nvPr/>
          </p:nvSpPr>
          <p:spPr>
            <a:xfrm>
              <a:off x="2283135" y="2107559"/>
              <a:ext cx="44640" cy="38345"/>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90"/>
            <p:cNvSpPr/>
            <p:nvPr/>
          </p:nvSpPr>
          <p:spPr>
            <a:xfrm>
              <a:off x="2283135" y="2053036"/>
              <a:ext cx="44640" cy="38202"/>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90"/>
            <p:cNvSpPr/>
            <p:nvPr/>
          </p:nvSpPr>
          <p:spPr>
            <a:xfrm>
              <a:off x="2283135" y="1998371"/>
              <a:ext cx="44640" cy="3825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90"/>
            <p:cNvSpPr/>
            <p:nvPr/>
          </p:nvSpPr>
          <p:spPr>
            <a:xfrm>
              <a:off x="2283135" y="1943687"/>
              <a:ext cx="44640" cy="38273"/>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90"/>
            <p:cNvSpPr/>
            <p:nvPr/>
          </p:nvSpPr>
          <p:spPr>
            <a:xfrm>
              <a:off x="2283135" y="1725131"/>
              <a:ext cx="44640" cy="38273"/>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90"/>
            <p:cNvSpPr/>
            <p:nvPr/>
          </p:nvSpPr>
          <p:spPr>
            <a:xfrm>
              <a:off x="2283135" y="1670465"/>
              <a:ext cx="44640" cy="3825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90"/>
            <p:cNvSpPr/>
            <p:nvPr/>
          </p:nvSpPr>
          <p:spPr>
            <a:xfrm>
              <a:off x="2228469" y="3473865"/>
              <a:ext cx="44640" cy="38237"/>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90"/>
            <p:cNvSpPr/>
            <p:nvPr/>
          </p:nvSpPr>
          <p:spPr>
            <a:xfrm>
              <a:off x="2228469" y="3419199"/>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90"/>
            <p:cNvSpPr/>
            <p:nvPr/>
          </p:nvSpPr>
          <p:spPr>
            <a:xfrm>
              <a:off x="2228469" y="3364515"/>
              <a:ext cx="44640" cy="38273"/>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90"/>
            <p:cNvSpPr/>
            <p:nvPr/>
          </p:nvSpPr>
          <p:spPr>
            <a:xfrm>
              <a:off x="2228469" y="3309849"/>
              <a:ext cx="44640" cy="38327"/>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90"/>
            <p:cNvSpPr/>
            <p:nvPr/>
          </p:nvSpPr>
          <p:spPr>
            <a:xfrm>
              <a:off x="2228469" y="3255166"/>
              <a:ext cx="44784" cy="38345"/>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90"/>
            <p:cNvSpPr/>
            <p:nvPr/>
          </p:nvSpPr>
          <p:spPr>
            <a:xfrm>
              <a:off x="2228469" y="3200643"/>
              <a:ext cx="44640" cy="38219"/>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90"/>
            <p:cNvSpPr/>
            <p:nvPr/>
          </p:nvSpPr>
          <p:spPr>
            <a:xfrm>
              <a:off x="2228469" y="2982087"/>
              <a:ext cx="44640" cy="38219"/>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90"/>
            <p:cNvSpPr/>
            <p:nvPr/>
          </p:nvSpPr>
          <p:spPr>
            <a:xfrm>
              <a:off x="2228469" y="2872738"/>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90"/>
            <p:cNvSpPr/>
            <p:nvPr/>
          </p:nvSpPr>
          <p:spPr>
            <a:xfrm>
              <a:off x="2228469" y="2654182"/>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90"/>
            <p:cNvSpPr/>
            <p:nvPr/>
          </p:nvSpPr>
          <p:spPr>
            <a:xfrm>
              <a:off x="2228469" y="2599498"/>
              <a:ext cx="44640" cy="38345"/>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90"/>
            <p:cNvSpPr/>
            <p:nvPr/>
          </p:nvSpPr>
          <p:spPr>
            <a:xfrm>
              <a:off x="2228469" y="2544832"/>
              <a:ext cx="44730" cy="38327"/>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90"/>
            <p:cNvSpPr/>
            <p:nvPr/>
          </p:nvSpPr>
          <p:spPr>
            <a:xfrm>
              <a:off x="2228469" y="2490148"/>
              <a:ext cx="44640" cy="38273"/>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90"/>
            <p:cNvSpPr/>
            <p:nvPr/>
          </p:nvSpPr>
          <p:spPr>
            <a:xfrm>
              <a:off x="2228469" y="2435482"/>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90"/>
            <p:cNvSpPr/>
            <p:nvPr/>
          </p:nvSpPr>
          <p:spPr>
            <a:xfrm>
              <a:off x="2228469" y="2380799"/>
              <a:ext cx="44640" cy="38345"/>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90"/>
            <p:cNvSpPr/>
            <p:nvPr/>
          </p:nvSpPr>
          <p:spPr>
            <a:xfrm>
              <a:off x="2228469" y="2107559"/>
              <a:ext cx="44640" cy="38345"/>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90"/>
            <p:cNvSpPr/>
            <p:nvPr/>
          </p:nvSpPr>
          <p:spPr>
            <a:xfrm>
              <a:off x="2228469" y="1943687"/>
              <a:ext cx="44640" cy="38273"/>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90"/>
            <p:cNvSpPr/>
            <p:nvPr/>
          </p:nvSpPr>
          <p:spPr>
            <a:xfrm>
              <a:off x="2228469" y="1779815"/>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90"/>
            <p:cNvSpPr/>
            <p:nvPr/>
          </p:nvSpPr>
          <p:spPr>
            <a:xfrm>
              <a:off x="2228469" y="1725131"/>
              <a:ext cx="44640" cy="38273"/>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90"/>
            <p:cNvSpPr/>
            <p:nvPr/>
          </p:nvSpPr>
          <p:spPr>
            <a:xfrm>
              <a:off x="2173785" y="3200643"/>
              <a:ext cx="44784" cy="38219"/>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90"/>
            <p:cNvSpPr/>
            <p:nvPr/>
          </p:nvSpPr>
          <p:spPr>
            <a:xfrm>
              <a:off x="2173785" y="2982087"/>
              <a:ext cx="44784" cy="38219"/>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90"/>
            <p:cNvSpPr/>
            <p:nvPr/>
          </p:nvSpPr>
          <p:spPr>
            <a:xfrm>
              <a:off x="2173785" y="2872738"/>
              <a:ext cx="44784" cy="38273"/>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90"/>
            <p:cNvSpPr/>
            <p:nvPr/>
          </p:nvSpPr>
          <p:spPr>
            <a:xfrm>
              <a:off x="2173785" y="2818054"/>
              <a:ext cx="44784" cy="38345"/>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90"/>
            <p:cNvSpPr/>
            <p:nvPr/>
          </p:nvSpPr>
          <p:spPr>
            <a:xfrm>
              <a:off x="2173785" y="2763388"/>
              <a:ext cx="44784" cy="38327"/>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90"/>
            <p:cNvSpPr/>
            <p:nvPr/>
          </p:nvSpPr>
          <p:spPr>
            <a:xfrm>
              <a:off x="2173785" y="2708848"/>
              <a:ext cx="44784" cy="38237"/>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90"/>
            <p:cNvSpPr/>
            <p:nvPr/>
          </p:nvSpPr>
          <p:spPr>
            <a:xfrm>
              <a:off x="2173785" y="2654182"/>
              <a:ext cx="44784" cy="38273"/>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90"/>
            <p:cNvSpPr/>
            <p:nvPr/>
          </p:nvSpPr>
          <p:spPr>
            <a:xfrm>
              <a:off x="2173785" y="2599498"/>
              <a:ext cx="44784" cy="38345"/>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90"/>
            <p:cNvSpPr/>
            <p:nvPr/>
          </p:nvSpPr>
          <p:spPr>
            <a:xfrm>
              <a:off x="2173785" y="2544832"/>
              <a:ext cx="44891" cy="38327"/>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90"/>
            <p:cNvSpPr/>
            <p:nvPr/>
          </p:nvSpPr>
          <p:spPr>
            <a:xfrm>
              <a:off x="2173785" y="2490148"/>
              <a:ext cx="44784" cy="38273"/>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90"/>
            <p:cNvSpPr/>
            <p:nvPr/>
          </p:nvSpPr>
          <p:spPr>
            <a:xfrm>
              <a:off x="2173785" y="2435482"/>
              <a:ext cx="44784" cy="3825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90"/>
            <p:cNvSpPr/>
            <p:nvPr/>
          </p:nvSpPr>
          <p:spPr>
            <a:xfrm>
              <a:off x="2173785" y="2380799"/>
              <a:ext cx="44784" cy="38345"/>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90"/>
            <p:cNvSpPr/>
            <p:nvPr/>
          </p:nvSpPr>
          <p:spPr>
            <a:xfrm>
              <a:off x="2173785" y="2326115"/>
              <a:ext cx="44784" cy="38345"/>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90"/>
            <p:cNvSpPr/>
            <p:nvPr/>
          </p:nvSpPr>
          <p:spPr>
            <a:xfrm>
              <a:off x="2173785" y="2107559"/>
              <a:ext cx="44784" cy="38345"/>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90"/>
            <p:cNvSpPr/>
            <p:nvPr/>
          </p:nvSpPr>
          <p:spPr>
            <a:xfrm>
              <a:off x="2173785" y="2053036"/>
              <a:ext cx="44784" cy="38202"/>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90"/>
            <p:cNvSpPr/>
            <p:nvPr/>
          </p:nvSpPr>
          <p:spPr>
            <a:xfrm>
              <a:off x="2173785" y="1943687"/>
              <a:ext cx="44784" cy="38273"/>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90"/>
            <p:cNvSpPr/>
            <p:nvPr/>
          </p:nvSpPr>
          <p:spPr>
            <a:xfrm>
              <a:off x="2173785" y="1779815"/>
              <a:ext cx="44784" cy="3825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90"/>
            <p:cNvSpPr/>
            <p:nvPr/>
          </p:nvSpPr>
          <p:spPr>
            <a:xfrm>
              <a:off x="2173785" y="1725131"/>
              <a:ext cx="44784" cy="38273"/>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90"/>
            <p:cNvSpPr/>
            <p:nvPr/>
          </p:nvSpPr>
          <p:spPr>
            <a:xfrm>
              <a:off x="2119263" y="3200643"/>
              <a:ext cx="44640" cy="38219"/>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90"/>
            <p:cNvSpPr/>
            <p:nvPr/>
          </p:nvSpPr>
          <p:spPr>
            <a:xfrm>
              <a:off x="2119263" y="3145959"/>
              <a:ext cx="44640" cy="38273"/>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90"/>
            <p:cNvSpPr/>
            <p:nvPr/>
          </p:nvSpPr>
          <p:spPr>
            <a:xfrm>
              <a:off x="2119263" y="3091294"/>
              <a:ext cx="44640" cy="38327"/>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90"/>
            <p:cNvSpPr/>
            <p:nvPr/>
          </p:nvSpPr>
          <p:spPr>
            <a:xfrm>
              <a:off x="2119263" y="2763388"/>
              <a:ext cx="44640" cy="38327"/>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90"/>
            <p:cNvSpPr/>
            <p:nvPr/>
          </p:nvSpPr>
          <p:spPr>
            <a:xfrm>
              <a:off x="2119263" y="2708848"/>
              <a:ext cx="44640" cy="38237"/>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90"/>
            <p:cNvSpPr/>
            <p:nvPr/>
          </p:nvSpPr>
          <p:spPr>
            <a:xfrm>
              <a:off x="2119263" y="2654182"/>
              <a:ext cx="44640" cy="38273"/>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90"/>
            <p:cNvSpPr/>
            <p:nvPr/>
          </p:nvSpPr>
          <p:spPr>
            <a:xfrm>
              <a:off x="2119263" y="2599498"/>
              <a:ext cx="44640" cy="38345"/>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90"/>
            <p:cNvSpPr/>
            <p:nvPr/>
          </p:nvSpPr>
          <p:spPr>
            <a:xfrm>
              <a:off x="2119263" y="2544832"/>
              <a:ext cx="44730" cy="38327"/>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90"/>
            <p:cNvSpPr/>
            <p:nvPr/>
          </p:nvSpPr>
          <p:spPr>
            <a:xfrm>
              <a:off x="2119263" y="2490148"/>
              <a:ext cx="44640" cy="38273"/>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90"/>
            <p:cNvSpPr/>
            <p:nvPr/>
          </p:nvSpPr>
          <p:spPr>
            <a:xfrm>
              <a:off x="2119263" y="2435482"/>
              <a:ext cx="44640" cy="3825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90"/>
            <p:cNvSpPr/>
            <p:nvPr/>
          </p:nvSpPr>
          <p:spPr>
            <a:xfrm>
              <a:off x="2119263" y="2380799"/>
              <a:ext cx="44640" cy="38345"/>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90"/>
            <p:cNvSpPr/>
            <p:nvPr/>
          </p:nvSpPr>
          <p:spPr>
            <a:xfrm>
              <a:off x="2119263" y="2326115"/>
              <a:ext cx="44640" cy="38345"/>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90"/>
            <p:cNvSpPr/>
            <p:nvPr/>
          </p:nvSpPr>
          <p:spPr>
            <a:xfrm>
              <a:off x="2119263" y="2107559"/>
              <a:ext cx="44640" cy="38345"/>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90"/>
            <p:cNvSpPr/>
            <p:nvPr/>
          </p:nvSpPr>
          <p:spPr>
            <a:xfrm>
              <a:off x="2119263" y="1943687"/>
              <a:ext cx="44640" cy="38273"/>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90"/>
            <p:cNvSpPr/>
            <p:nvPr/>
          </p:nvSpPr>
          <p:spPr>
            <a:xfrm>
              <a:off x="2119263" y="1779815"/>
              <a:ext cx="44640" cy="3825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90"/>
            <p:cNvSpPr/>
            <p:nvPr/>
          </p:nvSpPr>
          <p:spPr>
            <a:xfrm>
              <a:off x="2119263" y="1725131"/>
              <a:ext cx="44640" cy="38273"/>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90"/>
            <p:cNvSpPr/>
            <p:nvPr/>
          </p:nvSpPr>
          <p:spPr>
            <a:xfrm>
              <a:off x="2064579" y="3091294"/>
              <a:ext cx="44640" cy="38327"/>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90"/>
            <p:cNvSpPr/>
            <p:nvPr/>
          </p:nvSpPr>
          <p:spPr>
            <a:xfrm>
              <a:off x="2064579" y="3036610"/>
              <a:ext cx="44640" cy="38345"/>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90"/>
            <p:cNvSpPr/>
            <p:nvPr/>
          </p:nvSpPr>
          <p:spPr>
            <a:xfrm>
              <a:off x="2064579" y="2982087"/>
              <a:ext cx="44640" cy="38219"/>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90"/>
            <p:cNvSpPr/>
            <p:nvPr/>
          </p:nvSpPr>
          <p:spPr>
            <a:xfrm>
              <a:off x="2064579" y="2763388"/>
              <a:ext cx="44640" cy="38327"/>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90"/>
            <p:cNvSpPr/>
            <p:nvPr/>
          </p:nvSpPr>
          <p:spPr>
            <a:xfrm>
              <a:off x="2064579" y="2708848"/>
              <a:ext cx="44640" cy="38237"/>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90"/>
            <p:cNvSpPr/>
            <p:nvPr/>
          </p:nvSpPr>
          <p:spPr>
            <a:xfrm>
              <a:off x="2064579" y="2654182"/>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90"/>
            <p:cNvSpPr/>
            <p:nvPr/>
          </p:nvSpPr>
          <p:spPr>
            <a:xfrm>
              <a:off x="2064579" y="2599498"/>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90"/>
            <p:cNvSpPr/>
            <p:nvPr/>
          </p:nvSpPr>
          <p:spPr>
            <a:xfrm>
              <a:off x="2064579" y="2544832"/>
              <a:ext cx="44748" cy="38327"/>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90"/>
            <p:cNvSpPr/>
            <p:nvPr/>
          </p:nvSpPr>
          <p:spPr>
            <a:xfrm>
              <a:off x="2064579" y="2490148"/>
              <a:ext cx="44640" cy="38273"/>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90"/>
            <p:cNvSpPr/>
            <p:nvPr/>
          </p:nvSpPr>
          <p:spPr>
            <a:xfrm>
              <a:off x="2064579" y="2435482"/>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90"/>
            <p:cNvSpPr/>
            <p:nvPr/>
          </p:nvSpPr>
          <p:spPr>
            <a:xfrm>
              <a:off x="2064579" y="2380799"/>
              <a:ext cx="44640" cy="38345"/>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90"/>
            <p:cNvSpPr/>
            <p:nvPr/>
          </p:nvSpPr>
          <p:spPr>
            <a:xfrm>
              <a:off x="2064579" y="2326115"/>
              <a:ext cx="44640" cy="38345"/>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90"/>
            <p:cNvSpPr/>
            <p:nvPr/>
          </p:nvSpPr>
          <p:spPr>
            <a:xfrm>
              <a:off x="2064579" y="2271592"/>
              <a:ext cx="44640" cy="38219"/>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90"/>
            <p:cNvSpPr/>
            <p:nvPr/>
          </p:nvSpPr>
          <p:spPr>
            <a:xfrm>
              <a:off x="2064579" y="2107559"/>
              <a:ext cx="44640" cy="38345"/>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90"/>
            <p:cNvSpPr/>
            <p:nvPr/>
          </p:nvSpPr>
          <p:spPr>
            <a:xfrm>
              <a:off x="2064579" y="1889003"/>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90"/>
            <p:cNvSpPr/>
            <p:nvPr/>
          </p:nvSpPr>
          <p:spPr>
            <a:xfrm>
              <a:off x="2064579" y="1725131"/>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90"/>
            <p:cNvSpPr/>
            <p:nvPr/>
          </p:nvSpPr>
          <p:spPr>
            <a:xfrm>
              <a:off x="2009913" y="3036610"/>
              <a:ext cx="44622" cy="38345"/>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90"/>
            <p:cNvSpPr/>
            <p:nvPr/>
          </p:nvSpPr>
          <p:spPr>
            <a:xfrm>
              <a:off x="2009913" y="2982087"/>
              <a:ext cx="44622" cy="38219"/>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90"/>
            <p:cNvSpPr/>
            <p:nvPr/>
          </p:nvSpPr>
          <p:spPr>
            <a:xfrm>
              <a:off x="2009913" y="2763388"/>
              <a:ext cx="44622" cy="38327"/>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90"/>
            <p:cNvSpPr/>
            <p:nvPr/>
          </p:nvSpPr>
          <p:spPr>
            <a:xfrm>
              <a:off x="2009913" y="2708848"/>
              <a:ext cx="44622" cy="38237"/>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90"/>
            <p:cNvSpPr/>
            <p:nvPr/>
          </p:nvSpPr>
          <p:spPr>
            <a:xfrm>
              <a:off x="2009913" y="2654182"/>
              <a:ext cx="44622" cy="38273"/>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90"/>
            <p:cNvSpPr/>
            <p:nvPr/>
          </p:nvSpPr>
          <p:spPr>
            <a:xfrm>
              <a:off x="2009913" y="2599498"/>
              <a:ext cx="44622" cy="38345"/>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90"/>
            <p:cNvSpPr/>
            <p:nvPr/>
          </p:nvSpPr>
          <p:spPr>
            <a:xfrm>
              <a:off x="2009913" y="2544832"/>
              <a:ext cx="44730" cy="38327"/>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90"/>
            <p:cNvSpPr/>
            <p:nvPr/>
          </p:nvSpPr>
          <p:spPr>
            <a:xfrm>
              <a:off x="2009913" y="2490148"/>
              <a:ext cx="44622" cy="38273"/>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90"/>
            <p:cNvSpPr/>
            <p:nvPr/>
          </p:nvSpPr>
          <p:spPr>
            <a:xfrm>
              <a:off x="2009913" y="2435482"/>
              <a:ext cx="44622" cy="3825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90"/>
            <p:cNvSpPr/>
            <p:nvPr/>
          </p:nvSpPr>
          <p:spPr>
            <a:xfrm>
              <a:off x="2009913" y="2380799"/>
              <a:ext cx="44622" cy="38345"/>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90"/>
            <p:cNvSpPr/>
            <p:nvPr/>
          </p:nvSpPr>
          <p:spPr>
            <a:xfrm>
              <a:off x="2009913" y="2326115"/>
              <a:ext cx="44622" cy="38345"/>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90"/>
            <p:cNvSpPr/>
            <p:nvPr/>
          </p:nvSpPr>
          <p:spPr>
            <a:xfrm>
              <a:off x="2009913" y="2271592"/>
              <a:ext cx="44622" cy="38219"/>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90"/>
            <p:cNvSpPr/>
            <p:nvPr/>
          </p:nvSpPr>
          <p:spPr>
            <a:xfrm>
              <a:off x="2009913" y="2162243"/>
              <a:ext cx="44622" cy="38273"/>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90"/>
            <p:cNvSpPr/>
            <p:nvPr/>
          </p:nvSpPr>
          <p:spPr>
            <a:xfrm>
              <a:off x="2009913" y="2107559"/>
              <a:ext cx="44622" cy="38345"/>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90"/>
            <p:cNvSpPr/>
            <p:nvPr/>
          </p:nvSpPr>
          <p:spPr>
            <a:xfrm>
              <a:off x="2009913" y="2053036"/>
              <a:ext cx="44622" cy="382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90"/>
            <p:cNvSpPr/>
            <p:nvPr/>
          </p:nvSpPr>
          <p:spPr>
            <a:xfrm>
              <a:off x="2009913" y="1998371"/>
              <a:ext cx="44622" cy="3825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90"/>
            <p:cNvSpPr/>
            <p:nvPr/>
          </p:nvSpPr>
          <p:spPr>
            <a:xfrm>
              <a:off x="2009913" y="1834337"/>
              <a:ext cx="44622" cy="38345"/>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90"/>
            <p:cNvSpPr/>
            <p:nvPr/>
          </p:nvSpPr>
          <p:spPr>
            <a:xfrm>
              <a:off x="2009913" y="1725131"/>
              <a:ext cx="44622" cy="38273"/>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90"/>
            <p:cNvSpPr/>
            <p:nvPr/>
          </p:nvSpPr>
          <p:spPr>
            <a:xfrm>
              <a:off x="1955229" y="3036610"/>
              <a:ext cx="44784" cy="38345"/>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90"/>
            <p:cNvSpPr/>
            <p:nvPr/>
          </p:nvSpPr>
          <p:spPr>
            <a:xfrm>
              <a:off x="1955229" y="2982087"/>
              <a:ext cx="44784" cy="38219"/>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90"/>
            <p:cNvSpPr/>
            <p:nvPr/>
          </p:nvSpPr>
          <p:spPr>
            <a:xfrm>
              <a:off x="1955229" y="2763388"/>
              <a:ext cx="44784" cy="38327"/>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90"/>
            <p:cNvSpPr/>
            <p:nvPr/>
          </p:nvSpPr>
          <p:spPr>
            <a:xfrm>
              <a:off x="1955229" y="2708848"/>
              <a:ext cx="44784" cy="38237"/>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90"/>
            <p:cNvSpPr/>
            <p:nvPr/>
          </p:nvSpPr>
          <p:spPr>
            <a:xfrm>
              <a:off x="1955229" y="2654182"/>
              <a:ext cx="44784" cy="38273"/>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90"/>
            <p:cNvSpPr/>
            <p:nvPr/>
          </p:nvSpPr>
          <p:spPr>
            <a:xfrm>
              <a:off x="1955229" y="2599498"/>
              <a:ext cx="44784" cy="38345"/>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90"/>
            <p:cNvSpPr/>
            <p:nvPr/>
          </p:nvSpPr>
          <p:spPr>
            <a:xfrm>
              <a:off x="1955229" y="2544832"/>
              <a:ext cx="44891" cy="38327"/>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90"/>
            <p:cNvSpPr/>
            <p:nvPr/>
          </p:nvSpPr>
          <p:spPr>
            <a:xfrm>
              <a:off x="1955229" y="2490148"/>
              <a:ext cx="44784" cy="38273"/>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90"/>
            <p:cNvSpPr/>
            <p:nvPr/>
          </p:nvSpPr>
          <p:spPr>
            <a:xfrm>
              <a:off x="1955229" y="2435482"/>
              <a:ext cx="44784" cy="3825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90"/>
            <p:cNvSpPr/>
            <p:nvPr/>
          </p:nvSpPr>
          <p:spPr>
            <a:xfrm>
              <a:off x="1955229" y="2380799"/>
              <a:ext cx="44784" cy="38345"/>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90"/>
            <p:cNvSpPr/>
            <p:nvPr/>
          </p:nvSpPr>
          <p:spPr>
            <a:xfrm>
              <a:off x="1955229" y="2326115"/>
              <a:ext cx="44784" cy="38345"/>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90"/>
            <p:cNvSpPr/>
            <p:nvPr/>
          </p:nvSpPr>
          <p:spPr>
            <a:xfrm>
              <a:off x="1955229" y="2271592"/>
              <a:ext cx="44784" cy="38219"/>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90"/>
            <p:cNvSpPr/>
            <p:nvPr/>
          </p:nvSpPr>
          <p:spPr>
            <a:xfrm>
              <a:off x="1955229" y="2216926"/>
              <a:ext cx="44784" cy="3825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90"/>
            <p:cNvSpPr/>
            <p:nvPr/>
          </p:nvSpPr>
          <p:spPr>
            <a:xfrm>
              <a:off x="1955229" y="2162243"/>
              <a:ext cx="44784" cy="38273"/>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90"/>
            <p:cNvSpPr/>
            <p:nvPr/>
          </p:nvSpPr>
          <p:spPr>
            <a:xfrm>
              <a:off x="1955229" y="2107559"/>
              <a:ext cx="44784" cy="38345"/>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90"/>
            <p:cNvSpPr/>
            <p:nvPr/>
          </p:nvSpPr>
          <p:spPr>
            <a:xfrm>
              <a:off x="1955229" y="1889003"/>
              <a:ext cx="44784" cy="38345"/>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90"/>
            <p:cNvSpPr/>
            <p:nvPr/>
          </p:nvSpPr>
          <p:spPr>
            <a:xfrm>
              <a:off x="1900563" y="2982087"/>
              <a:ext cx="44784" cy="38219"/>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90"/>
            <p:cNvSpPr/>
            <p:nvPr/>
          </p:nvSpPr>
          <p:spPr>
            <a:xfrm>
              <a:off x="1900563" y="2927404"/>
              <a:ext cx="44784" cy="38273"/>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90"/>
            <p:cNvSpPr/>
            <p:nvPr/>
          </p:nvSpPr>
          <p:spPr>
            <a:xfrm>
              <a:off x="1900563" y="2872738"/>
              <a:ext cx="44784" cy="38273"/>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90"/>
            <p:cNvSpPr/>
            <p:nvPr/>
          </p:nvSpPr>
          <p:spPr>
            <a:xfrm>
              <a:off x="1900563" y="2818054"/>
              <a:ext cx="44784" cy="38345"/>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90"/>
            <p:cNvSpPr/>
            <p:nvPr/>
          </p:nvSpPr>
          <p:spPr>
            <a:xfrm>
              <a:off x="1900563" y="2763388"/>
              <a:ext cx="44784" cy="38327"/>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90"/>
            <p:cNvSpPr/>
            <p:nvPr/>
          </p:nvSpPr>
          <p:spPr>
            <a:xfrm>
              <a:off x="1900563" y="2708848"/>
              <a:ext cx="44784" cy="38237"/>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90"/>
            <p:cNvSpPr/>
            <p:nvPr/>
          </p:nvSpPr>
          <p:spPr>
            <a:xfrm>
              <a:off x="1900563" y="2654182"/>
              <a:ext cx="44784" cy="38273"/>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90"/>
            <p:cNvSpPr/>
            <p:nvPr/>
          </p:nvSpPr>
          <p:spPr>
            <a:xfrm>
              <a:off x="1900563" y="2599498"/>
              <a:ext cx="44784" cy="38345"/>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90"/>
            <p:cNvSpPr/>
            <p:nvPr/>
          </p:nvSpPr>
          <p:spPr>
            <a:xfrm>
              <a:off x="1900563" y="2544832"/>
              <a:ext cx="44873" cy="38327"/>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90"/>
            <p:cNvSpPr/>
            <p:nvPr/>
          </p:nvSpPr>
          <p:spPr>
            <a:xfrm>
              <a:off x="1900563" y="2490148"/>
              <a:ext cx="44784" cy="38273"/>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90"/>
            <p:cNvSpPr/>
            <p:nvPr/>
          </p:nvSpPr>
          <p:spPr>
            <a:xfrm>
              <a:off x="1900563" y="2435482"/>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90"/>
            <p:cNvSpPr/>
            <p:nvPr/>
          </p:nvSpPr>
          <p:spPr>
            <a:xfrm>
              <a:off x="1900563" y="2380799"/>
              <a:ext cx="44784" cy="38345"/>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90"/>
            <p:cNvSpPr/>
            <p:nvPr/>
          </p:nvSpPr>
          <p:spPr>
            <a:xfrm>
              <a:off x="1900563" y="2326115"/>
              <a:ext cx="44784" cy="38345"/>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90"/>
            <p:cNvSpPr/>
            <p:nvPr/>
          </p:nvSpPr>
          <p:spPr>
            <a:xfrm>
              <a:off x="1900563" y="2271592"/>
              <a:ext cx="44784" cy="38219"/>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90"/>
            <p:cNvSpPr/>
            <p:nvPr/>
          </p:nvSpPr>
          <p:spPr>
            <a:xfrm>
              <a:off x="1900563" y="2216926"/>
              <a:ext cx="44784" cy="3825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90"/>
            <p:cNvSpPr/>
            <p:nvPr/>
          </p:nvSpPr>
          <p:spPr>
            <a:xfrm>
              <a:off x="1900563" y="2162243"/>
              <a:ext cx="44784" cy="38273"/>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90"/>
            <p:cNvSpPr/>
            <p:nvPr/>
          </p:nvSpPr>
          <p:spPr>
            <a:xfrm>
              <a:off x="1900563" y="2107559"/>
              <a:ext cx="44784" cy="38345"/>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90"/>
            <p:cNvSpPr/>
            <p:nvPr/>
          </p:nvSpPr>
          <p:spPr>
            <a:xfrm>
              <a:off x="1900563" y="2053036"/>
              <a:ext cx="44784" cy="38202"/>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90"/>
            <p:cNvSpPr/>
            <p:nvPr/>
          </p:nvSpPr>
          <p:spPr>
            <a:xfrm>
              <a:off x="1900563" y="1834337"/>
              <a:ext cx="44784" cy="38345"/>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90"/>
            <p:cNvSpPr/>
            <p:nvPr/>
          </p:nvSpPr>
          <p:spPr>
            <a:xfrm>
              <a:off x="1846023" y="2927404"/>
              <a:ext cx="44640" cy="38273"/>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90"/>
            <p:cNvSpPr/>
            <p:nvPr/>
          </p:nvSpPr>
          <p:spPr>
            <a:xfrm>
              <a:off x="1846023" y="2872738"/>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90"/>
            <p:cNvSpPr/>
            <p:nvPr/>
          </p:nvSpPr>
          <p:spPr>
            <a:xfrm>
              <a:off x="1846023" y="2818054"/>
              <a:ext cx="44640" cy="38345"/>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90"/>
            <p:cNvSpPr/>
            <p:nvPr/>
          </p:nvSpPr>
          <p:spPr>
            <a:xfrm>
              <a:off x="1846023" y="2763388"/>
              <a:ext cx="44640" cy="38327"/>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90"/>
            <p:cNvSpPr/>
            <p:nvPr/>
          </p:nvSpPr>
          <p:spPr>
            <a:xfrm>
              <a:off x="1846023" y="2708848"/>
              <a:ext cx="44640" cy="38237"/>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90"/>
            <p:cNvSpPr/>
            <p:nvPr/>
          </p:nvSpPr>
          <p:spPr>
            <a:xfrm>
              <a:off x="1846023" y="2654182"/>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90"/>
            <p:cNvSpPr/>
            <p:nvPr/>
          </p:nvSpPr>
          <p:spPr>
            <a:xfrm>
              <a:off x="1846023" y="2599498"/>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90"/>
            <p:cNvSpPr/>
            <p:nvPr/>
          </p:nvSpPr>
          <p:spPr>
            <a:xfrm>
              <a:off x="1846023" y="2544832"/>
              <a:ext cx="44748" cy="38327"/>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90"/>
            <p:cNvSpPr/>
            <p:nvPr/>
          </p:nvSpPr>
          <p:spPr>
            <a:xfrm>
              <a:off x="1846023" y="2490148"/>
              <a:ext cx="44640" cy="38273"/>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90"/>
            <p:cNvSpPr/>
            <p:nvPr/>
          </p:nvSpPr>
          <p:spPr>
            <a:xfrm>
              <a:off x="1846023" y="2435482"/>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90"/>
            <p:cNvSpPr/>
            <p:nvPr/>
          </p:nvSpPr>
          <p:spPr>
            <a:xfrm>
              <a:off x="1846023" y="2380799"/>
              <a:ext cx="44640" cy="38345"/>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90"/>
            <p:cNvSpPr/>
            <p:nvPr/>
          </p:nvSpPr>
          <p:spPr>
            <a:xfrm>
              <a:off x="1846023" y="2326115"/>
              <a:ext cx="44640" cy="38345"/>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90"/>
            <p:cNvSpPr/>
            <p:nvPr/>
          </p:nvSpPr>
          <p:spPr>
            <a:xfrm>
              <a:off x="1846023" y="2271592"/>
              <a:ext cx="44640" cy="38219"/>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90"/>
            <p:cNvSpPr/>
            <p:nvPr/>
          </p:nvSpPr>
          <p:spPr>
            <a:xfrm>
              <a:off x="1846023" y="2216926"/>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90"/>
            <p:cNvSpPr/>
            <p:nvPr/>
          </p:nvSpPr>
          <p:spPr>
            <a:xfrm>
              <a:off x="1846023" y="2162243"/>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90"/>
            <p:cNvSpPr/>
            <p:nvPr/>
          </p:nvSpPr>
          <p:spPr>
            <a:xfrm>
              <a:off x="1846023" y="2107559"/>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90"/>
            <p:cNvSpPr/>
            <p:nvPr/>
          </p:nvSpPr>
          <p:spPr>
            <a:xfrm>
              <a:off x="1846023" y="2053036"/>
              <a:ext cx="44640" cy="382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90"/>
            <p:cNvSpPr/>
            <p:nvPr/>
          </p:nvSpPr>
          <p:spPr>
            <a:xfrm>
              <a:off x="1846023" y="1998371"/>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90"/>
            <p:cNvSpPr/>
            <p:nvPr/>
          </p:nvSpPr>
          <p:spPr>
            <a:xfrm>
              <a:off x="1791357" y="2763388"/>
              <a:ext cx="44622" cy="38327"/>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90"/>
            <p:cNvSpPr/>
            <p:nvPr/>
          </p:nvSpPr>
          <p:spPr>
            <a:xfrm>
              <a:off x="1791357" y="2708848"/>
              <a:ext cx="44622" cy="38237"/>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90"/>
            <p:cNvSpPr/>
            <p:nvPr/>
          </p:nvSpPr>
          <p:spPr>
            <a:xfrm>
              <a:off x="1791357" y="2654182"/>
              <a:ext cx="44622" cy="38273"/>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90"/>
            <p:cNvSpPr/>
            <p:nvPr/>
          </p:nvSpPr>
          <p:spPr>
            <a:xfrm>
              <a:off x="1791357" y="2599498"/>
              <a:ext cx="44622" cy="38345"/>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90"/>
            <p:cNvSpPr/>
            <p:nvPr/>
          </p:nvSpPr>
          <p:spPr>
            <a:xfrm>
              <a:off x="1791357" y="2544832"/>
              <a:ext cx="44730" cy="38327"/>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90"/>
            <p:cNvSpPr/>
            <p:nvPr/>
          </p:nvSpPr>
          <p:spPr>
            <a:xfrm>
              <a:off x="1791357" y="2490148"/>
              <a:ext cx="44622" cy="38273"/>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90"/>
            <p:cNvSpPr/>
            <p:nvPr/>
          </p:nvSpPr>
          <p:spPr>
            <a:xfrm>
              <a:off x="1791357" y="2435482"/>
              <a:ext cx="44622" cy="3825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90"/>
            <p:cNvSpPr/>
            <p:nvPr/>
          </p:nvSpPr>
          <p:spPr>
            <a:xfrm>
              <a:off x="1791357" y="2380799"/>
              <a:ext cx="44622" cy="38345"/>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90"/>
            <p:cNvSpPr/>
            <p:nvPr/>
          </p:nvSpPr>
          <p:spPr>
            <a:xfrm>
              <a:off x="1791357" y="2326115"/>
              <a:ext cx="44622" cy="38345"/>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90"/>
            <p:cNvSpPr/>
            <p:nvPr/>
          </p:nvSpPr>
          <p:spPr>
            <a:xfrm>
              <a:off x="1791357" y="2271592"/>
              <a:ext cx="44622" cy="38219"/>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90"/>
            <p:cNvSpPr/>
            <p:nvPr/>
          </p:nvSpPr>
          <p:spPr>
            <a:xfrm>
              <a:off x="1791357" y="2216926"/>
              <a:ext cx="44622" cy="3825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90"/>
            <p:cNvSpPr/>
            <p:nvPr/>
          </p:nvSpPr>
          <p:spPr>
            <a:xfrm>
              <a:off x="1791357" y="2162243"/>
              <a:ext cx="44622" cy="38273"/>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90"/>
            <p:cNvSpPr/>
            <p:nvPr/>
          </p:nvSpPr>
          <p:spPr>
            <a:xfrm>
              <a:off x="1791357" y="2107559"/>
              <a:ext cx="44622" cy="38345"/>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90"/>
            <p:cNvSpPr/>
            <p:nvPr/>
          </p:nvSpPr>
          <p:spPr>
            <a:xfrm>
              <a:off x="1791357" y="2053036"/>
              <a:ext cx="44622" cy="382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90"/>
            <p:cNvSpPr/>
            <p:nvPr/>
          </p:nvSpPr>
          <p:spPr>
            <a:xfrm>
              <a:off x="1791357" y="1998371"/>
              <a:ext cx="44622" cy="3825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90"/>
            <p:cNvSpPr/>
            <p:nvPr/>
          </p:nvSpPr>
          <p:spPr>
            <a:xfrm>
              <a:off x="1791357" y="1943687"/>
              <a:ext cx="44622" cy="38273"/>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90"/>
            <p:cNvSpPr/>
            <p:nvPr/>
          </p:nvSpPr>
          <p:spPr>
            <a:xfrm>
              <a:off x="1791357" y="1779815"/>
              <a:ext cx="44622" cy="3825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90"/>
            <p:cNvSpPr/>
            <p:nvPr/>
          </p:nvSpPr>
          <p:spPr>
            <a:xfrm>
              <a:off x="1736673" y="2872738"/>
              <a:ext cx="44640" cy="38273"/>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90"/>
            <p:cNvSpPr/>
            <p:nvPr/>
          </p:nvSpPr>
          <p:spPr>
            <a:xfrm>
              <a:off x="1736673" y="2818054"/>
              <a:ext cx="44640" cy="38345"/>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90"/>
            <p:cNvSpPr/>
            <p:nvPr/>
          </p:nvSpPr>
          <p:spPr>
            <a:xfrm>
              <a:off x="1736673" y="2763388"/>
              <a:ext cx="44640" cy="38327"/>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90"/>
            <p:cNvSpPr/>
            <p:nvPr/>
          </p:nvSpPr>
          <p:spPr>
            <a:xfrm>
              <a:off x="1736673" y="2708848"/>
              <a:ext cx="44640" cy="38237"/>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90"/>
            <p:cNvSpPr/>
            <p:nvPr/>
          </p:nvSpPr>
          <p:spPr>
            <a:xfrm>
              <a:off x="1736673" y="2654182"/>
              <a:ext cx="44640" cy="38273"/>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90"/>
            <p:cNvSpPr/>
            <p:nvPr/>
          </p:nvSpPr>
          <p:spPr>
            <a:xfrm>
              <a:off x="1736673" y="2599498"/>
              <a:ext cx="44640" cy="38345"/>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90"/>
            <p:cNvSpPr/>
            <p:nvPr/>
          </p:nvSpPr>
          <p:spPr>
            <a:xfrm>
              <a:off x="1736673" y="2544832"/>
              <a:ext cx="44748" cy="38327"/>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90"/>
            <p:cNvSpPr/>
            <p:nvPr/>
          </p:nvSpPr>
          <p:spPr>
            <a:xfrm>
              <a:off x="1736673" y="2490148"/>
              <a:ext cx="44640" cy="38273"/>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90"/>
            <p:cNvSpPr/>
            <p:nvPr/>
          </p:nvSpPr>
          <p:spPr>
            <a:xfrm>
              <a:off x="1736673" y="2435482"/>
              <a:ext cx="44640" cy="3825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90"/>
            <p:cNvSpPr/>
            <p:nvPr/>
          </p:nvSpPr>
          <p:spPr>
            <a:xfrm>
              <a:off x="1736673" y="2380799"/>
              <a:ext cx="44640" cy="38345"/>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90"/>
            <p:cNvSpPr/>
            <p:nvPr/>
          </p:nvSpPr>
          <p:spPr>
            <a:xfrm>
              <a:off x="1736673" y="2326115"/>
              <a:ext cx="44640" cy="38345"/>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90"/>
            <p:cNvSpPr/>
            <p:nvPr/>
          </p:nvSpPr>
          <p:spPr>
            <a:xfrm>
              <a:off x="1736673" y="2271592"/>
              <a:ext cx="44640" cy="38219"/>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90"/>
            <p:cNvSpPr/>
            <p:nvPr/>
          </p:nvSpPr>
          <p:spPr>
            <a:xfrm>
              <a:off x="1736673" y="2216926"/>
              <a:ext cx="44640" cy="3825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90"/>
            <p:cNvSpPr/>
            <p:nvPr/>
          </p:nvSpPr>
          <p:spPr>
            <a:xfrm>
              <a:off x="1736673" y="2162243"/>
              <a:ext cx="44640" cy="38273"/>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90"/>
            <p:cNvSpPr/>
            <p:nvPr/>
          </p:nvSpPr>
          <p:spPr>
            <a:xfrm>
              <a:off x="1736673" y="2107559"/>
              <a:ext cx="44640" cy="38345"/>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90"/>
            <p:cNvSpPr/>
            <p:nvPr/>
          </p:nvSpPr>
          <p:spPr>
            <a:xfrm>
              <a:off x="1736673" y="2053036"/>
              <a:ext cx="44640" cy="382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90"/>
            <p:cNvSpPr/>
            <p:nvPr/>
          </p:nvSpPr>
          <p:spPr>
            <a:xfrm>
              <a:off x="1736673" y="1998371"/>
              <a:ext cx="44640" cy="3825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90"/>
            <p:cNvSpPr/>
            <p:nvPr/>
          </p:nvSpPr>
          <p:spPr>
            <a:xfrm>
              <a:off x="1736673" y="1834337"/>
              <a:ext cx="44640" cy="38345"/>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90"/>
            <p:cNvSpPr/>
            <p:nvPr/>
          </p:nvSpPr>
          <p:spPr>
            <a:xfrm>
              <a:off x="1682007" y="2763388"/>
              <a:ext cx="44766" cy="38327"/>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90"/>
            <p:cNvSpPr/>
            <p:nvPr/>
          </p:nvSpPr>
          <p:spPr>
            <a:xfrm>
              <a:off x="1682007" y="2708848"/>
              <a:ext cx="44766" cy="38237"/>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90"/>
            <p:cNvSpPr/>
            <p:nvPr/>
          </p:nvSpPr>
          <p:spPr>
            <a:xfrm>
              <a:off x="1682007" y="2654182"/>
              <a:ext cx="44766" cy="38273"/>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90"/>
            <p:cNvSpPr/>
            <p:nvPr/>
          </p:nvSpPr>
          <p:spPr>
            <a:xfrm>
              <a:off x="1682007" y="2599498"/>
              <a:ext cx="44766" cy="38345"/>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90"/>
            <p:cNvSpPr/>
            <p:nvPr/>
          </p:nvSpPr>
          <p:spPr>
            <a:xfrm>
              <a:off x="1682007" y="2544832"/>
              <a:ext cx="44873" cy="38327"/>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90"/>
            <p:cNvSpPr/>
            <p:nvPr/>
          </p:nvSpPr>
          <p:spPr>
            <a:xfrm>
              <a:off x="1682007" y="2490148"/>
              <a:ext cx="44766" cy="38273"/>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90"/>
            <p:cNvSpPr/>
            <p:nvPr/>
          </p:nvSpPr>
          <p:spPr>
            <a:xfrm>
              <a:off x="1682007" y="2435482"/>
              <a:ext cx="44766" cy="3825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90"/>
            <p:cNvSpPr/>
            <p:nvPr/>
          </p:nvSpPr>
          <p:spPr>
            <a:xfrm>
              <a:off x="1682007" y="2380799"/>
              <a:ext cx="44766" cy="38345"/>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90"/>
            <p:cNvSpPr/>
            <p:nvPr/>
          </p:nvSpPr>
          <p:spPr>
            <a:xfrm>
              <a:off x="1682007" y="2326115"/>
              <a:ext cx="44766" cy="38345"/>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90"/>
            <p:cNvSpPr/>
            <p:nvPr/>
          </p:nvSpPr>
          <p:spPr>
            <a:xfrm>
              <a:off x="1682007" y="2271592"/>
              <a:ext cx="44766" cy="38219"/>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90"/>
            <p:cNvSpPr/>
            <p:nvPr/>
          </p:nvSpPr>
          <p:spPr>
            <a:xfrm>
              <a:off x="1682007" y="2216926"/>
              <a:ext cx="44766" cy="3825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90"/>
            <p:cNvSpPr/>
            <p:nvPr/>
          </p:nvSpPr>
          <p:spPr>
            <a:xfrm>
              <a:off x="1682007" y="2162243"/>
              <a:ext cx="44766" cy="38273"/>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90"/>
            <p:cNvSpPr/>
            <p:nvPr/>
          </p:nvSpPr>
          <p:spPr>
            <a:xfrm>
              <a:off x="1682007" y="2107559"/>
              <a:ext cx="44766" cy="38345"/>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90"/>
            <p:cNvSpPr/>
            <p:nvPr/>
          </p:nvSpPr>
          <p:spPr>
            <a:xfrm>
              <a:off x="1682007" y="2053036"/>
              <a:ext cx="44766" cy="38202"/>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90"/>
            <p:cNvSpPr/>
            <p:nvPr/>
          </p:nvSpPr>
          <p:spPr>
            <a:xfrm>
              <a:off x="1682007" y="1889003"/>
              <a:ext cx="44766" cy="38345"/>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90"/>
            <p:cNvSpPr/>
            <p:nvPr/>
          </p:nvSpPr>
          <p:spPr>
            <a:xfrm>
              <a:off x="1627324" y="2654182"/>
              <a:ext cx="44784" cy="38273"/>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90"/>
            <p:cNvSpPr/>
            <p:nvPr/>
          </p:nvSpPr>
          <p:spPr>
            <a:xfrm>
              <a:off x="1627324" y="2599498"/>
              <a:ext cx="44784" cy="38345"/>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90"/>
            <p:cNvSpPr/>
            <p:nvPr/>
          </p:nvSpPr>
          <p:spPr>
            <a:xfrm>
              <a:off x="1627324" y="2544832"/>
              <a:ext cx="44891" cy="38327"/>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90"/>
            <p:cNvSpPr/>
            <p:nvPr/>
          </p:nvSpPr>
          <p:spPr>
            <a:xfrm>
              <a:off x="1627324" y="2490148"/>
              <a:ext cx="44784" cy="38273"/>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90"/>
            <p:cNvSpPr/>
            <p:nvPr/>
          </p:nvSpPr>
          <p:spPr>
            <a:xfrm>
              <a:off x="1627324" y="2435482"/>
              <a:ext cx="44784" cy="3825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90"/>
            <p:cNvSpPr/>
            <p:nvPr/>
          </p:nvSpPr>
          <p:spPr>
            <a:xfrm>
              <a:off x="1627324" y="2380799"/>
              <a:ext cx="44784" cy="38345"/>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90"/>
            <p:cNvSpPr/>
            <p:nvPr/>
          </p:nvSpPr>
          <p:spPr>
            <a:xfrm>
              <a:off x="1627324" y="2326115"/>
              <a:ext cx="44784" cy="38345"/>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90"/>
            <p:cNvSpPr/>
            <p:nvPr/>
          </p:nvSpPr>
          <p:spPr>
            <a:xfrm>
              <a:off x="1627324" y="2271592"/>
              <a:ext cx="44784" cy="38219"/>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90"/>
            <p:cNvSpPr/>
            <p:nvPr/>
          </p:nvSpPr>
          <p:spPr>
            <a:xfrm>
              <a:off x="1627324" y="2216926"/>
              <a:ext cx="44784" cy="3825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90"/>
            <p:cNvSpPr/>
            <p:nvPr/>
          </p:nvSpPr>
          <p:spPr>
            <a:xfrm>
              <a:off x="1627324" y="2162243"/>
              <a:ext cx="44784" cy="38273"/>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90"/>
            <p:cNvSpPr/>
            <p:nvPr/>
          </p:nvSpPr>
          <p:spPr>
            <a:xfrm>
              <a:off x="1627324" y="2107559"/>
              <a:ext cx="44784" cy="38345"/>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90"/>
            <p:cNvSpPr/>
            <p:nvPr/>
          </p:nvSpPr>
          <p:spPr>
            <a:xfrm>
              <a:off x="1627324" y="2053036"/>
              <a:ext cx="44784" cy="38202"/>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90"/>
            <p:cNvSpPr/>
            <p:nvPr/>
          </p:nvSpPr>
          <p:spPr>
            <a:xfrm>
              <a:off x="1627324" y="1943687"/>
              <a:ext cx="44784" cy="38273"/>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90"/>
            <p:cNvSpPr/>
            <p:nvPr/>
          </p:nvSpPr>
          <p:spPr>
            <a:xfrm>
              <a:off x="1627324" y="1889003"/>
              <a:ext cx="44784" cy="38345"/>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90"/>
            <p:cNvSpPr/>
            <p:nvPr/>
          </p:nvSpPr>
          <p:spPr>
            <a:xfrm>
              <a:off x="1627324" y="1834337"/>
              <a:ext cx="44784" cy="38345"/>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90"/>
            <p:cNvSpPr/>
            <p:nvPr/>
          </p:nvSpPr>
          <p:spPr>
            <a:xfrm>
              <a:off x="1572801" y="2435482"/>
              <a:ext cx="44622" cy="3825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90"/>
            <p:cNvSpPr/>
            <p:nvPr/>
          </p:nvSpPr>
          <p:spPr>
            <a:xfrm>
              <a:off x="1572801" y="2380799"/>
              <a:ext cx="44622" cy="38345"/>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90"/>
            <p:cNvSpPr/>
            <p:nvPr/>
          </p:nvSpPr>
          <p:spPr>
            <a:xfrm>
              <a:off x="1572801" y="2326115"/>
              <a:ext cx="44622" cy="38345"/>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90"/>
            <p:cNvSpPr/>
            <p:nvPr/>
          </p:nvSpPr>
          <p:spPr>
            <a:xfrm>
              <a:off x="1572801" y="2271592"/>
              <a:ext cx="44622" cy="38219"/>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90"/>
            <p:cNvSpPr/>
            <p:nvPr/>
          </p:nvSpPr>
          <p:spPr>
            <a:xfrm>
              <a:off x="1572801" y="2216926"/>
              <a:ext cx="44622" cy="3825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90"/>
            <p:cNvSpPr/>
            <p:nvPr/>
          </p:nvSpPr>
          <p:spPr>
            <a:xfrm>
              <a:off x="1572801" y="2162243"/>
              <a:ext cx="44622" cy="38273"/>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90"/>
            <p:cNvSpPr/>
            <p:nvPr/>
          </p:nvSpPr>
          <p:spPr>
            <a:xfrm>
              <a:off x="1572801" y="2107559"/>
              <a:ext cx="44622" cy="38345"/>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90"/>
            <p:cNvSpPr/>
            <p:nvPr/>
          </p:nvSpPr>
          <p:spPr>
            <a:xfrm>
              <a:off x="1572801" y="2053036"/>
              <a:ext cx="44622" cy="38202"/>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90"/>
            <p:cNvSpPr/>
            <p:nvPr/>
          </p:nvSpPr>
          <p:spPr>
            <a:xfrm>
              <a:off x="1572801" y="1889003"/>
              <a:ext cx="44622" cy="38345"/>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90"/>
            <p:cNvSpPr/>
            <p:nvPr/>
          </p:nvSpPr>
          <p:spPr>
            <a:xfrm>
              <a:off x="1518117" y="2380799"/>
              <a:ext cx="44640" cy="38345"/>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90"/>
            <p:cNvSpPr/>
            <p:nvPr/>
          </p:nvSpPr>
          <p:spPr>
            <a:xfrm>
              <a:off x="1518117" y="2326115"/>
              <a:ext cx="44640" cy="38345"/>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90"/>
            <p:cNvSpPr/>
            <p:nvPr/>
          </p:nvSpPr>
          <p:spPr>
            <a:xfrm>
              <a:off x="1518117" y="2271592"/>
              <a:ext cx="44640" cy="38273"/>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90"/>
            <p:cNvSpPr/>
            <p:nvPr/>
          </p:nvSpPr>
          <p:spPr>
            <a:xfrm>
              <a:off x="1518117" y="2216926"/>
              <a:ext cx="44640" cy="3825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90"/>
            <p:cNvSpPr/>
            <p:nvPr/>
          </p:nvSpPr>
          <p:spPr>
            <a:xfrm>
              <a:off x="1518117" y="2162243"/>
              <a:ext cx="44640" cy="38273"/>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90"/>
            <p:cNvSpPr/>
            <p:nvPr/>
          </p:nvSpPr>
          <p:spPr>
            <a:xfrm>
              <a:off x="1518117" y="2107559"/>
              <a:ext cx="44640" cy="38345"/>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90"/>
            <p:cNvSpPr/>
            <p:nvPr/>
          </p:nvSpPr>
          <p:spPr>
            <a:xfrm>
              <a:off x="1518117" y="2053036"/>
              <a:ext cx="44640" cy="382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90"/>
            <p:cNvSpPr/>
            <p:nvPr/>
          </p:nvSpPr>
          <p:spPr>
            <a:xfrm>
              <a:off x="1463452" y="2326115"/>
              <a:ext cx="44622" cy="38345"/>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90"/>
            <p:cNvSpPr/>
            <p:nvPr/>
          </p:nvSpPr>
          <p:spPr>
            <a:xfrm>
              <a:off x="1463452" y="2271592"/>
              <a:ext cx="44622" cy="38219"/>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90"/>
            <p:cNvSpPr/>
            <p:nvPr/>
          </p:nvSpPr>
          <p:spPr>
            <a:xfrm>
              <a:off x="1463452" y="2216926"/>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90"/>
            <p:cNvSpPr/>
            <p:nvPr/>
          </p:nvSpPr>
          <p:spPr>
            <a:xfrm>
              <a:off x="1463452" y="2162243"/>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90"/>
            <p:cNvSpPr/>
            <p:nvPr/>
          </p:nvSpPr>
          <p:spPr>
            <a:xfrm>
              <a:off x="1463452" y="2107559"/>
              <a:ext cx="44622" cy="38345"/>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90"/>
            <p:cNvSpPr/>
            <p:nvPr/>
          </p:nvSpPr>
          <p:spPr>
            <a:xfrm>
              <a:off x="1463452" y="2053036"/>
              <a:ext cx="44622" cy="382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90"/>
            <p:cNvSpPr/>
            <p:nvPr/>
          </p:nvSpPr>
          <p:spPr>
            <a:xfrm>
              <a:off x="1408768" y="2216926"/>
              <a:ext cx="44784" cy="3825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90"/>
            <p:cNvSpPr/>
            <p:nvPr/>
          </p:nvSpPr>
          <p:spPr>
            <a:xfrm>
              <a:off x="1408768" y="2162243"/>
              <a:ext cx="44784" cy="38273"/>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90"/>
            <p:cNvSpPr/>
            <p:nvPr/>
          </p:nvSpPr>
          <p:spPr>
            <a:xfrm>
              <a:off x="1408768" y="2107559"/>
              <a:ext cx="44784" cy="38345"/>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90"/>
            <p:cNvSpPr/>
            <p:nvPr/>
          </p:nvSpPr>
          <p:spPr>
            <a:xfrm>
              <a:off x="1408768" y="2053036"/>
              <a:ext cx="44784" cy="38202"/>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90"/>
            <p:cNvSpPr/>
            <p:nvPr/>
          </p:nvSpPr>
          <p:spPr>
            <a:xfrm>
              <a:off x="1354102" y="2216926"/>
              <a:ext cx="44622" cy="3825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90"/>
            <p:cNvSpPr/>
            <p:nvPr/>
          </p:nvSpPr>
          <p:spPr>
            <a:xfrm>
              <a:off x="1354102" y="2162243"/>
              <a:ext cx="44622" cy="38273"/>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90"/>
            <p:cNvSpPr/>
            <p:nvPr/>
          </p:nvSpPr>
          <p:spPr>
            <a:xfrm>
              <a:off x="1354102" y="2107559"/>
              <a:ext cx="44622" cy="38345"/>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90"/>
            <p:cNvSpPr/>
            <p:nvPr/>
          </p:nvSpPr>
          <p:spPr>
            <a:xfrm>
              <a:off x="1354102" y="2053036"/>
              <a:ext cx="44622" cy="38202"/>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90"/>
            <p:cNvSpPr/>
            <p:nvPr/>
          </p:nvSpPr>
          <p:spPr>
            <a:xfrm>
              <a:off x="1299418" y="2216926"/>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90"/>
            <p:cNvSpPr/>
            <p:nvPr/>
          </p:nvSpPr>
          <p:spPr>
            <a:xfrm>
              <a:off x="1299418" y="2162243"/>
              <a:ext cx="44640" cy="38273"/>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90"/>
            <p:cNvSpPr/>
            <p:nvPr/>
          </p:nvSpPr>
          <p:spPr>
            <a:xfrm>
              <a:off x="1299418" y="2107559"/>
              <a:ext cx="44640" cy="38345"/>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90"/>
            <p:cNvSpPr/>
            <p:nvPr/>
          </p:nvSpPr>
          <p:spPr>
            <a:xfrm>
              <a:off x="1299418" y="2053036"/>
              <a:ext cx="44640" cy="382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90"/>
            <p:cNvSpPr/>
            <p:nvPr/>
          </p:nvSpPr>
          <p:spPr>
            <a:xfrm>
              <a:off x="1244752" y="2216926"/>
              <a:ext cx="44766" cy="3825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90"/>
            <p:cNvSpPr/>
            <p:nvPr/>
          </p:nvSpPr>
          <p:spPr>
            <a:xfrm>
              <a:off x="1244752" y="2162243"/>
              <a:ext cx="44766" cy="38273"/>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90"/>
            <p:cNvSpPr/>
            <p:nvPr/>
          </p:nvSpPr>
          <p:spPr>
            <a:xfrm>
              <a:off x="1244752" y="2107559"/>
              <a:ext cx="44766" cy="38345"/>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90"/>
            <p:cNvSpPr/>
            <p:nvPr/>
          </p:nvSpPr>
          <p:spPr>
            <a:xfrm>
              <a:off x="1244752" y="2053036"/>
              <a:ext cx="44766" cy="38202"/>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90"/>
            <p:cNvSpPr/>
            <p:nvPr/>
          </p:nvSpPr>
          <p:spPr>
            <a:xfrm>
              <a:off x="1190068" y="2216926"/>
              <a:ext cx="44784" cy="3825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90"/>
            <p:cNvSpPr/>
            <p:nvPr/>
          </p:nvSpPr>
          <p:spPr>
            <a:xfrm>
              <a:off x="1190068" y="2162243"/>
              <a:ext cx="44784" cy="38273"/>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90"/>
            <p:cNvSpPr/>
            <p:nvPr/>
          </p:nvSpPr>
          <p:spPr>
            <a:xfrm>
              <a:off x="1190068" y="2107559"/>
              <a:ext cx="44784" cy="38345"/>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90"/>
            <p:cNvSpPr/>
            <p:nvPr/>
          </p:nvSpPr>
          <p:spPr>
            <a:xfrm>
              <a:off x="1190068" y="2053036"/>
              <a:ext cx="44784" cy="38202"/>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90"/>
            <p:cNvSpPr/>
            <p:nvPr/>
          </p:nvSpPr>
          <p:spPr>
            <a:xfrm>
              <a:off x="1135546" y="2271592"/>
              <a:ext cx="44730" cy="38219"/>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90"/>
            <p:cNvSpPr/>
            <p:nvPr/>
          </p:nvSpPr>
          <p:spPr>
            <a:xfrm>
              <a:off x="1135546" y="2216909"/>
              <a:ext cx="44730" cy="38237"/>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90"/>
            <p:cNvSpPr/>
            <p:nvPr/>
          </p:nvSpPr>
          <p:spPr>
            <a:xfrm>
              <a:off x="1135546" y="2162243"/>
              <a:ext cx="44766" cy="38273"/>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90"/>
            <p:cNvSpPr/>
            <p:nvPr/>
          </p:nvSpPr>
          <p:spPr>
            <a:xfrm>
              <a:off x="1135546" y="2107559"/>
              <a:ext cx="44766" cy="38345"/>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90"/>
            <p:cNvSpPr/>
            <p:nvPr/>
          </p:nvSpPr>
          <p:spPr>
            <a:xfrm>
              <a:off x="1135546" y="2053036"/>
              <a:ext cx="44730" cy="38219"/>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90"/>
            <p:cNvSpPr/>
            <p:nvPr/>
          </p:nvSpPr>
          <p:spPr>
            <a:xfrm>
              <a:off x="1080862" y="2326115"/>
              <a:ext cx="44640" cy="38345"/>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90"/>
            <p:cNvSpPr/>
            <p:nvPr/>
          </p:nvSpPr>
          <p:spPr>
            <a:xfrm>
              <a:off x="1080862" y="2271592"/>
              <a:ext cx="44640" cy="38219"/>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90"/>
            <p:cNvSpPr/>
            <p:nvPr/>
          </p:nvSpPr>
          <p:spPr>
            <a:xfrm>
              <a:off x="1080862" y="2216926"/>
              <a:ext cx="44640" cy="3825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90"/>
            <p:cNvSpPr/>
            <p:nvPr/>
          </p:nvSpPr>
          <p:spPr>
            <a:xfrm>
              <a:off x="1080862" y="2162243"/>
              <a:ext cx="44640" cy="38273"/>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90"/>
            <p:cNvSpPr/>
            <p:nvPr/>
          </p:nvSpPr>
          <p:spPr>
            <a:xfrm>
              <a:off x="1080862" y="2107559"/>
              <a:ext cx="44640" cy="38345"/>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90"/>
            <p:cNvSpPr/>
            <p:nvPr/>
          </p:nvSpPr>
          <p:spPr>
            <a:xfrm>
              <a:off x="1080862" y="2053036"/>
              <a:ext cx="44586" cy="38202"/>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90"/>
            <p:cNvSpPr/>
            <p:nvPr/>
          </p:nvSpPr>
          <p:spPr>
            <a:xfrm>
              <a:off x="1026196" y="2326115"/>
              <a:ext cx="44622" cy="38345"/>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90"/>
            <p:cNvSpPr/>
            <p:nvPr/>
          </p:nvSpPr>
          <p:spPr>
            <a:xfrm>
              <a:off x="1026196" y="2216926"/>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90"/>
            <p:cNvSpPr/>
            <p:nvPr/>
          </p:nvSpPr>
          <p:spPr>
            <a:xfrm>
              <a:off x="1026196" y="2162243"/>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90"/>
            <p:cNvSpPr/>
            <p:nvPr/>
          </p:nvSpPr>
          <p:spPr>
            <a:xfrm>
              <a:off x="1026196" y="2107559"/>
              <a:ext cx="44622" cy="38345"/>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90"/>
            <p:cNvSpPr/>
            <p:nvPr/>
          </p:nvSpPr>
          <p:spPr>
            <a:xfrm>
              <a:off x="4031887" y="2818054"/>
              <a:ext cx="44784" cy="38345"/>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90"/>
            <p:cNvSpPr/>
            <p:nvPr/>
          </p:nvSpPr>
          <p:spPr>
            <a:xfrm>
              <a:off x="4031887" y="2872738"/>
              <a:ext cx="44784" cy="38273"/>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90"/>
            <p:cNvSpPr/>
            <p:nvPr/>
          </p:nvSpPr>
          <p:spPr>
            <a:xfrm>
              <a:off x="4086571" y="2872738"/>
              <a:ext cx="44622" cy="38273"/>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90"/>
            <p:cNvSpPr/>
            <p:nvPr/>
          </p:nvSpPr>
          <p:spPr>
            <a:xfrm>
              <a:off x="4086571" y="2982087"/>
              <a:ext cx="44622" cy="38219"/>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90"/>
            <p:cNvSpPr/>
            <p:nvPr/>
          </p:nvSpPr>
          <p:spPr>
            <a:xfrm>
              <a:off x="4141237" y="2927404"/>
              <a:ext cx="44640" cy="38273"/>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90"/>
            <p:cNvSpPr/>
            <p:nvPr/>
          </p:nvSpPr>
          <p:spPr>
            <a:xfrm>
              <a:off x="4086571" y="2927404"/>
              <a:ext cx="44622" cy="38273"/>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90"/>
            <p:cNvSpPr/>
            <p:nvPr/>
          </p:nvSpPr>
          <p:spPr>
            <a:xfrm>
              <a:off x="4523683" y="1998371"/>
              <a:ext cx="44766" cy="3825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90"/>
            <p:cNvSpPr/>
            <p:nvPr/>
          </p:nvSpPr>
          <p:spPr>
            <a:xfrm>
              <a:off x="4523683" y="2053036"/>
              <a:ext cx="44766" cy="38202"/>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90"/>
            <p:cNvSpPr/>
            <p:nvPr/>
          </p:nvSpPr>
          <p:spPr>
            <a:xfrm>
              <a:off x="4523683" y="2107559"/>
              <a:ext cx="44766" cy="38345"/>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90"/>
            <p:cNvSpPr/>
            <p:nvPr/>
          </p:nvSpPr>
          <p:spPr>
            <a:xfrm>
              <a:off x="4523683" y="2162243"/>
              <a:ext cx="44766" cy="38273"/>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90"/>
            <p:cNvSpPr/>
            <p:nvPr/>
          </p:nvSpPr>
          <p:spPr>
            <a:xfrm>
              <a:off x="4523683" y="2216926"/>
              <a:ext cx="44766" cy="3825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90"/>
            <p:cNvSpPr/>
            <p:nvPr/>
          </p:nvSpPr>
          <p:spPr>
            <a:xfrm>
              <a:off x="4523683" y="2271592"/>
              <a:ext cx="44766" cy="38273"/>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90"/>
            <p:cNvSpPr/>
            <p:nvPr/>
          </p:nvSpPr>
          <p:spPr>
            <a:xfrm>
              <a:off x="4523683" y="2326115"/>
              <a:ext cx="44766" cy="38345"/>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90"/>
            <p:cNvSpPr/>
            <p:nvPr/>
          </p:nvSpPr>
          <p:spPr>
            <a:xfrm>
              <a:off x="4523683" y="2380799"/>
              <a:ext cx="44766" cy="38345"/>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90"/>
            <p:cNvSpPr/>
            <p:nvPr/>
          </p:nvSpPr>
          <p:spPr>
            <a:xfrm>
              <a:off x="4523683" y="2435482"/>
              <a:ext cx="44766" cy="3825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90"/>
            <p:cNvSpPr/>
            <p:nvPr/>
          </p:nvSpPr>
          <p:spPr>
            <a:xfrm>
              <a:off x="4523683" y="2490148"/>
              <a:ext cx="44766" cy="38273"/>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90"/>
            <p:cNvSpPr/>
            <p:nvPr/>
          </p:nvSpPr>
          <p:spPr>
            <a:xfrm>
              <a:off x="4523683" y="2544832"/>
              <a:ext cx="44873" cy="38327"/>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90"/>
            <p:cNvSpPr/>
            <p:nvPr/>
          </p:nvSpPr>
          <p:spPr>
            <a:xfrm>
              <a:off x="4523683" y="2599498"/>
              <a:ext cx="44766" cy="38345"/>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90"/>
            <p:cNvSpPr/>
            <p:nvPr/>
          </p:nvSpPr>
          <p:spPr>
            <a:xfrm>
              <a:off x="4523683" y="2654182"/>
              <a:ext cx="44766" cy="38273"/>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90"/>
            <p:cNvSpPr/>
            <p:nvPr/>
          </p:nvSpPr>
          <p:spPr>
            <a:xfrm>
              <a:off x="4523683" y="2708848"/>
              <a:ext cx="44766" cy="38237"/>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90"/>
            <p:cNvSpPr/>
            <p:nvPr/>
          </p:nvSpPr>
          <p:spPr>
            <a:xfrm>
              <a:off x="4250443" y="1998371"/>
              <a:ext cx="44784" cy="3825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90"/>
            <p:cNvSpPr/>
            <p:nvPr/>
          </p:nvSpPr>
          <p:spPr>
            <a:xfrm>
              <a:off x="4250443" y="2053036"/>
              <a:ext cx="44784" cy="38202"/>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90"/>
            <p:cNvSpPr/>
            <p:nvPr/>
          </p:nvSpPr>
          <p:spPr>
            <a:xfrm>
              <a:off x="4250443" y="2107559"/>
              <a:ext cx="44784" cy="38345"/>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90"/>
            <p:cNvSpPr/>
            <p:nvPr/>
          </p:nvSpPr>
          <p:spPr>
            <a:xfrm>
              <a:off x="4250443" y="2162243"/>
              <a:ext cx="44784" cy="38273"/>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90"/>
            <p:cNvSpPr/>
            <p:nvPr/>
          </p:nvSpPr>
          <p:spPr>
            <a:xfrm>
              <a:off x="4250443" y="2216926"/>
              <a:ext cx="44784" cy="3825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90"/>
            <p:cNvSpPr/>
            <p:nvPr/>
          </p:nvSpPr>
          <p:spPr>
            <a:xfrm>
              <a:off x="4250443" y="2271592"/>
              <a:ext cx="44784" cy="38273"/>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90"/>
            <p:cNvSpPr/>
            <p:nvPr/>
          </p:nvSpPr>
          <p:spPr>
            <a:xfrm>
              <a:off x="4250443" y="2326115"/>
              <a:ext cx="44784" cy="38345"/>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90"/>
            <p:cNvSpPr/>
            <p:nvPr/>
          </p:nvSpPr>
          <p:spPr>
            <a:xfrm>
              <a:off x="4250443" y="2380799"/>
              <a:ext cx="44784" cy="38345"/>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90"/>
            <p:cNvSpPr/>
            <p:nvPr/>
          </p:nvSpPr>
          <p:spPr>
            <a:xfrm>
              <a:off x="4250443" y="2435482"/>
              <a:ext cx="44784" cy="3825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90"/>
            <p:cNvSpPr/>
            <p:nvPr/>
          </p:nvSpPr>
          <p:spPr>
            <a:xfrm>
              <a:off x="4250443" y="2490148"/>
              <a:ext cx="44784" cy="38273"/>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90"/>
            <p:cNvSpPr/>
            <p:nvPr/>
          </p:nvSpPr>
          <p:spPr>
            <a:xfrm>
              <a:off x="4250443" y="2544832"/>
              <a:ext cx="44891" cy="38327"/>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90"/>
            <p:cNvSpPr/>
            <p:nvPr/>
          </p:nvSpPr>
          <p:spPr>
            <a:xfrm>
              <a:off x="4250443" y="2599498"/>
              <a:ext cx="44784" cy="38345"/>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90"/>
            <p:cNvSpPr/>
            <p:nvPr/>
          </p:nvSpPr>
          <p:spPr>
            <a:xfrm>
              <a:off x="3977203" y="2544832"/>
              <a:ext cx="44891" cy="38327"/>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90"/>
            <p:cNvSpPr/>
            <p:nvPr/>
          </p:nvSpPr>
          <p:spPr>
            <a:xfrm>
              <a:off x="3977203" y="2708848"/>
              <a:ext cx="44784" cy="38237"/>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90"/>
            <p:cNvSpPr/>
            <p:nvPr/>
          </p:nvSpPr>
          <p:spPr>
            <a:xfrm>
              <a:off x="3977203" y="2654182"/>
              <a:ext cx="44784" cy="38273"/>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90"/>
            <p:cNvSpPr/>
            <p:nvPr/>
          </p:nvSpPr>
          <p:spPr>
            <a:xfrm>
              <a:off x="3977203" y="2599498"/>
              <a:ext cx="44784" cy="38345"/>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90"/>
            <p:cNvSpPr/>
            <p:nvPr/>
          </p:nvSpPr>
          <p:spPr>
            <a:xfrm>
              <a:off x="4031887" y="2544832"/>
              <a:ext cx="44891" cy="38327"/>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90"/>
            <p:cNvSpPr/>
            <p:nvPr/>
          </p:nvSpPr>
          <p:spPr>
            <a:xfrm>
              <a:off x="4031887" y="2599498"/>
              <a:ext cx="44784" cy="38345"/>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90"/>
            <p:cNvSpPr/>
            <p:nvPr/>
          </p:nvSpPr>
          <p:spPr>
            <a:xfrm>
              <a:off x="4086571" y="2053036"/>
              <a:ext cx="44622" cy="382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90"/>
            <p:cNvSpPr/>
            <p:nvPr/>
          </p:nvSpPr>
          <p:spPr>
            <a:xfrm>
              <a:off x="4086571" y="2107559"/>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90"/>
            <p:cNvSpPr/>
            <p:nvPr/>
          </p:nvSpPr>
          <p:spPr>
            <a:xfrm>
              <a:off x="4086571" y="2162243"/>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90"/>
            <p:cNvSpPr/>
            <p:nvPr/>
          </p:nvSpPr>
          <p:spPr>
            <a:xfrm>
              <a:off x="4086571" y="2216926"/>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90"/>
            <p:cNvSpPr/>
            <p:nvPr/>
          </p:nvSpPr>
          <p:spPr>
            <a:xfrm>
              <a:off x="4086571" y="2271592"/>
              <a:ext cx="44622" cy="38273"/>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90"/>
            <p:cNvSpPr/>
            <p:nvPr/>
          </p:nvSpPr>
          <p:spPr>
            <a:xfrm>
              <a:off x="4086571" y="2326115"/>
              <a:ext cx="44622" cy="38345"/>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90"/>
            <p:cNvSpPr/>
            <p:nvPr/>
          </p:nvSpPr>
          <p:spPr>
            <a:xfrm>
              <a:off x="4086571" y="2380799"/>
              <a:ext cx="44622" cy="38345"/>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90"/>
            <p:cNvSpPr/>
            <p:nvPr/>
          </p:nvSpPr>
          <p:spPr>
            <a:xfrm>
              <a:off x="4086571" y="2435482"/>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90"/>
            <p:cNvSpPr/>
            <p:nvPr/>
          </p:nvSpPr>
          <p:spPr>
            <a:xfrm>
              <a:off x="4086571" y="2490148"/>
              <a:ext cx="44622" cy="38273"/>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90"/>
            <p:cNvSpPr/>
            <p:nvPr/>
          </p:nvSpPr>
          <p:spPr>
            <a:xfrm>
              <a:off x="4086571" y="2544832"/>
              <a:ext cx="44730" cy="38327"/>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90"/>
            <p:cNvSpPr/>
            <p:nvPr/>
          </p:nvSpPr>
          <p:spPr>
            <a:xfrm>
              <a:off x="4086571" y="2599498"/>
              <a:ext cx="44622" cy="38345"/>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90"/>
            <p:cNvSpPr/>
            <p:nvPr/>
          </p:nvSpPr>
          <p:spPr>
            <a:xfrm>
              <a:off x="4086571" y="2654182"/>
              <a:ext cx="44622" cy="38273"/>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90"/>
            <p:cNvSpPr/>
            <p:nvPr/>
          </p:nvSpPr>
          <p:spPr>
            <a:xfrm>
              <a:off x="4141237" y="2053036"/>
              <a:ext cx="44640" cy="382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90"/>
            <p:cNvSpPr/>
            <p:nvPr/>
          </p:nvSpPr>
          <p:spPr>
            <a:xfrm>
              <a:off x="4141237" y="2107559"/>
              <a:ext cx="44640" cy="38345"/>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90"/>
            <p:cNvSpPr/>
            <p:nvPr/>
          </p:nvSpPr>
          <p:spPr>
            <a:xfrm>
              <a:off x="4141237" y="2162243"/>
              <a:ext cx="44640" cy="38273"/>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90"/>
            <p:cNvSpPr/>
            <p:nvPr/>
          </p:nvSpPr>
          <p:spPr>
            <a:xfrm>
              <a:off x="4141237" y="2216926"/>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90"/>
            <p:cNvSpPr/>
            <p:nvPr/>
          </p:nvSpPr>
          <p:spPr>
            <a:xfrm>
              <a:off x="4141237" y="2271592"/>
              <a:ext cx="44640" cy="38219"/>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90"/>
            <p:cNvSpPr/>
            <p:nvPr/>
          </p:nvSpPr>
          <p:spPr>
            <a:xfrm>
              <a:off x="4141237" y="2326115"/>
              <a:ext cx="44640" cy="38345"/>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90"/>
            <p:cNvSpPr/>
            <p:nvPr/>
          </p:nvSpPr>
          <p:spPr>
            <a:xfrm>
              <a:off x="4141237" y="2380799"/>
              <a:ext cx="44640" cy="38345"/>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90"/>
            <p:cNvSpPr/>
            <p:nvPr/>
          </p:nvSpPr>
          <p:spPr>
            <a:xfrm>
              <a:off x="4141237" y="2435482"/>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90"/>
            <p:cNvSpPr/>
            <p:nvPr/>
          </p:nvSpPr>
          <p:spPr>
            <a:xfrm>
              <a:off x="4141237" y="2490148"/>
              <a:ext cx="44640" cy="38273"/>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90"/>
            <p:cNvSpPr/>
            <p:nvPr/>
          </p:nvSpPr>
          <p:spPr>
            <a:xfrm>
              <a:off x="4141237" y="2544832"/>
              <a:ext cx="44730" cy="38327"/>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90"/>
            <p:cNvSpPr/>
            <p:nvPr/>
          </p:nvSpPr>
          <p:spPr>
            <a:xfrm>
              <a:off x="4141237" y="2599498"/>
              <a:ext cx="44640" cy="38345"/>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90"/>
            <p:cNvSpPr/>
            <p:nvPr/>
          </p:nvSpPr>
          <p:spPr>
            <a:xfrm>
              <a:off x="4141237" y="2654182"/>
              <a:ext cx="44640" cy="38273"/>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90"/>
            <p:cNvSpPr/>
            <p:nvPr/>
          </p:nvSpPr>
          <p:spPr>
            <a:xfrm>
              <a:off x="4195921" y="2053036"/>
              <a:ext cx="44622" cy="38202"/>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90"/>
            <p:cNvSpPr/>
            <p:nvPr/>
          </p:nvSpPr>
          <p:spPr>
            <a:xfrm>
              <a:off x="4195921" y="2107559"/>
              <a:ext cx="44622" cy="38345"/>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90"/>
            <p:cNvSpPr/>
            <p:nvPr/>
          </p:nvSpPr>
          <p:spPr>
            <a:xfrm>
              <a:off x="4195921" y="2162243"/>
              <a:ext cx="44622" cy="38273"/>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90"/>
            <p:cNvSpPr/>
            <p:nvPr/>
          </p:nvSpPr>
          <p:spPr>
            <a:xfrm>
              <a:off x="4195921" y="2216926"/>
              <a:ext cx="44622" cy="3825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90"/>
            <p:cNvSpPr/>
            <p:nvPr/>
          </p:nvSpPr>
          <p:spPr>
            <a:xfrm>
              <a:off x="4195921" y="2271592"/>
              <a:ext cx="44622" cy="38219"/>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90"/>
            <p:cNvSpPr/>
            <p:nvPr/>
          </p:nvSpPr>
          <p:spPr>
            <a:xfrm>
              <a:off x="4195921" y="2326115"/>
              <a:ext cx="44622" cy="38345"/>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90"/>
            <p:cNvSpPr/>
            <p:nvPr/>
          </p:nvSpPr>
          <p:spPr>
            <a:xfrm>
              <a:off x="4195921" y="2380799"/>
              <a:ext cx="44622" cy="38345"/>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90"/>
            <p:cNvSpPr/>
            <p:nvPr/>
          </p:nvSpPr>
          <p:spPr>
            <a:xfrm>
              <a:off x="4195921" y="2435482"/>
              <a:ext cx="44622" cy="3825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90"/>
            <p:cNvSpPr/>
            <p:nvPr/>
          </p:nvSpPr>
          <p:spPr>
            <a:xfrm>
              <a:off x="4195921" y="2490148"/>
              <a:ext cx="44622" cy="38273"/>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90"/>
            <p:cNvSpPr/>
            <p:nvPr/>
          </p:nvSpPr>
          <p:spPr>
            <a:xfrm>
              <a:off x="4195921" y="2544832"/>
              <a:ext cx="44730" cy="38327"/>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90"/>
            <p:cNvSpPr/>
            <p:nvPr/>
          </p:nvSpPr>
          <p:spPr>
            <a:xfrm>
              <a:off x="4195921" y="2599498"/>
              <a:ext cx="44622" cy="38345"/>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90"/>
            <p:cNvSpPr/>
            <p:nvPr/>
          </p:nvSpPr>
          <p:spPr>
            <a:xfrm>
              <a:off x="4195921" y="2654182"/>
              <a:ext cx="44622" cy="38273"/>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90"/>
            <p:cNvSpPr/>
            <p:nvPr/>
          </p:nvSpPr>
          <p:spPr>
            <a:xfrm>
              <a:off x="4250443" y="2654182"/>
              <a:ext cx="44784" cy="38273"/>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90"/>
            <p:cNvSpPr/>
            <p:nvPr/>
          </p:nvSpPr>
          <p:spPr>
            <a:xfrm>
              <a:off x="4250443" y="2708848"/>
              <a:ext cx="44784" cy="38237"/>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90"/>
            <p:cNvSpPr/>
            <p:nvPr/>
          </p:nvSpPr>
          <p:spPr>
            <a:xfrm>
              <a:off x="4305127" y="1998371"/>
              <a:ext cx="44766" cy="3825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90"/>
            <p:cNvSpPr/>
            <p:nvPr/>
          </p:nvSpPr>
          <p:spPr>
            <a:xfrm>
              <a:off x="4305127" y="2053036"/>
              <a:ext cx="44766" cy="38202"/>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90"/>
            <p:cNvSpPr/>
            <p:nvPr/>
          </p:nvSpPr>
          <p:spPr>
            <a:xfrm>
              <a:off x="4305127" y="2107559"/>
              <a:ext cx="44766" cy="38345"/>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90"/>
            <p:cNvSpPr/>
            <p:nvPr/>
          </p:nvSpPr>
          <p:spPr>
            <a:xfrm>
              <a:off x="4305127" y="2162243"/>
              <a:ext cx="44766" cy="38273"/>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90"/>
            <p:cNvSpPr/>
            <p:nvPr/>
          </p:nvSpPr>
          <p:spPr>
            <a:xfrm>
              <a:off x="4305127" y="2216926"/>
              <a:ext cx="44766" cy="3825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90"/>
            <p:cNvSpPr/>
            <p:nvPr/>
          </p:nvSpPr>
          <p:spPr>
            <a:xfrm>
              <a:off x="4305127" y="2271592"/>
              <a:ext cx="44766" cy="38219"/>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90"/>
            <p:cNvSpPr/>
            <p:nvPr/>
          </p:nvSpPr>
          <p:spPr>
            <a:xfrm>
              <a:off x="4305127" y="2326115"/>
              <a:ext cx="44766" cy="38345"/>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90"/>
            <p:cNvSpPr/>
            <p:nvPr/>
          </p:nvSpPr>
          <p:spPr>
            <a:xfrm>
              <a:off x="4305127" y="2380799"/>
              <a:ext cx="44766" cy="38345"/>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90"/>
            <p:cNvSpPr/>
            <p:nvPr/>
          </p:nvSpPr>
          <p:spPr>
            <a:xfrm>
              <a:off x="4305127" y="2435482"/>
              <a:ext cx="44766" cy="3825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90"/>
            <p:cNvSpPr/>
            <p:nvPr/>
          </p:nvSpPr>
          <p:spPr>
            <a:xfrm>
              <a:off x="4305127" y="2490148"/>
              <a:ext cx="44766" cy="38273"/>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90"/>
            <p:cNvSpPr/>
            <p:nvPr/>
          </p:nvSpPr>
          <p:spPr>
            <a:xfrm>
              <a:off x="4305127" y="2544832"/>
              <a:ext cx="44873" cy="38327"/>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90"/>
            <p:cNvSpPr/>
            <p:nvPr/>
          </p:nvSpPr>
          <p:spPr>
            <a:xfrm>
              <a:off x="4305127" y="2599498"/>
              <a:ext cx="44766" cy="38345"/>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90"/>
            <p:cNvSpPr/>
            <p:nvPr/>
          </p:nvSpPr>
          <p:spPr>
            <a:xfrm>
              <a:off x="4305127" y="2654182"/>
              <a:ext cx="44766" cy="38273"/>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90"/>
            <p:cNvSpPr/>
            <p:nvPr/>
          </p:nvSpPr>
          <p:spPr>
            <a:xfrm>
              <a:off x="4305127" y="2708848"/>
              <a:ext cx="44766" cy="38237"/>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90"/>
            <p:cNvSpPr/>
            <p:nvPr/>
          </p:nvSpPr>
          <p:spPr>
            <a:xfrm>
              <a:off x="4359793" y="1998371"/>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90"/>
            <p:cNvSpPr/>
            <p:nvPr/>
          </p:nvSpPr>
          <p:spPr>
            <a:xfrm>
              <a:off x="4359793" y="2053036"/>
              <a:ext cx="44640" cy="38202"/>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90"/>
            <p:cNvSpPr/>
            <p:nvPr/>
          </p:nvSpPr>
          <p:spPr>
            <a:xfrm>
              <a:off x="4359793" y="2107559"/>
              <a:ext cx="44640" cy="38345"/>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90"/>
            <p:cNvSpPr/>
            <p:nvPr/>
          </p:nvSpPr>
          <p:spPr>
            <a:xfrm>
              <a:off x="4359793" y="2162243"/>
              <a:ext cx="44640" cy="38273"/>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90"/>
            <p:cNvSpPr/>
            <p:nvPr/>
          </p:nvSpPr>
          <p:spPr>
            <a:xfrm>
              <a:off x="4359793" y="2216926"/>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90"/>
            <p:cNvSpPr/>
            <p:nvPr/>
          </p:nvSpPr>
          <p:spPr>
            <a:xfrm>
              <a:off x="4359793" y="2271592"/>
              <a:ext cx="44640" cy="38273"/>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90"/>
            <p:cNvSpPr/>
            <p:nvPr/>
          </p:nvSpPr>
          <p:spPr>
            <a:xfrm>
              <a:off x="4359793" y="2326115"/>
              <a:ext cx="44640" cy="38345"/>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90"/>
            <p:cNvSpPr/>
            <p:nvPr/>
          </p:nvSpPr>
          <p:spPr>
            <a:xfrm>
              <a:off x="4359793" y="2380799"/>
              <a:ext cx="44640" cy="38345"/>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90"/>
            <p:cNvSpPr/>
            <p:nvPr/>
          </p:nvSpPr>
          <p:spPr>
            <a:xfrm>
              <a:off x="4359793" y="2435482"/>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90"/>
            <p:cNvSpPr/>
            <p:nvPr/>
          </p:nvSpPr>
          <p:spPr>
            <a:xfrm>
              <a:off x="4359793" y="2490148"/>
              <a:ext cx="44640" cy="38273"/>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90"/>
            <p:cNvSpPr/>
            <p:nvPr/>
          </p:nvSpPr>
          <p:spPr>
            <a:xfrm>
              <a:off x="4359793" y="2544832"/>
              <a:ext cx="44748" cy="38327"/>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90"/>
            <p:cNvSpPr/>
            <p:nvPr/>
          </p:nvSpPr>
          <p:spPr>
            <a:xfrm>
              <a:off x="4359793" y="2599498"/>
              <a:ext cx="44640" cy="38345"/>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90"/>
            <p:cNvSpPr/>
            <p:nvPr/>
          </p:nvSpPr>
          <p:spPr>
            <a:xfrm>
              <a:off x="4359793" y="2654182"/>
              <a:ext cx="44640" cy="38273"/>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90"/>
            <p:cNvSpPr/>
            <p:nvPr/>
          </p:nvSpPr>
          <p:spPr>
            <a:xfrm>
              <a:off x="4359793" y="2708848"/>
              <a:ext cx="44640" cy="38237"/>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90"/>
            <p:cNvSpPr/>
            <p:nvPr/>
          </p:nvSpPr>
          <p:spPr>
            <a:xfrm>
              <a:off x="4359793" y="2763388"/>
              <a:ext cx="44640" cy="38327"/>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90"/>
            <p:cNvSpPr/>
            <p:nvPr/>
          </p:nvSpPr>
          <p:spPr>
            <a:xfrm>
              <a:off x="4414476" y="2053036"/>
              <a:ext cx="44622" cy="382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90"/>
            <p:cNvSpPr/>
            <p:nvPr/>
          </p:nvSpPr>
          <p:spPr>
            <a:xfrm>
              <a:off x="4414476" y="2107559"/>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90"/>
            <p:cNvSpPr/>
            <p:nvPr/>
          </p:nvSpPr>
          <p:spPr>
            <a:xfrm>
              <a:off x="4414476" y="2162243"/>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90"/>
            <p:cNvSpPr/>
            <p:nvPr/>
          </p:nvSpPr>
          <p:spPr>
            <a:xfrm>
              <a:off x="4414476" y="2216926"/>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90"/>
            <p:cNvSpPr/>
            <p:nvPr/>
          </p:nvSpPr>
          <p:spPr>
            <a:xfrm>
              <a:off x="4414476" y="2271592"/>
              <a:ext cx="44622" cy="38219"/>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90"/>
            <p:cNvSpPr/>
            <p:nvPr/>
          </p:nvSpPr>
          <p:spPr>
            <a:xfrm>
              <a:off x="4414476" y="2326115"/>
              <a:ext cx="44622" cy="38345"/>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90"/>
            <p:cNvSpPr/>
            <p:nvPr/>
          </p:nvSpPr>
          <p:spPr>
            <a:xfrm>
              <a:off x="4414476" y="2380799"/>
              <a:ext cx="44622" cy="38345"/>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90"/>
            <p:cNvSpPr/>
            <p:nvPr/>
          </p:nvSpPr>
          <p:spPr>
            <a:xfrm>
              <a:off x="4414476" y="2435482"/>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90"/>
            <p:cNvSpPr/>
            <p:nvPr/>
          </p:nvSpPr>
          <p:spPr>
            <a:xfrm>
              <a:off x="4414476" y="2490148"/>
              <a:ext cx="44622" cy="38273"/>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90"/>
            <p:cNvSpPr/>
            <p:nvPr/>
          </p:nvSpPr>
          <p:spPr>
            <a:xfrm>
              <a:off x="4414476" y="2544832"/>
              <a:ext cx="44730" cy="38327"/>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90"/>
            <p:cNvSpPr/>
            <p:nvPr/>
          </p:nvSpPr>
          <p:spPr>
            <a:xfrm>
              <a:off x="4414476" y="2599498"/>
              <a:ext cx="44622" cy="38345"/>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90"/>
            <p:cNvSpPr/>
            <p:nvPr/>
          </p:nvSpPr>
          <p:spPr>
            <a:xfrm>
              <a:off x="4414476" y="2654182"/>
              <a:ext cx="44622" cy="38273"/>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90"/>
            <p:cNvSpPr/>
            <p:nvPr/>
          </p:nvSpPr>
          <p:spPr>
            <a:xfrm>
              <a:off x="4414476" y="2708848"/>
              <a:ext cx="44622" cy="38237"/>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90"/>
            <p:cNvSpPr/>
            <p:nvPr/>
          </p:nvSpPr>
          <p:spPr>
            <a:xfrm>
              <a:off x="4414476" y="2763388"/>
              <a:ext cx="44622" cy="38327"/>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90"/>
            <p:cNvSpPr/>
            <p:nvPr/>
          </p:nvSpPr>
          <p:spPr>
            <a:xfrm>
              <a:off x="4469142" y="2053036"/>
              <a:ext cx="44640" cy="382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90"/>
            <p:cNvSpPr/>
            <p:nvPr/>
          </p:nvSpPr>
          <p:spPr>
            <a:xfrm>
              <a:off x="4469142" y="2107559"/>
              <a:ext cx="44640" cy="38345"/>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90"/>
            <p:cNvSpPr/>
            <p:nvPr/>
          </p:nvSpPr>
          <p:spPr>
            <a:xfrm>
              <a:off x="4469142" y="2162243"/>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90"/>
            <p:cNvSpPr/>
            <p:nvPr/>
          </p:nvSpPr>
          <p:spPr>
            <a:xfrm>
              <a:off x="4469142" y="2216926"/>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90"/>
            <p:cNvSpPr/>
            <p:nvPr/>
          </p:nvSpPr>
          <p:spPr>
            <a:xfrm>
              <a:off x="4469142" y="2271592"/>
              <a:ext cx="44640" cy="38219"/>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90"/>
            <p:cNvSpPr/>
            <p:nvPr/>
          </p:nvSpPr>
          <p:spPr>
            <a:xfrm>
              <a:off x="4469142" y="2326115"/>
              <a:ext cx="44640" cy="38345"/>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90"/>
            <p:cNvSpPr/>
            <p:nvPr/>
          </p:nvSpPr>
          <p:spPr>
            <a:xfrm>
              <a:off x="4469142" y="2380799"/>
              <a:ext cx="44640" cy="38345"/>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90"/>
            <p:cNvSpPr/>
            <p:nvPr/>
          </p:nvSpPr>
          <p:spPr>
            <a:xfrm>
              <a:off x="4469142" y="2435482"/>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90"/>
            <p:cNvSpPr/>
            <p:nvPr/>
          </p:nvSpPr>
          <p:spPr>
            <a:xfrm>
              <a:off x="4469142" y="2490148"/>
              <a:ext cx="44640" cy="38273"/>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90"/>
            <p:cNvSpPr/>
            <p:nvPr/>
          </p:nvSpPr>
          <p:spPr>
            <a:xfrm>
              <a:off x="4469142" y="2544832"/>
              <a:ext cx="44748" cy="38327"/>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90"/>
            <p:cNvSpPr/>
            <p:nvPr/>
          </p:nvSpPr>
          <p:spPr>
            <a:xfrm>
              <a:off x="4469142" y="2599498"/>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90"/>
            <p:cNvSpPr/>
            <p:nvPr/>
          </p:nvSpPr>
          <p:spPr>
            <a:xfrm>
              <a:off x="4469142" y="2654182"/>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90"/>
            <p:cNvSpPr/>
            <p:nvPr/>
          </p:nvSpPr>
          <p:spPr>
            <a:xfrm>
              <a:off x="4469142" y="2708848"/>
              <a:ext cx="44640" cy="38237"/>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90"/>
            <p:cNvSpPr/>
            <p:nvPr/>
          </p:nvSpPr>
          <p:spPr>
            <a:xfrm>
              <a:off x="4469142" y="2763388"/>
              <a:ext cx="44640" cy="38327"/>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90"/>
            <p:cNvSpPr/>
            <p:nvPr/>
          </p:nvSpPr>
          <p:spPr>
            <a:xfrm>
              <a:off x="4523683" y="2763388"/>
              <a:ext cx="44766" cy="38327"/>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90"/>
            <p:cNvSpPr/>
            <p:nvPr/>
          </p:nvSpPr>
          <p:spPr>
            <a:xfrm>
              <a:off x="4523683" y="2818054"/>
              <a:ext cx="44766" cy="38345"/>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90"/>
            <p:cNvSpPr/>
            <p:nvPr/>
          </p:nvSpPr>
          <p:spPr>
            <a:xfrm>
              <a:off x="4578349" y="1943687"/>
              <a:ext cx="44640" cy="38273"/>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90"/>
            <p:cNvSpPr/>
            <p:nvPr/>
          </p:nvSpPr>
          <p:spPr>
            <a:xfrm>
              <a:off x="4578349" y="1998371"/>
              <a:ext cx="44640" cy="3825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90"/>
            <p:cNvSpPr/>
            <p:nvPr/>
          </p:nvSpPr>
          <p:spPr>
            <a:xfrm>
              <a:off x="4578349" y="2053036"/>
              <a:ext cx="44640" cy="38237"/>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90"/>
            <p:cNvSpPr/>
            <p:nvPr/>
          </p:nvSpPr>
          <p:spPr>
            <a:xfrm>
              <a:off x="4578349" y="2107559"/>
              <a:ext cx="44640" cy="38345"/>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90"/>
            <p:cNvSpPr/>
            <p:nvPr/>
          </p:nvSpPr>
          <p:spPr>
            <a:xfrm>
              <a:off x="4578349" y="2162243"/>
              <a:ext cx="44640" cy="38273"/>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90"/>
            <p:cNvSpPr/>
            <p:nvPr/>
          </p:nvSpPr>
          <p:spPr>
            <a:xfrm>
              <a:off x="4578349" y="2216926"/>
              <a:ext cx="44640" cy="3825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90"/>
            <p:cNvSpPr/>
            <p:nvPr/>
          </p:nvSpPr>
          <p:spPr>
            <a:xfrm>
              <a:off x="4578349" y="2271592"/>
              <a:ext cx="44640" cy="38237"/>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90"/>
            <p:cNvSpPr/>
            <p:nvPr/>
          </p:nvSpPr>
          <p:spPr>
            <a:xfrm>
              <a:off x="4578349" y="2326115"/>
              <a:ext cx="44640" cy="38345"/>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90"/>
            <p:cNvSpPr/>
            <p:nvPr/>
          </p:nvSpPr>
          <p:spPr>
            <a:xfrm>
              <a:off x="4578349" y="2380799"/>
              <a:ext cx="44640" cy="38273"/>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90"/>
            <p:cNvSpPr/>
            <p:nvPr/>
          </p:nvSpPr>
          <p:spPr>
            <a:xfrm>
              <a:off x="4578349" y="2435482"/>
              <a:ext cx="44640" cy="3825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90"/>
            <p:cNvSpPr/>
            <p:nvPr/>
          </p:nvSpPr>
          <p:spPr>
            <a:xfrm>
              <a:off x="4578349" y="2490148"/>
              <a:ext cx="44640" cy="38273"/>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90"/>
            <p:cNvSpPr/>
            <p:nvPr/>
          </p:nvSpPr>
          <p:spPr>
            <a:xfrm>
              <a:off x="4578349" y="2544832"/>
              <a:ext cx="44784" cy="38327"/>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90"/>
            <p:cNvSpPr/>
            <p:nvPr/>
          </p:nvSpPr>
          <p:spPr>
            <a:xfrm>
              <a:off x="4578349" y="2599498"/>
              <a:ext cx="44640" cy="38273"/>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90"/>
            <p:cNvSpPr/>
            <p:nvPr/>
          </p:nvSpPr>
          <p:spPr>
            <a:xfrm>
              <a:off x="4578349" y="2654182"/>
              <a:ext cx="44640" cy="38273"/>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90"/>
            <p:cNvSpPr/>
            <p:nvPr/>
          </p:nvSpPr>
          <p:spPr>
            <a:xfrm>
              <a:off x="4578349" y="2708848"/>
              <a:ext cx="44784" cy="38237"/>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90"/>
            <p:cNvSpPr/>
            <p:nvPr/>
          </p:nvSpPr>
          <p:spPr>
            <a:xfrm>
              <a:off x="4578349" y="2763388"/>
              <a:ext cx="44640" cy="38327"/>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90"/>
            <p:cNvSpPr/>
            <p:nvPr/>
          </p:nvSpPr>
          <p:spPr>
            <a:xfrm>
              <a:off x="4578349" y="2872738"/>
              <a:ext cx="44640" cy="38273"/>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90"/>
            <p:cNvSpPr/>
            <p:nvPr/>
          </p:nvSpPr>
          <p:spPr>
            <a:xfrm>
              <a:off x="4578349" y="2818054"/>
              <a:ext cx="44784" cy="38345"/>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90"/>
            <p:cNvSpPr/>
            <p:nvPr/>
          </p:nvSpPr>
          <p:spPr>
            <a:xfrm>
              <a:off x="4633032" y="1889003"/>
              <a:ext cx="44622" cy="38273"/>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90"/>
            <p:cNvSpPr/>
            <p:nvPr/>
          </p:nvSpPr>
          <p:spPr>
            <a:xfrm>
              <a:off x="4633032" y="1943687"/>
              <a:ext cx="44622" cy="38273"/>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90"/>
            <p:cNvSpPr/>
            <p:nvPr/>
          </p:nvSpPr>
          <p:spPr>
            <a:xfrm>
              <a:off x="4633032" y="1998371"/>
              <a:ext cx="44622" cy="3825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90"/>
            <p:cNvSpPr/>
            <p:nvPr/>
          </p:nvSpPr>
          <p:spPr>
            <a:xfrm>
              <a:off x="4633032" y="2053036"/>
              <a:ext cx="44622" cy="38237"/>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90"/>
            <p:cNvSpPr/>
            <p:nvPr/>
          </p:nvSpPr>
          <p:spPr>
            <a:xfrm>
              <a:off x="4633032" y="2107559"/>
              <a:ext cx="44622" cy="38345"/>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90"/>
            <p:cNvSpPr/>
            <p:nvPr/>
          </p:nvSpPr>
          <p:spPr>
            <a:xfrm>
              <a:off x="4633032" y="2162243"/>
              <a:ext cx="44622" cy="38273"/>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90"/>
            <p:cNvSpPr/>
            <p:nvPr/>
          </p:nvSpPr>
          <p:spPr>
            <a:xfrm>
              <a:off x="4633032" y="2216926"/>
              <a:ext cx="44622" cy="3825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90"/>
            <p:cNvSpPr/>
            <p:nvPr/>
          </p:nvSpPr>
          <p:spPr>
            <a:xfrm>
              <a:off x="4633032" y="2271592"/>
              <a:ext cx="44622" cy="38237"/>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90"/>
            <p:cNvSpPr/>
            <p:nvPr/>
          </p:nvSpPr>
          <p:spPr>
            <a:xfrm>
              <a:off x="4633032" y="2326115"/>
              <a:ext cx="44622" cy="38345"/>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90"/>
            <p:cNvSpPr/>
            <p:nvPr/>
          </p:nvSpPr>
          <p:spPr>
            <a:xfrm>
              <a:off x="4633032" y="2380799"/>
              <a:ext cx="44622" cy="38273"/>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90"/>
            <p:cNvSpPr/>
            <p:nvPr/>
          </p:nvSpPr>
          <p:spPr>
            <a:xfrm>
              <a:off x="4633032" y="2435482"/>
              <a:ext cx="44622" cy="3825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90"/>
            <p:cNvSpPr/>
            <p:nvPr/>
          </p:nvSpPr>
          <p:spPr>
            <a:xfrm>
              <a:off x="4633032" y="2490148"/>
              <a:ext cx="44622" cy="38273"/>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90"/>
            <p:cNvSpPr/>
            <p:nvPr/>
          </p:nvSpPr>
          <p:spPr>
            <a:xfrm>
              <a:off x="4633032" y="2544832"/>
              <a:ext cx="44766" cy="38327"/>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90"/>
            <p:cNvSpPr/>
            <p:nvPr/>
          </p:nvSpPr>
          <p:spPr>
            <a:xfrm>
              <a:off x="4633032" y="2599498"/>
              <a:ext cx="44622" cy="38273"/>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90"/>
            <p:cNvSpPr/>
            <p:nvPr/>
          </p:nvSpPr>
          <p:spPr>
            <a:xfrm>
              <a:off x="4633032" y="2654182"/>
              <a:ext cx="44622" cy="38273"/>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90"/>
            <p:cNvSpPr/>
            <p:nvPr/>
          </p:nvSpPr>
          <p:spPr>
            <a:xfrm>
              <a:off x="4633032" y="2708848"/>
              <a:ext cx="44622" cy="38273"/>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90"/>
            <p:cNvSpPr/>
            <p:nvPr/>
          </p:nvSpPr>
          <p:spPr>
            <a:xfrm>
              <a:off x="4633032" y="2763388"/>
              <a:ext cx="44622" cy="38327"/>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90"/>
            <p:cNvSpPr/>
            <p:nvPr/>
          </p:nvSpPr>
          <p:spPr>
            <a:xfrm>
              <a:off x="4633032" y="2818054"/>
              <a:ext cx="44622" cy="38345"/>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90"/>
            <p:cNvSpPr/>
            <p:nvPr/>
          </p:nvSpPr>
          <p:spPr>
            <a:xfrm>
              <a:off x="4687698" y="1889003"/>
              <a:ext cx="44784" cy="38345"/>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90"/>
            <p:cNvSpPr/>
            <p:nvPr/>
          </p:nvSpPr>
          <p:spPr>
            <a:xfrm>
              <a:off x="4687698" y="1943687"/>
              <a:ext cx="44784" cy="38273"/>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90"/>
            <p:cNvSpPr/>
            <p:nvPr/>
          </p:nvSpPr>
          <p:spPr>
            <a:xfrm>
              <a:off x="4687698" y="1998371"/>
              <a:ext cx="44784" cy="3825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90"/>
            <p:cNvSpPr/>
            <p:nvPr/>
          </p:nvSpPr>
          <p:spPr>
            <a:xfrm>
              <a:off x="4687698" y="2053036"/>
              <a:ext cx="44748" cy="38202"/>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90"/>
            <p:cNvSpPr/>
            <p:nvPr/>
          </p:nvSpPr>
          <p:spPr>
            <a:xfrm>
              <a:off x="4687698" y="2107559"/>
              <a:ext cx="44784" cy="38345"/>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90"/>
            <p:cNvSpPr/>
            <p:nvPr/>
          </p:nvSpPr>
          <p:spPr>
            <a:xfrm>
              <a:off x="4687698" y="2162243"/>
              <a:ext cx="44784" cy="38273"/>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90"/>
            <p:cNvSpPr/>
            <p:nvPr/>
          </p:nvSpPr>
          <p:spPr>
            <a:xfrm>
              <a:off x="4687698" y="2216926"/>
              <a:ext cx="44784" cy="3825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90"/>
            <p:cNvSpPr/>
            <p:nvPr/>
          </p:nvSpPr>
          <p:spPr>
            <a:xfrm>
              <a:off x="4687698" y="2271592"/>
              <a:ext cx="44784" cy="38219"/>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90"/>
            <p:cNvSpPr/>
            <p:nvPr/>
          </p:nvSpPr>
          <p:spPr>
            <a:xfrm>
              <a:off x="4687698" y="2326115"/>
              <a:ext cx="44784" cy="38345"/>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90"/>
            <p:cNvSpPr/>
            <p:nvPr/>
          </p:nvSpPr>
          <p:spPr>
            <a:xfrm>
              <a:off x="4687698" y="2380799"/>
              <a:ext cx="44784" cy="38345"/>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90"/>
            <p:cNvSpPr/>
            <p:nvPr/>
          </p:nvSpPr>
          <p:spPr>
            <a:xfrm>
              <a:off x="4687698" y="2435482"/>
              <a:ext cx="44784" cy="3825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90"/>
            <p:cNvSpPr/>
            <p:nvPr/>
          </p:nvSpPr>
          <p:spPr>
            <a:xfrm>
              <a:off x="4687698" y="2490148"/>
              <a:ext cx="44784" cy="38273"/>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90"/>
            <p:cNvSpPr/>
            <p:nvPr/>
          </p:nvSpPr>
          <p:spPr>
            <a:xfrm>
              <a:off x="4687698" y="2544832"/>
              <a:ext cx="44891" cy="38327"/>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90"/>
            <p:cNvSpPr/>
            <p:nvPr/>
          </p:nvSpPr>
          <p:spPr>
            <a:xfrm>
              <a:off x="4687698" y="2599498"/>
              <a:ext cx="44784" cy="38345"/>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90"/>
            <p:cNvSpPr/>
            <p:nvPr/>
          </p:nvSpPr>
          <p:spPr>
            <a:xfrm>
              <a:off x="4687698" y="2708848"/>
              <a:ext cx="44784" cy="38237"/>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90"/>
            <p:cNvSpPr/>
            <p:nvPr/>
          </p:nvSpPr>
          <p:spPr>
            <a:xfrm>
              <a:off x="4687698" y="2763388"/>
              <a:ext cx="44784" cy="38327"/>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90"/>
            <p:cNvSpPr/>
            <p:nvPr/>
          </p:nvSpPr>
          <p:spPr>
            <a:xfrm>
              <a:off x="4687698" y="2818054"/>
              <a:ext cx="44784" cy="38345"/>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90"/>
            <p:cNvSpPr/>
            <p:nvPr/>
          </p:nvSpPr>
          <p:spPr>
            <a:xfrm>
              <a:off x="4742382" y="1889003"/>
              <a:ext cx="44784" cy="38345"/>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90"/>
            <p:cNvSpPr/>
            <p:nvPr/>
          </p:nvSpPr>
          <p:spPr>
            <a:xfrm>
              <a:off x="4742382" y="1943687"/>
              <a:ext cx="44784" cy="38273"/>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90"/>
            <p:cNvSpPr/>
            <p:nvPr/>
          </p:nvSpPr>
          <p:spPr>
            <a:xfrm>
              <a:off x="4742382" y="1998371"/>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90"/>
            <p:cNvSpPr/>
            <p:nvPr/>
          </p:nvSpPr>
          <p:spPr>
            <a:xfrm>
              <a:off x="4742382" y="2053036"/>
              <a:ext cx="44784" cy="38202"/>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90"/>
            <p:cNvSpPr/>
            <p:nvPr/>
          </p:nvSpPr>
          <p:spPr>
            <a:xfrm>
              <a:off x="4742382" y="2107559"/>
              <a:ext cx="44784" cy="38345"/>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90"/>
            <p:cNvSpPr/>
            <p:nvPr/>
          </p:nvSpPr>
          <p:spPr>
            <a:xfrm>
              <a:off x="4742382" y="2162243"/>
              <a:ext cx="44784" cy="38273"/>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90"/>
            <p:cNvSpPr/>
            <p:nvPr/>
          </p:nvSpPr>
          <p:spPr>
            <a:xfrm>
              <a:off x="4742382" y="2216926"/>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90"/>
            <p:cNvSpPr/>
            <p:nvPr/>
          </p:nvSpPr>
          <p:spPr>
            <a:xfrm>
              <a:off x="4742382" y="2271592"/>
              <a:ext cx="44784" cy="38219"/>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90"/>
            <p:cNvSpPr/>
            <p:nvPr/>
          </p:nvSpPr>
          <p:spPr>
            <a:xfrm>
              <a:off x="4742382" y="2326115"/>
              <a:ext cx="44784" cy="38345"/>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90"/>
            <p:cNvSpPr/>
            <p:nvPr/>
          </p:nvSpPr>
          <p:spPr>
            <a:xfrm>
              <a:off x="4742382" y="2380799"/>
              <a:ext cx="44784" cy="38345"/>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90"/>
            <p:cNvSpPr/>
            <p:nvPr/>
          </p:nvSpPr>
          <p:spPr>
            <a:xfrm>
              <a:off x="4742382" y="2435482"/>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90"/>
            <p:cNvSpPr/>
            <p:nvPr/>
          </p:nvSpPr>
          <p:spPr>
            <a:xfrm>
              <a:off x="4742382" y="2490148"/>
              <a:ext cx="44784" cy="38273"/>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90"/>
            <p:cNvSpPr/>
            <p:nvPr/>
          </p:nvSpPr>
          <p:spPr>
            <a:xfrm>
              <a:off x="4742382" y="2544832"/>
              <a:ext cx="44873" cy="38327"/>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90"/>
            <p:cNvSpPr/>
            <p:nvPr/>
          </p:nvSpPr>
          <p:spPr>
            <a:xfrm>
              <a:off x="4742382" y="2599498"/>
              <a:ext cx="44784" cy="38345"/>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90"/>
            <p:cNvSpPr/>
            <p:nvPr/>
          </p:nvSpPr>
          <p:spPr>
            <a:xfrm>
              <a:off x="4742382" y="2708848"/>
              <a:ext cx="44784" cy="38237"/>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90"/>
            <p:cNvSpPr/>
            <p:nvPr/>
          </p:nvSpPr>
          <p:spPr>
            <a:xfrm>
              <a:off x="4742382" y="2763388"/>
              <a:ext cx="44784" cy="38327"/>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90"/>
            <p:cNvSpPr/>
            <p:nvPr/>
          </p:nvSpPr>
          <p:spPr>
            <a:xfrm>
              <a:off x="4742382" y="2818054"/>
              <a:ext cx="44784" cy="38345"/>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90"/>
            <p:cNvSpPr/>
            <p:nvPr/>
          </p:nvSpPr>
          <p:spPr>
            <a:xfrm>
              <a:off x="4742382" y="2872738"/>
              <a:ext cx="44784" cy="38273"/>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90"/>
            <p:cNvSpPr/>
            <p:nvPr/>
          </p:nvSpPr>
          <p:spPr>
            <a:xfrm>
              <a:off x="4797048" y="1834337"/>
              <a:ext cx="44640" cy="38345"/>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90"/>
            <p:cNvSpPr/>
            <p:nvPr/>
          </p:nvSpPr>
          <p:spPr>
            <a:xfrm>
              <a:off x="4797048" y="1889003"/>
              <a:ext cx="44640" cy="38345"/>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90"/>
            <p:cNvSpPr/>
            <p:nvPr/>
          </p:nvSpPr>
          <p:spPr>
            <a:xfrm>
              <a:off x="4797048" y="1943687"/>
              <a:ext cx="44640" cy="38273"/>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90"/>
            <p:cNvSpPr/>
            <p:nvPr/>
          </p:nvSpPr>
          <p:spPr>
            <a:xfrm>
              <a:off x="4797048" y="1998371"/>
              <a:ext cx="44640" cy="3825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90"/>
            <p:cNvSpPr/>
            <p:nvPr/>
          </p:nvSpPr>
          <p:spPr>
            <a:xfrm>
              <a:off x="4797048" y="2053036"/>
              <a:ext cx="44640" cy="38202"/>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90"/>
            <p:cNvSpPr/>
            <p:nvPr/>
          </p:nvSpPr>
          <p:spPr>
            <a:xfrm>
              <a:off x="5398193" y="1943687"/>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90"/>
            <p:cNvSpPr/>
            <p:nvPr/>
          </p:nvSpPr>
          <p:spPr>
            <a:xfrm>
              <a:off x="5398193" y="1998371"/>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90"/>
            <p:cNvSpPr/>
            <p:nvPr/>
          </p:nvSpPr>
          <p:spPr>
            <a:xfrm>
              <a:off x="5452716" y="1943687"/>
              <a:ext cx="44784" cy="38273"/>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90"/>
            <p:cNvSpPr/>
            <p:nvPr/>
          </p:nvSpPr>
          <p:spPr>
            <a:xfrm>
              <a:off x="5452716" y="1998371"/>
              <a:ext cx="44784" cy="3825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90"/>
            <p:cNvSpPr/>
            <p:nvPr/>
          </p:nvSpPr>
          <p:spPr>
            <a:xfrm>
              <a:off x="5507399" y="1889003"/>
              <a:ext cx="44784" cy="38345"/>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90"/>
            <p:cNvSpPr/>
            <p:nvPr/>
          </p:nvSpPr>
          <p:spPr>
            <a:xfrm>
              <a:off x="5507399" y="1943687"/>
              <a:ext cx="44784" cy="38273"/>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90"/>
            <p:cNvSpPr/>
            <p:nvPr/>
          </p:nvSpPr>
          <p:spPr>
            <a:xfrm>
              <a:off x="5507399" y="1998371"/>
              <a:ext cx="44784" cy="3825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90"/>
            <p:cNvSpPr/>
            <p:nvPr/>
          </p:nvSpPr>
          <p:spPr>
            <a:xfrm>
              <a:off x="5562083" y="1943687"/>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90"/>
            <p:cNvSpPr/>
            <p:nvPr/>
          </p:nvSpPr>
          <p:spPr>
            <a:xfrm>
              <a:off x="5562083" y="1998371"/>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90"/>
            <p:cNvSpPr/>
            <p:nvPr/>
          </p:nvSpPr>
          <p:spPr>
            <a:xfrm>
              <a:off x="5616749" y="1943687"/>
              <a:ext cx="44640" cy="38273"/>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90"/>
            <p:cNvSpPr/>
            <p:nvPr/>
          </p:nvSpPr>
          <p:spPr>
            <a:xfrm>
              <a:off x="5944655" y="1998371"/>
              <a:ext cx="44784" cy="3825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90"/>
            <p:cNvSpPr/>
            <p:nvPr/>
          </p:nvSpPr>
          <p:spPr>
            <a:xfrm>
              <a:off x="5671433" y="1943687"/>
              <a:ext cx="44622" cy="38273"/>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90"/>
            <p:cNvSpPr/>
            <p:nvPr/>
          </p:nvSpPr>
          <p:spPr>
            <a:xfrm>
              <a:off x="5725955" y="1943687"/>
              <a:ext cx="44784" cy="38273"/>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90"/>
            <p:cNvSpPr/>
            <p:nvPr/>
          </p:nvSpPr>
          <p:spPr>
            <a:xfrm>
              <a:off x="5780783" y="1943687"/>
              <a:ext cx="44622" cy="38273"/>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90"/>
            <p:cNvSpPr/>
            <p:nvPr/>
          </p:nvSpPr>
          <p:spPr>
            <a:xfrm>
              <a:off x="5889989" y="1998371"/>
              <a:ext cx="44766" cy="3825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90"/>
            <p:cNvSpPr/>
            <p:nvPr/>
          </p:nvSpPr>
          <p:spPr>
            <a:xfrm>
              <a:off x="5835449" y="1998371"/>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90"/>
            <p:cNvSpPr/>
            <p:nvPr/>
          </p:nvSpPr>
          <p:spPr>
            <a:xfrm>
              <a:off x="5780783" y="1998371"/>
              <a:ext cx="44622" cy="3825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90"/>
            <p:cNvSpPr/>
            <p:nvPr/>
          </p:nvSpPr>
          <p:spPr>
            <a:xfrm>
              <a:off x="5725955" y="1998371"/>
              <a:ext cx="44784" cy="3825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90"/>
            <p:cNvSpPr/>
            <p:nvPr/>
          </p:nvSpPr>
          <p:spPr>
            <a:xfrm>
              <a:off x="5671433" y="1998371"/>
              <a:ext cx="44622" cy="3825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90"/>
            <p:cNvSpPr/>
            <p:nvPr/>
          </p:nvSpPr>
          <p:spPr>
            <a:xfrm>
              <a:off x="5616749" y="1998371"/>
              <a:ext cx="44640" cy="3825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90"/>
            <p:cNvSpPr/>
            <p:nvPr/>
          </p:nvSpPr>
          <p:spPr>
            <a:xfrm>
              <a:off x="5616749" y="2053036"/>
              <a:ext cx="44640" cy="38202"/>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90"/>
            <p:cNvSpPr/>
            <p:nvPr/>
          </p:nvSpPr>
          <p:spPr>
            <a:xfrm>
              <a:off x="5562083" y="2053036"/>
              <a:ext cx="44622" cy="38202"/>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90"/>
            <p:cNvSpPr/>
            <p:nvPr/>
          </p:nvSpPr>
          <p:spPr>
            <a:xfrm>
              <a:off x="5507399" y="2053036"/>
              <a:ext cx="44784" cy="38202"/>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90"/>
            <p:cNvSpPr/>
            <p:nvPr/>
          </p:nvSpPr>
          <p:spPr>
            <a:xfrm>
              <a:off x="5452716" y="2053036"/>
              <a:ext cx="44784" cy="38202"/>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90"/>
            <p:cNvSpPr/>
            <p:nvPr/>
          </p:nvSpPr>
          <p:spPr>
            <a:xfrm>
              <a:off x="5398193" y="2053036"/>
              <a:ext cx="44640" cy="382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90"/>
            <p:cNvSpPr/>
            <p:nvPr/>
          </p:nvSpPr>
          <p:spPr>
            <a:xfrm>
              <a:off x="5070288" y="2490148"/>
              <a:ext cx="44640" cy="38273"/>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90"/>
            <p:cNvSpPr/>
            <p:nvPr/>
          </p:nvSpPr>
          <p:spPr>
            <a:xfrm>
              <a:off x="5070288" y="2654182"/>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90"/>
            <p:cNvSpPr/>
            <p:nvPr/>
          </p:nvSpPr>
          <p:spPr>
            <a:xfrm>
              <a:off x="5124954" y="1943687"/>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90"/>
            <p:cNvSpPr/>
            <p:nvPr/>
          </p:nvSpPr>
          <p:spPr>
            <a:xfrm>
              <a:off x="5124954" y="1998371"/>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90"/>
            <p:cNvSpPr/>
            <p:nvPr/>
          </p:nvSpPr>
          <p:spPr>
            <a:xfrm>
              <a:off x="5124954" y="2053036"/>
              <a:ext cx="44640" cy="382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90"/>
            <p:cNvSpPr/>
            <p:nvPr/>
          </p:nvSpPr>
          <p:spPr>
            <a:xfrm>
              <a:off x="5124954" y="2107559"/>
              <a:ext cx="44640" cy="38345"/>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90"/>
            <p:cNvSpPr/>
            <p:nvPr/>
          </p:nvSpPr>
          <p:spPr>
            <a:xfrm>
              <a:off x="5124954" y="2162243"/>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90"/>
            <p:cNvSpPr/>
            <p:nvPr/>
          </p:nvSpPr>
          <p:spPr>
            <a:xfrm>
              <a:off x="5124954" y="2216926"/>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90"/>
            <p:cNvSpPr/>
            <p:nvPr/>
          </p:nvSpPr>
          <p:spPr>
            <a:xfrm>
              <a:off x="5124954" y="2271592"/>
              <a:ext cx="44640" cy="38219"/>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90"/>
            <p:cNvSpPr/>
            <p:nvPr/>
          </p:nvSpPr>
          <p:spPr>
            <a:xfrm>
              <a:off x="5124954" y="2326115"/>
              <a:ext cx="44640" cy="38345"/>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90"/>
            <p:cNvSpPr/>
            <p:nvPr/>
          </p:nvSpPr>
          <p:spPr>
            <a:xfrm>
              <a:off x="5124954" y="2380799"/>
              <a:ext cx="44640" cy="38345"/>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90"/>
            <p:cNvSpPr/>
            <p:nvPr/>
          </p:nvSpPr>
          <p:spPr>
            <a:xfrm>
              <a:off x="5179494" y="1943687"/>
              <a:ext cx="44784" cy="38273"/>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90"/>
            <p:cNvSpPr/>
            <p:nvPr/>
          </p:nvSpPr>
          <p:spPr>
            <a:xfrm>
              <a:off x="5179494" y="1998371"/>
              <a:ext cx="44784" cy="3825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90"/>
            <p:cNvSpPr/>
            <p:nvPr/>
          </p:nvSpPr>
          <p:spPr>
            <a:xfrm>
              <a:off x="5179494" y="2053036"/>
              <a:ext cx="44784" cy="38202"/>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90"/>
            <p:cNvSpPr/>
            <p:nvPr/>
          </p:nvSpPr>
          <p:spPr>
            <a:xfrm>
              <a:off x="5179494" y="2107559"/>
              <a:ext cx="44784" cy="38345"/>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90"/>
            <p:cNvSpPr/>
            <p:nvPr/>
          </p:nvSpPr>
          <p:spPr>
            <a:xfrm>
              <a:off x="5179494" y="2162243"/>
              <a:ext cx="44784" cy="38273"/>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90"/>
            <p:cNvSpPr/>
            <p:nvPr/>
          </p:nvSpPr>
          <p:spPr>
            <a:xfrm>
              <a:off x="5179494" y="2216926"/>
              <a:ext cx="44784" cy="3825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90"/>
            <p:cNvSpPr/>
            <p:nvPr/>
          </p:nvSpPr>
          <p:spPr>
            <a:xfrm>
              <a:off x="5179494" y="2271592"/>
              <a:ext cx="44784" cy="38273"/>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90"/>
            <p:cNvSpPr/>
            <p:nvPr/>
          </p:nvSpPr>
          <p:spPr>
            <a:xfrm>
              <a:off x="5179494" y="2326115"/>
              <a:ext cx="44784" cy="38345"/>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90"/>
            <p:cNvSpPr/>
            <p:nvPr/>
          </p:nvSpPr>
          <p:spPr>
            <a:xfrm>
              <a:off x="5234160" y="1943687"/>
              <a:ext cx="44784" cy="38273"/>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90"/>
            <p:cNvSpPr/>
            <p:nvPr/>
          </p:nvSpPr>
          <p:spPr>
            <a:xfrm>
              <a:off x="5234160" y="1998371"/>
              <a:ext cx="44784" cy="3825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90"/>
            <p:cNvSpPr/>
            <p:nvPr/>
          </p:nvSpPr>
          <p:spPr>
            <a:xfrm>
              <a:off x="5234160" y="2053036"/>
              <a:ext cx="44784" cy="38202"/>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90"/>
            <p:cNvSpPr/>
            <p:nvPr/>
          </p:nvSpPr>
          <p:spPr>
            <a:xfrm>
              <a:off x="5234160" y="2107559"/>
              <a:ext cx="44784" cy="38345"/>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90"/>
            <p:cNvSpPr/>
            <p:nvPr/>
          </p:nvSpPr>
          <p:spPr>
            <a:xfrm>
              <a:off x="5234160" y="2162243"/>
              <a:ext cx="44784" cy="38273"/>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90"/>
            <p:cNvSpPr/>
            <p:nvPr/>
          </p:nvSpPr>
          <p:spPr>
            <a:xfrm>
              <a:off x="5234160" y="2216926"/>
              <a:ext cx="44784" cy="3825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90"/>
            <p:cNvSpPr/>
            <p:nvPr/>
          </p:nvSpPr>
          <p:spPr>
            <a:xfrm>
              <a:off x="5234160" y="2271592"/>
              <a:ext cx="44784" cy="38219"/>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90"/>
            <p:cNvSpPr/>
            <p:nvPr/>
          </p:nvSpPr>
          <p:spPr>
            <a:xfrm>
              <a:off x="5234160" y="2326115"/>
              <a:ext cx="44784" cy="38345"/>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90"/>
            <p:cNvSpPr/>
            <p:nvPr/>
          </p:nvSpPr>
          <p:spPr>
            <a:xfrm>
              <a:off x="5288844" y="1943687"/>
              <a:ext cx="44640" cy="38273"/>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90"/>
            <p:cNvSpPr/>
            <p:nvPr/>
          </p:nvSpPr>
          <p:spPr>
            <a:xfrm>
              <a:off x="5288844" y="1998371"/>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90"/>
            <p:cNvSpPr/>
            <p:nvPr/>
          </p:nvSpPr>
          <p:spPr>
            <a:xfrm>
              <a:off x="5288844" y="2053036"/>
              <a:ext cx="44640" cy="38202"/>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90"/>
            <p:cNvSpPr/>
            <p:nvPr/>
          </p:nvSpPr>
          <p:spPr>
            <a:xfrm>
              <a:off x="5343527" y="1943687"/>
              <a:ext cx="44622" cy="38273"/>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90"/>
            <p:cNvSpPr/>
            <p:nvPr/>
          </p:nvSpPr>
          <p:spPr>
            <a:xfrm>
              <a:off x="5343527" y="1998371"/>
              <a:ext cx="44622" cy="3825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90"/>
            <p:cNvSpPr/>
            <p:nvPr/>
          </p:nvSpPr>
          <p:spPr>
            <a:xfrm>
              <a:off x="5343527" y="2053036"/>
              <a:ext cx="44622" cy="38202"/>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90"/>
            <p:cNvSpPr/>
            <p:nvPr/>
          </p:nvSpPr>
          <p:spPr>
            <a:xfrm>
              <a:off x="5343527" y="2107559"/>
              <a:ext cx="44622" cy="38345"/>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90"/>
            <p:cNvSpPr/>
            <p:nvPr/>
          </p:nvSpPr>
          <p:spPr>
            <a:xfrm>
              <a:off x="5288844" y="2107559"/>
              <a:ext cx="44640" cy="38345"/>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90"/>
            <p:cNvSpPr/>
            <p:nvPr/>
          </p:nvSpPr>
          <p:spPr>
            <a:xfrm>
              <a:off x="5288844" y="2162243"/>
              <a:ext cx="44640" cy="38273"/>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90"/>
            <p:cNvSpPr/>
            <p:nvPr/>
          </p:nvSpPr>
          <p:spPr>
            <a:xfrm>
              <a:off x="5288844" y="2216926"/>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90"/>
            <p:cNvSpPr/>
            <p:nvPr/>
          </p:nvSpPr>
          <p:spPr>
            <a:xfrm>
              <a:off x="5288844" y="2271592"/>
              <a:ext cx="44640" cy="38219"/>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90"/>
            <p:cNvSpPr/>
            <p:nvPr/>
          </p:nvSpPr>
          <p:spPr>
            <a:xfrm>
              <a:off x="5288844" y="2326115"/>
              <a:ext cx="44640" cy="38345"/>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90"/>
            <p:cNvSpPr/>
            <p:nvPr/>
          </p:nvSpPr>
          <p:spPr>
            <a:xfrm>
              <a:off x="5288844" y="2380799"/>
              <a:ext cx="44640" cy="38345"/>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90"/>
            <p:cNvSpPr/>
            <p:nvPr/>
          </p:nvSpPr>
          <p:spPr>
            <a:xfrm>
              <a:off x="5234160" y="2380799"/>
              <a:ext cx="44784" cy="38345"/>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90"/>
            <p:cNvSpPr/>
            <p:nvPr/>
          </p:nvSpPr>
          <p:spPr>
            <a:xfrm>
              <a:off x="5179494" y="2380799"/>
              <a:ext cx="44784" cy="38345"/>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90"/>
            <p:cNvSpPr/>
            <p:nvPr/>
          </p:nvSpPr>
          <p:spPr>
            <a:xfrm>
              <a:off x="5179494" y="2435482"/>
              <a:ext cx="44784" cy="3825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90"/>
            <p:cNvSpPr/>
            <p:nvPr/>
          </p:nvSpPr>
          <p:spPr>
            <a:xfrm>
              <a:off x="5124954" y="2435482"/>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90"/>
            <p:cNvSpPr/>
            <p:nvPr/>
          </p:nvSpPr>
          <p:spPr>
            <a:xfrm>
              <a:off x="4797048" y="2107559"/>
              <a:ext cx="44640" cy="38345"/>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90"/>
            <p:cNvSpPr/>
            <p:nvPr/>
          </p:nvSpPr>
          <p:spPr>
            <a:xfrm>
              <a:off x="4797048" y="2162243"/>
              <a:ext cx="44640" cy="38273"/>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90"/>
            <p:cNvSpPr/>
            <p:nvPr/>
          </p:nvSpPr>
          <p:spPr>
            <a:xfrm>
              <a:off x="4797048" y="2216926"/>
              <a:ext cx="44640" cy="3825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90"/>
            <p:cNvSpPr/>
            <p:nvPr/>
          </p:nvSpPr>
          <p:spPr>
            <a:xfrm>
              <a:off x="4797048" y="2271592"/>
              <a:ext cx="44640" cy="38237"/>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90"/>
            <p:cNvSpPr/>
            <p:nvPr/>
          </p:nvSpPr>
          <p:spPr>
            <a:xfrm>
              <a:off x="4797048" y="2326115"/>
              <a:ext cx="44640" cy="38345"/>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90"/>
            <p:cNvSpPr/>
            <p:nvPr/>
          </p:nvSpPr>
          <p:spPr>
            <a:xfrm>
              <a:off x="4797048" y="2380799"/>
              <a:ext cx="44640" cy="38345"/>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90"/>
            <p:cNvSpPr/>
            <p:nvPr/>
          </p:nvSpPr>
          <p:spPr>
            <a:xfrm>
              <a:off x="4797048" y="2435482"/>
              <a:ext cx="44640" cy="3825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90"/>
            <p:cNvSpPr/>
            <p:nvPr/>
          </p:nvSpPr>
          <p:spPr>
            <a:xfrm>
              <a:off x="4797048" y="2490148"/>
              <a:ext cx="44640" cy="38273"/>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90"/>
            <p:cNvSpPr/>
            <p:nvPr/>
          </p:nvSpPr>
          <p:spPr>
            <a:xfrm>
              <a:off x="4797048" y="2544832"/>
              <a:ext cx="44748" cy="38327"/>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90"/>
            <p:cNvSpPr/>
            <p:nvPr/>
          </p:nvSpPr>
          <p:spPr>
            <a:xfrm>
              <a:off x="4797048" y="2599498"/>
              <a:ext cx="44640" cy="38345"/>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90"/>
            <p:cNvSpPr/>
            <p:nvPr/>
          </p:nvSpPr>
          <p:spPr>
            <a:xfrm>
              <a:off x="4797048" y="2708848"/>
              <a:ext cx="44640" cy="38237"/>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90"/>
            <p:cNvSpPr/>
            <p:nvPr/>
          </p:nvSpPr>
          <p:spPr>
            <a:xfrm>
              <a:off x="4797048" y="2763388"/>
              <a:ext cx="44640" cy="38327"/>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90"/>
            <p:cNvSpPr/>
            <p:nvPr/>
          </p:nvSpPr>
          <p:spPr>
            <a:xfrm>
              <a:off x="4797048" y="2818054"/>
              <a:ext cx="44640" cy="38345"/>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90"/>
            <p:cNvSpPr/>
            <p:nvPr/>
          </p:nvSpPr>
          <p:spPr>
            <a:xfrm>
              <a:off x="4797048" y="2872738"/>
              <a:ext cx="44640" cy="38273"/>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90"/>
            <p:cNvSpPr/>
            <p:nvPr/>
          </p:nvSpPr>
          <p:spPr>
            <a:xfrm>
              <a:off x="4797048" y="2927404"/>
              <a:ext cx="44640" cy="38273"/>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90"/>
            <p:cNvSpPr/>
            <p:nvPr/>
          </p:nvSpPr>
          <p:spPr>
            <a:xfrm>
              <a:off x="4851732" y="1834337"/>
              <a:ext cx="44622" cy="38345"/>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90"/>
            <p:cNvSpPr/>
            <p:nvPr/>
          </p:nvSpPr>
          <p:spPr>
            <a:xfrm>
              <a:off x="4851732" y="1889003"/>
              <a:ext cx="44622" cy="38345"/>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90"/>
            <p:cNvSpPr/>
            <p:nvPr/>
          </p:nvSpPr>
          <p:spPr>
            <a:xfrm>
              <a:off x="4851732" y="1943687"/>
              <a:ext cx="44622" cy="38273"/>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90"/>
            <p:cNvSpPr/>
            <p:nvPr/>
          </p:nvSpPr>
          <p:spPr>
            <a:xfrm>
              <a:off x="4851732" y="1998371"/>
              <a:ext cx="44622" cy="3825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90"/>
            <p:cNvSpPr/>
            <p:nvPr/>
          </p:nvSpPr>
          <p:spPr>
            <a:xfrm>
              <a:off x="4851732" y="2053036"/>
              <a:ext cx="44622" cy="38202"/>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90"/>
            <p:cNvSpPr/>
            <p:nvPr/>
          </p:nvSpPr>
          <p:spPr>
            <a:xfrm>
              <a:off x="4851732" y="2107559"/>
              <a:ext cx="44622" cy="38345"/>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90"/>
            <p:cNvSpPr/>
            <p:nvPr/>
          </p:nvSpPr>
          <p:spPr>
            <a:xfrm>
              <a:off x="4851732" y="2162243"/>
              <a:ext cx="44622" cy="38273"/>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90"/>
            <p:cNvSpPr/>
            <p:nvPr/>
          </p:nvSpPr>
          <p:spPr>
            <a:xfrm>
              <a:off x="4851732" y="2216926"/>
              <a:ext cx="44622" cy="3825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90"/>
            <p:cNvSpPr/>
            <p:nvPr/>
          </p:nvSpPr>
          <p:spPr>
            <a:xfrm>
              <a:off x="4851732" y="2271592"/>
              <a:ext cx="44622" cy="38273"/>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90"/>
            <p:cNvSpPr/>
            <p:nvPr/>
          </p:nvSpPr>
          <p:spPr>
            <a:xfrm>
              <a:off x="4851732" y="2326115"/>
              <a:ext cx="44622" cy="38345"/>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90"/>
            <p:cNvSpPr/>
            <p:nvPr/>
          </p:nvSpPr>
          <p:spPr>
            <a:xfrm>
              <a:off x="4851732" y="2380799"/>
              <a:ext cx="44622" cy="38345"/>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90"/>
            <p:cNvSpPr/>
            <p:nvPr/>
          </p:nvSpPr>
          <p:spPr>
            <a:xfrm>
              <a:off x="4851732" y="2435482"/>
              <a:ext cx="44622" cy="3825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90"/>
            <p:cNvSpPr/>
            <p:nvPr/>
          </p:nvSpPr>
          <p:spPr>
            <a:xfrm>
              <a:off x="4851732" y="2490148"/>
              <a:ext cx="44622" cy="38273"/>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90"/>
            <p:cNvSpPr/>
            <p:nvPr/>
          </p:nvSpPr>
          <p:spPr>
            <a:xfrm>
              <a:off x="4851732" y="2544832"/>
              <a:ext cx="44784" cy="38327"/>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90"/>
            <p:cNvSpPr/>
            <p:nvPr/>
          </p:nvSpPr>
          <p:spPr>
            <a:xfrm>
              <a:off x="4851732" y="2599498"/>
              <a:ext cx="44622" cy="38345"/>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90"/>
            <p:cNvSpPr/>
            <p:nvPr/>
          </p:nvSpPr>
          <p:spPr>
            <a:xfrm>
              <a:off x="4851732" y="2708848"/>
              <a:ext cx="44622" cy="38237"/>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90"/>
            <p:cNvSpPr/>
            <p:nvPr/>
          </p:nvSpPr>
          <p:spPr>
            <a:xfrm>
              <a:off x="4851732" y="2763388"/>
              <a:ext cx="44622" cy="38327"/>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90"/>
            <p:cNvSpPr/>
            <p:nvPr/>
          </p:nvSpPr>
          <p:spPr>
            <a:xfrm>
              <a:off x="4851732" y="2818054"/>
              <a:ext cx="44622" cy="38345"/>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90"/>
            <p:cNvSpPr/>
            <p:nvPr/>
          </p:nvSpPr>
          <p:spPr>
            <a:xfrm>
              <a:off x="4851732" y="2982087"/>
              <a:ext cx="44622" cy="38219"/>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90"/>
            <p:cNvSpPr/>
            <p:nvPr/>
          </p:nvSpPr>
          <p:spPr>
            <a:xfrm>
              <a:off x="4851732" y="2927404"/>
              <a:ext cx="44622" cy="38273"/>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90"/>
            <p:cNvSpPr/>
            <p:nvPr/>
          </p:nvSpPr>
          <p:spPr>
            <a:xfrm>
              <a:off x="4851732" y="2872738"/>
              <a:ext cx="44622" cy="38273"/>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90"/>
            <p:cNvSpPr/>
            <p:nvPr/>
          </p:nvSpPr>
          <p:spPr>
            <a:xfrm>
              <a:off x="4906398" y="1943687"/>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90"/>
            <p:cNvSpPr/>
            <p:nvPr/>
          </p:nvSpPr>
          <p:spPr>
            <a:xfrm>
              <a:off x="4906398" y="1998371"/>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90"/>
            <p:cNvSpPr/>
            <p:nvPr/>
          </p:nvSpPr>
          <p:spPr>
            <a:xfrm>
              <a:off x="4906398" y="2053036"/>
              <a:ext cx="44640" cy="382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90"/>
            <p:cNvSpPr/>
            <p:nvPr/>
          </p:nvSpPr>
          <p:spPr>
            <a:xfrm>
              <a:off x="4906398" y="2107559"/>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90"/>
            <p:cNvSpPr/>
            <p:nvPr/>
          </p:nvSpPr>
          <p:spPr>
            <a:xfrm>
              <a:off x="4906398" y="2162243"/>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90"/>
            <p:cNvSpPr/>
            <p:nvPr/>
          </p:nvSpPr>
          <p:spPr>
            <a:xfrm>
              <a:off x="4906398" y="2216926"/>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90"/>
            <p:cNvSpPr/>
            <p:nvPr/>
          </p:nvSpPr>
          <p:spPr>
            <a:xfrm>
              <a:off x="4906398" y="2271592"/>
              <a:ext cx="44640" cy="38273"/>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90"/>
            <p:cNvSpPr/>
            <p:nvPr/>
          </p:nvSpPr>
          <p:spPr>
            <a:xfrm>
              <a:off x="4906398" y="2326115"/>
              <a:ext cx="44640" cy="38345"/>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90"/>
            <p:cNvSpPr/>
            <p:nvPr/>
          </p:nvSpPr>
          <p:spPr>
            <a:xfrm>
              <a:off x="4906398" y="2380799"/>
              <a:ext cx="44640" cy="38345"/>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90"/>
            <p:cNvSpPr/>
            <p:nvPr/>
          </p:nvSpPr>
          <p:spPr>
            <a:xfrm>
              <a:off x="4906398" y="2435482"/>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90"/>
            <p:cNvSpPr/>
            <p:nvPr/>
          </p:nvSpPr>
          <p:spPr>
            <a:xfrm>
              <a:off x="4906398" y="2490148"/>
              <a:ext cx="44640" cy="38273"/>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90"/>
            <p:cNvSpPr/>
            <p:nvPr/>
          </p:nvSpPr>
          <p:spPr>
            <a:xfrm>
              <a:off x="4906398" y="2544832"/>
              <a:ext cx="44748" cy="38327"/>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90"/>
            <p:cNvSpPr/>
            <p:nvPr/>
          </p:nvSpPr>
          <p:spPr>
            <a:xfrm>
              <a:off x="4906398" y="2599498"/>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90"/>
            <p:cNvSpPr/>
            <p:nvPr/>
          </p:nvSpPr>
          <p:spPr>
            <a:xfrm>
              <a:off x="4906398" y="2708848"/>
              <a:ext cx="44640" cy="38237"/>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90"/>
            <p:cNvSpPr/>
            <p:nvPr/>
          </p:nvSpPr>
          <p:spPr>
            <a:xfrm>
              <a:off x="4906398" y="2763388"/>
              <a:ext cx="44640" cy="38327"/>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90"/>
            <p:cNvSpPr/>
            <p:nvPr/>
          </p:nvSpPr>
          <p:spPr>
            <a:xfrm>
              <a:off x="4906398" y="2872738"/>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90"/>
            <p:cNvSpPr/>
            <p:nvPr/>
          </p:nvSpPr>
          <p:spPr>
            <a:xfrm>
              <a:off x="4906398" y="2818054"/>
              <a:ext cx="44640" cy="38345"/>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90"/>
            <p:cNvSpPr/>
            <p:nvPr/>
          </p:nvSpPr>
          <p:spPr>
            <a:xfrm>
              <a:off x="4961081" y="1943687"/>
              <a:ext cx="44640" cy="38273"/>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90"/>
            <p:cNvSpPr/>
            <p:nvPr/>
          </p:nvSpPr>
          <p:spPr>
            <a:xfrm>
              <a:off x="4961081" y="1998371"/>
              <a:ext cx="44640" cy="3825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90"/>
            <p:cNvSpPr/>
            <p:nvPr/>
          </p:nvSpPr>
          <p:spPr>
            <a:xfrm>
              <a:off x="4961081" y="2053036"/>
              <a:ext cx="44586" cy="38202"/>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90"/>
            <p:cNvSpPr/>
            <p:nvPr/>
          </p:nvSpPr>
          <p:spPr>
            <a:xfrm>
              <a:off x="4961081" y="2107559"/>
              <a:ext cx="44640" cy="38345"/>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90"/>
            <p:cNvSpPr/>
            <p:nvPr/>
          </p:nvSpPr>
          <p:spPr>
            <a:xfrm>
              <a:off x="4961081" y="2162243"/>
              <a:ext cx="44640" cy="38273"/>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90"/>
            <p:cNvSpPr/>
            <p:nvPr/>
          </p:nvSpPr>
          <p:spPr>
            <a:xfrm>
              <a:off x="4961081" y="2216926"/>
              <a:ext cx="44640" cy="3825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90"/>
            <p:cNvSpPr/>
            <p:nvPr/>
          </p:nvSpPr>
          <p:spPr>
            <a:xfrm>
              <a:off x="4961081" y="2271592"/>
              <a:ext cx="44640" cy="38219"/>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90"/>
            <p:cNvSpPr/>
            <p:nvPr/>
          </p:nvSpPr>
          <p:spPr>
            <a:xfrm>
              <a:off x="4961081" y="2326115"/>
              <a:ext cx="44640" cy="38345"/>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90"/>
            <p:cNvSpPr/>
            <p:nvPr/>
          </p:nvSpPr>
          <p:spPr>
            <a:xfrm>
              <a:off x="4961081" y="2380799"/>
              <a:ext cx="44640" cy="38345"/>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90"/>
            <p:cNvSpPr/>
            <p:nvPr/>
          </p:nvSpPr>
          <p:spPr>
            <a:xfrm>
              <a:off x="4961081" y="2435482"/>
              <a:ext cx="44640" cy="3825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90"/>
            <p:cNvSpPr/>
            <p:nvPr/>
          </p:nvSpPr>
          <p:spPr>
            <a:xfrm>
              <a:off x="4961081" y="2490148"/>
              <a:ext cx="44640" cy="38273"/>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90"/>
            <p:cNvSpPr/>
            <p:nvPr/>
          </p:nvSpPr>
          <p:spPr>
            <a:xfrm>
              <a:off x="4961081" y="2544832"/>
              <a:ext cx="44730" cy="38327"/>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90"/>
            <p:cNvSpPr/>
            <p:nvPr/>
          </p:nvSpPr>
          <p:spPr>
            <a:xfrm>
              <a:off x="4961081" y="2599498"/>
              <a:ext cx="44640" cy="38345"/>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90"/>
            <p:cNvSpPr/>
            <p:nvPr/>
          </p:nvSpPr>
          <p:spPr>
            <a:xfrm>
              <a:off x="4960938" y="2708848"/>
              <a:ext cx="44784" cy="38237"/>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90"/>
            <p:cNvSpPr/>
            <p:nvPr/>
          </p:nvSpPr>
          <p:spPr>
            <a:xfrm>
              <a:off x="4961081" y="2763388"/>
              <a:ext cx="44640" cy="38327"/>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90"/>
            <p:cNvSpPr/>
            <p:nvPr/>
          </p:nvSpPr>
          <p:spPr>
            <a:xfrm>
              <a:off x="4960938" y="2818054"/>
              <a:ext cx="44784" cy="38345"/>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90"/>
            <p:cNvSpPr/>
            <p:nvPr/>
          </p:nvSpPr>
          <p:spPr>
            <a:xfrm>
              <a:off x="5015765" y="1943687"/>
              <a:ext cx="44622" cy="38273"/>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90"/>
            <p:cNvSpPr/>
            <p:nvPr/>
          </p:nvSpPr>
          <p:spPr>
            <a:xfrm>
              <a:off x="5015765" y="1998371"/>
              <a:ext cx="44586" cy="38219"/>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90"/>
            <p:cNvSpPr/>
            <p:nvPr/>
          </p:nvSpPr>
          <p:spPr>
            <a:xfrm>
              <a:off x="5015765" y="2053036"/>
              <a:ext cx="44586" cy="38219"/>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90"/>
            <p:cNvSpPr/>
            <p:nvPr/>
          </p:nvSpPr>
          <p:spPr>
            <a:xfrm>
              <a:off x="5015765" y="2107559"/>
              <a:ext cx="44622" cy="38345"/>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90"/>
            <p:cNvSpPr/>
            <p:nvPr/>
          </p:nvSpPr>
          <p:spPr>
            <a:xfrm>
              <a:off x="5015765" y="2162243"/>
              <a:ext cx="44622" cy="38273"/>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90"/>
            <p:cNvSpPr/>
            <p:nvPr/>
          </p:nvSpPr>
          <p:spPr>
            <a:xfrm>
              <a:off x="5015765" y="2216909"/>
              <a:ext cx="44586" cy="38237"/>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90"/>
            <p:cNvSpPr/>
            <p:nvPr/>
          </p:nvSpPr>
          <p:spPr>
            <a:xfrm>
              <a:off x="5015765" y="2271592"/>
              <a:ext cx="44586" cy="38219"/>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90"/>
            <p:cNvSpPr/>
            <p:nvPr/>
          </p:nvSpPr>
          <p:spPr>
            <a:xfrm>
              <a:off x="5015765" y="2326115"/>
              <a:ext cx="44622" cy="38381"/>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90"/>
            <p:cNvSpPr/>
            <p:nvPr/>
          </p:nvSpPr>
          <p:spPr>
            <a:xfrm>
              <a:off x="5015765" y="2380799"/>
              <a:ext cx="44622" cy="38345"/>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90"/>
            <p:cNvSpPr/>
            <p:nvPr/>
          </p:nvSpPr>
          <p:spPr>
            <a:xfrm>
              <a:off x="5070288" y="1943687"/>
              <a:ext cx="44640" cy="38273"/>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90"/>
            <p:cNvSpPr/>
            <p:nvPr/>
          </p:nvSpPr>
          <p:spPr>
            <a:xfrm>
              <a:off x="5070288" y="1998371"/>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90"/>
            <p:cNvSpPr/>
            <p:nvPr/>
          </p:nvSpPr>
          <p:spPr>
            <a:xfrm>
              <a:off x="5070288" y="2053036"/>
              <a:ext cx="44640" cy="38202"/>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90"/>
            <p:cNvSpPr/>
            <p:nvPr/>
          </p:nvSpPr>
          <p:spPr>
            <a:xfrm>
              <a:off x="5070288" y="2107559"/>
              <a:ext cx="44640" cy="38345"/>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90"/>
            <p:cNvSpPr/>
            <p:nvPr/>
          </p:nvSpPr>
          <p:spPr>
            <a:xfrm>
              <a:off x="5070288" y="2162243"/>
              <a:ext cx="44640" cy="38273"/>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90"/>
            <p:cNvSpPr/>
            <p:nvPr/>
          </p:nvSpPr>
          <p:spPr>
            <a:xfrm>
              <a:off x="5070288" y="2216926"/>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90"/>
            <p:cNvSpPr/>
            <p:nvPr/>
          </p:nvSpPr>
          <p:spPr>
            <a:xfrm>
              <a:off x="5070288" y="2271592"/>
              <a:ext cx="44640" cy="38273"/>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90"/>
            <p:cNvSpPr/>
            <p:nvPr/>
          </p:nvSpPr>
          <p:spPr>
            <a:xfrm>
              <a:off x="5070288" y="2326115"/>
              <a:ext cx="44640" cy="38345"/>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90"/>
            <p:cNvSpPr/>
            <p:nvPr/>
          </p:nvSpPr>
          <p:spPr>
            <a:xfrm>
              <a:off x="5070288" y="2380799"/>
              <a:ext cx="44640" cy="38345"/>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90"/>
            <p:cNvSpPr/>
            <p:nvPr/>
          </p:nvSpPr>
          <p:spPr>
            <a:xfrm>
              <a:off x="5070288" y="2435482"/>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90"/>
            <p:cNvSpPr/>
            <p:nvPr/>
          </p:nvSpPr>
          <p:spPr>
            <a:xfrm>
              <a:off x="5015765" y="2435482"/>
              <a:ext cx="44622" cy="3825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90"/>
            <p:cNvSpPr/>
            <p:nvPr/>
          </p:nvSpPr>
          <p:spPr>
            <a:xfrm>
              <a:off x="5015765" y="2490148"/>
              <a:ext cx="44586" cy="38219"/>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90"/>
            <p:cNvSpPr/>
            <p:nvPr/>
          </p:nvSpPr>
          <p:spPr>
            <a:xfrm>
              <a:off x="5015765" y="2544832"/>
              <a:ext cx="44730" cy="38327"/>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90"/>
            <p:cNvSpPr/>
            <p:nvPr/>
          </p:nvSpPr>
          <p:spPr>
            <a:xfrm>
              <a:off x="5015765" y="2599498"/>
              <a:ext cx="44622" cy="38345"/>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90"/>
            <p:cNvSpPr/>
            <p:nvPr/>
          </p:nvSpPr>
          <p:spPr>
            <a:xfrm>
              <a:off x="5015604" y="2818054"/>
              <a:ext cx="44784" cy="38345"/>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90"/>
            <p:cNvSpPr/>
            <p:nvPr/>
          </p:nvSpPr>
          <p:spPr>
            <a:xfrm>
              <a:off x="5015765" y="2763388"/>
              <a:ext cx="44622" cy="38327"/>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90"/>
            <p:cNvSpPr/>
            <p:nvPr/>
          </p:nvSpPr>
          <p:spPr>
            <a:xfrm>
              <a:off x="5015604" y="2708848"/>
              <a:ext cx="44784" cy="38237"/>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90"/>
            <p:cNvSpPr/>
            <p:nvPr/>
          </p:nvSpPr>
          <p:spPr>
            <a:xfrm>
              <a:off x="5015765" y="2654182"/>
              <a:ext cx="44586" cy="38219"/>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90"/>
            <p:cNvSpPr/>
            <p:nvPr/>
          </p:nvSpPr>
          <p:spPr>
            <a:xfrm>
              <a:off x="4961081" y="2654182"/>
              <a:ext cx="44640" cy="38273"/>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90"/>
            <p:cNvSpPr/>
            <p:nvPr/>
          </p:nvSpPr>
          <p:spPr>
            <a:xfrm>
              <a:off x="4906398" y="2654182"/>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90"/>
            <p:cNvSpPr/>
            <p:nvPr/>
          </p:nvSpPr>
          <p:spPr>
            <a:xfrm>
              <a:off x="4851732" y="2654182"/>
              <a:ext cx="44622" cy="38273"/>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90"/>
            <p:cNvSpPr/>
            <p:nvPr/>
          </p:nvSpPr>
          <p:spPr>
            <a:xfrm>
              <a:off x="4797048" y="2654182"/>
              <a:ext cx="44640" cy="38273"/>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90"/>
            <p:cNvSpPr/>
            <p:nvPr/>
          </p:nvSpPr>
          <p:spPr>
            <a:xfrm>
              <a:off x="4742382" y="2654182"/>
              <a:ext cx="44784" cy="38273"/>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90"/>
            <p:cNvSpPr/>
            <p:nvPr/>
          </p:nvSpPr>
          <p:spPr>
            <a:xfrm>
              <a:off x="4687698" y="2654182"/>
              <a:ext cx="44784" cy="38273"/>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90"/>
            <p:cNvSpPr/>
            <p:nvPr/>
          </p:nvSpPr>
          <p:spPr>
            <a:xfrm>
              <a:off x="5179494" y="3364515"/>
              <a:ext cx="44784" cy="38273"/>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90"/>
            <p:cNvSpPr/>
            <p:nvPr/>
          </p:nvSpPr>
          <p:spPr>
            <a:xfrm>
              <a:off x="5179494" y="3309849"/>
              <a:ext cx="44784" cy="38327"/>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90"/>
            <p:cNvSpPr/>
            <p:nvPr/>
          </p:nvSpPr>
          <p:spPr>
            <a:xfrm>
              <a:off x="5234160" y="3200643"/>
              <a:ext cx="44784" cy="38219"/>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90"/>
            <p:cNvSpPr/>
            <p:nvPr/>
          </p:nvSpPr>
          <p:spPr>
            <a:xfrm>
              <a:off x="5234160" y="3145959"/>
              <a:ext cx="44784" cy="38273"/>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90"/>
            <p:cNvSpPr/>
            <p:nvPr/>
          </p:nvSpPr>
          <p:spPr>
            <a:xfrm>
              <a:off x="5124954" y="3145959"/>
              <a:ext cx="44640" cy="38273"/>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90"/>
            <p:cNvSpPr/>
            <p:nvPr/>
          </p:nvSpPr>
          <p:spPr>
            <a:xfrm>
              <a:off x="5124954" y="3036610"/>
              <a:ext cx="44640" cy="38345"/>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90"/>
            <p:cNvSpPr/>
            <p:nvPr/>
          </p:nvSpPr>
          <p:spPr>
            <a:xfrm>
              <a:off x="5070288" y="3364515"/>
              <a:ext cx="44640" cy="38273"/>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90"/>
            <p:cNvSpPr/>
            <p:nvPr/>
          </p:nvSpPr>
          <p:spPr>
            <a:xfrm>
              <a:off x="5070288" y="3309849"/>
              <a:ext cx="44640" cy="38327"/>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90"/>
            <p:cNvSpPr/>
            <p:nvPr/>
          </p:nvSpPr>
          <p:spPr>
            <a:xfrm>
              <a:off x="5070288" y="3255166"/>
              <a:ext cx="44640" cy="38345"/>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90"/>
            <p:cNvSpPr/>
            <p:nvPr/>
          </p:nvSpPr>
          <p:spPr>
            <a:xfrm>
              <a:off x="5015658" y="3364515"/>
              <a:ext cx="44730" cy="38345"/>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90"/>
            <p:cNvSpPr/>
            <p:nvPr/>
          </p:nvSpPr>
          <p:spPr>
            <a:xfrm>
              <a:off x="5015658" y="3309849"/>
              <a:ext cx="44730" cy="38327"/>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90"/>
            <p:cNvSpPr/>
            <p:nvPr/>
          </p:nvSpPr>
          <p:spPr>
            <a:xfrm>
              <a:off x="5179494" y="3473865"/>
              <a:ext cx="44784" cy="38202"/>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90"/>
            <p:cNvSpPr/>
            <p:nvPr/>
          </p:nvSpPr>
          <p:spPr>
            <a:xfrm>
              <a:off x="5124954" y="3473865"/>
              <a:ext cx="44640" cy="38202"/>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90"/>
            <p:cNvSpPr/>
            <p:nvPr/>
          </p:nvSpPr>
          <p:spPr>
            <a:xfrm>
              <a:off x="5070288" y="3473865"/>
              <a:ext cx="44640" cy="38202"/>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90"/>
            <p:cNvSpPr/>
            <p:nvPr/>
          </p:nvSpPr>
          <p:spPr>
            <a:xfrm>
              <a:off x="5015604" y="3473865"/>
              <a:ext cx="44748" cy="38237"/>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90"/>
            <p:cNvSpPr/>
            <p:nvPr/>
          </p:nvSpPr>
          <p:spPr>
            <a:xfrm>
              <a:off x="4961081" y="3473865"/>
              <a:ext cx="44586" cy="38237"/>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90"/>
            <p:cNvSpPr/>
            <p:nvPr/>
          </p:nvSpPr>
          <p:spPr>
            <a:xfrm>
              <a:off x="4961081" y="3419199"/>
              <a:ext cx="44640" cy="38273"/>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90"/>
            <p:cNvSpPr/>
            <p:nvPr/>
          </p:nvSpPr>
          <p:spPr>
            <a:xfrm>
              <a:off x="4906398" y="3419199"/>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90"/>
            <p:cNvSpPr/>
            <p:nvPr/>
          </p:nvSpPr>
          <p:spPr>
            <a:xfrm>
              <a:off x="4906308" y="3364515"/>
              <a:ext cx="44730" cy="38273"/>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90"/>
            <p:cNvSpPr/>
            <p:nvPr/>
          </p:nvSpPr>
          <p:spPr>
            <a:xfrm>
              <a:off x="4851624" y="3364515"/>
              <a:ext cx="44730" cy="38273"/>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90"/>
            <p:cNvSpPr/>
            <p:nvPr/>
          </p:nvSpPr>
          <p:spPr>
            <a:xfrm>
              <a:off x="4851624" y="3309849"/>
              <a:ext cx="44730" cy="38327"/>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90"/>
            <p:cNvSpPr/>
            <p:nvPr/>
          </p:nvSpPr>
          <p:spPr>
            <a:xfrm>
              <a:off x="4796958" y="3309849"/>
              <a:ext cx="44730" cy="38327"/>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90"/>
            <p:cNvSpPr/>
            <p:nvPr/>
          </p:nvSpPr>
          <p:spPr>
            <a:xfrm>
              <a:off x="4796958" y="3255166"/>
              <a:ext cx="44730" cy="38381"/>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90"/>
            <p:cNvSpPr/>
            <p:nvPr/>
          </p:nvSpPr>
          <p:spPr>
            <a:xfrm>
              <a:off x="4906308" y="3255166"/>
              <a:ext cx="44730" cy="38345"/>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90"/>
            <p:cNvSpPr/>
            <p:nvPr/>
          </p:nvSpPr>
          <p:spPr>
            <a:xfrm>
              <a:off x="4851732" y="3200643"/>
              <a:ext cx="44622" cy="38273"/>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90"/>
            <p:cNvSpPr/>
            <p:nvPr/>
          </p:nvSpPr>
          <p:spPr>
            <a:xfrm>
              <a:off x="4797048" y="3145959"/>
              <a:ext cx="44640" cy="38273"/>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90"/>
            <p:cNvSpPr/>
            <p:nvPr/>
          </p:nvSpPr>
          <p:spPr>
            <a:xfrm>
              <a:off x="6108545" y="1998371"/>
              <a:ext cx="44766" cy="3825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90"/>
            <p:cNvSpPr/>
            <p:nvPr/>
          </p:nvSpPr>
          <p:spPr>
            <a:xfrm>
              <a:off x="6054004" y="1998371"/>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90"/>
            <p:cNvSpPr/>
            <p:nvPr/>
          </p:nvSpPr>
          <p:spPr>
            <a:xfrm>
              <a:off x="6054004" y="1943687"/>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90"/>
            <p:cNvSpPr/>
            <p:nvPr/>
          </p:nvSpPr>
          <p:spPr>
            <a:xfrm>
              <a:off x="5999339" y="1998371"/>
              <a:ext cx="44622" cy="3825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90"/>
            <p:cNvSpPr/>
            <p:nvPr/>
          </p:nvSpPr>
          <p:spPr>
            <a:xfrm>
              <a:off x="5999339" y="1943687"/>
              <a:ext cx="44622" cy="38273"/>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90"/>
            <p:cNvSpPr/>
            <p:nvPr/>
          </p:nvSpPr>
          <p:spPr>
            <a:xfrm>
              <a:off x="5944655" y="2053036"/>
              <a:ext cx="44784" cy="38202"/>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90"/>
            <p:cNvSpPr/>
            <p:nvPr/>
          </p:nvSpPr>
          <p:spPr>
            <a:xfrm>
              <a:off x="5944655" y="1943687"/>
              <a:ext cx="44784" cy="38273"/>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90"/>
            <p:cNvSpPr/>
            <p:nvPr/>
          </p:nvSpPr>
          <p:spPr>
            <a:xfrm>
              <a:off x="5889989" y="2053036"/>
              <a:ext cx="44766" cy="38202"/>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90"/>
            <p:cNvSpPr/>
            <p:nvPr/>
          </p:nvSpPr>
          <p:spPr>
            <a:xfrm>
              <a:off x="5889989" y="1943687"/>
              <a:ext cx="44766" cy="38273"/>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90"/>
            <p:cNvSpPr/>
            <p:nvPr/>
          </p:nvSpPr>
          <p:spPr>
            <a:xfrm>
              <a:off x="5835449" y="2107559"/>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90"/>
            <p:cNvSpPr/>
            <p:nvPr/>
          </p:nvSpPr>
          <p:spPr>
            <a:xfrm>
              <a:off x="5835449" y="2053036"/>
              <a:ext cx="44640" cy="38202"/>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90"/>
            <p:cNvSpPr/>
            <p:nvPr/>
          </p:nvSpPr>
          <p:spPr>
            <a:xfrm>
              <a:off x="5835449" y="1943687"/>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90"/>
            <p:cNvSpPr/>
            <p:nvPr/>
          </p:nvSpPr>
          <p:spPr>
            <a:xfrm>
              <a:off x="5835449" y="1889003"/>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90"/>
            <p:cNvSpPr/>
            <p:nvPr/>
          </p:nvSpPr>
          <p:spPr>
            <a:xfrm>
              <a:off x="5780783" y="2162243"/>
              <a:ext cx="44622" cy="38273"/>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90"/>
            <p:cNvSpPr/>
            <p:nvPr/>
          </p:nvSpPr>
          <p:spPr>
            <a:xfrm>
              <a:off x="5780783" y="2107559"/>
              <a:ext cx="44622" cy="38345"/>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90"/>
            <p:cNvSpPr/>
            <p:nvPr/>
          </p:nvSpPr>
          <p:spPr>
            <a:xfrm>
              <a:off x="5780783" y="2053036"/>
              <a:ext cx="44622" cy="38202"/>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90"/>
            <p:cNvSpPr/>
            <p:nvPr/>
          </p:nvSpPr>
          <p:spPr>
            <a:xfrm>
              <a:off x="5780783" y="1889003"/>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90"/>
            <p:cNvSpPr/>
            <p:nvPr/>
          </p:nvSpPr>
          <p:spPr>
            <a:xfrm>
              <a:off x="5725955" y="2216926"/>
              <a:ext cx="44784" cy="3825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90"/>
            <p:cNvSpPr/>
            <p:nvPr/>
          </p:nvSpPr>
          <p:spPr>
            <a:xfrm>
              <a:off x="5725955" y="2162243"/>
              <a:ext cx="44784" cy="38273"/>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90"/>
            <p:cNvSpPr/>
            <p:nvPr/>
          </p:nvSpPr>
          <p:spPr>
            <a:xfrm>
              <a:off x="5725955" y="2053036"/>
              <a:ext cx="44784" cy="38202"/>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90"/>
            <p:cNvSpPr/>
            <p:nvPr/>
          </p:nvSpPr>
          <p:spPr>
            <a:xfrm>
              <a:off x="5725955" y="1889003"/>
              <a:ext cx="44784" cy="38345"/>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90"/>
            <p:cNvSpPr/>
            <p:nvPr/>
          </p:nvSpPr>
          <p:spPr>
            <a:xfrm>
              <a:off x="5671433" y="2271592"/>
              <a:ext cx="44622" cy="38219"/>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90"/>
            <p:cNvSpPr/>
            <p:nvPr/>
          </p:nvSpPr>
          <p:spPr>
            <a:xfrm>
              <a:off x="5671433" y="2216926"/>
              <a:ext cx="44622" cy="3825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90"/>
            <p:cNvSpPr/>
            <p:nvPr/>
          </p:nvSpPr>
          <p:spPr>
            <a:xfrm>
              <a:off x="5671433" y="2107559"/>
              <a:ext cx="44622" cy="38345"/>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90"/>
            <p:cNvSpPr/>
            <p:nvPr/>
          </p:nvSpPr>
          <p:spPr>
            <a:xfrm>
              <a:off x="5671433" y="2053036"/>
              <a:ext cx="44622" cy="38202"/>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90"/>
            <p:cNvSpPr/>
            <p:nvPr/>
          </p:nvSpPr>
          <p:spPr>
            <a:xfrm>
              <a:off x="5671433" y="1889003"/>
              <a:ext cx="44622" cy="38345"/>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90"/>
            <p:cNvSpPr/>
            <p:nvPr/>
          </p:nvSpPr>
          <p:spPr>
            <a:xfrm>
              <a:off x="5616749" y="2107559"/>
              <a:ext cx="44640" cy="38345"/>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90"/>
            <p:cNvSpPr/>
            <p:nvPr/>
          </p:nvSpPr>
          <p:spPr>
            <a:xfrm>
              <a:off x="5616749" y="1889003"/>
              <a:ext cx="44640" cy="38345"/>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90"/>
            <p:cNvSpPr/>
            <p:nvPr/>
          </p:nvSpPr>
          <p:spPr>
            <a:xfrm>
              <a:off x="5562083" y="2107559"/>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90"/>
            <p:cNvSpPr/>
            <p:nvPr/>
          </p:nvSpPr>
          <p:spPr>
            <a:xfrm>
              <a:off x="5562083" y="1889003"/>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90"/>
            <p:cNvSpPr/>
            <p:nvPr/>
          </p:nvSpPr>
          <p:spPr>
            <a:xfrm>
              <a:off x="5562083" y="1834337"/>
              <a:ext cx="44622" cy="38345"/>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90"/>
            <p:cNvSpPr/>
            <p:nvPr/>
          </p:nvSpPr>
          <p:spPr>
            <a:xfrm>
              <a:off x="5507399" y="2107559"/>
              <a:ext cx="44784" cy="38345"/>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90"/>
            <p:cNvSpPr/>
            <p:nvPr/>
          </p:nvSpPr>
          <p:spPr>
            <a:xfrm>
              <a:off x="5507399" y="1834337"/>
              <a:ext cx="44784" cy="38345"/>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90"/>
            <p:cNvSpPr/>
            <p:nvPr/>
          </p:nvSpPr>
          <p:spPr>
            <a:xfrm>
              <a:off x="5452716" y="2599498"/>
              <a:ext cx="44784" cy="38345"/>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90"/>
            <p:cNvSpPr/>
            <p:nvPr/>
          </p:nvSpPr>
          <p:spPr>
            <a:xfrm>
              <a:off x="5452716" y="2544832"/>
              <a:ext cx="44891" cy="38327"/>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90"/>
            <p:cNvSpPr/>
            <p:nvPr/>
          </p:nvSpPr>
          <p:spPr>
            <a:xfrm>
              <a:off x="5452716" y="2435482"/>
              <a:ext cx="44784" cy="3825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90"/>
            <p:cNvSpPr/>
            <p:nvPr/>
          </p:nvSpPr>
          <p:spPr>
            <a:xfrm>
              <a:off x="5452716" y="2216926"/>
              <a:ext cx="44784" cy="3825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90"/>
            <p:cNvSpPr/>
            <p:nvPr/>
          </p:nvSpPr>
          <p:spPr>
            <a:xfrm>
              <a:off x="5452716" y="2107559"/>
              <a:ext cx="44784" cy="38345"/>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90"/>
            <p:cNvSpPr/>
            <p:nvPr/>
          </p:nvSpPr>
          <p:spPr>
            <a:xfrm>
              <a:off x="5452716" y="1889003"/>
              <a:ext cx="44784" cy="38345"/>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90"/>
            <p:cNvSpPr/>
            <p:nvPr/>
          </p:nvSpPr>
          <p:spPr>
            <a:xfrm>
              <a:off x="5452716" y="1834337"/>
              <a:ext cx="44784" cy="38345"/>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90"/>
            <p:cNvSpPr/>
            <p:nvPr/>
          </p:nvSpPr>
          <p:spPr>
            <a:xfrm>
              <a:off x="5398193" y="2654182"/>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90"/>
            <p:cNvSpPr/>
            <p:nvPr/>
          </p:nvSpPr>
          <p:spPr>
            <a:xfrm>
              <a:off x="5398193" y="2599498"/>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90"/>
            <p:cNvSpPr/>
            <p:nvPr/>
          </p:nvSpPr>
          <p:spPr>
            <a:xfrm>
              <a:off x="5398193" y="2326115"/>
              <a:ext cx="44640" cy="38345"/>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90"/>
            <p:cNvSpPr/>
            <p:nvPr/>
          </p:nvSpPr>
          <p:spPr>
            <a:xfrm>
              <a:off x="5398193" y="2271592"/>
              <a:ext cx="44640" cy="38219"/>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90"/>
            <p:cNvSpPr/>
            <p:nvPr/>
          </p:nvSpPr>
          <p:spPr>
            <a:xfrm>
              <a:off x="5398193" y="2162243"/>
              <a:ext cx="44640" cy="38273"/>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90"/>
            <p:cNvSpPr/>
            <p:nvPr/>
          </p:nvSpPr>
          <p:spPr>
            <a:xfrm>
              <a:off x="5398193" y="2107559"/>
              <a:ext cx="44640" cy="38345"/>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90"/>
            <p:cNvSpPr/>
            <p:nvPr/>
          </p:nvSpPr>
          <p:spPr>
            <a:xfrm>
              <a:off x="5398193" y="1889003"/>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90"/>
            <p:cNvSpPr/>
            <p:nvPr/>
          </p:nvSpPr>
          <p:spPr>
            <a:xfrm>
              <a:off x="5343527" y="2708848"/>
              <a:ext cx="44622" cy="38237"/>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90"/>
            <p:cNvSpPr/>
            <p:nvPr/>
          </p:nvSpPr>
          <p:spPr>
            <a:xfrm>
              <a:off x="5343527" y="2654182"/>
              <a:ext cx="44622" cy="38273"/>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90"/>
            <p:cNvSpPr/>
            <p:nvPr/>
          </p:nvSpPr>
          <p:spPr>
            <a:xfrm>
              <a:off x="5343527" y="2380799"/>
              <a:ext cx="44622" cy="38345"/>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90"/>
            <p:cNvSpPr/>
            <p:nvPr/>
          </p:nvSpPr>
          <p:spPr>
            <a:xfrm>
              <a:off x="5343527" y="2326115"/>
              <a:ext cx="44622" cy="38345"/>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90"/>
            <p:cNvSpPr/>
            <p:nvPr/>
          </p:nvSpPr>
          <p:spPr>
            <a:xfrm>
              <a:off x="5343527" y="2271592"/>
              <a:ext cx="44622" cy="38273"/>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90"/>
            <p:cNvSpPr/>
            <p:nvPr/>
          </p:nvSpPr>
          <p:spPr>
            <a:xfrm>
              <a:off x="5343527" y="2216926"/>
              <a:ext cx="44622" cy="3825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90"/>
            <p:cNvSpPr/>
            <p:nvPr/>
          </p:nvSpPr>
          <p:spPr>
            <a:xfrm>
              <a:off x="5343527" y="2162243"/>
              <a:ext cx="44622" cy="38273"/>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90"/>
            <p:cNvSpPr/>
            <p:nvPr/>
          </p:nvSpPr>
          <p:spPr>
            <a:xfrm>
              <a:off x="5343527" y="1889003"/>
              <a:ext cx="44622" cy="38345"/>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90"/>
            <p:cNvSpPr/>
            <p:nvPr/>
          </p:nvSpPr>
          <p:spPr>
            <a:xfrm>
              <a:off x="5288844" y="2708848"/>
              <a:ext cx="44640" cy="38237"/>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90"/>
            <p:cNvSpPr/>
            <p:nvPr/>
          </p:nvSpPr>
          <p:spPr>
            <a:xfrm>
              <a:off x="5288844" y="2654182"/>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90"/>
            <p:cNvSpPr/>
            <p:nvPr/>
          </p:nvSpPr>
          <p:spPr>
            <a:xfrm>
              <a:off x="5288844" y="2435482"/>
              <a:ext cx="44640" cy="3825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90"/>
            <p:cNvSpPr/>
            <p:nvPr/>
          </p:nvSpPr>
          <p:spPr>
            <a:xfrm>
              <a:off x="5288844" y="1889003"/>
              <a:ext cx="44640" cy="38345"/>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90"/>
            <p:cNvSpPr/>
            <p:nvPr/>
          </p:nvSpPr>
          <p:spPr>
            <a:xfrm>
              <a:off x="5234160" y="2599498"/>
              <a:ext cx="44784" cy="38345"/>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90"/>
            <p:cNvSpPr/>
            <p:nvPr/>
          </p:nvSpPr>
          <p:spPr>
            <a:xfrm>
              <a:off x="5234160" y="2544832"/>
              <a:ext cx="44891" cy="38327"/>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90"/>
            <p:cNvSpPr/>
            <p:nvPr/>
          </p:nvSpPr>
          <p:spPr>
            <a:xfrm>
              <a:off x="5234160" y="2490148"/>
              <a:ext cx="44784" cy="38273"/>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90"/>
            <p:cNvSpPr/>
            <p:nvPr/>
          </p:nvSpPr>
          <p:spPr>
            <a:xfrm>
              <a:off x="5234160" y="2435482"/>
              <a:ext cx="44784" cy="3825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90"/>
            <p:cNvSpPr/>
            <p:nvPr/>
          </p:nvSpPr>
          <p:spPr>
            <a:xfrm>
              <a:off x="5234160" y="1889003"/>
              <a:ext cx="44784" cy="38345"/>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90"/>
            <p:cNvSpPr/>
            <p:nvPr/>
          </p:nvSpPr>
          <p:spPr>
            <a:xfrm>
              <a:off x="5179494" y="2490148"/>
              <a:ext cx="44784" cy="38273"/>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90"/>
            <p:cNvSpPr/>
            <p:nvPr/>
          </p:nvSpPr>
          <p:spPr>
            <a:xfrm>
              <a:off x="5179494" y="1889003"/>
              <a:ext cx="44784" cy="38345"/>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90"/>
            <p:cNvSpPr/>
            <p:nvPr/>
          </p:nvSpPr>
          <p:spPr>
            <a:xfrm>
              <a:off x="5124954" y="2708848"/>
              <a:ext cx="44640" cy="38237"/>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90"/>
            <p:cNvSpPr/>
            <p:nvPr/>
          </p:nvSpPr>
          <p:spPr>
            <a:xfrm>
              <a:off x="5124954" y="2654182"/>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90"/>
            <p:cNvSpPr/>
            <p:nvPr/>
          </p:nvSpPr>
          <p:spPr>
            <a:xfrm>
              <a:off x="5124954" y="2599498"/>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90"/>
            <p:cNvSpPr/>
            <p:nvPr/>
          </p:nvSpPr>
          <p:spPr>
            <a:xfrm>
              <a:off x="5124954" y="2490148"/>
              <a:ext cx="44640" cy="38273"/>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90"/>
            <p:cNvSpPr/>
            <p:nvPr/>
          </p:nvSpPr>
          <p:spPr>
            <a:xfrm>
              <a:off x="5124954" y="1889003"/>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90"/>
            <p:cNvSpPr/>
            <p:nvPr/>
          </p:nvSpPr>
          <p:spPr>
            <a:xfrm>
              <a:off x="5070288" y="2872738"/>
              <a:ext cx="44640" cy="38273"/>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90"/>
            <p:cNvSpPr/>
            <p:nvPr/>
          </p:nvSpPr>
          <p:spPr>
            <a:xfrm>
              <a:off x="5070288" y="2818054"/>
              <a:ext cx="44640" cy="38345"/>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90"/>
            <p:cNvSpPr/>
            <p:nvPr/>
          </p:nvSpPr>
          <p:spPr>
            <a:xfrm>
              <a:off x="5070288" y="2763388"/>
              <a:ext cx="44640" cy="38327"/>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90"/>
            <p:cNvSpPr/>
            <p:nvPr/>
          </p:nvSpPr>
          <p:spPr>
            <a:xfrm>
              <a:off x="5070288" y="2708848"/>
              <a:ext cx="44640" cy="38237"/>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90"/>
            <p:cNvSpPr/>
            <p:nvPr/>
          </p:nvSpPr>
          <p:spPr>
            <a:xfrm>
              <a:off x="5070288" y="2599498"/>
              <a:ext cx="44640" cy="38345"/>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90"/>
            <p:cNvSpPr/>
            <p:nvPr/>
          </p:nvSpPr>
          <p:spPr>
            <a:xfrm>
              <a:off x="5070288" y="2544832"/>
              <a:ext cx="44730" cy="38327"/>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90"/>
            <p:cNvSpPr/>
            <p:nvPr/>
          </p:nvSpPr>
          <p:spPr>
            <a:xfrm>
              <a:off x="5070288" y="1889003"/>
              <a:ext cx="44640" cy="38345"/>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90"/>
            <p:cNvSpPr/>
            <p:nvPr/>
          </p:nvSpPr>
          <p:spPr>
            <a:xfrm>
              <a:off x="5015765" y="2872738"/>
              <a:ext cx="44622" cy="38273"/>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90"/>
            <p:cNvSpPr/>
            <p:nvPr/>
          </p:nvSpPr>
          <p:spPr>
            <a:xfrm>
              <a:off x="5015765" y="1889003"/>
              <a:ext cx="44622" cy="38345"/>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90"/>
            <p:cNvSpPr/>
            <p:nvPr/>
          </p:nvSpPr>
          <p:spPr>
            <a:xfrm>
              <a:off x="5015658" y="1779815"/>
              <a:ext cx="44730" cy="38327"/>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90"/>
            <p:cNvSpPr/>
            <p:nvPr/>
          </p:nvSpPr>
          <p:spPr>
            <a:xfrm>
              <a:off x="4961081" y="3145959"/>
              <a:ext cx="44640" cy="38273"/>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90"/>
            <p:cNvSpPr/>
            <p:nvPr/>
          </p:nvSpPr>
          <p:spPr>
            <a:xfrm>
              <a:off x="4961081" y="3091294"/>
              <a:ext cx="44640" cy="38327"/>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90"/>
            <p:cNvSpPr/>
            <p:nvPr/>
          </p:nvSpPr>
          <p:spPr>
            <a:xfrm>
              <a:off x="4961081" y="3036610"/>
              <a:ext cx="44640" cy="38345"/>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90"/>
            <p:cNvSpPr/>
            <p:nvPr/>
          </p:nvSpPr>
          <p:spPr>
            <a:xfrm>
              <a:off x="4961081" y="2872738"/>
              <a:ext cx="44640" cy="38273"/>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90"/>
            <p:cNvSpPr/>
            <p:nvPr/>
          </p:nvSpPr>
          <p:spPr>
            <a:xfrm>
              <a:off x="4961081" y="1889003"/>
              <a:ext cx="44640" cy="38345"/>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90"/>
            <p:cNvSpPr/>
            <p:nvPr/>
          </p:nvSpPr>
          <p:spPr>
            <a:xfrm>
              <a:off x="4960974" y="1779815"/>
              <a:ext cx="44748" cy="38327"/>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90"/>
            <p:cNvSpPr/>
            <p:nvPr/>
          </p:nvSpPr>
          <p:spPr>
            <a:xfrm>
              <a:off x="4906398" y="3091294"/>
              <a:ext cx="44640" cy="38327"/>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90"/>
            <p:cNvSpPr/>
            <p:nvPr/>
          </p:nvSpPr>
          <p:spPr>
            <a:xfrm>
              <a:off x="4906398" y="2982087"/>
              <a:ext cx="44640" cy="38219"/>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90"/>
            <p:cNvSpPr/>
            <p:nvPr/>
          </p:nvSpPr>
          <p:spPr>
            <a:xfrm>
              <a:off x="4906398" y="2927404"/>
              <a:ext cx="44640" cy="38273"/>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90"/>
            <p:cNvSpPr/>
            <p:nvPr/>
          </p:nvSpPr>
          <p:spPr>
            <a:xfrm>
              <a:off x="4906398" y="1889003"/>
              <a:ext cx="44640" cy="38345"/>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90"/>
            <p:cNvSpPr/>
            <p:nvPr/>
          </p:nvSpPr>
          <p:spPr>
            <a:xfrm>
              <a:off x="4906398" y="1834337"/>
              <a:ext cx="44640" cy="38345"/>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90"/>
            <p:cNvSpPr/>
            <p:nvPr/>
          </p:nvSpPr>
          <p:spPr>
            <a:xfrm>
              <a:off x="4906308" y="1779815"/>
              <a:ext cx="44730" cy="38327"/>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90"/>
            <p:cNvSpPr/>
            <p:nvPr/>
          </p:nvSpPr>
          <p:spPr>
            <a:xfrm>
              <a:off x="4851732" y="3091294"/>
              <a:ext cx="44622" cy="38327"/>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90"/>
            <p:cNvSpPr/>
            <p:nvPr/>
          </p:nvSpPr>
          <p:spPr>
            <a:xfrm>
              <a:off x="4851732" y="3036610"/>
              <a:ext cx="44622" cy="38345"/>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90"/>
            <p:cNvSpPr/>
            <p:nvPr/>
          </p:nvSpPr>
          <p:spPr>
            <a:xfrm>
              <a:off x="4851624" y="1779815"/>
              <a:ext cx="44730" cy="3825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90"/>
            <p:cNvSpPr/>
            <p:nvPr/>
          </p:nvSpPr>
          <p:spPr>
            <a:xfrm>
              <a:off x="4797048" y="3036610"/>
              <a:ext cx="44640" cy="38345"/>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90"/>
            <p:cNvSpPr/>
            <p:nvPr/>
          </p:nvSpPr>
          <p:spPr>
            <a:xfrm>
              <a:off x="4797048" y="2982087"/>
              <a:ext cx="44640" cy="38219"/>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90"/>
            <p:cNvSpPr/>
            <p:nvPr/>
          </p:nvSpPr>
          <p:spPr>
            <a:xfrm>
              <a:off x="4796958" y="1779815"/>
              <a:ext cx="44730" cy="3825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90"/>
            <p:cNvSpPr/>
            <p:nvPr/>
          </p:nvSpPr>
          <p:spPr>
            <a:xfrm>
              <a:off x="4742382" y="2982087"/>
              <a:ext cx="44784" cy="38219"/>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90"/>
            <p:cNvSpPr/>
            <p:nvPr/>
          </p:nvSpPr>
          <p:spPr>
            <a:xfrm>
              <a:off x="4742382" y="2927404"/>
              <a:ext cx="44784" cy="38273"/>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90"/>
            <p:cNvSpPr/>
            <p:nvPr/>
          </p:nvSpPr>
          <p:spPr>
            <a:xfrm>
              <a:off x="4742382" y="1834337"/>
              <a:ext cx="44784" cy="38345"/>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90"/>
            <p:cNvSpPr/>
            <p:nvPr/>
          </p:nvSpPr>
          <p:spPr>
            <a:xfrm>
              <a:off x="4742382" y="1779815"/>
              <a:ext cx="44784" cy="3825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90"/>
            <p:cNvSpPr/>
            <p:nvPr/>
          </p:nvSpPr>
          <p:spPr>
            <a:xfrm>
              <a:off x="4687698" y="2872738"/>
              <a:ext cx="44784" cy="38273"/>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90"/>
            <p:cNvSpPr/>
            <p:nvPr/>
          </p:nvSpPr>
          <p:spPr>
            <a:xfrm>
              <a:off x="4687698" y="1834337"/>
              <a:ext cx="44784" cy="38345"/>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90"/>
            <p:cNvSpPr/>
            <p:nvPr/>
          </p:nvSpPr>
          <p:spPr>
            <a:xfrm>
              <a:off x="4633032" y="2927404"/>
              <a:ext cx="44622" cy="38273"/>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90"/>
            <p:cNvSpPr/>
            <p:nvPr/>
          </p:nvSpPr>
          <p:spPr>
            <a:xfrm>
              <a:off x="4633032" y="2872738"/>
              <a:ext cx="44622" cy="38273"/>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90"/>
            <p:cNvSpPr/>
            <p:nvPr/>
          </p:nvSpPr>
          <p:spPr>
            <a:xfrm>
              <a:off x="4633032" y="1834337"/>
              <a:ext cx="44622" cy="38345"/>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90"/>
            <p:cNvSpPr/>
            <p:nvPr/>
          </p:nvSpPr>
          <p:spPr>
            <a:xfrm>
              <a:off x="4578349" y="2982087"/>
              <a:ext cx="44784" cy="38219"/>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90"/>
            <p:cNvSpPr/>
            <p:nvPr/>
          </p:nvSpPr>
          <p:spPr>
            <a:xfrm>
              <a:off x="4578349" y="2927404"/>
              <a:ext cx="44640" cy="38273"/>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90"/>
            <p:cNvSpPr/>
            <p:nvPr/>
          </p:nvSpPr>
          <p:spPr>
            <a:xfrm>
              <a:off x="4578349" y="1889003"/>
              <a:ext cx="44640" cy="38273"/>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90"/>
            <p:cNvSpPr/>
            <p:nvPr/>
          </p:nvSpPr>
          <p:spPr>
            <a:xfrm>
              <a:off x="4523683" y="3145959"/>
              <a:ext cx="44766" cy="38273"/>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90"/>
            <p:cNvSpPr/>
            <p:nvPr/>
          </p:nvSpPr>
          <p:spPr>
            <a:xfrm>
              <a:off x="4523683" y="3091294"/>
              <a:ext cx="44766" cy="38327"/>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90"/>
            <p:cNvSpPr/>
            <p:nvPr/>
          </p:nvSpPr>
          <p:spPr>
            <a:xfrm>
              <a:off x="4523683" y="3036610"/>
              <a:ext cx="44766" cy="38345"/>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90"/>
            <p:cNvSpPr/>
            <p:nvPr/>
          </p:nvSpPr>
          <p:spPr>
            <a:xfrm>
              <a:off x="4523683" y="2982087"/>
              <a:ext cx="44766" cy="38219"/>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90"/>
            <p:cNvSpPr/>
            <p:nvPr/>
          </p:nvSpPr>
          <p:spPr>
            <a:xfrm>
              <a:off x="4523683" y="2927404"/>
              <a:ext cx="44766" cy="38273"/>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90"/>
            <p:cNvSpPr/>
            <p:nvPr/>
          </p:nvSpPr>
          <p:spPr>
            <a:xfrm>
              <a:off x="4523683" y="2872738"/>
              <a:ext cx="44766" cy="38273"/>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90"/>
            <p:cNvSpPr/>
            <p:nvPr/>
          </p:nvSpPr>
          <p:spPr>
            <a:xfrm>
              <a:off x="4523683" y="1943687"/>
              <a:ext cx="44766" cy="38273"/>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90"/>
            <p:cNvSpPr/>
            <p:nvPr/>
          </p:nvSpPr>
          <p:spPr>
            <a:xfrm>
              <a:off x="4523683" y="1889003"/>
              <a:ext cx="44766" cy="38345"/>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90"/>
            <p:cNvSpPr/>
            <p:nvPr/>
          </p:nvSpPr>
          <p:spPr>
            <a:xfrm>
              <a:off x="4469142" y="3091294"/>
              <a:ext cx="44640" cy="38327"/>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90"/>
            <p:cNvSpPr/>
            <p:nvPr/>
          </p:nvSpPr>
          <p:spPr>
            <a:xfrm>
              <a:off x="4469142" y="3036610"/>
              <a:ext cx="44640" cy="38345"/>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90"/>
            <p:cNvSpPr/>
            <p:nvPr/>
          </p:nvSpPr>
          <p:spPr>
            <a:xfrm>
              <a:off x="4469142" y="2982087"/>
              <a:ext cx="44640" cy="38219"/>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90"/>
            <p:cNvSpPr/>
            <p:nvPr/>
          </p:nvSpPr>
          <p:spPr>
            <a:xfrm>
              <a:off x="4469142" y="2927404"/>
              <a:ext cx="44640" cy="38273"/>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90"/>
            <p:cNvSpPr/>
            <p:nvPr/>
          </p:nvSpPr>
          <p:spPr>
            <a:xfrm>
              <a:off x="4469142" y="2872738"/>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90"/>
            <p:cNvSpPr/>
            <p:nvPr/>
          </p:nvSpPr>
          <p:spPr>
            <a:xfrm>
              <a:off x="4469142" y="2818054"/>
              <a:ext cx="44640" cy="38345"/>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90"/>
            <p:cNvSpPr/>
            <p:nvPr/>
          </p:nvSpPr>
          <p:spPr>
            <a:xfrm>
              <a:off x="4469142" y="1998371"/>
              <a:ext cx="44640" cy="3825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90"/>
            <p:cNvSpPr/>
            <p:nvPr/>
          </p:nvSpPr>
          <p:spPr>
            <a:xfrm>
              <a:off x="4414476" y="2872738"/>
              <a:ext cx="44622" cy="38273"/>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90"/>
            <p:cNvSpPr/>
            <p:nvPr/>
          </p:nvSpPr>
          <p:spPr>
            <a:xfrm>
              <a:off x="4414476" y="2818054"/>
              <a:ext cx="44622" cy="38345"/>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90"/>
            <p:cNvSpPr/>
            <p:nvPr/>
          </p:nvSpPr>
          <p:spPr>
            <a:xfrm>
              <a:off x="4414476" y="1998371"/>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90"/>
            <p:cNvSpPr/>
            <p:nvPr/>
          </p:nvSpPr>
          <p:spPr>
            <a:xfrm>
              <a:off x="4414476" y="1943687"/>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90"/>
            <p:cNvSpPr/>
            <p:nvPr/>
          </p:nvSpPr>
          <p:spPr>
            <a:xfrm>
              <a:off x="4414476" y="1889003"/>
              <a:ext cx="44622" cy="38345"/>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90"/>
            <p:cNvSpPr/>
            <p:nvPr/>
          </p:nvSpPr>
          <p:spPr>
            <a:xfrm>
              <a:off x="4414476" y="1834337"/>
              <a:ext cx="44622" cy="38345"/>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90"/>
            <p:cNvSpPr/>
            <p:nvPr/>
          </p:nvSpPr>
          <p:spPr>
            <a:xfrm>
              <a:off x="4359793" y="2818054"/>
              <a:ext cx="44640" cy="38345"/>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90"/>
            <p:cNvSpPr/>
            <p:nvPr/>
          </p:nvSpPr>
          <p:spPr>
            <a:xfrm>
              <a:off x="4359793" y="1943687"/>
              <a:ext cx="44640" cy="38273"/>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90"/>
            <p:cNvSpPr/>
            <p:nvPr/>
          </p:nvSpPr>
          <p:spPr>
            <a:xfrm>
              <a:off x="4359793" y="1889003"/>
              <a:ext cx="44640" cy="38345"/>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90"/>
            <p:cNvSpPr/>
            <p:nvPr/>
          </p:nvSpPr>
          <p:spPr>
            <a:xfrm>
              <a:off x="4359793" y="1779815"/>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90"/>
            <p:cNvSpPr/>
            <p:nvPr/>
          </p:nvSpPr>
          <p:spPr>
            <a:xfrm>
              <a:off x="4305127" y="2818054"/>
              <a:ext cx="44766" cy="38345"/>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90"/>
            <p:cNvSpPr/>
            <p:nvPr/>
          </p:nvSpPr>
          <p:spPr>
            <a:xfrm>
              <a:off x="4305127" y="2763388"/>
              <a:ext cx="44766" cy="38327"/>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90"/>
            <p:cNvSpPr/>
            <p:nvPr/>
          </p:nvSpPr>
          <p:spPr>
            <a:xfrm>
              <a:off x="4305127" y="1943687"/>
              <a:ext cx="44766" cy="38273"/>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90"/>
            <p:cNvSpPr/>
            <p:nvPr/>
          </p:nvSpPr>
          <p:spPr>
            <a:xfrm>
              <a:off x="4305127" y="1889003"/>
              <a:ext cx="44766" cy="38345"/>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90"/>
            <p:cNvSpPr/>
            <p:nvPr/>
          </p:nvSpPr>
          <p:spPr>
            <a:xfrm>
              <a:off x="4305127" y="1779815"/>
              <a:ext cx="44766" cy="3825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90"/>
            <p:cNvSpPr/>
            <p:nvPr/>
          </p:nvSpPr>
          <p:spPr>
            <a:xfrm>
              <a:off x="4305127" y="1670465"/>
              <a:ext cx="44766" cy="3825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90"/>
            <p:cNvSpPr/>
            <p:nvPr/>
          </p:nvSpPr>
          <p:spPr>
            <a:xfrm>
              <a:off x="4250443" y="2927404"/>
              <a:ext cx="44784" cy="38273"/>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90"/>
            <p:cNvSpPr/>
            <p:nvPr/>
          </p:nvSpPr>
          <p:spPr>
            <a:xfrm>
              <a:off x="4250443" y="2872738"/>
              <a:ext cx="44784" cy="38273"/>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90"/>
            <p:cNvSpPr/>
            <p:nvPr/>
          </p:nvSpPr>
          <p:spPr>
            <a:xfrm>
              <a:off x="4250443" y="2763388"/>
              <a:ext cx="44784" cy="38327"/>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90"/>
            <p:cNvSpPr/>
            <p:nvPr/>
          </p:nvSpPr>
          <p:spPr>
            <a:xfrm>
              <a:off x="4250443" y="1943687"/>
              <a:ext cx="44784" cy="38273"/>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90"/>
            <p:cNvSpPr/>
            <p:nvPr/>
          </p:nvSpPr>
          <p:spPr>
            <a:xfrm>
              <a:off x="4250443" y="1779815"/>
              <a:ext cx="44784" cy="3825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90"/>
            <p:cNvSpPr/>
            <p:nvPr/>
          </p:nvSpPr>
          <p:spPr>
            <a:xfrm>
              <a:off x="4195921" y="2982087"/>
              <a:ext cx="44622" cy="38219"/>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90"/>
            <p:cNvSpPr/>
            <p:nvPr/>
          </p:nvSpPr>
          <p:spPr>
            <a:xfrm>
              <a:off x="4195921" y="2927404"/>
              <a:ext cx="44622" cy="38273"/>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90"/>
            <p:cNvSpPr/>
            <p:nvPr/>
          </p:nvSpPr>
          <p:spPr>
            <a:xfrm>
              <a:off x="4195921" y="2872738"/>
              <a:ext cx="44622" cy="38273"/>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90"/>
            <p:cNvSpPr/>
            <p:nvPr/>
          </p:nvSpPr>
          <p:spPr>
            <a:xfrm>
              <a:off x="4195921" y="2708848"/>
              <a:ext cx="44622" cy="38237"/>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90"/>
            <p:cNvSpPr/>
            <p:nvPr/>
          </p:nvSpPr>
          <p:spPr>
            <a:xfrm>
              <a:off x="4195921" y="1998371"/>
              <a:ext cx="44622" cy="3825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90"/>
            <p:cNvSpPr/>
            <p:nvPr/>
          </p:nvSpPr>
          <p:spPr>
            <a:xfrm>
              <a:off x="4195921" y="1943687"/>
              <a:ext cx="44622" cy="38273"/>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90"/>
            <p:cNvSpPr/>
            <p:nvPr/>
          </p:nvSpPr>
          <p:spPr>
            <a:xfrm>
              <a:off x="4195921" y="1834337"/>
              <a:ext cx="44622" cy="38345"/>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90"/>
            <p:cNvSpPr/>
            <p:nvPr/>
          </p:nvSpPr>
          <p:spPr>
            <a:xfrm>
              <a:off x="4195921" y="1670465"/>
              <a:ext cx="44622" cy="3825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90"/>
            <p:cNvSpPr/>
            <p:nvPr/>
          </p:nvSpPr>
          <p:spPr>
            <a:xfrm>
              <a:off x="4141237" y="3036610"/>
              <a:ext cx="44640" cy="38345"/>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90"/>
            <p:cNvSpPr/>
            <p:nvPr/>
          </p:nvSpPr>
          <p:spPr>
            <a:xfrm>
              <a:off x="4141237" y="2982087"/>
              <a:ext cx="44640" cy="38219"/>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90"/>
            <p:cNvSpPr/>
            <p:nvPr/>
          </p:nvSpPr>
          <p:spPr>
            <a:xfrm>
              <a:off x="4141237" y="2872738"/>
              <a:ext cx="44640" cy="38273"/>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90"/>
            <p:cNvSpPr/>
            <p:nvPr/>
          </p:nvSpPr>
          <p:spPr>
            <a:xfrm>
              <a:off x="4141237" y="2818054"/>
              <a:ext cx="44640" cy="38345"/>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90"/>
            <p:cNvSpPr/>
            <p:nvPr/>
          </p:nvSpPr>
          <p:spPr>
            <a:xfrm>
              <a:off x="4141237" y="2708848"/>
              <a:ext cx="44640" cy="38237"/>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90"/>
            <p:cNvSpPr/>
            <p:nvPr/>
          </p:nvSpPr>
          <p:spPr>
            <a:xfrm>
              <a:off x="4141237" y="1998371"/>
              <a:ext cx="44640" cy="3825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90"/>
            <p:cNvSpPr/>
            <p:nvPr/>
          </p:nvSpPr>
          <p:spPr>
            <a:xfrm>
              <a:off x="4141237" y="1889003"/>
              <a:ext cx="44640" cy="38345"/>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90"/>
            <p:cNvSpPr/>
            <p:nvPr/>
          </p:nvSpPr>
          <p:spPr>
            <a:xfrm>
              <a:off x="4141237" y="1834337"/>
              <a:ext cx="44640" cy="38345"/>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90"/>
            <p:cNvSpPr/>
            <p:nvPr/>
          </p:nvSpPr>
          <p:spPr>
            <a:xfrm>
              <a:off x="4086571" y="3036610"/>
              <a:ext cx="44622" cy="38345"/>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90"/>
            <p:cNvSpPr/>
            <p:nvPr/>
          </p:nvSpPr>
          <p:spPr>
            <a:xfrm>
              <a:off x="4086571" y="2818054"/>
              <a:ext cx="44622" cy="38345"/>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90"/>
            <p:cNvSpPr/>
            <p:nvPr/>
          </p:nvSpPr>
          <p:spPr>
            <a:xfrm>
              <a:off x="4086571" y="2763388"/>
              <a:ext cx="44622" cy="38327"/>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90"/>
            <p:cNvSpPr/>
            <p:nvPr/>
          </p:nvSpPr>
          <p:spPr>
            <a:xfrm>
              <a:off x="4086571" y="2708848"/>
              <a:ext cx="44622" cy="38237"/>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90"/>
            <p:cNvSpPr/>
            <p:nvPr/>
          </p:nvSpPr>
          <p:spPr>
            <a:xfrm>
              <a:off x="4086571" y="1998371"/>
              <a:ext cx="44622" cy="3825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90"/>
            <p:cNvSpPr/>
            <p:nvPr/>
          </p:nvSpPr>
          <p:spPr>
            <a:xfrm>
              <a:off x="4086571" y="1725131"/>
              <a:ext cx="44622" cy="38273"/>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90"/>
            <p:cNvSpPr/>
            <p:nvPr/>
          </p:nvSpPr>
          <p:spPr>
            <a:xfrm>
              <a:off x="4031887" y="3036610"/>
              <a:ext cx="44784" cy="38345"/>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90"/>
            <p:cNvSpPr/>
            <p:nvPr/>
          </p:nvSpPr>
          <p:spPr>
            <a:xfrm>
              <a:off x="4031887" y="2982087"/>
              <a:ext cx="44784" cy="38219"/>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90"/>
            <p:cNvSpPr/>
            <p:nvPr/>
          </p:nvSpPr>
          <p:spPr>
            <a:xfrm>
              <a:off x="4031887" y="2927404"/>
              <a:ext cx="44784" cy="38273"/>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90"/>
            <p:cNvSpPr/>
            <p:nvPr/>
          </p:nvSpPr>
          <p:spPr>
            <a:xfrm>
              <a:off x="4031887" y="2763388"/>
              <a:ext cx="44784" cy="38327"/>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90"/>
            <p:cNvSpPr/>
            <p:nvPr/>
          </p:nvSpPr>
          <p:spPr>
            <a:xfrm>
              <a:off x="4031887" y="2708848"/>
              <a:ext cx="44784" cy="38237"/>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90"/>
            <p:cNvSpPr/>
            <p:nvPr/>
          </p:nvSpPr>
          <p:spPr>
            <a:xfrm>
              <a:off x="4031887" y="2654182"/>
              <a:ext cx="44784" cy="38273"/>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90"/>
            <p:cNvSpPr/>
            <p:nvPr/>
          </p:nvSpPr>
          <p:spPr>
            <a:xfrm>
              <a:off x="3977203" y="2927404"/>
              <a:ext cx="44784" cy="38273"/>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90"/>
            <p:cNvSpPr/>
            <p:nvPr/>
          </p:nvSpPr>
          <p:spPr>
            <a:xfrm>
              <a:off x="3977203" y="2872738"/>
              <a:ext cx="44784" cy="38273"/>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90"/>
            <p:cNvSpPr/>
            <p:nvPr/>
          </p:nvSpPr>
          <p:spPr>
            <a:xfrm>
              <a:off x="3977203" y="2818054"/>
              <a:ext cx="44784" cy="38345"/>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90"/>
            <p:cNvSpPr/>
            <p:nvPr/>
          </p:nvSpPr>
          <p:spPr>
            <a:xfrm>
              <a:off x="3977203" y="2763388"/>
              <a:ext cx="44784" cy="38327"/>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90"/>
            <p:cNvSpPr/>
            <p:nvPr/>
          </p:nvSpPr>
          <p:spPr>
            <a:xfrm>
              <a:off x="3922681" y="2818054"/>
              <a:ext cx="44640" cy="38345"/>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90"/>
            <p:cNvSpPr/>
            <p:nvPr/>
          </p:nvSpPr>
          <p:spPr>
            <a:xfrm>
              <a:off x="3922681" y="2763388"/>
              <a:ext cx="44640" cy="38327"/>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90"/>
            <p:cNvSpPr/>
            <p:nvPr/>
          </p:nvSpPr>
          <p:spPr>
            <a:xfrm>
              <a:off x="3922681" y="2708848"/>
              <a:ext cx="44640" cy="38237"/>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90"/>
            <p:cNvSpPr/>
            <p:nvPr/>
          </p:nvSpPr>
          <p:spPr>
            <a:xfrm>
              <a:off x="3922681" y="2654182"/>
              <a:ext cx="44640" cy="38273"/>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90"/>
            <p:cNvSpPr/>
            <p:nvPr/>
          </p:nvSpPr>
          <p:spPr>
            <a:xfrm>
              <a:off x="3922681" y="2599498"/>
              <a:ext cx="44640" cy="38345"/>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90"/>
            <p:cNvSpPr/>
            <p:nvPr/>
          </p:nvSpPr>
          <p:spPr>
            <a:xfrm>
              <a:off x="3922681" y="2544832"/>
              <a:ext cx="44730" cy="38327"/>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90"/>
            <p:cNvSpPr/>
            <p:nvPr/>
          </p:nvSpPr>
          <p:spPr>
            <a:xfrm>
              <a:off x="3868015" y="2708848"/>
              <a:ext cx="44622" cy="38237"/>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90"/>
            <p:cNvSpPr/>
            <p:nvPr/>
          </p:nvSpPr>
          <p:spPr>
            <a:xfrm>
              <a:off x="3868015" y="2599498"/>
              <a:ext cx="44622" cy="38345"/>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90"/>
            <p:cNvSpPr/>
            <p:nvPr/>
          </p:nvSpPr>
          <p:spPr>
            <a:xfrm>
              <a:off x="3868015" y="2544832"/>
              <a:ext cx="44730" cy="38327"/>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90"/>
            <p:cNvSpPr/>
            <p:nvPr/>
          </p:nvSpPr>
          <p:spPr>
            <a:xfrm>
              <a:off x="3813331" y="2599498"/>
              <a:ext cx="44784" cy="38345"/>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90"/>
            <p:cNvSpPr/>
            <p:nvPr/>
          </p:nvSpPr>
          <p:spPr>
            <a:xfrm>
              <a:off x="3813331" y="2544832"/>
              <a:ext cx="44730" cy="38327"/>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2" name="Google Shape;2262;p90"/>
          <p:cNvSpPr txBox="1"/>
          <p:nvPr>
            <p:ph idx="4294967295" type="body"/>
          </p:nvPr>
        </p:nvSpPr>
        <p:spPr>
          <a:xfrm>
            <a:off x="7035726" y="3446325"/>
            <a:ext cx="8073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1</a:t>
            </a:r>
            <a:endParaRPr sz="1200">
              <a:solidFill>
                <a:schemeClr val="lt1"/>
              </a:solidFill>
            </a:endParaRPr>
          </a:p>
        </p:txBody>
      </p:sp>
      <p:sp>
        <p:nvSpPr>
          <p:cNvPr id="2263" name="Google Shape;2263;p90"/>
          <p:cNvSpPr/>
          <p:nvPr/>
        </p:nvSpPr>
        <p:spPr>
          <a:xfrm>
            <a:off x="6867426" y="3554925"/>
            <a:ext cx="168300" cy="1683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90"/>
          <p:cNvSpPr txBox="1"/>
          <p:nvPr>
            <p:ph idx="4294967295" type="body"/>
          </p:nvPr>
        </p:nvSpPr>
        <p:spPr>
          <a:xfrm>
            <a:off x="7035726" y="3894150"/>
            <a:ext cx="8073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2</a:t>
            </a:r>
            <a:endParaRPr sz="1200">
              <a:solidFill>
                <a:schemeClr val="lt1"/>
              </a:solidFill>
            </a:endParaRPr>
          </a:p>
        </p:txBody>
      </p:sp>
      <p:sp>
        <p:nvSpPr>
          <p:cNvPr id="2265" name="Google Shape;2265;p90"/>
          <p:cNvSpPr/>
          <p:nvPr/>
        </p:nvSpPr>
        <p:spPr>
          <a:xfrm>
            <a:off x="6867426" y="4002750"/>
            <a:ext cx="168300" cy="168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269" name="Shape 2269"/>
        <p:cNvGrpSpPr/>
        <p:nvPr/>
      </p:nvGrpSpPr>
      <p:grpSpPr>
        <a:xfrm>
          <a:off x="0" y="0"/>
          <a:ext cx="0" cy="0"/>
          <a:chOff x="0" y="0"/>
          <a:chExt cx="0" cy="0"/>
        </a:xfrm>
      </p:grpSpPr>
      <p:sp>
        <p:nvSpPr>
          <p:cNvPr id="2270" name="Google Shape;2270;p91"/>
          <p:cNvSpPr txBox="1"/>
          <p:nvPr>
            <p:ph type="title"/>
          </p:nvPr>
        </p:nvSpPr>
        <p:spPr>
          <a:xfrm>
            <a:off x="938500" y="445025"/>
            <a:ext cx="47022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TIMELINE ALWAYS WORKS WELL</a:t>
            </a:r>
            <a:endParaRPr/>
          </a:p>
        </p:txBody>
      </p:sp>
      <p:cxnSp>
        <p:nvCxnSpPr>
          <p:cNvPr id="2271" name="Google Shape;2271;p91"/>
          <p:cNvCxnSpPr/>
          <p:nvPr/>
        </p:nvCxnSpPr>
        <p:spPr>
          <a:xfrm>
            <a:off x="1245300" y="2859300"/>
            <a:ext cx="6653400" cy="0"/>
          </a:xfrm>
          <a:prstGeom prst="straightConnector1">
            <a:avLst/>
          </a:prstGeom>
          <a:noFill/>
          <a:ln cap="flat" cmpd="sng" w="19050">
            <a:solidFill>
              <a:schemeClr val="accent1"/>
            </a:solidFill>
            <a:prstDash val="solid"/>
            <a:round/>
            <a:headEnd len="med" w="med" type="none"/>
            <a:tailEnd len="med" w="med" type="none"/>
          </a:ln>
        </p:spPr>
      </p:cxnSp>
      <p:sp>
        <p:nvSpPr>
          <p:cNvPr id="2272" name="Google Shape;2272;p91"/>
          <p:cNvSpPr txBox="1"/>
          <p:nvPr>
            <p:ph idx="4294967295" type="title"/>
          </p:nvPr>
        </p:nvSpPr>
        <p:spPr>
          <a:xfrm>
            <a:off x="1019361" y="2097688"/>
            <a:ext cx="1527300" cy="34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chemeClr val="lt1"/>
                </a:solidFill>
              </a:rPr>
              <a:t>DAY 1</a:t>
            </a:r>
            <a:endParaRPr sz="1400">
              <a:solidFill>
                <a:schemeClr val="lt1"/>
              </a:solidFill>
            </a:endParaRPr>
          </a:p>
        </p:txBody>
      </p:sp>
      <p:sp>
        <p:nvSpPr>
          <p:cNvPr id="2273" name="Google Shape;2273;p91"/>
          <p:cNvSpPr txBox="1"/>
          <p:nvPr>
            <p:ph idx="4294967295" type="subTitle"/>
          </p:nvPr>
        </p:nvSpPr>
        <p:spPr>
          <a:xfrm>
            <a:off x="1019364" y="3183038"/>
            <a:ext cx="1527300" cy="725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lt1"/>
                </a:solidFill>
              </a:rPr>
              <a:t>Earth is where we live on</a:t>
            </a:r>
            <a:endParaRPr sz="1400">
              <a:solidFill>
                <a:schemeClr val="lt1"/>
              </a:solidFill>
            </a:endParaRPr>
          </a:p>
        </p:txBody>
      </p:sp>
      <p:sp>
        <p:nvSpPr>
          <p:cNvPr id="2274" name="Google Shape;2274;p91"/>
          <p:cNvSpPr txBox="1"/>
          <p:nvPr>
            <p:ph idx="4294967295" type="title"/>
          </p:nvPr>
        </p:nvSpPr>
        <p:spPr>
          <a:xfrm>
            <a:off x="4738561" y="2097688"/>
            <a:ext cx="1527300" cy="34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chemeClr val="lt1"/>
                </a:solidFill>
              </a:rPr>
              <a:t>DAY 3</a:t>
            </a:r>
            <a:endParaRPr sz="1400">
              <a:solidFill>
                <a:schemeClr val="lt1"/>
              </a:solidFill>
            </a:endParaRPr>
          </a:p>
        </p:txBody>
      </p:sp>
      <p:sp>
        <p:nvSpPr>
          <p:cNvPr id="2275" name="Google Shape;2275;p91"/>
          <p:cNvSpPr txBox="1"/>
          <p:nvPr>
            <p:ph idx="4294967295" type="subTitle"/>
          </p:nvPr>
        </p:nvSpPr>
        <p:spPr>
          <a:xfrm>
            <a:off x="4738564" y="3183038"/>
            <a:ext cx="1527300" cy="725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400">
                <a:solidFill>
                  <a:schemeClr val="lt1"/>
                </a:solidFill>
              </a:rPr>
              <a:t>Mars is a cold place</a:t>
            </a:r>
            <a:endParaRPr sz="1400">
              <a:solidFill>
                <a:schemeClr val="lt1"/>
              </a:solidFill>
            </a:endParaRPr>
          </a:p>
          <a:p>
            <a:pPr indent="0" lvl="0" marL="0" rtl="0" algn="ctr">
              <a:spcBef>
                <a:spcPts val="1600"/>
              </a:spcBef>
              <a:spcAft>
                <a:spcPts val="1600"/>
              </a:spcAft>
              <a:buNone/>
            </a:pPr>
            <a:r>
              <a:t/>
            </a:r>
            <a:endParaRPr sz="1400">
              <a:solidFill>
                <a:schemeClr val="lt1"/>
              </a:solidFill>
            </a:endParaRPr>
          </a:p>
        </p:txBody>
      </p:sp>
      <p:sp>
        <p:nvSpPr>
          <p:cNvPr id="2276" name="Google Shape;2276;p91"/>
          <p:cNvSpPr txBox="1"/>
          <p:nvPr>
            <p:ph idx="4294967295" type="subTitle"/>
          </p:nvPr>
        </p:nvSpPr>
        <p:spPr>
          <a:xfrm>
            <a:off x="2879789" y="1892972"/>
            <a:ext cx="1527300" cy="725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lt1"/>
                </a:solidFill>
              </a:rPr>
              <a:t>Jupiter is the biggest planet</a:t>
            </a:r>
            <a:endParaRPr sz="1400">
              <a:solidFill>
                <a:schemeClr val="lt1"/>
              </a:solidFill>
            </a:endParaRPr>
          </a:p>
        </p:txBody>
      </p:sp>
      <p:sp>
        <p:nvSpPr>
          <p:cNvPr id="2277" name="Google Shape;2277;p91"/>
          <p:cNvSpPr txBox="1"/>
          <p:nvPr>
            <p:ph idx="4294967295" type="title"/>
          </p:nvPr>
        </p:nvSpPr>
        <p:spPr>
          <a:xfrm>
            <a:off x="2879786" y="3230845"/>
            <a:ext cx="1527300" cy="34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chemeClr val="lt1"/>
                </a:solidFill>
              </a:rPr>
              <a:t>DAY 2</a:t>
            </a:r>
            <a:endParaRPr sz="1400">
              <a:solidFill>
                <a:schemeClr val="lt1"/>
              </a:solidFill>
            </a:endParaRPr>
          </a:p>
        </p:txBody>
      </p:sp>
      <p:sp>
        <p:nvSpPr>
          <p:cNvPr id="2278" name="Google Shape;2278;p91"/>
          <p:cNvSpPr txBox="1"/>
          <p:nvPr>
            <p:ph idx="4294967295" type="subTitle"/>
          </p:nvPr>
        </p:nvSpPr>
        <p:spPr>
          <a:xfrm>
            <a:off x="6597339" y="1881059"/>
            <a:ext cx="1527300" cy="725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lt1"/>
                </a:solidFill>
              </a:rPr>
              <a:t>Venus has a nice name</a:t>
            </a:r>
            <a:r>
              <a:rPr lang="en" sz="1400">
                <a:solidFill>
                  <a:schemeClr val="lt1"/>
                </a:solidFill>
              </a:rPr>
              <a:t> </a:t>
            </a:r>
            <a:endParaRPr sz="1400">
              <a:solidFill>
                <a:schemeClr val="lt1"/>
              </a:solidFill>
            </a:endParaRPr>
          </a:p>
        </p:txBody>
      </p:sp>
      <p:sp>
        <p:nvSpPr>
          <p:cNvPr id="2279" name="Google Shape;2279;p91"/>
          <p:cNvSpPr txBox="1"/>
          <p:nvPr>
            <p:ph idx="4294967295" type="title"/>
          </p:nvPr>
        </p:nvSpPr>
        <p:spPr>
          <a:xfrm>
            <a:off x="6597336" y="3218932"/>
            <a:ext cx="1527300" cy="34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chemeClr val="lt1"/>
                </a:solidFill>
              </a:rPr>
              <a:t>DAY 4</a:t>
            </a:r>
            <a:endParaRPr sz="1400">
              <a:solidFill>
                <a:schemeClr val="lt1"/>
              </a:solidFill>
            </a:endParaRPr>
          </a:p>
        </p:txBody>
      </p:sp>
      <p:sp>
        <p:nvSpPr>
          <p:cNvPr id="2280" name="Google Shape;2280;p91"/>
          <p:cNvSpPr/>
          <p:nvPr/>
        </p:nvSpPr>
        <p:spPr>
          <a:xfrm>
            <a:off x="1674250" y="2750550"/>
            <a:ext cx="217500" cy="21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91"/>
          <p:cNvSpPr/>
          <p:nvPr/>
        </p:nvSpPr>
        <p:spPr>
          <a:xfrm>
            <a:off x="3534675" y="2750550"/>
            <a:ext cx="217500" cy="21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91"/>
          <p:cNvSpPr/>
          <p:nvPr/>
        </p:nvSpPr>
        <p:spPr>
          <a:xfrm>
            <a:off x="5395100" y="2750550"/>
            <a:ext cx="217500" cy="21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91"/>
          <p:cNvSpPr/>
          <p:nvPr/>
        </p:nvSpPr>
        <p:spPr>
          <a:xfrm>
            <a:off x="7255525" y="2750550"/>
            <a:ext cx="217500" cy="217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84" name="Google Shape;2284;p91"/>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288" name="Shape 2288"/>
        <p:cNvGrpSpPr/>
        <p:nvPr/>
      </p:nvGrpSpPr>
      <p:grpSpPr>
        <a:xfrm>
          <a:off x="0" y="0"/>
          <a:ext cx="0" cy="0"/>
          <a:chOff x="0" y="0"/>
          <a:chExt cx="0" cy="0"/>
        </a:xfrm>
      </p:grpSpPr>
      <p:sp>
        <p:nvSpPr>
          <p:cNvPr id="2289" name="Google Shape;2289;p92"/>
          <p:cNvSpPr txBox="1"/>
          <p:nvPr>
            <p:ph type="title"/>
          </p:nvPr>
        </p:nvSpPr>
        <p:spPr>
          <a:xfrm>
            <a:off x="938500" y="445025"/>
            <a:ext cx="47022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PREFER THIS GRAPH?</a:t>
            </a:r>
            <a:endParaRPr/>
          </a:p>
        </p:txBody>
      </p:sp>
      <p:sp>
        <p:nvSpPr>
          <p:cNvPr id="2290" name="Google Shape;2290;p92"/>
          <p:cNvSpPr txBox="1"/>
          <p:nvPr>
            <p:ph idx="4294967295" type="body"/>
          </p:nvPr>
        </p:nvSpPr>
        <p:spPr>
          <a:xfrm>
            <a:off x="6341669" y="3705325"/>
            <a:ext cx="1907100" cy="867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To modify this graph, click on it, follow the link, change the data and replace it</a:t>
            </a:r>
            <a:endParaRPr sz="1200">
              <a:solidFill>
                <a:schemeClr val="lt1"/>
              </a:solidFill>
            </a:endParaRPr>
          </a:p>
        </p:txBody>
      </p:sp>
      <p:sp>
        <p:nvSpPr>
          <p:cNvPr id="2291" name="Google Shape;2291;p92"/>
          <p:cNvSpPr txBox="1"/>
          <p:nvPr>
            <p:ph idx="4294967295" type="body"/>
          </p:nvPr>
        </p:nvSpPr>
        <p:spPr>
          <a:xfrm>
            <a:off x="6596870" y="2652500"/>
            <a:ext cx="8073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1</a:t>
            </a:r>
            <a:endParaRPr sz="1200">
              <a:solidFill>
                <a:schemeClr val="lt1"/>
              </a:solidFill>
            </a:endParaRPr>
          </a:p>
        </p:txBody>
      </p:sp>
      <p:sp>
        <p:nvSpPr>
          <p:cNvPr id="2292" name="Google Shape;2292;p92"/>
          <p:cNvSpPr/>
          <p:nvPr/>
        </p:nvSpPr>
        <p:spPr>
          <a:xfrm>
            <a:off x="6428570" y="2761100"/>
            <a:ext cx="168300" cy="1683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92"/>
          <p:cNvSpPr txBox="1"/>
          <p:nvPr>
            <p:ph idx="4294967295" type="body"/>
          </p:nvPr>
        </p:nvSpPr>
        <p:spPr>
          <a:xfrm>
            <a:off x="6596870" y="3100325"/>
            <a:ext cx="807300" cy="385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solidFill>
                  <a:schemeClr val="lt1"/>
                </a:solidFill>
              </a:rPr>
              <a:t>Factor 2</a:t>
            </a:r>
            <a:endParaRPr sz="1200">
              <a:solidFill>
                <a:schemeClr val="lt1"/>
              </a:solidFill>
            </a:endParaRPr>
          </a:p>
        </p:txBody>
      </p:sp>
      <p:sp>
        <p:nvSpPr>
          <p:cNvPr id="2294" name="Google Shape;2294;p92"/>
          <p:cNvSpPr/>
          <p:nvPr/>
        </p:nvSpPr>
        <p:spPr>
          <a:xfrm>
            <a:off x="6428570" y="3208925"/>
            <a:ext cx="168300" cy="168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95" name="Google Shape;2295;p92"/>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pic>
        <p:nvPicPr>
          <p:cNvPr id="2296" name="Google Shape;2296;p92" title="Gráfico">
            <a:hlinkClick r:id="rId3"/>
          </p:cNvPr>
          <p:cNvPicPr preferRelativeResize="0"/>
          <p:nvPr/>
        </p:nvPicPr>
        <p:blipFill>
          <a:blip r:embed="rId4">
            <a:alphaModFix/>
          </a:blip>
          <a:stretch>
            <a:fillRect/>
          </a:stretch>
        </p:blipFill>
        <p:spPr>
          <a:xfrm>
            <a:off x="891738" y="1656775"/>
            <a:ext cx="4795725" cy="2965375"/>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300" name="Shape 2300"/>
        <p:cNvGrpSpPr/>
        <p:nvPr/>
      </p:nvGrpSpPr>
      <p:grpSpPr>
        <a:xfrm>
          <a:off x="0" y="0"/>
          <a:ext cx="0" cy="0"/>
          <a:chOff x="0" y="0"/>
          <a:chExt cx="0" cy="0"/>
        </a:xfrm>
      </p:grpSpPr>
      <p:sp>
        <p:nvSpPr>
          <p:cNvPr id="2301" name="Google Shape;2301;p93"/>
          <p:cNvSpPr txBox="1"/>
          <p:nvPr>
            <p:ph type="title"/>
          </p:nvPr>
        </p:nvSpPr>
        <p:spPr>
          <a:xfrm>
            <a:off x="1920750" y="1634425"/>
            <a:ext cx="5302500" cy="1116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300,000</a:t>
            </a:r>
            <a:endParaRPr/>
          </a:p>
        </p:txBody>
      </p:sp>
      <p:sp>
        <p:nvSpPr>
          <p:cNvPr id="2302" name="Google Shape;2302;p93"/>
          <p:cNvSpPr txBox="1"/>
          <p:nvPr>
            <p:ph idx="1" type="body"/>
          </p:nvPr>
        </p:nvSpPr>
        <p:spPr>
          <a:xfrm>
            <a:off x="2786550" y="3094475"/>
            <a:ext cx="3570900" cy="567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Big numbers catch your audience’s attention</a:t>
            </a:r>
            <a:endParaRPr/>
          </a:p>
        </p:txBody>
      </p:sp>
      <p:cxnSp>
        <p:nvCxnSpPr>
          <p:cNvPr id="2303" name="Google Shape;2303;p93"/>
          <p:cNvCxnSpPr/>
          <p:nvPr/>
        </p:nvCxnSpPr>
        <p:spPr>
          <a:xfrm>
            <a:off x="3190500" y="2845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307" name="Shape 2307"/>
        <p:cNvGrpSpPr/>
        <p:nvPr/>
      </p:nvGrpSpPr>
      <p:grpSpPr>
        <a:xfrm>
          <a:off x="0" y="0"/>
          <a:ext cx="0" cy="0"/>
          <a:chOff x="0" y="0"/>
          <a:chExt cx="0" cy="0"/>
        </a:xfrm>
      </p:grpSpPr>
      <p:sp>
        <p:nvSpPr>
          <p:cNvPr id="2308" name="Google Shape;2308;p94"/>
          <p:cNvSpPr txBox="1"/>
          <p:nvPr>
            <p:ph type="title"/>
          </p:nvPr>
        </p:nvSpPr>
        <p:spPr>
          <a:xfrm>
            <a:off x="938500" y="445025"/>
            <a:ext cx="49647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SOMETIMES, </a:t>
            </a:r>
            <a:r>
              <a:rPr lang="en"/>
              <a:t>COMPARISONS</a:t>
            </a:r>
            <a:r>
              <a:rPr lang="en"/>
              <a:t> ARE GOOD</a:t>
            </a:r>
            <a:endParaRPr/>
          </a:p>
        </p:txBody>
      </p:sp>
      <p:sp>
        <p:nvSpPr>
          <p:cNvPr id="2309" name="Google Shape;2309;p94"/>
          <p:cNvSpPr txBox="1"/>
          <p:nvPr>
            <p:ph idx="1" type="body"/>
          </p:nvPr>
        </p:nvSpPr>
        <p:spPr>
          <a:xfrm>
            <a:off x="1067241" y="2651775"/>
            <a:ext cx="3258900" cy="17955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You can define one of the concepts here</a:t>
            </a:r>
            <a:endParaRPr/>
          </a:p>
          <a:p>
            <a:pPr indent="-317500" lvl="0" marL="457200" rtl="0" algn="l">
              <a:spcBef>
                <a:spcPts val="1000"/>
              </a:spcBef>
              <a:spcAft>
                <a:spcPts val="0"/>
              </a:spcAft>
              <a:buSzPts val="1400"/>
              <a:buChar char="●"/>
            </a:pPr>
            <a:r>
              <a:rPr lang="en"/>
              <a:t>You can define one of the concepts here</a:t>
            </a:r>
            <a:endParaRPr/>
          </a:p>
          <a:p>
            <a:pPr indent="-317500" lvl="0" marL="457200" rtl="0" algn="l">
              <a:spcBef>
                <a:spcPts val="1000"/>
              </a:spcBef>
              <a:spcAft>
                <a:spcPts val="1000"/>
              </a:spcAft>
              <a:buSzPts val="1400"/>
              <a:buChar char="●"/>
            </a:pPr>
            <a:r>
              <a:rPr lang="en"/>
              <a:t>You can define one of the concepts here</a:t>
            </a:r>
            <a:endParaRPr/>
          </a:p>
        </p:txBody>
      </p:sp>
      <p:sp>
        <p:nvSpPr>
          <p:cNvPr id="2310" name="Google Shape;2310;p94"/>
          <p:cNvSpPr txBox="1"/>
          <p:nvPr>
            <p:ph idx="2" type="body"/>
          </p:nvPr>
        </p:nvSpPr>
        <p:spPr>
          <a:xfrm>
            <a:off x="4673852" y="2651775"/>
            <a:ext cx="3258900" cy="17955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You can define one of the concepts here</a:t>
            </a:r>
            <a:endParaRPr/>
          </a:p>
          <a:p>
            <a:pPr indent="-317500" lvl="0" marL="457200" rtl="0" algn="l">
              <a:spcBef>
                <a:spcPts val="1000"/>
              </a:spcBef>
              <a:spcAft>
                <a:spcPts val="0"/>
              </a:spcAft>
              <a:buSzPts val="1400"/>
              <a:buChar char="●"/>
            </a:pPr>
            <a:r>
              <a:rPr lang="en"/>
              <a:t>You can define one of the concepts here</a:t>
            </a:r>
            <a:endParaRPr/>
          </a:p>
          <a:p>
            <a:pPr indent="-317500" lvl="0" marL="457200" rtl="0" algn="l">
              <a:spcBef>
                <a:spcPts val="1000"/>
              </a:spcBef>
              <a:spcAft>
                <a:spcPts val="1000"/>
              </a:spcAft>
              <a:buSzPts val="1400"/>
              <a:buChar char="●"/>
            </a:pPr>
            <a:r>
              <a:rPr lang="en"/>
              <a:t>You can define one of the concepts here</a:t>
            </a:r>
            <a:endParaRPr/>
          </a:p>
        </p:txBody>
      </p:sp>
      <p:sp>
        <p:nvSpPr>
          <p:cNvPr id="2311" name="Google Shape;2311;p94"/>
          <p:cNvSpPr txBox="1"/>
          <p:nvPr>
            <p:ph idx="3" type="title"/>
          </p:nvPr>
        </p:nvSpPr>
        <p:spPr>
          <a:xfrm>
            <a:off x="1213499" y="1955125"/>
            <a:ext cx="3258900" cy="54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CONCEPT 1</a:t>
            </a:r>
            <a:endParaRPr/>
          </a:p>
        </p:txBody>
      </p:sp>
      <p:sp>
        <p:nvSpPr>
          <p:cNvPr id="2312" name="Google Shape;2312;p94"/>
          <p:cNvSpPr txBox="1"/>
          <p:nvPr>
            <p:ph idx="4" type="title"/>
          </p:nvPr>
        </p:nvSpPr>
        <p:spPr>
          <a:xfrm>
            <a:off x="4820099" y="1955125"/>
            <a:ext cx="3258900" cy="548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CONCEPT 2</a:t>
            </a:r>
            <a:endParaRPr/>
          </a:p>
        </p:txBody>
      </p:sp>
      <p:cxnSp>
        <p:nvCxnSpPr>
          <p:cNvPr id="2313" name="Google Shape;2313;p94"/>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317" name="Shape 2317"/>
        <p:cNvGrpSpPr/>
        <p:nvPr/>
      </p:nvGrpSpPr>
      <p:grpSpPr>
        <a:xfrm>
          <a:off x="0" y="0"/>
          <a:ext cx="0" cy="0"/>
          <a:chOff x="0" y="0"/>
          <a:chExt cx="0" cy="0"/>
        </a:xfrm>
      </p:grpSpPr>
      <p:sp>
        <p:nvSpPr>
          <p:cNvPr id="2318" name="Google Shape;2318;p95"/>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NEED FOUR COLUMNS?</a:t>
            </a:r>
            <a:endParaRPr/>
          </a:p>
        </p:txBody>
      </p:sp>
      <p:sp>
        <p:nvSpPr>
          <p:cNvPr id="2319" name="Google Shape;2319;p95"/>
          <p:cNvSpPr txBox="1"/>
          <p:nvPr>
            <p:ph idx="2" type="title"/>
          </p:nvPr>
        </p:nvSpPr>
        <p:spPr>
          <a:xfrm>
            <a:off x="898386" y="3052625"/>
            <a:ext cx="16716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320" name="Google Shape;2320;p95"/>
          <p:cNvSpPr txBox="1"/>
          <p:nvPr>
            <p:ph idx="1" type="subTitle"/>
          </p:nvPr>
        </p:nvSpPr>
        <p:spPr>
          <a:xfrm>
            <a:off x="898389" y="3558837"/>
            <a:ext cx="1671600" cy="115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2321" name="Google Shape;2321;p95"/>
          <p:cNvSpPr txBox="1"/>
          <p:nvPr>
            <p:ph idx="3" type="title"/>
          </p:nvPr>
        </p:nvSpPr>
        <p:spPr>
          <a:xfrm>
            <a:off x="2790261" y="3052625"/>
            <a:ext cx="16716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322" name="Google Shape;2322;p95"/>
          <p:cNvSpPr txBox="1"/>
          <p:nvPr>
            <p:ph idx="4" type="subTitle"/>
          </p:nvPr>
        </p:nvSpPr>
        <p:spPr>
          <a:xfrm>
            <a:off x="2790264" y="3558837"/>
            <a:ext cx="1671600" cy="115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a:t>
            </a:r>
            <a:r>
              <a:rPr lang="en"/>
              <a:t>s the closest planet to the Sun</a:t>
            </a:r>
            <a:endParaRPr/>
          </a:p>
        </p:txBody>
      </p:sp>
      <p:sp>
        <p:nvSpPr>
          <p:cNvPr id="2323" name="Google Shape;2323;p95"/>
          <p:cNvSpPr txBox="1"/>
          <p:nvPr>
            <p:ph idx="5" type="title"/>
          </p:nvPr>
        </p:nvSpPr>
        <p:spPr>
          <a:xfrm>
            <a:off x="4682136" y="3052625"/>
            <a:ext cx="16716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324" name="Google Shape;2324;p95"/>
          <p:cNvSpPr txBox="1"/>
          <p:nvPr>
            <p:ph idx="6" type="subTitle"/>
          </p:nvPr>
        </p:nvSpPr>
        <p:spPr>
          <a:xfrm>
            <a:off x="4682139" y="3558837"/>
            <a:ext cx="1671600" cy="115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 i</a:t>
            </a:r>
            <a:r>
              <a:rPr lang="en"/>
              <a:t>s the biggest planet in the Solar System</a:t>
            </a:r>
            <a:endParaRPr/>
          </a:p>
        </p:txBody>
      </p:sp>
      <p:sp>
        <p:nvSpPr>
          <p:cNvPr id="2325" name="Google Shape;2325;p95"/>
          <p:cNvSpPr txBox="1"/>
          <p:nvPr>
            <p:ph idx="7" type="title"/>
          </p:nvPr>
        </p:nvSpPr>
        <p:spPr>
          <a:xfrm>
            <a:off x="6574011" y="3052625"/>
            <a:ext cx="16716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326" name="Google Shape;2326;p95"/>
          <p:cNvSpPr txBox="1"/>
          <p:nvPr>
            <p:ph idx="8" type="subTitle"/>
          </p:nvPr>
        </p:nvSpPr>
        <p:spPr>
          <a:xfrm>
            <a:off x="6574014" y="3558837"/>
            <a:ext cx="1671600" cy="115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hot</a:t>
            </a:r>
            <a:endParaRPr/>
          </a:p>
        </p:txBody>
      </p:sp>
      <p:sp>
        <p:nvSpPr>
          <p:cNvPr id="2327" name="Google Shape;2327;p95"/>
          <p:cNvSpPr/>
          <p:nvPr/>
        </p:nvSpPr>
        <p:spPr>
          <a:xfrm>
            <a:off x="1297975" y="2036425"/>
            <a:ext cx="872400" cy="872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95"/>
          <p:cNvSpPr/>
          <p:nvPr/>
        </p:nvSpPr>
        <p:spPr>
          <a:xfrm>
            <a:off x="3189850" y="2036425"/>
            <a:ext cx="872400" cy="872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95"/>
          <p:cNvSpPr/>
          <p:nvPr/>
        </p:nvSpPr>
        <p:spPr>
          <a:xfrm>
            <a:off x="6973625" y="2036425"/>
            <a:ext cx="872400" cy="872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95"/>
          <p:cNvSpPr/>
          <p:nvPr/>
        </p:nvSpPr>
        <p:spPr>
          <a:xfrm>
            <a:off x="5081738" y="2036425"/>
            <a:ext cx="872400" cy="872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31" name="Google Shape;2331;p95"/>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2332" name="Google Shape;2332;p95"/>
          <p:cNvSpPr/>
          <p:nvPr/>
        </p:nvSpPr>
        <p:spPr>
          <a:xfrm>
            <a:off x="5304069" y="2258977"/>
            <a:ext cx="427722" cy="427305"/>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3" name="Google Shape;2333;p95"/>
          <p:cNvGrpSpPr/>
          <p:nvPr/>
        </p:nvGrpSpPr>
        <p:grpSpPr>
          <a:xfrm>
            <a:off x="7204132" y="2277037"/>
            <a:ext cx="409193" cy="391194"/>
            <a:chOff x="7441465" y="2302860"/>
            <a:chExt cx="342192" cy="327140"/>
          </a:xfrm>
        </p:grpSpPr>
        <p:sp>
          <p:nvSpPr>
            <p:cNvPr id="2334" name="Google Shape;2334;p95"/>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95"/>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 name="Google Shape;2336;p95"/>
          <p:cNvGrpSpPr/>
          <p:nvPr/>
        </p:nvGrpSpPr>
        <p:grpSpPr>
          <a:xfrm>
            <a:off x="1510148" y="2249004"/>
            <a:ext cx="448077" cy="447242"/>
            <a:chOff x="1421638" y="4125629"/>
            <a:chExt cx="374709" cy="374010"/>
          </a:xfrm>
        </p:grpSpPr>
        <p:sp>
          <p:nvSpPr>
            <p:cNvPr id="2337" name="Google Shape;2337;p95"/>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95"/>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 name="Google Shape;2339;p95"/>
          <p:cNvGrpSpPr/>
          <p:nvPr/>
        </p:nvGrpSpPr>
        <p:grpSpPr>
          <a:xfrm>
            <a:off x="3420343" y="2252224"/>
            <a:ext cx="411433" cy="440824"/>
            <a:chOff x="4149138" y="4121151"/>
            <a:chExt cx="344065" cy="368644"/>
          </a:xfrm>
        </p:grpSpPr>
        <p:sp>
          <p:nvSpPr>
            <p:cNvPr id="2340" name="Google Shape;2340;p95"/>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95"/>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95"/>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95"/>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95"/>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95"/>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95"/>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95"/>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95"/>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95"/>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95"/>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95"/>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355" name="Shape 2355"/>
        <p:cNvGrpSpPr/>
        <p:nvPr/>
      </p:nvGrpSpPr>
      <p:grpSpPr>
        <a:xfrm>
          <a:off x="0" y="0"/>
          <a:ext cx="0" cy="0"/>
          <a:chOff x="0" y="0"/>
          <a:chExt cx="0" cy="0"/>
        </a:xfrm>
      </p:grpSpPr>
      <p:sp>
        <p:nvSpPr>
          <p:cNvPr id="2356" name="Google Shape;2356;p96"/>
          <p:cNvSpPr txBox="1"/>
          <p:nvPr>
            <p:ph type="title"/>
          </p:nvPr>
        </p:nvSpPr>
        <p:spPr>
          <a:xfrm>
            <a:off x="4996800" y="661843"/>
            <a:ext cx="3159300" cy="72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2357" name="Google Shape;2357;p96"/>
          <p:cNvSpPr txBox="1"/>
          <p:nvPr>
            <p:ph idx="1" type="subTitle"/>
          </p:nvPr>
        </p:nvSpPr>
        <p:spPr>
          <a:xfrm>
            <a:off x="4911000" y="1265850"/>
            <a:ext cx="3330900" cy="41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2358" name="Google Shape;2358;p96"/>
          <p:cNvSpPr txBox="1"/>
          <p:nvPr>
            <p:ph idx="2" type="title"/>
          </p:nvPr>
        </p:nvSpPr>
        <p:spPr>
          <a:xfrm>
            <a:off x="4996800" y="2099193"/>
            <a:ext cx="3159300" cy="72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245,00</a:t>
            </a:r>
            <a:endParaRPr/>
          </a:p>
        </p:txBody>
      </p:sp>
      <p:sp>
        <p:nvSpPr>
          <p:cNvPr id="2359" name="Google Shape;2359;p96"/>
          <p:cNvSpPr txBox="1"/>
          <p:nvPr>
            <p:ph idx="3" type="subTitle"/>
          </p:nvPr>
        </p:nvSpPr>
        <p:spPr>
          <a:xfrm>
            <a:off x="4911000" y="2703200"/>
            <a:ext cx="3330900" cy="41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a:t>
            </a:r>
            <a:endParaRPr/>
          </a:p>
        </p:txBody>
      </p:sp>
      <p:sp>
        <p:nvSpPr>
          <p:cNvPr id="2360" name="Google Shape;2360;p96"/>
          <p:cNvSpPr txBox="1"/>
          <p:nvPr>
            <p:ph idx="4" type="title"/>
          </p:nvPr>
        </p:nvSpPr>
        <p:spPr>
          <a:xfrm>
            <a:off x="4996800" y="3536543"/>
            <a:ext cx="3159300" cy="72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386,000</a:t>
            </a:r>
            <a:endParaRPr/>
          </a:p>
        </p:txBody>
      </p:sp>
      <p:sp>
        <p:nvSpPr>
          <p:cNvPr id="2361" name="Google Shape;2361;p96"/>
          <p:cNvSpPr txBox="1"/>
          <p:nvPr>
            <p:ph idx="5" type="subTitle"/>
          </p:nvPr>
        </p:nvSpPr>
        <p:spPr>
          <a:xfrm>
            <a:off x="4911000" y="4140550"/>
            <a:ext cx="3330900" cy="41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cold</a:t>
            </a:r>
            <a:endParaRPr/>
          </a:p>
        </p:txBody>
      </p:sp>
      <p:cxnSp>
        <p:nvCxnSpPr>
          <p:cNvPr id="2362" name="Google Shape;2362;p96"/>
          <p:cNvCxnSpPr/>
          <p:nvPr/>
        </p:nvCxnSpPr>
        <p:spPr>
          <a:xfrm>
            <a:off x="8843800" y="392547"/>
            <a:ext cx="0" cy="435840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366" name="Shape 2366"/>
        <p:cNvGrpSpPr/>
        <p:nvPr/>
      </p:nvGrpSpPr>
      <p:grpSpPr>
        <a:xfrm>
          <a:off x="0" y="0"/>
          <a:ext cx="0" cy="0"/>
          <a:chOff x="0" y="0"/>
          <a:chExt cx="0" cy="0"/>
        </a:xfrm>
      </p:grpSpPr>
      <p:sp>
        <p:nvSpPr>
          <p:cNvPr id="2367" name="Google Shape;2367;p97"/>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THESE ARE THE PERCENTAGES!</a:t>
            </a:r>
            <a:endParaRPr/>
          </a:p>
        </p:txBody>
      </p:sp>
      <p:cxnSp>
        <p:nvCxnSpPr>
          <p:cNvPr id="2368" name="Google Shape;2368;p97"/>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2369" name="Google Shape;2369;p97"/>
          <p:cNvSpPr/>
          <p:nvPr/>
        </p:nvSpPr>
        <p:spPr>
          <a:xfrm>
            <a:off x="1077905" y="2739425"/>
            <a:ext cx="1819200" cy="1819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97"/>
          <p:cNvSpPr txBox="1"/>
          <p:nvPr>
            <p:ph idx="4294967295" type="title"/>
          </p:nvPr>
        </p:nvSpPr>
        <p:spPr>
          <a:xfrm>
            <a:off x="695245" y="3082358"/>
            <a:ext cx="25845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solidFill>
                  <a:schemeClr val="accent6"/>
                </a:solidFill>
              </a:rPr>
              <a:t>34%</a:t>
            </a:r>
            <a:endParaRPr sz="3600">
              <a:solidFill>
                <a:schemeClr val="accent6"/>
              </a:solidFill>
            </a:endParaRPr>
          </a:p>
        </p:txBody>
      </p:sp>
      <p:sp>
        <p:nvSpPr>
          <p:cNvPr id="2371" name="Google Shape;2371;p97"/>
          <p:cNvSpPr txBox="1"/>
          <p:nvPr>
            <p:ph idx="4294967295" type="subTitle"/>
          </p:nvPr>
        </p:nvSpPr>
        <p:spPr>
          <a:xfrm>
            <a:off x="1228345" y="3707257"/>
            <a:ext cx="1518300" cy="635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accent6"/>
                </a:solidFill>
              </a:rPr>
              <a:t>Mars is a cold place</a:t>
            </a:r>
            <a:endParaRPr sz="1400">
              <a:solidFill>
                <a:schemeClr val="accent6"/>
              </a:solidFill>
            </a:endParaRPr>
          </a:p>
        </p:txBody>
      </p:sp>
      <p:sp>
        <p:nvSpPr>
          <p:cNvPr id="2372" name="Google Shape;2372;p97"/>
          <p:cNvSpPr/>
          <p:nvPr/>
        </p:nvSpPr>
        <p:spPr>
          <a:xfrm>
            <a:off x="3279750" y="1606525"/>
            <a:ext cx="2584500" cy="25845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97"/>
          <p:cNvSpPr txBox="1"/>
          <p:nvPr>
            <p:ph idx="4294967295" type="title"/>
          </p:nvPr>
        </p:nvSpPr>
        <p:spPr>
          <a:xfrm>
            <a:off x="3279750" y="2158601"/>
            <a:ext cx="25845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800">
                <a:solidFill>
                  <a:schemeClr val="accent6"/>
                </a:solidFill>
              </a:rPr>
              <a:t>48%</a:t>
            </a:r>
            <a:endParaRPr sz="4800">
              <a:solidFill>
                <a:schemeClr val="accent6"/>
              </a:solidFill>
            </a:endParaRPr>
          </a:p>
        </p:txBody>
      </p:sp>
      <p:sp>
        <p:nvSpPr>
          <p:cNvPr id="2374" name="Google Shape;2374;p97"/>
          <p:cNvSpPr txBox="1"/>
          <p:nvPr>
            <p:ph idx="4294967295" type="subTitle"/>
          </p:nvPr>
        </p:nvSpPr>
        <p:spPr>
          <a:xfrm>
            <a:off x="3662400" y="3005901"/>
            <a:ext cx="1819200" cy="635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accent6"/>
                </a:solidFill>
              </a:rPr>
              <a:t>Mercury is the smallest planet</a:t>
            </a:r>
            <a:endParaRPr sz="1400">
              <a:solidFill>
                <a:schemeClr val="accent6"/>
              </a:solidFill>
            </a:endParaRPr>
          </a:p>
        </p:txBody>
      </p:sp>
      <p:sp>
        <p:nvSpPr>
          <p:cNvPr id="2375" name="Google Shape;2375;p97"/>
          <p:cNvSpPr/>
          <p:nvPr/>
        </p:nvSpPr>
        <p:spPr>
          <a:xfrm>
            <a:off x="6246905" y="1319200"/>
            <a:ext cx="1819200" cy="1819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97"/>
          <p:cNvSpPr txBox="1"/>
          <p:nvPr>
            <p:ph idx="4294967295" type="title"/>
          </p:nvPr>
        </p:nvSpPr>
        <p:spPr>
          <a:xfrm>
            <a:off x="5864240" y="1593759"/>
            <a:ext cx="2584500" cy="723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600">
                <a:solidFill>
                  <a:schemeClr val="accent6"/>
                </a:solidFill>
              </a:rPr>
              <a:t>18%</a:t>
            </a:r>
            <a:endParaRPr sz="3600">
              <a:solidFill>
                <a:schemeClr val="accent6"/>
              </a:solidFill>
            </a:endParaRPr>
          </a:p>
        </p:txBody>
      </p:sp>
      <p:sp>
        <p:nvSpPr>
          <p:cNvPr id="2377" name="Google Shape;2377;p97"/>
          <p:cNvSpPr txBox="1"/>
          <p:nvPr>
            <p:ph idx="4294967295" type="subTitle"/>
          </p:nvPr>
        </p:nvSpPr>
        <p:spPr>
          <a:xfrm>
            <a:off x="6397345" y="2223058"/>
            <a:ext cx="1518300" cy="635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400">
                <a:solidFill>
                  <a:schemeClr val="accent6"/>
                </a:solidFill>
              </a:rPr>
              <a:t>Jupiter is the biggest one</a:t>
            </a:r>
            <a:endParaRPr sz="1400">
              <a:solidFill>
                <a:schemeClr val="accent6"/>
              </a:solidFill>
            </a:endParaRPr>
          </a:p>
        </p:txBody>
      </p:sp>
      <p:cxnSp>
        <p:nvCxnSpPr>
          <p:cNvPr id="2378" name="Google Shape;2378;p97"/>
          <p:cNvCxnSpPr>
            <a:stCxn id="2375" idx="0"/>
          </p:cNvCxnSpPr>
          <p:nvPr/>
        </p:nvCxnSpPr>
        <p:spPr>
          <a:xfrm rot="10800000">
            <a:off x="7156505" y="-320000"/>
            <a:ext cx="0" cy="1639200"/>
          </a:xfrm>
          <a:prstGeom prst="straightConnector1">
            <a:avLst/>
          </a:prstGeom>
          <a:noFill/>
          <a:ln cap="flat" cmpd="sng" w="19050">
            <a:solidFill>
              <a:schemeClr val="accent3"/>
            </a:solidFill>
            <a:prstDash val="solid"/>
            <a:round/>
            <a:headEnd len="med" w="med" type="none"/>
            <a:tailEnd len="med" w="med" type="none"/>
          </a:ln>
        </p:spPr>
      </p:cxnSp>
      <p:cxnSp>
        <p:nvCxnSpPr>
          <p:cNvPr id="2379" name="Google Shape;2379;p97"/>
          <p:cNvCxnSpPr>
            <a:stCxn id="2372" idx="4"/>
          </p:cNvCxnSpPr>
          <p:nvPr/>
        </p:nvCxnSpPr>
        <p:spPr>
          <a:xfrm>
            <a:off x="4572000" y="4191025"/>
            <a:ext cx="0" cy="1362000"/>
          </a:xfrm>
          <a:prstGeom prst="straightConnector1">
            <a:avLst/>
          </a:prstGeom>
          <a:noFill/>
          <a:ln cap="flat" cmpd="sng" w="19050">
            <a:solidFill>
              <a:schemeClr val="accent1"/>
            </a:solidFill>
            <a:prstDash val="solid"/>
            <a:round/>
            <a:headEnd len="med" w="med" type="none"/>
            <a:tailEnd len="med" w="med" type="none"/>
          </a:ln>
        </p:spPr>
      </p:cxnSp>
      <p:cxnSp>
        <p:nvCxnSpPr>
          <p:cNvPr id="2380" name="Google Shape;2380;p97"/>
          <p:cNvCxnSpPr>
            <a:stCxn id="2369" idx="4"/>
          </p:cNvCxnSpPr>
          <p:nvPr/>
        </p:nvCxnSpPr>
        <p:spPr>
          <a:xfrm>
            <a:off x="1987505" y="4558625"/>
            <a:ext cx="0" cy="712800"/>
          </a:xfrm>
          <a:prstGeom prst="straightConnector1">
            <a:avLst/>
          </a:prstGeom>
          <a:noFill/>
          <a:ln cap="flat" cmpd="sng" w="19050">
            <a:solidFill>
              <a:schemeClr val="accent2"/>
            </a:solidFill>
            <a:prstDash val="solid"/>
            <a:round/>
            <a:headEnd len="med" w="med" type="none"/>
            <a:tailEnd len="med" w="med" type="none"/>
          </a:ln>
        </p:spPr>
      </p:cxn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384" name="Shape 2384"/>
        <p:cNvGrpSpPr/>
        <p:nvPr/>
      </p:nvGrpSpPr>
      <p:grpSpPr>
        <a:xfrm>
          <a:off x="0" y="0"/>
          <a:ext cx="0" cy="0"/>
          <a:chOff x="0" y="0"/>
          <a:chExt cx="0" cy="0"/>
        </a:xfrm>
      </p:grpSpPr>
      <p:sp>
        <p:nvSpPr>
          <p:cNvPr id="2385" name="Google Shape;2385;p98"/>
          <p:cNvSpPr txBox="1"/>
          <p:nvPr>
            <p:ph idx="4"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REVIEWING CONCEPTS IS A GOOD IDEA</a:t>
            </a:r>
            <a:endParaRPr/>
          </a:p>
        </p:txBody>
      </p:sp>
      <p:cxnSp>
        <p:nvCxnSpPr>
          <p:cNvPr id="2386" name="Google Shape;2386;p98"/>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2387" name="Google Shape;2387;p98"/>
          <p:cNvSpPr txBox="1"/>
          <p:nvPr>
            <p:ph type="title"/>
          </p:nvPr>
        </p:nvSpPr>
        <p:spPr>
          <a:xfrm>
            <a:off x="3538497" y="1818541"/>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388" name="Google Shape;2388;p98"/>
          <p:cNvSpPr txBox="1"/>
          <p:nvPr>
            <p:ph idx="1" type="subTitle"/>
          </p:nvPr>
        </p:nvSpPr>
        <p:spPr>
          <a:xfrm>
            <a:off x="3538498" y="2324765"/>
            <a:ext cx="2067000" cy="64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a:t>
            </a:r>
            <a:endParaRPr/>
          </a:p>
          <a:p>
            <a:pPr indent="0" lvl="0" marL="0" rtl="0" algn="ctr">
              <a:spcBef>
                <a:spcPts val="0"/>
              </a:spcBef>
              <a:spcAft>
                <a:spcPts val="0"/>
              </a:spcAft>
              <a:buNone/>
            </a:pPr>
            <a:r>
              <a:rPr lang="en"/>
              <a:t>beautiful name</a:t>
            </a:r>
            <a:endParaRPr/>
          </a:p>
        </p:txBody>
      </p:sp>
      <p:sp>
        <p:nvSpPr>
          <p:cNvPr id="2389" name="Google Shape;2389;p98"/>
          <p:cNvSpPr txBox="1"/>
          <p:nvPr>
            <p:ph idx="2" type="title"/>
          </p:nvPr>
        </p:nvSpPr>
        <p:spPr>
          <a:xfrm>
            <a:off x="6028553" y="1818541"/>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390" name="Google Shape;2390;p98"/>
          <p:cNvSpPr txBox="1"/>
          <p:nvPr>
            <p:ph idx="3" type="subTitle"/>
          </p:nvPr>
        </p:nvSpPr>
        <p:spPr>
          <a:xfrm>
            <a:off x="6028552" y="2324765"/>
            <a:ext cx="2067000" cy="64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a:t>
            </a:r>
            <a:endParaRPr/>
          </a:p>
          <a:p>
            <a:pPr indent="0" lvl="0" marL="0" rtl="0" algn="ctr">
              <a:spcBef>
                <a:spcPts val="0"/>
              </a:spcBef>
              <a:spcAft>
                <a:spcPts val="0"/>
              </a:spcAft>
              <a:buNone/>
            </a:pPr>
            <a:r>
              <a:t/>
            </a:r>
            <a:endParaRPr/>
          </a:p>
        </p:txBody>
      </p:sp>
      <p:sp>
        <p:nvSpPr>
          <p:cNvPr id="2391" name="Google Shape;2391;p98"/>
          <p:cNvSpPr txBox="1"/>
          <p:nvPr>
            <p:ph idx="5" type="title"/>
          </p:nvPr>
        </p:nvSpPr>
        <p:spPr>
          <a:xfrm>
            <a:off x="1048447" y="1818541"/>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392" name="Google Shape;2392;p98"/>
          <p:cNvSpPr txBox="1"/>
          <p:nvPr>
            <p:ph idx="6" type="subTitle"/>
          </p:nvPr>
        </p:nvSpPr>
        <p:spPr>
          <a:xfrm>
            <a:off x="1048450" y="2324765"/>
            <a:ext cx="2067000" cy="64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 </a:t>
            </a:r>
            <a:endParaRPr/>
          </a:p>
        </p:txBody>
      </p:sp>
      <p:sp>
        <p:nvSpPr>
          <p:cNvPr id="2393" name="Google Shape;2393;p98"/>
          <p:cNvSpPr txBox="1"/>
          <p:nvPr>
            <p:ph idx="7" type="title"/>
          </p:nvPr>
        </p:nvSpPr>
        <p:spPr>
          <a:xfrm>
            <a:off x="3538497" y="3325035"/>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394" name="Google Shape;2394;p98"/>
          <p:cNvSpPr txBox="1"/>
          <p:nvPr>
            <p:ph idx="8" type="subTitle"/>
          </p:nvPr>
        </p:nvSpPr>
        <p:spPr>
          <a:xfrm>
            <a:off x="3538498" y="3831259"/>
            <a:ext cx="2067000" cy="64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p:txBody>
      </p:sp>
      <p:sp>
        <p:nvSpPr>
          <p:cNvPr id="2395" name="Google Shape;2395;p98"/>
          <p:cNvSpPr txBox="1"/>
          <p:nvPr>
            <p:ph idx="9" type="title"/>
          </p:nvPr>
        </p:nvSpPr>
        <p:spPr>
          <a:xfrm>
            <a:off x="6028553" y="3325035"/>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396" name="Google Shape;2396;p98"/>
          <p:cNvSpPr txBox="1"/>
          <p:nvPr>
            <p:ph idx="13" type="subTitle"/>
          </p:nvPr>
        </p:nvSpPr>
        <p:spPr>
          <a:xfrm>
            <a:off x="6028552" y="3831259"/>
            <a:ext cx="2067000" cy="64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a:t>
            </a:r>
            <a:r>
              <a:rPr lang="en"/>
              <a:t>s the farthest planet from the Sun</a:t>
            </a:r>
            <a:endParaRPr/>
          </a:p>
        </p:txBody>
      </p:sp>
      <p:sp>
        <p:nvSpPr>
          <p:cNvPr id="2397" name="Google Shape;2397;p98"/>
          <p:cNvSpPr txBox="1"/>
          <p:nvPr>
            <p:ph idx="14" type="title"/>
          </p:nvPr>
        </p:nvSpPr>
        <p:spPr>
          <a:xfrm>
            <a:off x="1048447" y="3325035"/>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398" name="Google Shape;2398;p98"/>
          <p:cNvSpPr txBox="1"/>
          <p:nvPr>
            <p:ph idx="15" type="subTitle"/>
          </p:nvPr>
        </p:nvSpPr>
        <p:spPr>
          <a:xfrm>
            <a:off x="1048450" y="3831259"/>
            <a:ext cx="2067000" cy="64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a gas giant and the biggest one</a:t>
            </a:r>
            <a:endParaRPr/>
          </a:p>
        </p:txBody>
      </p:sp>
      <p:cxnSp>
        <p:nvCxnSpPr>
          <p:cNvPr id="2399" name="Google Shape;2399;p98"/>
          <p:cNvCxnSpPr/>
          <p:nvPr/>
        </p:nvCxnSpPr>
        <p:spPr>
          <a:xfrm>
            <a:off x="1218450" y="3138821"/>
            <a:ext cx="67071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03" name="Shape 2403"/>
        <p:cNvGrpSpPr/>
        <p:nvPr/>
      </p:nvGrpSpPr>
      <p:grpSpPr>
        <a:xfrm>
          <a:off x="0" y="0"/>
          <a:ext cx="0" cy="0"/>
          <a:chOff x="0" y="0"/>
          <a:chExt cx="0" cy="0"/>
        </a:xfrm>
      </p:grpSpPr>
      <p:sp>
        <p:nvSpPr>
          <p:cNvPr id="2404" name="Google Shape;2404;p99"/>
          <p:cNvSpPr txBox="1"/>
          <p:nvPr>
            <p:ph idx="1" type="subTitle"/>
          </p:nvPr>
        </p:nvSpPr>
        <p:spPr>
          <a:xfrm>
            <a:off x="938500" y="1769575"/>
            <a:ext cx="2871600" cy="123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use bullet points to talk about the concepts. It is much more visual than a large text</a:t>
            </a:r>
            <a:endParaRPr/>
          </a:p>
        </p:txBody>
      </p:sp>
      <p:sp>
        <p:nvSpPr>
          <p:cNvPr id="2405" name="Google Shape;2405;p99"/>
          <p:cNvSpPr txBox="1"/>
          <p:nvPr>
            <p:ph idx="2" type="body"/>
          </p:nvPr>
        </p:nvSpPr>
        <p:spPr>
          <a:xfrm>
            <a:off x="4703375" y="909600"/>
            <a:ext cx="3468900" cy="33243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a:solidFill>
                  <a:schemeClr val="lt1"/>
                </a:solidFill>
              </a:rPr>
              <a:t>You can write about a concept here and talk about it a little</a:t>
            </a:r>
            <a:endParaRPr>
              <a:solidFill>
                <a:schemeClr val="lt1"/>
              </a:solidFill>
            </a:endParaRPr>
          </a:p>
          <a:p>
            <a:pPr indent="-317500" lvl="0" marL="457200" rtl="0" algn="l">
              <a:spcBef>
                <a:spcPts val="1000"/>
              </a:spcBef>
              <a:spcAft>
                <a:spcPts val="0"/>
              </a:spcAft>
              <a:buClr>
                <a:schemeClr val="lt1"/>
              </a:buClr>
              <a:buSzPts val="1400"/>
              <a:buChar char="●"/>
            </a:pPr>
            <a:r>
              <a:rPr lang="en">
                <a:solidFill>
                  <a:schemeClr val="lt1"/>
                </a:solidFill>
              </a:rPr>
              <a:t>You can write about a concept here and talk about it a little</a:t>
            </a:r>
            <a:endParaRPr>
              <a:solidFill>
                <a:schemeClr val="lt1"/>
              </a:solidFill>
            </a:endParaRPr>
          </a:p>
          <a:p>
            <a:pPr indent="-317500" lvl="0" marL="457200" rtl="0" algn="l">
              <a:spcBef>
                <a:spcPts val="1000"/>
              </a:spcBef>
              <a:spcAft>
                <a:spcPts val="0"/>
              </a:spcAft>
              <a:buClr>
                <a:schemeClr val="lt1"/>
              </a:buClr>
              <a:buSzPts val="1400"/>
              <a:buChar char="●"/>
            </a:pPr>
            <a:r>
              <a:rPr lang="en">
                <a:solidFill>
                  <a:schemeClr val="lt1"/>
                </a:solidFill>
              </a:rPr>
              <a:t>You can write about a concept here and talk about it a little</a:t>
            </a:r>
            <a:endParaRPr>
              <a:solidFill>
                <a:schemeClr val="lt1"/>
              </a:solidFill>
            </a:endParaRPr>
          </a:p>
          <a:p>
            <a:pPr indent="-317500" lvl="0" marL="457200" rtl="0" algn="l">
              <a:spcBef>
                <a:spcPts val="1000"/>
              </a:spcBef>
              <a:spcAft>
                <a:spcPts val="0"/>
              </a:spcAft>
              <a:buClr>
                <a:schemeClr val="lt1"/>
              </a:buClr>
              <a:buSzPts val="1400"/>
              <a:buChar char="●"/>
            </a:pPr>
            <a:r>
              <a:rPr lang="en">
                <a:solidFill>
                  <a:schemeClr val="lt1"/>
                </a:solidFill>
              </a:rPr>
              <a:t>You can write about a concept here and talk about it a little</a:t>
            </a:r>
            <a:endParaRPr>
              <a:solidFill>
                <a:schemeClr val="lt1"/>
              </a:solidFill>
            </a:endParaRPr>
          </a:p>
          <a:p>
            <a:pPr indent="-317500" lvl="0" marL="457200" rtl="0" algn="l">
              <a:spcBef>
                <a:spcPts val="1000"/>
              </a:spcBef>
              <a:spcAft>
                <a:spcPts val="0"/>
              </a:spcAft>
              <a:buClr>
                <a:schemeClr val="lt1"/>
              </a:buClr>
              <a:buSzPts val="1400"/>
              <a:buChar char="●"/>
            </a:pPr>
            <a:r>
              <a:rPr lang="en">
                <a:solidFill>
                  <a:schemeClr val="lt1"/>
                </a:solidFill>
              </a:rPr>
              <a:t>You can write about a concept here and talk about it a little</a:t>
            </a:r>
            <a:endParaRPr>
              <a:solidFill>
                <a:schemeClr val="lt1"/>
              </a:solidFill>
            </a:endParaRPr>
          </a:p>
          <a:p>
            <a:pPr indent="-317500" lvl="0" marL="457200" rtl="0" algn="l">
              <a:spcBef>
                <a:spcPts val="1000"/>
              </a:spcBef>
              <a:spcAft>
                <a:spcPts val="1000"/>
              </a:spcAft>
              <a:buClr>
                <a:schemeClr val="lt1"/>
              </a:buClr>
              <a:buSzPts val="1400"/>
              <a:buChar char="●"/>
            </a:pPr>
            <a:r>
              <a:rPr lang="en">
                <a:solidFill>
                  <a:schemeClr val="lt1"/>
                </a:solidFill>
              </a:rPr>
              <a:t>You can write about a concept here and talk about it a little</a:t>
            </a:r>
            <a:endParaRPr>
              <a:solidFill>
                <a:schemeClr val="lt1"/>
              </a:solidFill>
            </a:endParaRPr>
          </a:p>
        </p:txBody>
      </p:sp>
      <p:sp>
        <p:nvSpPr>
          <p:cNvPr id="2406" name="Google Shape;2406;p99"/>
          <p:cNvSpPr txBox="1"/>
          <p:nvPr>
            <p:ph type="title"/>
          </p:nvPr>
        </p:nvSpPr>
        <p:spPr>
          <a:xfrm>
            <a:off x="938500" y="445025"/>
            <a:ext cx="32238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SUMMARY IS GOOD!</a:t>
            </a:r>
            <a:endParaRPr/>
          </a:p>
        </p:txBody>
      </p:sp>
      <p:cxnSp>
        <p:nvCxnSpPr>
          <p:cNvPr id="2407" name="Google Shape;2407;p99"/>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1" name="Shape 241"/>
        <p:cNvGrpSpPr/>
        <p:nvPr/>
      </p:nvGrpSpPr>
      <p:grpSpPr>
        <a:xfrm>
          <a:off x="0" y="0"/>
          <a:ext cx="0" cy="0"/>
          <a:chOff x="0" y="0"/>
          <a:chExt cx="0" cy="0"/>
        </a:xfrm>
      </p:grpSpPr>
      <p:sp>
        <p:nvSpPr>
          <p:cNvPr id="242" name="Google Shape;242;p55"/>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Cool Science- What has proven to inspire</a:t>
            </a:r>
            <a:endParaRPr/>
          </a:p>
        </p:txBody>
      </p:sp>
      <p:sp>
        <p:nvSpPr>
          <p:cNvPr id="243" name="Google Shape;243;p55"/>
          <p:cNvSpPr txBox="1"/>
          <p:nvPr>
            <p:ph idx="1" type="body"/>
          </p:nvPr>
        </p:nvSpPr>
        <p:spPr>
          <a:xfrm>
            <a:off x="938500" y="1659275"/>
            <a:ext cx="4946400" cy="2760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1600"/>
              </a:spcAft>
              <a:buSzPts val="1400"/>
              <a:buChar char="●"/>
            </a:pPr>
            <a:r>
              <a:t/>
            </a:r>
            <a:endParaRPr/>
          </a:p>
        </p:txBody>
      </p:sp>
      <p:pic>
        <p:nvPicPr>
          <p:cNvPr id="244" name="Google Shape;244;p55" title="8DA17232-B98C-4C68-9DFA-15E515E3F67C.MOV">
            <a:hlinkClick r:id="rId3"/>
          </p:cNvPr>
          <p:cNvPicPr preferRelativeResize="0"/>
          <p:nvPr/>
        </p:nvPicPr>
        <p:blipFill>
          <a:blip r:embed="rId4">
            <a:alphaModFix/>
          </a:blip>
          <a:stretch>
            <a:fillRect/>
          </a:stretch>
        </p:blipFill>
        <p:spPr>
          <a:xfrm>
            <a:off x="1083631" y="1386425"/>
            <a:ext cx="6679243" cy="3757074"/>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44"/>
                                        </p:tgtEl>
                                        <p:attrNameLst>
                                          <p:attrName>style.visibility</p:attrName>
                                        </p:attrNameLst>
                                      </p:cBhvr>
                                      <p:to>
                                        <p:strVal val="visible"/>
                                      </p:to>
                                    </p:set>
                                    <p:animEffect filter="fade" transition="in">
                                      <p:cBhvr>
                                        <p:cTn dur="1000"/>
                                        <p:tgtEl>
                                          <p:spTgt spid="24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11" name="Shape 2411"/>
        <p:cNvGrpSpPr/>
        <p:nvPr/>
      </p:nvGrpSpPr>
      <p:grpSpPr>
        <a:xfrm>
          <a:off x="0" y="0"/>
          <a:ext cx="0" cy="0"/>
          <a:chOff x="0" y="0"/>
          <a:chExt cx="0" cy="0"/>
        </a:xfrm>
      </p:grpSpPr>
      <p:sp>
        <p:nvSpPr>
          <p:cNvPr id="2412" name="Google Shape;2412;p100"/>
          <p:cNvSpPr txBox="1"/>
          <p:nvPr>
            <p:ph type="title"/>
          </p:nvPr>
        </p:nvSpPr>
        <p:spPr>
          <a:xfrm>
            <a:off x="938500" y="445025"/>
            <a:ext cx="50436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THEY SAY ABOUT US?</a:t>
            </a:r>
            <a:endParaRPr/>
          </a:p>
        </p:txBody>
      </p:sp>
      <p:sp>
        <p:nvSpPr>
          <p:cNvPr id="2413" name="Google Shape;2413;p100"/>
          <p:cNvSpPr txBox="1"/>
          <p:nvPr>
            <p:ph idx="2" type="title"/>
          </p:nvPr>
        </p:nvSpPr>
        <p:spPr>
          <a:xfrm>
            <a:off x="1338238" y="2359825"/>
            <a:ext cx="2727600" cy="375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—SARA BLACK, 19</a:t>
            </a:r>
            <a:endParaRPr/>
          </a:p>
        </p:txBody>
      </p:sp>
      <p:sp>
        <p:nvSpPr>
          <p:cNvPr id="2414" name="Google Shape;2414;p100"/>
          <p:cNvSpPr txBox="1"/>
          <p:nvPr>
            <p:ph idx="1" type="subTitle"/>
          </p:nvPr>
        </p:nvSpPr>
        <p:spPr>
          <a:xfrm>
            <a:off x="1338238" y="1713051"/>
            <a:ext cx="2727600" cy="605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t>
            </a:r>
            <a:r>
              <a:rPr lang="en"/>
              <a:t>Mercury is the closest</a:t>
            </a:r>
            <a:endParaRPr/>
          </a:p>
          <a:p>
            <a:pPr indent="0" lvl="0" marL="0" rtl="0" algn="r">
              <a:spcBef>
                <a:spcPts val="0"/>
              </a:spcBef>
              <a:spcAft>
                <a:spcPts val="0"/>
              </a:spcAft>
              <a:buNone/>
            </a:pPr>
            <a:r>
              <a:rPr lang="en"/>
              <a:t>planet to the Sun”</a:t>
            </a:r>
            <a:endParaRPr/>
          </a:p>
        </p:txBody>
      </p:sp>
      <p:sp>
        <p:nvSpPr>
          <p:cNvPr id="2415" name="Google Shape;2415;p100"/>
          <p:cNvSpPr txBox="1"/>
          <p:nvPr>
            <p:ph idx="3" type="title"/>
          </p:nvPr>
        </p:nvSpPr>
        <p:spPr>
          <a:xfrm>
            <a:off x="1338238" y="3988950"/>
            <a:ext cx="2727600" cy="375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—JOHN DOE, 31</a:t>
            </a:r>
            <a:endParaRPr/>
          </a:p>
        </p:txBody>
      </p:sp>
      <p:sp>
        <p:nvSpPr>
          <p:cNvPr id="2416" name="Google Shape;2416;p100"/>
          <p:cNvSpPr txBox="1"/>
          <p:nvPr>
            <p:ph idx="4" type="subTitle"/>
          </p:nvPr>
        </p:nvSpPr>
        <p:spPr>
          <a:xfrm>
            <a:off x="1338238" y="3342176"/>
            <a:ext cx="2727600" cy="605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t>
            </a:r>
            <a:r>
              <a:rPr lang="en"/>
              <a:t>Despite being red, Mars is actually a cold place”</a:t>
            </a:r>
            <a:endParaRPr/>
          </a:p>
        </p:txBody>
      </p:sp>
      <p:sp>
        <p:nvSpPr>
          <p:cNvPr id="2417" name="Google Shape;2417;p100"/>
          <p:cNvSpPr txBox="1"/>
          <p:nvPr>
            <p:ph idx="5" type="title"/>
          </p:nvPr>
        </p:nvSpPr>
        <p:spPr>
          <a:xfrm>
            <a:off x="5078163" y="2359825"/>
            <a:ext cx="2727600" cy="37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—HELENA PATTERSON, 22</a:t>
            </a:r>
            <a:endParaRPr/>
          </a:p>
        </p:txBody>
      </p:sp>
      <p:sp>
        <p:nvSpPr>
          <p:cNvPr id="2418" name="Google Shape;2418;p100"/>
          <p:cNvSpPr txBox="1"/>
          <p:nvPr>
            <p:ph idx="6" type="subTitle"/>
          </p:nvPr>
        </p:nvSpPr>
        <p:spPr>
          <a:xfrm>
            <a:off x="5078163" y="1713051"/>
            <a:ext cx="2727600" cy="60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t>
            </a:r>
            <a:r>
              <a:rPr lang="en"/>
              <a:t>Jupiter is the biggest</a:t>
            </a:r>
            <a:endParaRPr/>
          </a:p>
          <a:p>
            <a:pPr indent="0" lvl="0" marL="0" rtl="0" algn="l">
              <a:spcBef>
                <a:spcPts val="0"/>
              </a:spcBef>
              <a:spcAft>
                <a:spcPts val="0"/>
              </a:spcAft>
              <a:buNone/>
            </a:pPr>
            <a:r>
              <a:rPr lang="en"/>
              <a:t>planet of them all”</a:t>
            </a:r>
            <a:endParaRPr/>
          </a:p>
        </p:txBody>
      </p:sp>
      <p:sp>
        <p:nvSpPr>
          <p:cNvPr id="2419" name="Google Shape;2419;p100"/>
          <p:cNvSpPr txBox="1"/>
          <p:nvPr>
            <p:ph idx="7" type="title"/>
          </p:nvPr>
        </p:nvSpPr>
        <p:spPr>
          <a:xfrm>
            <a:off x="5078163" y="3988950"/>
            <a:ext cx="2727600" cy="375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—WILL </a:t>
            </a:r>
            <a:r>
              <a:rPr lang="en"/>
              <a:t>WHITMAN</a:t>
            </a:r>
            <a:endParaRPr/>
          </a:p>
        </p:txBody>
      </p:sp>
      <p:sp>
        <p:nvSpPr>
          <p:cNvPr id="2420" name="Google Shape;2420;p100"/>
          <p:cNvSpPr txBox="1"/>
          <p:nvPr>
            <p:ph idx="8" type="subTitle"/>
          </p:nvPr>
        </p:nvSpPr>
        <p:spPr>
          <a:xfrm>
            <a:off x="5078163" y="3342176"/>
            <a:ext cx="2727600" cy="605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t>
            </a:r>
            <a:r>
              <a:rPr lang="en"/>
              <a:t>Venus has a beautiful</a:t>
            </a:r>
            <a:endParaRPr/>
          </a:p>
          <a:p>
            <a:pPr indent="0" lvl="0" marL="0" rtl="0" algn="l">
              <a:spcBef>
                <a:spcPts val="0"/>
              </a:spcBef>
              <a:spcAft>
                <a:spcPts val="0"/>
              </a:spcAft>
              <a:buNone/>
            </a:pPr>
            <a:r>
              <a:rPr lang="en"/>
              <a:t>name, but it’s hot”</a:t>
            </a:r>
            <a:endParaRPr/>
          </a:p>
          <a:p>
            <a:pPr indent="0" lvl="0" marL="0" rtl="0" algn="l">
              <a:spcBef>
                <a:spcPts val="0"/>
              </a:spcBef>
              <a:spcAft>
                <a:spcPts val="0"/>
              </a:spcAft>
              <a:buNone/>
            </a:pPr>
            <a:r>
              <a:t/>
            </a:r>
            <a:endParaRPr/>
          </a:p>
        </p:txBody>
      </p:sp>
      <p:cxnSp>
        <p:nvCxnSpPr>
          <p:cNvPr id="2421" name="Google Shape;2421;p100"/>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cxnSp>
        <p:nvCxnSpPr>
          <p:cNvPr id="2422" name="Google Shape;2422;p100"/>
          <p:cNvCxnSpPr/>
          <p:nvPr/>
        </p:nvCxnSpPr>
        <p:spPr>
          <a:xfrm>
            <a:off x="1348500" y="3048622"/>
            <a:ext cx="6447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cxnSp>
        <p:nvCxnSpPr>
          <p:cNvPr id="2423" name="Google Shape;2423;p100"/>
          <p:cNvCxnSpPr/>
          <p:nvPr/>
        </p:nvCxnSpPr>
        <p:spPr>
          <a:xfrm>
            <a:off x="4572000" y="1566172"/>
            <a:ext cx="0" cy="296490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blipFill>
          <a:blip r:embed="rId3">
            <a:alphaModFix/>
          </a:blip>
          <a:stretch>
            <a:fillRect/>
          </a:stretch>
        </a:blipFill>
      </p:bgPr>
    </p:bg>
    <p:spTree>
      <p:nvGrpSpPr>
        <p:cNvPr id="2427" name="Shape 2427"/>
        <p:cNvGrpSpPr/>
        <p:nvPr/>
      </p:nvGrpSpPr>
      <p:grpSpPr>
        <a:xfrm>
          <a:off x="0" y="0"/>
          <a:ext cx="0" cy="0"/>
          <a:chOff x="0" y="0"/>
          <a:chExt cx="0" cy="0"/>
        </a:xfrm>
      </p:grpSpPr>
      <p:sp>
        <p:nvSpPr>
          <p:cNvPr id="2428" name="Google Shape;2428;p101"/>
          <p:cNvSpPr txBox="1"/>
          <p:nvPr>
            <p:ph idx="1" type="subTitle"/>
          </p:nvPr>
        </p:nvSpPr>
        <p:spPr>
          <a:xfrm>
            <a:off x="5817050" y="2435925"/>
            <a:ext cx="2556300" cy="204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sp>
        <p:nvSpPr>
          <p:cNvPr id="2429" name="Google Shape;2429;p101"/>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DESKTOP SOFTWARE</a:t>
            </a:r>
            <a:endParaRPr/>
          </a:p>
        </p:txBody>
      </p:sp>
      <p:cxnSp>
        <p:nvCxnSpPr>
          <p:cNvPr id="2430" name="Google Shape;2430;p101"/>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pic>
        <p:nvPicPr>
          <p:cNvPr id="2431" name="Google Shape;2431;p101"/>
          <p:cNvPicPr preferRelativeResize="0"/>
          <p:nvPr/>
        </p:nvPicPr>
        <p:blipFill rotWithShape="1">
          <a:blip r:embed="rId4">
            <a:alphaModFix/>
          </a:blip>
          <a:srcRect b="15832" l="0" r="0" t="0"/>
          <a:stretch/>
        </p:blipFill>
        <p:spPr>
          <a:xfrm>
            <a:off x="1221395" y="1688835"/>
            <a:ext cx="3320651" cy="2012537"/>
          </a:xfrm>
          <a:prstGeom prst="rect">
            <a:avLst/>
          </a:prstGeom>
          <a:noFill/>
          <a:ln>
            <a:noFill/>
          </a:ln>
        </p:spPr>
      </p:pic>
      <p:grpSp>
        <p:nvGrpSpPr>
          <p:cNvPr id="2432" name="Google Shape;2432;p101"/>
          <p:cNvGrpSpPr/>
          <p:nvPr/>
        </p:nvGrpSpPr>
        <p:grpSpPr>
          <a:xfrm>
            <a:off x="1092354" y="1558185"/>
            <a:ext cx="3576272" cy="2727969"/>
            <a:chOff x="238125" y="1973675"/>
            <a:chExt cx="2558775" cy="1951825"/>
          </a:xfrm>
        </p:grpSpPr>
        <p:sp>
          <p:nvSpPr>
            <p:cNvPr id="2433" name="Google Shape;2433;p101"/>
            <p:cNvSpPr/>
            <p:nvPr/>
          </p:nvSpPr>
          <p:spPr>
            <a:xfrm>
              <a:off x="325550" y="2055000"/>
              <a:ext cx="2386075" cy="1459975"/>
            </a:xfrm>
            <a:custGeom>
              <a:rect b="b" l="l" r="r" t="t"/>
              <a:pathLst>
                <a:path extrusionOk="0" h="58399" w="95443">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01"/>
            <p:cNvSpPr/>
            <p:nvPr/>
          </p:nvSpPr>
          <p:spPr>
            <a:xfrm>
              <a:off x="1075325" y="3589700"/>
              <a:ext cx="884075" cy="335800"/>
            </a:xfrm>
            <a:custGeom>
              <a:rect b="b" l="l" r="r" t="t"/>
              <a:pathLst>
                <a:path extrusionOk="0" h="13432" w="35363">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01"/>
            <p:cNvSpPr/>
            <p:nvPr/>
          </p:nvSpPr>
          <p:spPr>
            <a:xfrm>
              <a:off x="238125" y="1973675"/>
              <a:ext cx="2558775" cy="1623600"/>
            </a:xfrm>
            <a:custGeom>
              <a:rect b="b" l="l" r="r" t="t"/>
              <a:pathLst>
                <a:path extrusionOk="0" h="64944" w="102351">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01"/>
            <p:cNvSpPr/>
            <p:nvPr/>
          </p:nvSpPr>
          <p:spPr>
            <a:xfrm>
              <a:off x="255425" y="1991200"/>
              <a:ext cx="2524175" cy="1588500"/>
            </a:xfrm>
            <a:custGeom>
              <a:rect b="b" l="l" r="r" t="t"/>
              <a:pathLst>
                <a:path extrusionOk="0" h="63540" w="100967">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01"/>
            <p:cNvSpPr/>
            <p:nvPr/>
          </p:nvSpPr>
          <p:spPr>
            <a:xfrm>
              <a:off x="1091150" y="3888075"/>
              <a:ext cx="856825" cy="25"/>
            </a:xfrm>
            <a:custGeom>
              <a:rect b="b" l="l" r="r" t="t"/>
              <a:pathLst>
                <a:path extrusionOk="0" h="1" w="34273">
                  <a:moveTo>
                    <a:pt x="1" y="0"/>
                  </a:moveTo>
                  <a:lnTo>
                    <a:pt x="34272"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01"/>
            <p:cNvSpPr/>
            <p:nvPr/>
          </p:nvSpPr>
          <p:spPr>
            <a:xfrm>
              <a:off x="1091125" y="3881600"/>
              <a:ext cx="856850" cy="12925"/>
            </a:xfrm>
            <a:custGeom>
              <a:rect b="b" l="l" r="r" t="t"/>
              <a:pathLst>
                <a:path extrusionOk="0" h="517" w="34274">
                  <a:moveTo>
                    <a:pt x="0" y="1"/>
                  </a:moveTo>
                  <a:lnTo>
                    <a:pt x="0" y="516"/>
                  </a:lnTo>
                  <a:lnTo>
                    <a:pt x="34273" y="516"/>
                  </a:lnTo>
                  <a:lnTo>
                    <a:pt x="342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42" name="Shape 2442"/>
        <p:cNvGrpSpPr/>
        <p:nvPr/>
      </p:nvGrpSpPr>
      <p:grpSpPr>
        <a:xfrm>
          <a:off x="0" y="0"/>
          <a:ext cx="0" cy="0"/>
          <a:chOff x="0" y="0"/>
          <a:chExt cx="0" cy="0"/>
        </a:xfrm>
      </p:grpSpPr>
      <p:pic>
        <p:nvPicPr>
          <p:cNvPr id="2443" name="Google Shape;2443;p102"/>
          <p:cNvPicPr preferRelativeResize="0"/>
          <p:nvPr/>
        </p:nvPicPr>
        <p:blipFill rotWithShape="1">
          <a:blip r:embed="rId3">
            <a:alphaModFix/>
          </a:blip>
          <a:srcRect b="2827" l="0" r="0" t="0"/>
          <a:stretch/>
        </p:blipFill>
        <p:spPr>
          <a:xfrm rot="-12">
            <a:off x="5043100" y="1323778"/>
            <a:ext cx="1972350" cy="2598342"/>
          </a:xfrm>
          <a:prstGeom prst="rect">
            <a:avLst/>
          </a:prstGeom>
          <a:noFill/>
          <a:ln>
            <a:noFill/>
          </a:ln>
        </p:spPr>
      </p:pic>
      <p:sp>
        <p:nvSpPr>
          <p:cNvPr id="2444" name="Google Shape;2444;p102"/>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TABLET APP</a:t>
            </a:r>
            <a:endParaRPr/>
          </a:p>
        </p:txBody>
      </p:sp>
      <p:sp>
        <p:nvSpPr>
          <p:cNvPr id="2445" name="Google Shape;2445;p102"/>
          <p:cNvSpPr txBox="1"/>
          <p:nvPr>
            <p:ph idx="1" type="subTitle"/>
          </p:nvPr>
        </p:nvSpPr>
        <p:spPr>
          <a:xfrm>
            <a:off x="938500" y="2435925"/>
            <a:ext cx="2556300" cy="204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a:p>
            <a:pPr indent="0" lvl="0" marL="0" rtl="0" algn="l">
              <a:spcBef>
                <a:spcPts val="0"/>
              </a:spcBef>
              <a:spcAft>
                <a:spcPts val="0"/>
              </a:spcAft>
              <a:buNone/>
            </a:pPr>
            <a:r>
              <a:t/>
            </a:r>
            <a:endParaRPr/>
          </a:p>
        </p:txBody>
      </p:sp>
      <p:grpSp>
        <p:nvGrpSpPr>
          <p:cNvPr id="2446" name="Google Shape;2446;p102"/>
          <p:cNvGrpSpPr/>
          <p:nvPr/>
        </p:nvGrpSpPr>
        <p:grpSpPr>
          <a:xfrm>
            <a:off x="4861696" y="1020996"/>
            <a:ext cx="2335101" cy="3203872"/>
            <a:chOff x="3779900" y="1733725"/>
            <a:chExt cx="1636950" cy="2245975"/>
          </a:xfrm>
        </p:grpSpPr>
        <p:sp>
          <p:nvSpPr>
            <p:cNvPr id="2447" name="Google Shape;2447;p102"/>
            <p:cNvSpPr/>
            <p:nvPr/>
          </p:nvSpPr>
          <p:spPr>
            <a:xfrm>
              <a:off x="3779900" y="1733725"/>
              <a:ext cx="1636950" cy="2245975"/>
            </a:xfrm>
            <a:custGeom>
              <a:rect b="b" l="l" r="r" t="t"/>
              <a:pathLst>
                <a:path extrusionOk="0" h="89839" w="65478">
                  <a:moveTo>
                    <a:pt x="62073" y="519"/>
                  </a:moveTo>
                  <a:cubicBezTo>
                    <a:pt x="63667" y="519"/>
                    <a:pt x="64960" y="1813"/>
                    <a:pt x="64960" y="3407"/>
                  </a:cubicBezTo>
                  <a:lnTo>
                    <a:pt x="64960" y="86431"/>
                  </a:lnTo>
                  <a:cubicBezTo>
                    <a:pt x="64960" y="88023"/>
                    <a:pt x="63664" y="89320"/>
                    <a:pt x="62071" y="89320"/>
                  </a:cubicBezTo>
                  <a:lnTo>
                    <a:pt x="3407" y="89320"/>
                  </a:lnTo>
                  <a:cubicBezTo>
                    <a:pt x="1814" y="89320"/>
                    <a:pt x="518" y="88023"/>
                    <a:pt x="518" y="86431"/>
                  </a:cubicBezTo>
                  <a:lnTo>
                    <a:pt x="518" y="3407"/>
                  </a:lnTo>
                  <a:cubicBezTo>
                    <a:pt x="518" y="1815"/>
                    <a:pt x="1814" y="519"/>
                    <a:pt x="3407" y="519"/>
                  </a:cubicBezTo>
                  <a:lnTo>
                    <a:pt x="62071" y="519"/>
                  </a:lnTo>
                  <a:cubicBezTo>
                    <a:pt x="62071" y="519"/>
                    <a:pt x="62072" y="519"/>
                    <a:pt x="62073" y="519"/>
                  </a:cubicBezTo>
                  <a:close/>
                  <a:moveTo>
                    <a:pt x="3407" y="0"/>
                  </a:moveTo>
                  <a:cubicBezTo>
                    <a:pt x="1528" y="0"/>
                    <a:pt x="1" y="1528"/>
                    <a:pt x="1" y="3407"/>
                  </a:cubicBezTo>
                  <a:lnTo>
                    <a:pt x="1" y="86431"/>
                  </a:lnTo>
                  <a:cubicBezTo>
                    <a:pt x="1" y="88309"/>
                    <a:pt x="1528" y="89838"/>
                    <a:pt x="3407" y="89838"/>
                  </a:cubicBezTo>
                  <a:lnTo>
                    <a:pt x="62071" y="89838"/>
                  </a:lnTo>
                  <a:cubicBezTo>
                    <a:pt x="63950" y="89838"/>
                    <a:pt x="65477" y="88309"/>
                    <a:pt x="65477" y="86431"/>
                  </a:cubicBezTo>
                  <a:lnTo>
                    <a:pt x="65477" y="3407"/>
                  </a:lnTo>
                  <a:cubicBezTo>
                    <a:pt x="65477" y="1525"/>
                    <a:pt x="63953" y="0"/>
                    <a:pt x="620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02"/>
            <p:cNvSpPr/>
            <p:nvPr/>
          </p:nvSpPr>
          <p:spPr>
            <a:xfrm>
              <a:off x="4579775" y="1823025"/>
              <a:ext cx="38700" cy="38650"/>
            </a:xfrm>
            <a:custGeom>
              <a:rect b="b" l="l" r="r" t="t"/>
              <a:pathLst>
                <a:path extrusionOk="0" h="1546" w="1548">
                  <a:moveTo>
                    <a:pt x="0" y="803"/>
                  </a:moveTo>
                  <a:lnTo>
                    <a:pt x="0" y="803"/>
                  </a:lnTo>
                  <a:cubicBezTo>
                    <a:pt x="0" y="501"/>
                    <a:pt x="181" y="230"/>
                    <a:pt x="459" y="115"/>
                  </a:cubicBezTo>
                  <a:cubicBezTo>
                    <a:pt x="737" y="0"/>
                    <a:pt x="1057" y="63"/>
                    <a:pt x="1271" y="277"/>
                  </a:cubicBezTo>
                  <a:cubicBezTo>
                    <a:pt x="1483" y="489"/>
                    <a:pt x="1547" y="809"/>
                    <a:pt x="1432" y="1087"/>
                  </a:cubicBezTo>
                  <a:cubicBezTo>
                    <a:pt x="1317" y="1365"/>
                    <a:pt x="1045" y="1546"/>
                    <a:pt x="745" y="1546"/>
                  </a:cubicBezTo>
                  <a:cubicBezTo>
                    <a:pt x="334" y="1546"/>
                    <a:pt x="0" y="1214"/>
                    <a:pt x="0" y="8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02"/>
            <p:cNvSpPr/>
            <p:nvPr/>
          </p:nvSpPr>
          <p:spPr>
            <a:xfrm>
              <a:off x="3902182" y="1945972"/>
              <a:ext cx="1392400" cy="1821397"/>
            </a:xfrm>
            <a:custGeom>
              <a:rect b="b" l="l" r="r" t="t"/>
              <a:pathLst>
                <a:path extrusionOk="0" h="79381" w="55696">
                  <a:moveTo>
                    <a:pt x="55437" y="260"/>
                  </a:moveTo>
                  <a:lnTo>
                    <a:pt x="55437" y="79122"/>
                  </a:lnTo>
                  <a:lnTo>
                    <a:pt x="259" y="79122"/>
                  </a:lnTo>
                  <a:lnTo>
                    <a:pt x="259" y="260"/>
                  </a:lnTo>
                  <a:close/>
                  <a:moveTo>
                    <a:pt x="129" y="0"/>
                  </a:moveTo>
                  <a:cubicBezTo>
                    <a:pt x="59" y="0"/>
                    <a:pt x="1" y="59"/>
                    <a:pt x="1" y="130"/>
                  </a:cubicBezTo>
                  <a:lnTo>
                    <a:pt x="1" y="79252"/>
                  </a:lnTo>
                  <a:cubicBezTo>
                    <a:pt x="1" y="79322"/>
                    <a:pt x="59" y="79380"/>
                    <a:pt x="129" y="79380"/>
                  </a:cubicBezTo>
                  <a:lnTo>
                    <a:pt x="55567" y="79380"/>
                  </a:lnTo>
                  <a:cubicBezTo>
                    <a:pt x="55637" y="79380"/>
                    <a:pt x="55695" y="79324"/>
                    <a:pt x="55695" y="79252"/>
                  </a:cubicBezTo>
                  <a:lnTo>
                    <a:pt x="55695" y="130"/>
                  </a:lnTo>
                  <a:cubicBezTo>
                    <a:pt x="55695" y="59"/>
                    <a:pt x="55637" y="0"/>
                    <a:pt x="5556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02"/>
            <p:cNvSpPr/>
            <p:nvPr/>
          </p:nvSpPr>
          <p:spPr>
            <a:xfrm>
              <a:off x="4536425" y="3828600"/>
              <a:ext cx="124775" cy="79200"/>
            </a:xfrm>
            <a:custGeom>
              <a:rect b="b" l="l" r="r" t="t"/>
              <a:pathLst>
                <a:path extrusionOk="0" h="3168" w="4991">
                  <a:moveTo>
                    <a:pt x="3389" y="519"/>
                  </a:moveTo>
                  <a:cubicBezTo>
                    <a:pt x="3977" y="519"/>
                    <a:pt x="4455" y="996"/>
                    <a:pt x="4455" y="1583"/>
                  </a:cubicBezTo>
                  <a:cubicBezTo>
                    <a:pt x="4455" y="2172"/>
                    <a:pt x="3977" y="2649"/>
                    <a:pt x="3389" y="2649"/>
                  </a:cubicBezTo>
                  <a:lnTo>
                    <a:pt x="1567" y="2649"/>
                  </a:lnTo>
                  <a:cubicBezTo>
                    <a:pt x="978" y="2649"/>
                    <a:pt x="501" y="2172"/>
                    <a:pt x="501" y="1583"/>
                  </a:cubicBezTo>
                  <a:cubicBezTo>
                    <a:pt x="501" y="996"/>
                    <a:pt x="978" y="519"/>
                    <a:pt x="1567" y="519"/>
                  </a:cubicBezTo>
                  <a:close/>
                  <a:moveTo>
                    <a:pt x="3406" y="0"/>
                  </a:moveTo>
                  <a:cubicBezTo>
                    <a:pt x="3400" y="0"/>
                    <a:pt x="3395" y="0"/>
                    <a:pt x="3389" y="0"/>
                  </a:cubicBezTo>
                  <a:lnTo>
                    <a:pt x="1567" y="0"/>
                  </a:lnTo>
                  <a:cubicBezTo>
                    <a:pt x="700" y="11"/>
                    <a:pt x="0" y="716"/>
                    <a:pt x="0" y="1585"/>
                  </a:cubicBezTo>
                  <a:cubicBezTo>
                    <a:pt x="0" y="2452"/>
                    <a:pt x="700" y="3159"/>
                    <a:pt x="1567" y="3168"/>
                  </a:cubicBezTo>
                  <a:lnTo>
                    <a:pt x="3389" y="3168"/>
                  </a:lnTo>
                  <a:cubicBezTo>
                    <a:pt x="3396" y="3168"/>
                    <a:pt x="3402" y="3168"/>
                    <a:pt x="3408" y="3168"/>
                  </a:cubicBezTo>
                  <a:cubicBezTo>
                    <a:pt x="4280" y="3168"/>
                    <a:pt x="4990" y="2459"/>
                    <a:pt x="4990" y="1585"/>
                  </a:cubicBezTo>
                  <a:cubicBezTo>
                    <a:pt x="4990" y="708"/>
                    <a:pt x="4279" y="0"/>
                    <a:pt x="34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451" name="Google Shape;2451;p102"/>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55" name="Shape 2455"/>
        <p:cNvGrpSpPr/>
        <p:nvPr/>
      </p:nvGrpSpPr>
      <p:grpSpPr>
        <a:xfrm>
          <a:off x="0" y="0"/>
          <a:ext cx="0" cy="0"/>
          <a:chOff x="0" y="0"/>
          <a:chExt cx="0" cy="0"/>
        </a:xfrm>
      </p:grpSpPr>
      <p:sp>
        <p:nvSpPr>
          <p:cNvPr id="2456" name="Google Shape;2456;p103"/>
          <p:cNvSpPr txBox="1"/>
          <p:nvPr>
            <p:ph type="title"/>
          </p:nvPr>
        </p:nvSpPr>
        <p:spPr>
          <a:xfrm>
            <a:off x="938500" y="445025"/>
            <a:ext cx="57357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MOBILE WEB</a:t>
            </a:r>
            <a:endParaRPr/>
          </a:p>
        </p:txBody>
      </p:sp>
      <p:sp>
        <p:nvSpPr>
          <p:cNvPr id="2457" name="Google Shape;2457;p103"/>
          <p:cNvSpPr txBox="1"/>
          <p:nvPr>
            <p:ph idx="1" type="subTitle"/>
          </p:nvPr>
        </p:nvSpPr>
        <p:spPr>
          <a:xfrm>
            <a:off x="5817050" y="2435925"/>
            <a:ext cx="2556300" cy="204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delete this one, add yours and center it properly</a:t>
            </a:r>
            <a:endParaRPr/>
          </a:p>
        </p:txBody>
      </p:sp>
      <p:pic>
        <p:nvPicPr>
          <p:cNvPr id="2458" name="Google Shape;2458;p103"/>
          <p:cNvPicPr preferRelativeResize="0"/>
          <p:nvPr/>
        </p:nvPicPr>
        <p:blipFill rotWithShape="1">
          <a:blip r:embed="rId3">
            <a:alphaModFix/>
          </a:blip>
          <a:srcRect b="5331" l="0" r="0" t="639"/>
          <a:stretch/>
        </p:blipFill>
        <p:spPr>
          <a:xfrm>
            <a:off x="2848108" y="2017805"/>
            <a:ext cx="2115135" cy="3763460"/>
          </a:xfrm>
          <a:prstGeom prst="rect">
            <a:avLst/>
          </a:prstGeom>
          <a:noFill/>
          <a:ln>
            <a:noFill/>
          </a:ln>
        </p:spPr>
      </p:pic>
      <p:sp>
        <p:nvSpPr>
          <p:cNvPr id="2459" name="Google Shape;2459;p103"/>
          <p:cNvSpPr/>
          <p:nvPr/>
        </p:nvSpPr>
        <p:spPr>
          <a:xfrm>
            <a:off x="2770776" y="1650876"/>
            <a:ext cx="2275841" cy="4512283"/>
          </a:xfrm>
          <a:custGeom>
            <a:rect b="b" l="l" r="r" t="t"/>
            <a:pathLst>
              <a:path extrusionOk="0" h="85981" w="43370">
                <a:moveTo>
                  <a:pt x="25827" y="3794"/>
                </a:moveTo>
                <a:lnTo>
                  <a:pt x="25827" y="4045"/>
                </a:lnTo>
                <a:lnTo>
                  <a:pt x="25845" y="4047"/>
                </a:lnTo>
                <a:cubicBezTo>
                  <a:pt x="25856" y="4066"/>
                  <a:pt x="25857" y="4090"/>
                  <a:pt x="25850" y="4111"/>
                </a:cubicBezTo>
                <a:lnTo>
                  <a:pt x="17205" y="4129"/>
                </a:lnTo>
                <a:lnTo>
                  <a:pt x="17193" y="4382"/>
                </a:lnTo>
                <a:lnTo>
                  <a:pt x="17156" y="4111"/>
                </a:lnTo>
                <a:cubicBezTo>
                  <a:pt x="17147" y="4092"/>
                  <a:pt x="17148" y="4068"/>
                  <a:pt x="17159" y="4048"/>
                </a:cubicBezTo>
                <a:lnTo>
                  <a:pt x="17226" y="4048"/>
                </a:lnTo>
                <a:lnTo>
                  <a:pt x="25807" y="4047"/>
                </a:lnTo>
                <a:lnTo>
                  <a:pt x="25827" y="3794"/>
                </a:lnTo>
                <a:close/>
                <a:moveTo>
                  <a:pt x="17178" y="3543"/>
                </a:moveTo>
                <a:cubicBezTo>
                  <a:pt x="16876" y="3543"/>
                  <a:pt x="16647" y="3775"/>
                  <a:pt x="16647" y="4083"/>
                </a:cubicBezTo>
                <a:cubicBezTo>
                  <a:pt x="16647" y="4395"/>
                  <a:pt x="16881" y="4631"/>
                  <a:pt x="17223" y="4631"/>
                </a:cubicBezTo>
                <a:lnTo>
                  <a:pt x="17227" y="4631"/>
                </a:lnTo>
                <a:lnTo>
                  <a:pt x="25757" y="4630"/>
                </a:lnTo>
                <a:cubicBezTo>
                  <a:pt x="25765" y="4631"/>
                  <a:pt x="25805" y="4633"/>
                  <a:pt x="25812" y="4633"/>
                </a:cubicBezTo>
                <a:cubicBezTo>
                  <a:pt x="26122" y="4633"/>
                  <a:pt x="26357" y="4397"/>
                  <a:pt x="26357" y="4083"/>
                </a:cubicBezTo>
                <a:cubicBezTo>
                  <a:pt x="26357" y="3775"/>
                  <a:pt x="26129" y="3543"/>
                  <a:pt x="25827" y="3543"/>
                </a:cubicBezTo>
                <a:lnTo>
                  <a:pt x="17256" y="3549"/>
                </a:lnTo>
                <a:cubicBezTo>
                  <a:pt x="17245" y="3547"/>
                  <a:pt x="17187" y="3543"/>
                  <a:pt x="17178" y="3543"/>
                </a:cubicBezTo>
                <a:close/>
                <a:moveTo>
                  <a:pt x="41722" y="7196"/>
                </a:moveTo>
                <a:lnTo>
                  <a:pt x="41722" y="78527"/>
                </a:lnTo>
                <a:lnTo>
                  <a:pt x="1739" y="78527"/>
                </a:lnTo>
                <a:lnTo>
                  <a:pt x="1739" y="7196"/>
                </a:lnTo>
                <a:close/>
                <a:moveTo>
                  <a:pt x="1488" y="6694"/>
                </a:moveTo>
                <a:cubicBezTo>
                  <a:pt x="1349" y="6694"/>
                  <a:pt x="1237" y="6806"/>
                  <a:pt x="1237" y="6945"/>
                </a:cubicBezTo>
                <a:lnTo>
                  <a:pt x="1237" y="78778"/>
                </a:lnTo>
                <a:cubicBezTo>
                  <a:pt x="1237" y="78917"/>
                  <a:pt x="1349" y="79029"/>
                  <a:pt x="1488" y="79029"/>
                </a:cubicBezTo>
                <a:lnTo>
                  <a:pt x="41972" y="79029"/>
                </a:lnTo>
                <a:cubicBezTo>
                  <a:pt x="42111" y="79029"/>
                  <a:pt x="42223" y="78917"/>
                  <a:pt x="42223" y="78778"/>
                </a:cubicBezTo>
                <a:lnTo>
                  <a:pt x="42223" y="6945"/>
                </a:lnTo>
                <a:cubicBezTo>
                  <a:pt x="42223" y="6806"/>
                  <a:pt x="42111" y="6694"/>
                  <a:pt x="41972" y="6694"/>
                </a:cubicBezTo>
                <a:close/>
                <a:moveTo>
                  <a:pt x="7894" y="81457"/>
                </a:moveTo>
                <a:cubicBezTo>
                  <a:pt x="7754" y="81457"/>
                  <a:pt x="7642" y="81569"/>
                  <a:pt x="7642" y="81708"/>
                </a:cubicBezTo>
                <a:lnTo>
                  <a:pt x="7642" y="81926"/>
                </a:lnTo>
                <a:cubicBezTo>
                  <a:pt x="7642" y="82065"/>
                  <a:pt x="7754" y="82177"/>
                  <a:pt x="7894" y="82177"/>
                </a:cubicBezTo>
                <a:lnTo>
                  <a:pt x="9495" y="82177"/>
                </a:lnTo>
                <a:cubicBezTo>
                  <a:pt x="9625" y="82177"/>
                  <a:pt x="9734" y="82077"/>
                  <a:pt x="9744" y="81947"/>
                </a:cubicBezTo>
                <a:lnTo>
                  <a:pt x="9764" y="81729"/>
                </a:lnTo>
                <a:cubicBezTo>
                  <a:pt x="9776" y="81582"/>
                  <a:pt x="9660" y="81457"/>
                  <a:pt x="9512" y="81457"/>
                </a:cubicBezTo>
                <a:close/>
                <a:moveTo>
                  <a:pt x="22144" y="81995"/>
                </a:moveTo>
                <a:lnTo>
                  <a:pt x="22144" y="82911"/>
                </a:lnTo>
                <a:lnTo>
                  <a:pt x="21208" y="82911"/>
                </a:lnTo>
                <a:lnTo>
                  <a:pt x="21208" y="81995"/>
                </a:lnTo>
                <a:close/>
                <a:moveTo>
                  <a:pt x="33797" y="83129"/>
                </a:moveTo>
                <a:cubicBezTo>
                  <a:pt x="33798" y="83130"/>
                  <a:pt x="33798" y="83130"/>
                  <a:pt x="33798" y="83131"/>
                </a:cubicBezTo>
                <a:lnTo>
                  <a:pt x="33797" y="83129"/>
                </a:lnTo>
                <a:close/>
                <a:moveTo>
                  <a:pt x="21046" y="81493"/>
                </a:moveTo>
                <a:cubicBezTo>
                  <a:pt x="20857" y="81493"/>
                  <a:pt x="20705" y="81646"/>
                  <a:pt x="20706" y="81835"/>
                </a:cubicBezTo>
                <a:lnTo>
                  <a:pt x="20706" y="83091"/>
                </a:lnTo>
                <a:cubicBezTo>
                  <a:pt x="20706" y="83268"/>
                  <a:pt x="20860" y="83413"/>
                  <a:pt x="21048" y="83413"/>
                </a:cubicBezTo>
                <a:lnTo>
                  <a:pt x="22304" y="83413"/>
                </a:lnTo>
                <a:lnTo>
                  <a:pt x="22304" y="83415"/>
                </a:lnTo>
                <a:cubicBezTo>
                  <a:pt x="22492" y="83415"/>
                  <a:pt x="22645" y="83268"/>
                  <a:pt x="22646" y="83091"/>
                </a:cubicBezTo>
                <a:lnTo>
                  <a:pt x="22646" y="81835"/>
                </a:lnTo>
                <a:cubicBezTo>
                  <a:pt x="22646" y="81647"/>
                  <a:pt x="22500" y="81493"/>
                  <a:pt x="22322" y="81493"/>
                </a:cubicBezTo>
                <a:lnTo>
                  <a:pt x="21048" y="81493"/>
                </a:lnTo>
                <a:cubicBezTo>
                  <a:pt x="21047" y="81493"/>
                  <a:pt x="21047" y="81493"/>
                  <a:pt x="21046" y="81493"/>
                </a:cubicBezTo>
                <a:close/>
                <a:moveTo>
                  <a:pt x="33684" y="81407"/>
                </a:moveTo>
                <a:cubicBezTo>
                  <a:pt x="33624" y="81407"/>
                  <a:pt x="33563" y="81420"/>
                  <a:pt x="33508" y="81446"/>
                </a:cubicBezTo>
                <a:cubicBezTo>
                  <a:pt x="33483" y="81458"/>
                  <a:pt x="33460" y="81476"/>
                  <a:pt x="33441" y="81496"/>
                </a:cubicBezTo>
                <a:lnTo>
                  <a:pt x="32861" y="82093"/>
                </a:lnTo>
                <a:cubicBezTo>
                  <a:pt x="32755" y="82198"/>
                  <a:pt x="32695" y="82342"/>
                  <a:pt x="32696" y="82490"/>
                </a:cubicBezTo>
                <a:cubicBezTo>
                  <a:pt x="32696" y="82668"/>
                  <a:pt x="32777" y="82796"/>
                  <a:pt x="32861" y="82904"/>
                </a:cubicBezTo>
                <a:lnTo>
                  <a:pt x="33442" y="83485"/>
                </a:lnTo>
                <a:cubicBezTo>
                  <a:pt x="33505" y="83551"/>
                  <a:pt x="33593" y="83587"/>
                  <a:pt x="33683" y="83587"/>
                </a:cubicBezTo>
                <a:lnTo>
                  <a:pt x="33683" y="83587"/>
                </a:lnTo>
                <a:cubicBezTo>
                  <a:pt x="33987" y="83585"/>
                  <a:pt x="34139" y="83219"/>
                  <a:pt x="33924" y="83004"/>
                </a:cubicBezTo>
                <a:lnTo>
                  <a:pt x="33411" y="82490"/>
                </a:lnTo>
                <a:lnTo>
                  <a:pt x="33925" y="81975"/>
                </a:lnTo>
                <a:cubicBezTo>
                  <a:pt x="34060" y="81842"/>
                  <a:pt x="34060" y="81626"/>
                  <a:pt x="33925" y="81493"/>
                </a:cubicBezTo>
                <a:cubicBezTo>
                  <a:pt x="33906" y="81475"/>
                  <a:pt x="33883" y="81458"/>
                  <a:pt x="33859" y="81446"/>
                </a:cubicBezTo>
                <a:cubicBezTo>
                  <a:pt x="33804" y="81420"/>
                  <a:pt x="33744" y="81407"/>
                  <a:pt x="33684" y="81407"/>
                </a:cubicBezTo>
                <a:close/>
                <a:moveTo>
                  <a:pt x="33683" y="83587"/>
                </a:moveTo>
                <a:cubicBezTo>
                  <a:pt x="33683" y="83587"/>
                  <a:pt x="33683" y="83587"/>
                  <a:pt x="33683" y="83587"/>
                </a:cubicBezTo>
                <a:lnTo>
                  <a:pt x="33684" y="83587"/>
                </a:lnTo>
                <a:cubicBezTo>
                  <a:pt x="33684" y="83587"/>
                  <a:pt x="33684" y="83587"/>
                  <a:pt x="33683" y="83587"/>
                </a:cubicBezTo>
                <a:close/>
                <a:moveTo>
                  <a:pt x="36715" y="501"/>
                </a:moveTo>
                <a:cubicBezTo>
                  <a:pt x="40106" y="501"/>
                  <a:pt x="42867" y="3262"/>
                  <a:pt x="42867" y="6654"/>
                </a:cubicBezTo>
                <a:lnTo>
                  <a:pt x="42867" y="79324"/>
                </a:lnTo>
                <a:cubicBezTo>
                  <a:pt x="42867" y="82717"/>
                  <a:pt x="40106" y="85476"/>
                  <a:pt x="36715" y="85476"/>
                </a:cubicBezTo>
                <a:lnTo>
                  <a:pt x="6656" y="85476"/>
                </a:lnTo>
                <a:cubicBezTo>
                  <a:pt x="3262" y="85476"/>
                  <a:pt x="503" y="82717"/>
                  <a:pt x="503" y="79324"/>
                </a:cubicBezTo>
                <a:lnTo>
                  <a:pt x="503" y="6654"/>
                </a:lnTo>
                <a:cubicBezTo>
                  <a:pt x="503" y="3262"/>
                  <a:pt x="3262" y="501"/>
                  <a:pt x="6656" y="501"/>
                </a:cubicBezTo>
                <a:close/>
                <a:moveTo>
                  <a:pt x="6656" y="0"/>
                </a:moveTo>
                <a:cubicBezTo>
                  <a:pt x="2986" y="0"/>
                  <a:pt x="1" y="2985"/>
                  <a:pt x="1" y="6655"/>
                </a:cubicBezTo>
                <a:lnTo>
                  <a:pt x="1" y="79324"/>
                </a:lnTo>
                <a:cubicBezTo>
                  <a:pt x="1" y="82995"/>
                  <a:pt x="2986" y="85980"/>
                  <a:pt x="6656" y="85980"/>
                </a:cubicBezTo>
                <a:lnTo>
                  <a:pt x="36715" y="85980"/>
                </a:lnTo>
                <a:cubicBezTo>
                  <a:pt x="40383" y="85980"/>
                  <a:pt x="43370" y="82993"/>
                  <a:pt x="43370" y="79324"/>
                </a:cubicBezTo>
                <a:lnTo>
                  <a:pt x="43370" y="6655"/>
                </a:lnTo>
                <a:cubicBezTo>
                  <a:pt x="43370" y="2985"/>
                  <a:pt x="40384" y="0"/>
                  <a:pt x="367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460" name="Google Shape;2460;p103"/>
          <p:cNvPicPr preferRelativeResize="0"/>
          <p:nvPr/>
        </p:nvPicPr>
        <p:blipFill rotWithShape="1">
          <a:blip r:embed="rId3">
            <a:alphaModFix/>
          </a:blip>
          <a:srcRect b="5331" l="0" r="0" t="639"/>
          <a:stretch/>
        </p:blipFill>
        <p:spPr>
          <a:xfrm>
            <a:off x="1224672" y="2472050"/>
            <a:ext cx="1106269" cy="1968376"/>
          </a:xfrm>
          <a:prstGeom prst="rect">
            <a:avLst/>
          </a:prstGeom>
          <a:noFill/>
          <a:ln>
            <a:noFill/>
          </a:ln>
        </p:spPr>
      </p:pic>
      <p:sp>
        <p:nvSpPr>
          <p:cNvPr id="2461" name="Google Shape;2461;p103"/>
          <p:cNvSpPr/>
          <p:nvPr/>
        </p:nvSpPr>
        <p:spPr>
          <a:xfrm>
            <a:off x="1184225" y="2280138"/>
            <a:ext cx="1190290" cy="2359963"/>
          </a:xfrm>
          <a:custGeom>
            <a:rect b="b" l="l" r="r" t="t"/>
            <a:pathLst>
              <a:path extrusionOk="0" h="85981" w="43370">
                <a:moveTo>
                  <a:pt x="25827" y="3794"/>
                </a:moveTo>
                <a:lnTo>
                  <a:pt x="25827" y="4045"/>
                </a:lnTo>
                <a:lnTo>
                  <a:pt x="25845" y="4047"/>
                </a:lnTo>
                <a:cubicBezTo>
                  <a:pt x="25856" y="4066"/>
                  <a:pt x="25857" y="4090"/>
                  <a:pt x="25850" y="4111"/>
                </a:cubicBezTo>
                <a:lnTo>
                  <a:pt x="17205" y="4129"/>
                </a:lnTo>
                <a:lnTo>
                  <a:pt x="17193" y="4382"/>
                </a:lnTo>
                <a:lnTo>
                  <a:pt x="17156" y="4111"/>
                </a:lnTo>
                <a:cubicBezTo>
                  <a:pt x="17147" y="4092"/>
                  <a:pt x="17148" y="4068"/>
                  <a:pt x="17159" y="4048"/>
                </a:cubicBezTo>
                <a:lnTo>
                  <a:pt x="17226" y="4048"/>
                </a:lnTo>
                <a:lnTo>
                  <a:pt x="25807" y="4047"/>
                </a:lnTo>
                <a:lnTo>
                  <a:pt x="25827" y="3794"/>
                </a:lnTo>
                <a:close/>
                <a:moveTo>
                  <a:pt x="17178" y="3543"/>
                </a:moveTo>
                <a:cubicBezTo>
                  <a:pt x="16876" y="3543"/>
                  <a:pt x="16647" y="3775"/>
                  <a:pt x="16647" y="4083"/>
                </a:cubicBezTo>
                <a:cubicBezTo>
                  <a:pt x="16647" y="4395"/>
                  <a:pt x="16881" y="4631"/>
                  <a:pt x="17223" y="4631"/>
                </a:cubicBezTo>
                <a:lnTo>
                  <a:pt x="17227" y="4631"/>
                </a:lnTo>
                <a:lnTo>
                  <a:pt x="25757" y="4630"/>
                </a:lnTo>
                <a:cubicBezTo>
                  <a:pt x="25765" y="4631"/>
                  <a:pt x="25805" y="4633"/>
                  <a:pt x="25812" y="4633"/>
                </a:cubicBezTo>
                <a:cubicBezTo>
                  <a:pt x="26122" y="4633"/>
                  <a:pt x="26357" y="4397"/>
                  <a:pt x="26357" y="4083"/>
                </a:cubicBezTo>
                <a:cubicBezTo>
                  <a:pt x="26357" y="3775"/>
                  <a:pt x="26129" y="3543"/>
                  <a:pt x="25827" y="3543"/>
                </a:cubicBezTo>
                <a:lnTo>
                  <a:pt x="17256" y="3549"/>
                </a:lnTo>
                <a:cubicBezTo>
                  <a:pt x="17245" y="3547"/>
                  <a:pt x="17187" y="3543"/>
                  <a:pt x="17178" y="3543"/>
                </a:cubicBezTo>
                <a:close/>
                <a:moveTo>
                  <a:pt x="41722" y="7196"/>
                </a:moveTo>
                <a:lnTo>
                  <a:pt x="41722" y="78527"/>
                </a:lnTo>
                <a:lnTo>
                  <a:pt x="1739" y="78527"/>
                </a:lnTo>
                <a:lnTo>
                  <a:pt x="1739" y="7196"/>
                </a:lnTo>
                <a:close/>
                <a:moveTo>
                  <a:pt x="1488" y="6694"/>
                </a:moveTo>
                <a:cubicBezTo>
                  <a:pt x="1349" y="6694"/>
                  <a:pt x="1237" y="6806"/>
                  <a:pt x="1237" y="6945"/>
                </a:cubicBezTo>
                <a:lnTo>
                  <a:pt x="1237" y="78778"/>
                </a:lnTo>
                <a:cubicBezTo>
                  <a:pt x="1237" y="78917"/>
                  <a:pt x="1349" y="79029"/>
                  <a:pt x="1488" y="79029"/>
                </a:cubicBezTo>
                <a:lnTo>
                  <a:pt x="41972" y="79029"/>
                </a:lnTo>
                <a:cubicBezTo>
                  <a:pt x="42111" y="79029"/>
                  <a:pt x="42223" y="78917"/>
                  <a:pt x="42223" y="78778"/>
                </a:cubicBezTo>
                <a:lnTo>
                  <a:pt x="42223" y="6945"/>
                </a:lnTo>
                <a:cubicBezTo>
                  <a:pt x="42223" y="6806"/>
                  <a:pt x="42111" y="6694"/>
                  <a:pt x="41972" y="6694"/>
                </a:cubicBezTo>
                <a:close/>
                <a:moveTo>
                  <a:pt x="7894" y="81457"/>
                </a:moveTo>
                <a:cubicBezTo>
                  <a:pt x="7754" y="81457"/>
                  <a:pt x="7642" y="81569"/>
                  <a:pt x="7642" y="81708"/>
                </a:cubicBezTo>
                <a:lnTo>
                  <a:pt x="7642" y="81926"/>
                </a:lnTo>
                <a:cubicBezTo>
                  <a:pt x="7642" y="82065"/>
                  <a:pt x="7754" y="82177"/>
                  <a:pt x="7894" y="82177"/>
                </a:cubicBezTo>
                <a:lnTo>
                  <a:pt x="9495" y="82177"/>
                </a:lnTo>
                <a:cubicBezTo>
                  <a:pt x="9625" y="82177"/>
                  <a:pt x="9734" y="82077"/>
                  <a:pt x="9744" y="81947"/>
                </a:cubicBezTo>
                <a:lnTo>
                  <a:pt x="9764" y="81729"/>
                </a:lnTo>
                <a:cubicBezTo>
                  <a:pt x="9776" y="81582"/>
                  <a:pt x="9660" y="81457"/>
                  <a:pt x="9512" y="81457"/>
                </a:cubicBezTo>
                <a:close/>
                <a:moveTo>
                  <a:pt x="22144" y="81995"/>
                </a:moveTo>
                <a:lnTo>
                  <a:pt x="22144" y="82911"/>
                </a:lnTo>
                <a:lnTo>
                  <a:pt x="21208" y="82911"/>
                </a:lnTo>
                <a:lnTo>
                  <a:pt x="21208" y="81995"/>
                </a:lnTo>
                <a:close/>
                <a:moveTo>
                  <a:pt x="33797" y="83129"/>
                </a:moveTo>
                <a:cubicBezTo>
                  <a:pt x="33798" y="83130"/>
                  <a:pt x="33798" y="83130"/>
                  <a:pt x="33798" y="83131"/>
                </a:cubicBezTo>
                <a:lnTo>
                  <a:pt x="33797" y="83129"/>
                </a:lnTo>
                <a:close/>
                <a:moveTo>
                  <a:pt x="21046" y="81493"/>
                </a:moveTo>
                <a:cubicBezTo>
                  <a:pt x="20857" y="81493"/>
                  <a:pt x="20705" y="81646"/>
                  <a:pt x="20706" y="81835"/>
                </a:cubicBezTo>
                <a:lnTo>
                  <a:pt x="20706" y="83091"/>
                </a:lnTo>
                <a:cubicBezTo>
                  <a:pt x="20706" y="83268"/>
                  <a:pt x="20860" y="83413"/>
                  <a:pt x="21048" y="83413"/>
                </a:cubicBezTo>
                <a:lnTo>
                  <a:pt x="22304" y="83413"/>
                </a:lnTo>
                <a:lnTo>
                  <a:pt x="22304" y="83415"/>
                </a:lnTo>
                <a:cubicBezTo>
                  <a:pt x="22492" y="83415"/>
                  <a:pt x="22645" y="83268"/>
                  <a:pt x="22646" y="83091"/>
                </a:cubicBezTo>
                <a:lnTo>
                  <a:pt x="22646" y="81835"/>
                </a:lnTo>
                <a:cubicBezTo>
                  <a:pt x="22646" y="81647"/>
                  <a:pt x="22500" y="81493"/>
                  <a:pt x="22322" y="81493"/>
                </a:cubicBezTo>
                <a:lnTo>
                  <a:pt x="21048" y="81493"/>
                </a:lnTo>
                <a:cubicBezTo>
                  <a:pt x="21047" y="81493"/>
                  <a:pt x="21047" y="81493"/>
                  <a:pt x="21046" y="81493"/>
                </a:cubicBezTo>
                <a:close/>
                <a:moveTo>
                  <a:pt x="33684" y="81407"/>
                </a:moveTo>
                <a:cubicBezTo>
                  <a:pt x="33624" y="81407"/>
                  <a:pt x="33563" y="81420"/>
                  <a:pt x="33508" y="81446"/>
                </a:cubicBezTo>
                <a:cubicBezTo>
                  <a:pt x="33483" y="81458"/>
                  <a:pt x="33460" y="81476"/>
                  <a:pt x="33441" y="81496"/>
                </a:cubicBezTo>
                <a:lnTo>
                  <a:pt x="32861" y="82093"/>
                </a:lnTo>
                <a:cubicBezTo>
                  <a:pt x="32755" y="82198"/>
                  <a:pt x="32695" y="82342"/>
                  <a:pt x="32696" y="82490"/>
                </a:cubicBezTo>
                <a:cubicBezTo>
                  <a:pt x="32696" y="82668"/>
                  <a:pt x="32777" y="82796"/>
                  <a:pt x="32861" y="82904"/>
                </a:cubicBezTo>
                <a:lnTo>
                  <a:pt x="33442" y="83485"/>
                </a:lnTo>
                <a:cubicBezTo>
                  <a:pt x="33505" y="83551"/>
                  <a:pt x="33593" y="83587"/>
                  <a:pt x="33683" y="83587"/>
                </a:cubicBezTo>
                <a:lnTo>
                  <a:pt x="33683" y="83587"/>
                </a:lnTo>
                <a:cubicBezTo>
                  <a:pt x="33987" y="83585"/>
                  <a:pt x="34139" y="83219"/>
                  <a:pt x="33924" y="83004"/>
                </a:cubicBezTo>
                <a:lnTo>
                  <a:pt x="33411" y="82490"/>
                </a:lnTo>
                <a:lnTo>
                  <a:pt x="33925" y="81975"/>
                </a:lnTo>
                <a:cubicBezTo>
                  <a:pt x="34060" y="81842"/>
                  <a:pt x="34060" y="81626"/>
                  <a:pt x="33925" y="81493"/>
                </a:cubicBezTo>
                <a:cubicBezTo>
                  <a:pt x="33906" y="81475"/>
                  <a:pt x="33883" y="81458"/>
                  <a:pt x="33859" y="81446"/>
                </a:cubicBezTo>
                <a:cubicBezTo>
                  <a:pt x="33804" y="81420"/>
                  <a:pt x="33744" y="81407"/>
                  <a:pt x="33684" y="81407"/>
                </a:cubicBezTo>
                <a:close/>
                <a:moveTo>
                  <a:pt x="33683" y="83587"/>
                </a:moveTo>
                <a:cubicBezTo>
                  <a:pt x="33683" y="83587"/>
                  <a:pt x="33683" y="83587"/>
                  <a:pt x="33683" y="83587"/>
                </a:cubicBezTo>
                <a:lnTo>
                  <a:pt x="33684" y="83587"/>
                </a:lnTo>
                <a:cubicBezTo>
                  <a:pt x="33684" y="83587"/>
                  <a:pt x="33684" y="83587"/>
                  <a:pt x="33683" y="83587"/>
                </a:cubicBezTo>
                <a:close/>
                <a:moveTo>
                  <a:pt x="36715" y="501"/>
                </a:moveTo>
                <a:cubicBezTo>
                  <a:pt x="40106" y="501"/>
                  <a:pt x="42867" y="3262"/>
                  <a:pt x="42867" y="6654"/>
                </a:cubicBezTo>
                <a:lnTo>
                  <a:pt x="42867" y="79324"/>
                </a:lnTo>
                <a:cubicBezTo>
                  <a:pt x="42867" y="82717"/>
                  <a:pt x="40106" y="85476"/>
                  <a:pt x="36715" y="85476"/>
                </a:cubicBezTo>
                <a:lnTo>
                  <a:pt x="6656" y="85476"/>
                </a:lnTo>
                <a:cubicBezTo>
                  <a:pt x="3262" y="85476"/>
                  <a:pt x="503" y="82717"/>
                  <a:pt x="503" y="79324"/>
                </a:cubicBezTo>
                <a:lnTo>
                  <a:pt x="503" y="6654"/>
                </a:lnTo>
                <a:cubicBezTo>
                  <a:pt x="503" y="3262"/>
                  <a:pt x="3262" y="501"/>
                  <a:pt x="6656" y="501"/>
                </a:cubicBezTo>
                <a:close/>
                <a:moveTo>
                  <a:pt x="6656" y="0"/>
                </a:moveTo>
                <a:cubicBezTo>
                  <a:pt x="2986" y="0"/>
                  <a:pt x="1" y="2985"/>
                  <a:pt x="1" y="6655"/>
                </a:cubicBezTo>
                <a:lnTo>
                  <a:pt x="1" y="79324"/>
                </a:lnTo>
                <a:cubicBezTo>
                  <a:pt x="1" y="82995"/>
                  <a:pt x="2986" y="85980"/>
                  <a:pt x="6656" y="85980"/>
                </a:cubicBezTo>
                <a:lnTo>
                  <a:pt x="36715" y="85980"/>
                </a:lnTo>
                <a:cubicBezTo>
                  <a:pt x="40383" y="85980"/>
                  <a:pt x="43370" y="82993"/>
                  <a:pt x="43370" y="79324"/>
                </a:cubicBezTo>
                <a:lnTo>
                  <a:pt x="43370" y="6655"/>
                </a:lnTo>
                <a:cubicBezTo>
                  <a:pt x="43370" y="2985"/>
                  <a:pt x="40384" y="0"/>
                  <a:pt x="367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62" name="Google Shape;2462;p103"/>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66" name="Shape 2466"/>
        <p:cNvGrpSpPr/>
        <p:nvPr/>
      </p:nvGrpSpPr>
      <p:grpSpPr>
        <a:xfrm>
          <a:off x="0" y="0"/>
          <a:ext cx="0" cy="0"/>
          <a:chOff x="0" y="0"/>
          <a:chExt cx="0" cy="0"/>
        </a:xfrm>
      </p:grpSpPr>
      <p:sp>
        <p:nvSpPr>
          <p:cNvPr id="2467" name="Google Shape;2467;p104"/>
          <p:cNvSpPr txBox="1"/>
          <p:nvPr>
            <p:ph type="title"/>
          </p:nvPr>
        </p:nvSpPr>
        <p:spPr>
          <a:xfrm>
            <a:off x="2062800" y="2442050"/>
            <a:ext cx="5018400" cy="598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 GOOD WAY TO END THE PRESENTATION</a:t>
            </a:r>
            <a:endParaRPr/>
          </a:p>
        </p:txBody>
      </p:sp>
      <p:sp>
        <p:nvSpPr>
          <p:cNvPr id="2468" name="Google Shape;2468;p104"/>
          <p:cNvSpPr txBox="1"/>
          <p:nvPr>
            <p:ph idx="1" type="subTitle"/>
          </p:nvPr>
        </p:nvSpPr>
        <p:spPr>
          <a:xfrm>
            <a:off x="2896500" y="3391325"/>
            <a:ext cx="3351000" cy="1197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cxnSp>
        <p:nvCxnSpPr>
          <p:cNvPr id="2469" name="Google Shape;2469;p104"/>
          <p:cNvCxnSpPr/>
          <p:nvPr/>
        </p:nvCxnSpPr>
        <p:spPr>
          <a:xfrm>
            <a:off x="3190500" y="3203297"/>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73" name="Shape 2473"/>
        <p:cNvGrpSpPr/>
        <p:nvPr/>
      </p:nvGrpSpPr>
      <p:grpSpPr>
        <a:xfrm>
          <a:off x="0" y="0"/>
          <a:ext cx="0" cy="0"/>
          <a:chOff x="0" y="0"/>
          <a:chExt cx="0" cy="0"/>
        </a:xfrm>
      </p:grpSpPr>
      <p:sp>
        <p:nvSpPr>
          <p:cNvPr id="2474" name="Google Shape;2474;p105"/>
          <p:cNvSpPr txBox="1"/>
          <p:nvPr>
            <p:ph type="title"/>
          </p:nvPr>
        </p:nvSpPr>
        <p:spPr>
          <a:xfrm>
            <a:off x="924870" y="760375"/>
            <a:ext cx="3068700" cy="598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2475" name="Google Shape;2475;p105"/>
          <p:cNvSpPr txBox="1"/>
          <p:nvPr>
            <p:ph idx="1" type="subTitle"/>
          </p:nvPr>
        </p:nvSpPr>
        <p:spPr>
          <a:xfrm>
            <a:off x="924875" y="1684275"/>
            <a:ext cx="3305400" cy="109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have any questions?</a:t>
            </a:r>
            <a:endParaRPr/>
          </a:p>
          <a:p>
            <a:pPr indent="0" lvl="0" marL="0" rtl="0" algn="l">
              <a:spcBef>
                <a:spcPts val="0"/>
              </a:spcBef>
              <a:spcAft>
                <a:spcPts val="0"/>
              </a:spcAft>
              <a:buNone/>
            </a:pPr>
            <a:r>
              <a:rPr lang="en"/>
              <a:t>addyouremail@freepik.com</a:t>
            </a:r>
            <a:endParaRPr/>
          </a:p>
          <a:p>
            <a:pPr indent="0" lvl="0" marL="0" rtl="0" algn="l">
              <a:spcBef>
                <a:spcPts val="0"/>
              </a:spcBef>
              <a:spcAft>
                <a:spcPts val="0"/>
              </a:spcAft>
              <a:buNone/>
            </a:pPr>
            <a:r>
              <a:rPr lang="en"/>
              <a:t>+91 620 421 838</a:t>
            </a:r>
            <a:endParaRPr/>
          </a:p>
          <a:p>
            <a:pPr indent="0" lvl="0" marL="0" rtl="0" algn="l">
              <a:spcBef>
                <a:spcPts val="0"/>
              </a:spcBef>
              <a:spcAft>
                <a:spcPts val="0"/>
              </a:spcAft>
              <a:buNone/>
            </a:pPr>
            <a:r>
              <a:rPr lang="en"/>
              <a:t>yourcompany.com</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cxnSp>
        <p:nvCxnSpPr>
          <p:cNvPr id="2476" name="Google Shape;2476;p105"/>
          <p:cNvCxnSpPr/>
          <p:nvPr/>
        </p:nvCxnSpPr>
        <p:spPr>
          <a:xfrm>
            <a:off x="1013400" y="1488797"/>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2477" name="Google Shape;2477;p105"/>
          <p:cNvSpPr txBox="1"/>
          <p:nvPr/>
        </p:nvSpPr>
        <p:spPr>
          <a:xfrm>
            <a:off x="894900" y="4196425"/>
            <a:ext cx="3000000" cy="352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100">
                <a:solidFill>
                  <a:schemeClr val="accent1"/>
                </a:solidFill>
                <a:latin typeface="Montserrat ExtraBold"/>
                <a:ea typeface="Montserrat ExtraBold"/>
                <a:cs typeface="Montserrat ExtraBold"/>
                <a:sym typeface="Montserrat ExtraBold"/>
              </a:rPr>
              <a:t>Please keep this slide for attribution.</a:t>
            </a:r>
            <a:endParaRPr sz="1100">
              <a:solidFill>
                <a:schemeClr val="accent1"/>
              </a:solidFill>
              <a:latin typeface="Montserrat ExtraBold"/>
              <a:ea typeface="Montserrat ExtraBold"/>
              <a:cs typeface="Montserrat ExtraBold"/>
              <a:sym typeface="Montserrat ExtraBold"/>
            </a:endParaRPr>
          </a:p>
        </p:txBody>
      </p:sp>
      <p:cxnSp>
        <p:nvCxnSpPr>
          <p:cNvPr id="2478" name="Google Shape;2478;p105"/>
          <p:cNvCxnSpPr/>
          <p:nvPr/>
        </p:nvCxnSpPr>
        <p:spPr>
          <a:xfrm>
            <a:off x="1013400" y="345807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
        <p:nvSpPr>
          <p:cNvPr id="2479" name="Google Shape;2479;p105"/>
          <p:cNvSpPr/>
          <p:nvPr/>
        </p:nvSpPr>
        <p:spPr>
          <a:xfrm>
            <a:off x="1013409" y="2776274"/>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0" name="Google Shape;2480;p105"/>
          <p:cNvGrpSpPr/>
          <p:nvPr/>
        </p:nvGrpSpPr>
        <p:grpSpPr>
          <a:xfrm>
            <a:off x="1462881" y="2776274"/>
            <a:ext cx="346056" cy="345674"/>
            <a:chOff x="3303268" y="3817349"/>
            <a:chExt cx="346056" cy="345674"/>
          </a:xfrm>
        </p:grpSpPr>
        <p:sp>
          <p:nvSpPr>
            <p:cNvPr id="2481" name="Google Shape;2481;p105"/>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05"/>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05"/>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05"/>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5" name="Google Shape;2485;p105"/>
          <p:cNvGrpSpPr/>
          <p:nvPr/>
        </p:nvGrpSpPr>
        <p:grpSpPr>
          <a:xfrm>
            <a:off x="1911970" y="2776274"/>
            <a:ext cx="346056" cy="345674"/>
            <a:chOff x="3752358" y="3817349"/>
            <a:chExt cx="346056" cy="345674"/>
          </a:xfrm>
        </p:grpSpPr>
        <p:sp>
          <p:nvSpPr>
            <p:cNvPr id="2486" name="Google Shape;2486;p105"/>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05"/>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05"/>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05"/>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493" name="Shape 2493"/>
        <p:cNvGrpSpPr/>
        <p:nvPr/>
      </p:nvGrpSpPr>
      <p:grpSpPr>
        <a:xfrm>
          <a:off x="0" y="0"/>
          <a:ext cx="0" cy="0"/>
          <a:chOff x="0" y="0"/>
          <a:chExt cx="0" cy="0"/>
        </a:xfrm>
      </p:grpSpPr>
      <p:sp>
        <p:nvSpPr>
          <p:cNvPr id="2494" name="Google Shape;2494;p106"/>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2495" name="Google Shape;2495;p106"/>
          <p:cNvSpPr txBox="1"/>
          <p:nvPr>
            <p:ph idx="1" type="body"/>
          </p:nvPr>
        </p:nvSpPr>
        <p:spPr>
          <a:xfrm>
            <a:off x="5037525" y="1659275"/>
            <a:ext cx="3186900" cy="276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PHOTOS:</a:t>
            </a:r>
            <a:endParaRPr>
              <a:uFill>
                <a:noFill/>
              </a:uFill>
              <a:hlinkClick r:id="rId3"/>
            </a:endParaRPr>
          </a:p>
          <a:p>
            <a:pPr indent="-317500" lvl="0" marL="457200" rtl="0" algn="l">
              <a:spcBef>
                <a:spcPts val="1600"/>
              </a:spcBef>
              <a:spcAft>
                <a:spcPts val="0"/>
              </a:spcAft>
              <a:buSzPts val="1400"/>
              <a:buChar char="●"/>
            </a:pPr>
            <a:r>
              <a:rPr lang="en">
                <a:solidFill>
                  <a:schemeClr val="hlink"/>
                </a:solidFill>
                <a:uFill>
                  <a:noFill/>
                </a:uFill>
                <a:hlinkClick r:id="rId4"/>
              </a:rPr>
              <a:t>Low angle man with virtual reality simulator</a:t>
            </a:r>
            <a:endParaRPr/>
          </a:p>
          <a:p>
            <a:pPr indent="-317500" lvl="0" marL="457200" rtl="0" algn="l">
              <a:spcBef>
                <a:spcPts val="0"/>
              </a:spcBef>
              <a:spcAft>
                <a:spcPts val="0"/>
              </a:spcAft>
              <a:buSzPts val="1400"/>
              <a:buChar char="●"/>
            </a:pPr>
            <a:r>
              <a:rPr lang="en">
                <a:uFill>
                  <a:noFill/>
                </a:uFill>
                <a:hlinkClick r:id="rId5"/>
              </a:rPr>
              <a:t>Young man working on an ethernet switch medium shot</a:t>
            </a:r>
            <a:endParaRPr>
              <a:uFill>
                <a:noFill/>
              </a:uFill>
              <a:hlinkClick r:id="rId6"/>
            </a:endParaRPr>
          </a:p>
          <a:p>
            <a:pPr indent="-317500" lvl="0" marL="457200" rtl="0" algn="l">
              <a:spcBef>
                <a:spcPts val="0"/>
              </a:spcBef>
              <a:spcAft>
                <a:spcPts val="0"/>
              </a:spcAft>
              <a:buSzPts val="1400"/>
              <a:buChar char="●"/>
            </a:pPr>
            <a:r>
              <a:rPr lang="en">
                <a:solidFill>
                  <a:schemeClr val="hlink"/>
                </a:solidFill>
                <a:uFill>
                  <a:noFill/>
                </a:uFill>
                <a:hlinkClick r:id="rId7"/>
              </a:rPr>
              <a:t>Motherboard with optical fiber cables</a:t>
            </a:r>
            <a:endParaRPr/>
          </a:p>
          <a:p>
            <a:pPr indent="-317500" lvl="0" marL="457200" rtl="0" algn="l">
              <a:spcBef>
                <a:spcPts val="0"/>
              </a:spcBef>
              <a:spcAft>
                <a:spcPts val="0"/>
              </a:spcAft>
              <a:buSzPts val="1400"/>
              <a:buChar char="●"/>
            </a:pPr>
            <a:r>
              <a:rPr lang="en">
                <a:uFill>
                  <a:noFill/>
                </a:uFill>
                <a:hlinkClick r:id="rId8"/>
              </a:rPr>
              <a:t>High speed optical fiber with blue light</a:t>
            </a:r>
            <a:endParaRPr/>
          </a:p>
        </p:txBody>
      </p:sp>
      <p:cxnSp>
        <p:nvCxnSpPr>
          <p:cNvPr id="2496" name="Google Shape;2496;p106"/>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pic>
        <p:nvPicPr>
          <p:cNvPr id="2497" name="Google Shape;2497;p106"/>
          <p:cNvPicPr preferRelativeResize="0"/>
          <p:nvPr/>
        </p:nvPicPr>
        <p:blipFill>
          <a:blip r:embed="rId9">
            <a:alphaModFix/>
          </a:blip>
          <a:stretch>
            <a:fillRect/>
          </a:stretch>
        </p:blipFill>
        <p:spPr>
          <a:xfrm>
            <a:off x="626975" y="1634837"/>
            <a:ext cx="2539443" cy="747400"/>
          </a:xfrm>
          <a:prstGeom prst="rect">
            <a:avLst/>
          </a:prstGeom>
          <a:noFill/>
          <a:ln>
            <a:noFill/>
          </a:ln>
        </p:spPr>
      </p:pic>
      <p:pic>
        <p:nvPicPr>
          <p:cNvPr id="2498" name="Google Shape;2498;p106"/>
          <p:cNvPicPr preferRelativeResize="0"/>
          <p:nvPr/>
        </p:nvPicPr>
        <p:blipFill>
          <a:blip r:embed="rId10">
            <a:alphaModFix/>
          </a:blip>
          <a:stretch>
            <a:fillRect/>
          </a:stretch>
        </p:blipFill>
        <p:spPr>
          <a:xfrm rot="10800000">
            <a:off x="2707177" y="1634837"/>
            <a:ext cx="1976586" cy="747400"/>
          </a:xfrm>
          <a:prstGeom prst="rect">
            <a:avLst/>
          </a:prstGeom>
          <a:noFill/>
          <a:ln>
            <a:noFill/>
          </a:ln>
        </p:spPr>
      </p:pic>
      <p:pic>
        <p:nvPicPr>
          <p:cNvPr id="2499" name="Google Shape;2499;p106"/>
          <p:cNvPicPr preferRelativeResize="0"/>
          <p:nvPr/>
        </p:nvPicPr>
        <p:blipFill>
          <a:blip r:embed="rId11">
            <a:alphaModFix/>
          </a:blip>
          <a:stretch>
            <a:fillRect/>
          </a:stretch>
        </p:blipFill>
        <p:spPr>
          <a:xfrm>
            <a:off x="1345956" y="2620891"/>
            <a:ext cx="2939569" cy="682400"/>
          </a:xfrm>
          <a:prstGeom prst="rect">
            <a:avLst/>
          </a:prstGeom>
          <a:noFill/>
          <a:ln>
            <a:noFill/>
          </a:ln>
        </p:spPr>
      </p:pic>
      <p:pic>
        <p:nvPicPr>
          <p:cNvPr id="2500" name="Google Shape;2500;p106"/>
          <p:cNvPicPr preferRelativeResize="0"/>
          <p:nvPr/>
        </p:nvPicPr>
        <p:blipFill>
          <a:blip r:embed="rId12">
            <a:alphaModFix/>
          </a:blip>
          <a:stretch>
            <a:fillRect/>
          </a:stretch>
        </p:blipFill>
        <p:spPr>
          <a:xfrm>
            <a:off x="915638" y="3541975"/>
            <a:ext cx="3800201" cy="878198"/>
          </a:xfrm>
          <a:prstGeom prst="rect">
            <a:avLst/>
          </a:prstGeom>
          <a:noFill/>
          <a:ln>
            <a:noFill/>
          </a:ln>
        </p:spPr>
      </p:pic>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504" name="Shape 2504"/>
        <p:cNvGrpSpPr/>
        <p:nvPr/>
      </p:nvGrpSpPr>
      <p:grpSpPr>
        <a:xfrm>
          <a:off x="0" y="0"/>
          <a:ext cx="0" cy="0"/>
          <a:chOff x="0" y="0"/>
          <a:chExt cx="0" cy="0"/>
        </a:xfrm>
      </p:grpSpPr>
      <p:sp>
        <p:nvSpPr>
          <p:cNvPr id="2505" name="Google Shape;2505;p107"/>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2506" name="Google Shape;2506;p107"/>
          <p:cNvSpPr txBox="1"/>
          <p:nvPr>
            <p:ph idx="1" type="body"/>
          </p:nvPr>
        </p:nvSpPr>
        <p:spPr>
          <a:xfrm>
            <a:off x="938500" y="1659275"/>
            <a:ext cx="4946400" cy="276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600"/>
              </a:spcBef>
              <a:spcAft>
                <a:spcPts val="0"/>
              </a:spcAft>
              <a:buNone/>
            </a:pPr>
            <a:r>
              <a:rPr lang="en"/>
              <a:t>VECTORS:</a:t>
            </a:r>
            <a:endParaRPr>
              <a:uFill>
                <a:noFill/>
              </a:uFill>
              <a:hlinkClick r:id="rId3"/>
            </a:endParaRPr>
          </a:p>
          <a:p>
            <a:pPr indent="-317500" lvl="0" marL="457200" rtl="0" algn="l">
              <a:spcBef>
                <a:spcPts val="1600"/>
              </a:spcBef>
              <a:spcAft>
                <a:spcPts val="0"/>
              </a:spcAft>
              <a:buSzPts val="1400"/>
              <a:buChar char="●"/>
            </a:pPr>
            <a:r>
              <a:rPr lang="en">
                <a:solidFill>
                  <a:schemeClr val="hlink"/>
                </a:solidFill>
                <a:uFill>
                  <a:noFill/>
                </a:uFill>
                <a:hlinkClick r:id="rId4"/>
              </a:rPr>
              <a:t>Particles background in gradient</a:t>
            </a:r>
            <a:endParaRPr/>
          </a:p>
          <a:p>
            <a:pPr indent="0" lvl="0" marL="457200" rtl="0" algn="l">
              <a:spcBef>
                <a:spcPts val="0"/>
              </a:spcBef>
              <a:spcAft>
                <a:spcPts val="0"/>
              </a:spcAft>
              <a:buNone/>
            </a:pPr>
            <a:r>
              <a:t/>
            </a:r>
            <a:endParaRPr/>
          </a:p>
          <a:p>
            <a:pPr indent="0" lvl="0" marL="0" rtl="0" algn="l">
              <a:spcBef>
                <a:spcPts val="0"/>
              </a:spcBef>
              <a:spcAft>
                <a:spcPts val="0"/>
              </a:spcAft>
              <a:buNone/>
            </a:pPr>
            <a:r>
              <a:rPr lang="en"/>
              <a:t>PHOTOS:</a:t>
            </a:r>
            <a:endParaRPr/>
          </a:p>
          <a:p>
            <a:pPr indent="-317500" lvl="0" marL="457200" rtl="0" algn="l">
              <a:spcBef>
                <a:spcPts val="1600"/>
              </a:spcBef>
              <a:spcAft>
                <a:spcPts val="0"/>
              </a:spcAft>
              <a:buSzPts val="1400"/>
              <a:buChar char="●"/>
            </a:pPr>
            <a:r>
              <a:rPr lang="en">
                <a:uFill>
                  <a:noFill/>
                </a:uFill>
                <a:hlinkClick r:id="rId5"/>
              </a:rPr>
              <a:t>Skyscrapers with sunlight</a:t>
            </a:r>
            <a:endParaRPr/>
          </a:p>
          <a:p>
            <a:pPr indent="-317500" lvl="0" marL="457200" rtl="0" algn="l">
              <a:spcBef>
                <a:spcPts val="0"/>
              </a:spcBef>
              <a:spcAft>
                <a:spcPts val="0"/>
              </a:spcAft>
              <a:buSzPts val="1400"/>
              <a:buChar char="●"/>
            </a:pPr>
            <a:r>
              <a:rPr lang="en">
                <a:uFill>
                  <a:noFill/>
                </a:uFill>
                <a:hlinkClick r:id="rId6"/>
              </a:rPr>
              <a:t>Vivid girl in vr headset having fun</a:t>
            </a:r>
            <a:endParaRPr/>
          </a:p>
        </p:txBody>
      </p:sp>
      <p:cxnSp>
        <p:nvCxnSpPr>
          <p:cNvPr id="2507" name="Google Shape;2507;p107"/>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511" name="Shape 2511"/>
        <p:cNvGrpSpPr/>
        <p:nvPr/>
      </p:nvGrpSpPr>
      <p:grpSpPr>
        <a:xfrm>
          <a:off x="0" y="0"/>
          <a:ext cx="0" cy="0"/>
          <a:chOff x="0" y="0"/>
          <a:chExt cx="0" cy="0"/>
        </a:xfrm>
      </p:grpSpPr>
      <p:sp>
        <p:nvSpPr>
          <p:cNvPr id="2512" name="Google Shape;2512;p10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513" name="Google Shape;2513;p108"/>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514" name="Google Shape;2514;p108"/>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518" name="Shape 2518"/>
        <p:cNvGrpSpPr/>
        <p:nvPr/>
      </p:nvGrpSpPr>
      <p:grpSpPr>
        <a:xfrm>
          <a:off x="0" y="0"/>
          <a:ext cx="0" cy="0"/>
          <a:chOff x="0" y="0"/>
          <a:chExt cx="0" cy="0"/>
        </a:xfrm>
      </p:grpSpPr>
      <p:sp>
        <p:nvSpPr>
          <p:cNvPr id="2519" name="Google Shape;2519;p109"/>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520" name="Google Shape;2520;p109"/>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2521" name="Google Shape;2521;p109"/>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Montserrat</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2522" name="Google Shape;2522;p109"/>
          <p:cNvGrpSpPr/>
          <p:nvPr/>
        </p:nvGrpSpPr>
        <p:grpSpPr>
          <a:xfrm>
            <a:off x="2583563" y="3498875"/>
            <a:ext cx="3976875" cy="754200"/>
            <a:chOff x="2052655" y="3498875"/>
            <a:chExt cx="3976875" cy="754200"/>
          </a:xfrm>
        </p:grpSpPr>
        <p:sp>
          <p:nvSpPr>
            <p:cNvPr id="2523" name="Google Shape;2523;p109"/>
            <p:cNvSpPr/>
            <p:nvPr/>
          </p:nvSpPr>
          <p:spPr>
            <a:xfrm>
              <a:off x="3114480" y="3498875"/>
              <a:ext cx="791400" cy="754200"/>
            </a:xfrm>
            <a:prstGeom prst="roundRect">
              <a:avLst>
                <a:gd fmla="val 16667" name="adj"/>
              </a:avLst>
            </a:prstGeom>
            <a:solidFill>
              <a:srgbClr val="85D5E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09"/>
            <p:cNvSpPr/>
            <p:nvPr/>
          </p:nvSpPr>
          <p:spPr>
            <a:xfrm>
              <a:off x="4176300" y="3498875"/>
              <a:ext cx="791400" cy="754200"/>
            </a:xfrm>
            <a:prstGeom prst="roundRect">
              <a:avLst>
                <a:gd fmla="val 16667" name="adj"/>
              </a:avLst>
            </a:prstGeom>
            <a:solidFill>
              <a:srgbClr val="00163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09"/>
            <p:cNvSpPr/>
            <p:nvPr/>
          </p:nvSpPr>
          <p:spPr>
            <a:xfrm>
              <a:off x="5238120" y="34988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09"/>
            <p:cNvSpPr/>
            <p:nvPr/>
          </p:nvSpPr>
          <p:spPr>
            <a:xfrm>
              <a:off x="2052655" y="3498875"/>
              <a:ext cx="791400" cy="754200"/>
            </a:xfrm>
            <a:prstGeom prst="roundRect">
              <a:avLst>
                <a:gd fmla="val 16667" name="adj"/>
              </a:avLst>
            </a:prstGeom>
            <a:solidFill>
              <a:srgbClr val="FFAB4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09"/>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#85d5e6</a:t>
              </a:r>
              <a:endParaRPr sz="1000">
                <a:solidFill>
                  <a:srgbClr val="FFFFFF"/>
                </a:solidFill>
              </a:endParaRPr>
            </a:p>
          </p:txBody>
        </p:sp>
        <p:sp>
          <p:nvSpPr>
            <p:cNvPr id="2528" name="Google Shape;2528;p109"/>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#001633</a:t>
              </a:r>
              <a:endParaRPr sz="1000">
                <a:solidFill>
                  <a:srgbClr val="FFFFFF"/>
                </a:solidFill>
              </a:endParaRPr>
            </a:p>
          </p:txBody>
        </p:sp>
        <p:sp>
          <p:nvSpPr>
            <p:cNvPr id="2529" name="Google Shape;2529;p109"/>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E2A47"/>
                  </a:solidFill>
                </a:rPr>
                <a:t>#ffffff</a:t>
              </a:r>
              <a:endParaRPr sz="1000">
                <a:solidFill>
                  <a:srgbClr val="0E2A47"/>
                </a:solidFill>
              </a:endParaRPr>
            </a:p>
          </p:txBody>
        </p:sp>
        <p:sp>
          <p:nvSpPr>
            <p:cNvPr id="2530" name="Google Shape;2530;p109"/>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#ffab40</a:t>
              </a:r>
              <a:endParaRPr sz="1000">
                <a:solidFill>
                  <a:srgbClr val="FFFFFF"/>
                </a:solidFil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 name="Shape 248"/>
        <p:cNvGrpSpPr/>
        <p:nvPr/>
      </p:nvGrpSpPr>
      <p:grpSpPr>
        <a:xfrm>
          <a:off x="0" y="0"/>
          <a:ext cx="0" cy="0"/>
          <a:chOff x="0" y="0"/>
          <a:chExt cx="0" cy="0"/>
        </a:xfrm>
      </p:grpSpPr>
      <p:sp>
        <p:nvSpPr>
          <p:cNvPr id="249" name="Google Shape;249;p56"/>
          <p:cNvSpPr txBox="1"/>
          <p:nvPr>
            <p:ph type="title"/>
          </p:nvPr>
        </p:nvSpPr>
        <p:spPr>
          <a:xfrm>
            <a:off x="197400" y="0"/>
            <a:ext cx="8520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Out of Crisis Comes Opportunity</a:t>
            </a:r>
            <a:endParaRPr/>
          </a:p>
        </p:txBody>
      </p:sp>
      <p:sp>
        <p:nvSpPr>
          <p:cNvPr id="250" name="Google Shape;250;p56"/>
          <p:cNvSpPr txBox="1"/>
          <p:nvPr>
            <p:ph idx="1" type="body"/>
          </p:nvPr>
        </p:nvSpPr>
        <p:spPr>
          <a:xfrm>
            <a:off x="197400" y="406575"/>
            <a:ext cx="8520600" cy="774300"/>
          </a:xfrm>
          <a:prstGeom prst="rect">
            <a:avLst/>
          </a:prstGeom>
        </p:spPr>
        <p:txBody>
          <a:bodyPr anchorCtr="0" anchor="t" bIns="91425" lIns="91425" spcFirstLastPara="1" rIns="91425" wrap="square" tIns="91425">
            <a:noAutofit/>
          </a:bodyPr>
          <a:lstStyle/>
          <a:p>
            <a:pPr indent="0" lvl="0" marL="457200" rtl="0" algn="l">
              <a:spcBef>
                <a:spcPts val="0"/>
              </a:spcBef>
              <a:spcAft>
                <a:spcPts val="1600"/>
              </a:spcAft>
              <a:buNone/>
            </a:pPr>
            <a:r>
              <a:t/>
            </a:r>
            <a:endParaRPr sz="1100"/>
          </a:p>
        </p:txBody>
      </p:sp>
      <p:pic>
        <p:nvPicPr>
          <p:cNvPr id="251" name="Google Shape;251;p56"/>
          <p:cNvPicPr preferRelativeResize="0"/>
          <p:nvPr/>
        </p:nvPicPr>
        <p:blipFill>
          <a:blip r:embed="rId3">
            <a:alphaModFix/>
          </a:blip>
          <a:stretch>
            <a:fillRect/>
          </a:stretch>
        </p:blipFill>
        <p:spPr>
          <a:xfrm>
            <a:off x="343025" y="1091700"/>
            <a:ext cx="2949021" cy="3888377"/>
          </a:xfrm>
          <a:prstGeom prst="rect">
            <a:avLst/>
          </a:prstGeom>
          <a:noFill/>
          <a:ln>
            <a:noFill/>
          </a:ln>
        </p:spPr>
      </p:pic>
      <p:pic>
        <p:nvPicPr>
          <p:cNvPr id="252" name="Google Shape;252;p56"/>
          <p:cNvPicPr preferRelativeResize="0"/>
          <p:nvPr/>
        </p:nvPicPr>
        <p:blipFill>
          <a:blip r:embed="rId4">
            <a:alphaModFix/>
          </a:blip>
          <a:stretch>
            <a:fillRect/>
          </a:stretch>
        </p:blipFill>
        <p:spPr>
          <a:xfrm>
            <a:off x="3517326" y="1017575"/>
            <a:ext cx="2420102" cy="3831854"/>
          </a:xfrm>
          <a:prstGeom prst="rect">
            <a:avLst/>
          </a:prstGeom>
          <a:noFill/>
          <a:ln>
            <a:noFill/>
          </a:ln>
        </p:spPr>
      </p:pic>
      <p:pic>
        <p:nvPicPr>
          <p:cNvPr id="253" name="Google Shape;253;p56"/>
          <p:cNvPicPr preferRelativeResize="0"/>
          <p:nvPr/>
        </p:nvPicPr>
        <p:blipFill>
          <a:blip r:embed="rId5">
            <a:alphaModFix/>
          </a:blip>
          <a:stretch>
            <a:fillRect/>
          </a:stretch>
        </p:blipFill>
        <p:spPr>
          <a:xfrm>
            <a:off x="6162695" y="1152469"/>
            <a:ext cx="2420099" cy="3888373"/>
          </a:xfrm>
          <a:prstGeom prst="rect">
            <a:avLst/>
          </a:prstGeom>
          <a:noFill/>
          <a:ln>
            <a:noFill/>
          </a:ln>
        </p:spPr>
      </p:pic>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2534" name="Shape 2534"/>
        <p:cNvGrpSpPr/>
        <p:nvPr/>
      </p:nvGrpSpPr>
      <p:grpSpPr>
        <a:xfrm>
          <a:off x="0" y="0"/>
          <a:ext cx="0" cy="0"/>
          <a:chOff x="0" y="0"/>
          <a:chExt cx="0" cy="0"/>
        </a:xfrm>
      </p:grpSpPr>
      <p:sp>
        <p:nvSpPr>
          <p:cNvPr id="2535" name="Google Shape;2535;p11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536" name="Google Shape;2536;p110"/>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2537" name="Google Shape;2537;p110"/>
          <p:cNvGrpSpPr/>
          <p:nvPr/>
        </p:nvGrpSpPr>
        <p:grpSpPr>
          <a:xfrm>
            <a:off x="5156078" y="3085736"/>
            <a:ext cx="474294" cy="551291"/>
            <a:chOff x="4727025" y="1332775"/>
            <a:chExt cx="59900" cy="69625"/>
          </a:xfrm>
        </p:grpSpPr>
        <p:sp>
          <p:nvSpPr>
            <p:cNvPr id="2538" name="Google Shape;2538;p110"/>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10"/>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0" name="Google Shape;2540;p110"/>
          <p:cNvGrpSpPr/>
          <p:nvPr/>
        </p:nvGrpSpPr>
        <p:grpSpPr>
          <a:xfrm>
            <a:off x="5769734" y="2314340"/>
            <a:ext cx="555653" cy="557031"/>
            <a:chOff x="4820425" y="1329900"/>
            <a:chExt cx="70175" cy="70350"/>
          </a:xfrm>
        </p:grpSpPr>
        <p:sp>
          <p:nvSpPr>
            <p:cNvPr id="2541" name="Google Shape;2541;p110"/>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10"/>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10"/>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10"/>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5" name="Google Shape;2545;p110"/>
          <p:cNvGrpSpPr/>
          <p:nvPr/>
        </p:nvGrpSpPr>
        <p:grpSpPr>
          <a:xfrm>
            <a:off x="6396103" y="2318845"/>
            <a:ext cx="582574" cy="533871"/>
            <a:chOff x="4903200" y="1331525"/>
            <a:chExt cx="73575" cy="67425"/>
          </a:xfrm>
        </p:grpSpPr>
        <p:sp>
          <p:nvSpPr>
            <p:cNvPr id="2546" name="Google Shape;2546;p110"/>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10"/>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8" name="Google Shape;2548;p110"/>
          <p:cNvGrpSpPr/>
          <p:nvPr/>
        </p:nvGrpSpPr>
        <p:grpSpPr>
          <a:xfrm>
            <a:off x="5755581" y="3078709"/>
            <a:ext cx="583960" cy="565345"/>
            <a:chOff x="4815575" y="1416800"/>
            <a:chExt cx="73750" cy="71400"/>
          </a:xfrm>
        </p:grpSpPr>
        <p:sp>
          <p:nvSpPr>
            <p:cNvPr id="2549" name="Google Shape;2549;p110"/>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10"/>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10"/>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2" name="Google Shape;2552;p110"/>
          <p:cNvGrpSpPr/>
          <p:nvPr/>
        </p:nvGrpSpPr>
        <p:grpSpPr>
          <a:xfrm>
            <a:off x="6390362" y="3108896"/>
            <a:ext cx="589898" cy="504970"/>
            <a:chOff x="4902475" y="1418875"/>
            <a:chExt cx="74500" cy="63775"/>
          </a:xfrm>
        </p:grpSpPr>
        <p:sp>
          <p:nvSpPr>
            <p:cNvPr id="2553" name="Google Shape;2553;p110"/>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10"/>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5" name="Google Shape;2555;p110"/>
          <p:cNvGrpSpPr/>
          <p:nvPr/>
        </p:nvGrpSpPr>
        <p:grpSpPr>
          <a:xfrm>
            <a:off x="5765577" y="3826000"/>
            <a:ext cx="563967" cy="567127"/>
            <a:chOff x="4818100" y="1507675"/>
            <a:chExt cx="71225" cy="71625"/>
          </a:xfrm>
        </p:grpSpPr>
        <p:sp>
          <p:nvSpPr>
            <p:cNvPr id="2556" name="Google Shape;2556;p110"/>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10"/>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10"/>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10"/>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0" name="Google Shape;2560;p110"/>
          <p:cNvGrpSpPr/>
          <p:nvPr/>
        </p:nvGrpSpPr>
        <p:grpSpPr>
          <a:xfrm>
            <a:off x="5079075" y="3829461"/>
            <a:ext cx="628301" cy="588505"/>
            <a:chOff x="4721450" y="1509475"/>
            <a:chExt cx="79350" cy="74325"/>
          </a:xfrm>
        </p:grpSpPr>
        <p:sp>
          <p:nvSpPr>
            <p:cNvPr id="2561" name="Google Shape;2561;p110"/>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10"/>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10"/>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10"/>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5" name="Google Shape;2565;p110"/>
          <p:cNvGrpSpPr/>
          <p:nvPr/>
        </p:nvGrpSpPr>
        <p:grpSpPr>
          <a:xfrm>
            <a:off x="6424608" y="3814027"/>
            <a:ext cx="557038" cy="562772"/>
            <a:chOff x="4906800" y="1507500"/>
            <a:chExt cx="70350" cy="71075"/>
          </a:xfrm>
        </p:grpSpPr>
        <p:sp>
          <p:nvSpPr>
            <p:cNvPr id="2566" name="Google Shape;2566;p110"/>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10"/>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10"/>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10"/>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10"/>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1" name="Google Shape;2571;p110"/>
          <p:cNvGrpSpPr/>
          <p:nvPr/>
        </p:nvGrpSpPr>
        <p:grpSpPr>
          <a:xfrm>
            <a:off x="4462216" y="2340963"/>
            <a:ext cx="517934" cy="517934"/>
            <a:chOff x="3736598" y="2170606"/>
            <a:chExt cx="404889" cy="404889"/>
          </a:xfrm>
        </p:grpSpPr>
        <p:sp>
          <p:nvSpPr>
            <p:cNvPr id="2572" name="Google Shape;2572;p110"/>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10"/>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10"/>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10"/>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6" name="Google Shape;2576;p110"/>
          <p:cNvGrpSpPr/>
          <p:nvPr/>
        </p:nvGrpSpPr>
        <p:grpSpPr>
          <a:xfrm>
            <a:off x="3729277" y="2341061"/>
            <a:ext cx="586986" cy="517740"/>
            <a:chOff x="3161917" y="2170682"/>
            <a:chExt cx="458870" cy="404737"/>
          </a:xfrm>
        </p:grpSpPr>
        <p:sp>
          <p:nvSpPr>
            <p:cNvPr id="2577" name="Google Shape;2577;p110"/>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10"/>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10"/>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0" name="Google Shape;2580;p110"/>
          <p:cNvGrpSpPr/>
          <p:nvPr/>
        </p:nvGrpSpPr>
        <p:grpSpPr>
          <a:xfrm>
            <a:off x="3752299" y="3102400"/>
            <a:ext cx="540943" cy="517963"/>
            <a:chOff x="3179914" y="2889488"/>
            <a:chExt cx="422876" cy="404911"/>
          </a:xfrm>
        </p:grpSpPr>
        <p:sp>
          <p:nvSpPr>
            <p:cNvPr id="2581" name="Google Shape;2581;p110"/>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10"/>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10"/>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10"/>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10"/>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10"/>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7" name="Google Shape;2587;p110"/>
          <p:cNvGrpSpPr/>
          <p:nvPr/>
        </p:nvGrpSpPr>
        <p:grpSpPr>
          <a:xfrm>
            <a:off x="4453093" y="3102358"/>
            <a:ext cx="536180" cy="518047"/>
            <a:chOff x="3729467" y="2889422"/>
            <a:chExt cx="419153" cy="404977"/>
          </a:xfrm>
        </p:grpSpPr>
        <p:sp>
          <p:nvSpPr>
            <p:cNvPr id="2588" name="Google Shape;2588;p110"/>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10"/>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10"/>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10"/>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10"/>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10"/>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10"/>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5" name="Google Shape;2595;p110"/>
          <p:cNvGrpSpPr/>
          <p:nvPr/>
        </p:nvGrpSpPr>
        <p:grpSpPr>
          <a:xfrm>
            <a:off x="1990126" y="3445787"/>
            <a:ext cx="965351" cy="134611"/>
            <a:chOff x="4411970" y="2962952"/>
            <a:chExt cx="706544" cy="104212"/>
          </a:xfrm>
        </p:grpSpPr>
        <p:sp>
          <p:nvSpPr>
            <p:cNvPr id="2596" name="Google Shape;2596;p110"/>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10"/>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10"/>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10"/>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0" name="Google Shape;2600;p110"/>
          <p:cNvGrpSpPr/>
          <p:nvPr/>
        </p:nvGrpSpPr>
        <p:grpSpPr>
          <a:xfrm>
            <a:off x="1990126" y="3041077"/>
            <a:ext cx="960158" cy="289172"/>
            <a:chOff x="4411970" y="2726085"/>
            <a:chExt cx="643107" cy="193659"/>
          </a:xfrm>
        </p:grpSpPr>
        <p:sp>
          <p:nvSpPr>
            <p:cNvPr id="2601" name="Google Shape;2601;p110"/>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10"/>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10"/>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4" name="Google Shape;2604;p110"/>
          <p:cNvGrpSpPr/>
          <p:nvPr/>
        </p:nvGrpSpPr>
        <p:grpSpPr>
          <a:xfrm>
            <a:off x="998624" y="3295400"/>
            <a:ext cx="811503" cy="252584"/>
            <a:chOff x="4411970" y="4340222"/>
            <a:chExt cx="779467" cy="242683"/>
          </a:xfrm>
        </p:grpSpPr>
        <p:sp>
          <p:nvSpPr>
            <p:cNvPr id="2605" name="Google Shape;2605;p110"/>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10"/>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10"/>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8" name="Google Shape;2608;p110"/>
          <p:cNvGrpSpPr/>
          <p:nvPr/>
        </p:nvGrpSpPr>
        <p:grpSpPr>
          <a:xfrm>
            <a:off x="1990126" y="2709308"/>
            <a:ext cx="965160" cy="216230"/>
            <a:chOff x="4411970" y="2468674"/>
            <a:chExt cx="747317" cy="167425"/>
          </a:xfrm>
        </p:grpSpPr>
        <p:sp>
          <p:nvSpPr>
            <p:cNvPr id="2609" name="Google Shape;2609;p110"/>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10"/>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11" name="Google Shape;2611;p110"/>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2" name="Google Shape;2612;p110"/>
          <p:cNvGrpSpPr/>
          <p:nvPr/>
        </p:nvGrpSpPr>
        <p:grpSpPr>
          <a:xfrm>
            <a:off x="997692" y="2334687"/>
            <a:ext cx="1959041" cy="208784"/>
            <a:chOff x="6336019" y="3733725"/>
            <a:chExt cx="2566206" cy="351310"/>
          </a:xfrm>
        </p:grpSpPr>
        <p:sp>
          <p:nvSpPr>
            <p:cNvPr id="2613" name="Google Shape;2613;p110"/>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10"/>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10"/>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10"/>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7" name="Google Shape;2617;p110"/>
          <p:cNvGrpSpPr/>
          <p:nvPr/>
        </p:nvGrpSpPr>
        <p:grpSpPr>
          <a:xfrm>
            <a:off x="1990126" y="3950602"/>
            <a:ext cx="946551" cy="153200"/>
            <a:chOff x="4404545" y="3301592"/>
            <a:chExt cx="782403" cy="129272"/>
          </a:xfrm>
        </p:grpSpPr>
        <p:sp>
          <p:nvSpPr>
            <p:cNvPr id="2618" name="Google Shape;2618;p110"/>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10"/>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0" name="Google Shape;2620;p110"/>
          <p:cNvGrpSpPr/>
          <p:nvPr/>
        </p:nvGrpSpPr>
        <p:grpSpPr>
          <a:xfrm>
            <a:off x="1990126" y="3695937"/>
            <a:ext cx="962257" cy="139127"/>
            <a:chOff x="4411970" y="3131459"/>
            <a:chExt cx="710520" cy="117397"/>
          </a:xfrm>
        </p:grpSpPr>
        <p:sp>
          <p:nvSpPr>
            <p:cNvPr id="2621" name="Google Shape;2621;p110"/>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10"/>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623" name="Google Shape;2623;p110"/>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24" name="Google Shape;2624;p110"/>
          <p:cNvGrpSpPr/>
          <p:nvPr/>
        </p:nvGrpSpPr>
        <p:grpSpPr>
          <a:xfrm>
            <a:off x="990271" y="3621603"/>
            <a:ext cx="823838" cy="458988"/>
            <a:chOff x="4411970" y="1801825"/>
            <a:chExt cx="734586" cy="409262"/>
          </a:xfrm>
        </p:grpSpPr>
        <p:sp>
          <p:nvSpPr>
            <p:cNvPr id="2625" name="Google Shape;2625;p110"/>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10"/>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7" name="Google Shape;2627;p110"/>
          <p:cNvGrpSpPr/>
          <p:nvPr/>
        </p:nvGrpSpPr>
        <p:grpSpPr>
          <a:xfrm>
            <a:off x="3095243" y="2339173"/>
            <a:ext cx="521514" cy="521514"/>
            <a:chOff x="5681300" y="2527788"/>
            <a:chExt cx="805800" cy="805800"/>
          </a:xfrm>
        </p:grpSpPr>
        <p:sp>
          <p:nvSpPr>
            <p:cNvPr id="2628" name="Google Shape;2628;p110"/>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10"/>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 name="Google Shape;2630;p110"/>
          <p:cNvGrpSpPr/>
          <p:nvPr/>
        </p:nvGrpSpPr>
        <p:grpSpPr>
          <a:xfrm>
            <a:off x="3089483" y="3094865"/>
            <a:ext cx="533033" cy="533033"/>
            <a:chOff x="4049800" y="640400"/>
            <a:chExt cx="858900" cy="858900"/>
          </a:xfrm>
        </p:grpSpPr>
        <p:sp>
          <p:nvSpPr>
            <p:cNvPr id="2631" name="Google Shape;2631;p110"/>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10"/>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3" name="Google Shape;2633;p110"/>
          <p:cNvGrpSpPr/>
          <p:nvPr/>
        </p:nvGrpSpPr>
        <p:grpSpPr>
          <a:xfrm>
            <a:off x="3014966" y="3772543"/>
            <a:ext cx="682068" cy="682068"/>
            <a:chOff x="5080188" y="927900"/>
            <a:chExt cx="961200" cy="961200"/>
          </a:xfrm>
        </p:grpSpPr>
        <p:sp>
          <p:nvSpPr>
            <p:cNvPr id="2634" name="Google Shape;2634;p110"/>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10"/>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10"/>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10"/>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10"/>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10"/>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10"/>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10"/>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2" name="Google Shape;2642;p110"/>
          <p:cNvGrpSpPr/>
          <p:nvPr/>
        </p:nvGrpSpPr>
        <p:grpSpPr>
          <a:xfrm>
            <a:off x="4478465" y="3869234"/>
            <a:ext cx="505650" cy="504006"/>
            <a:chOff x="6039282" y="1042577"/>
            <a:chExt cx="734315" cy="731929"/>
          </a:xfrm>
        </p:grpSpPr>
        <p:sp>
          <p:nvSpPr>
            <p:cNvPr id="2643" name="Google Shape;2643;p110"/>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10"/>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10"/>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10"/>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10"/>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10"/>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10"/>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10"/>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10"/>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10"/>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10"/>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10"/>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10"/>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10"/>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10"/>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10"/>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10"/>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10"/>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10"/>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10"/>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10"/>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4" name="Google Shape;2664;p110"/>
          <p:cNvGrpSpPr/>
          <p:nvPr/>
        </p:nvGrpSpPr>
        <p:grpSpPr>
          <a:xfrm>
            <a:off x="5091067" y="2298862"/>
            <a:ext cx="567744" cy="602136"/>
            <a:chOff x="1825800" y="1651625"/>
            <a:chExt cx="539989" cy="571775"/>
          </a:xfrm>
        </p:grpSpPr>
        <p:sp>
          <p:nvSpPr>
            <p:cNvPr id="2665" name="Google Shape;2665;p110"/>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10"/>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10"/>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10"/>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9" name="Google Shape;2669;p110"/>
          <p:cNvGrpSpPr/>
          <p:nvPr/>
        </p:nvGrpSpPr>
        <p:grpSpPr>
          <a:xfrm>
            <a:off x="3765995" y="3855579"/>
            <a:ext cx="508123" cy="507955"/>
            <a:chOff x="1897577" y="2802432"/>
            <a:chExt cx="492176" cy="492014"/>
          </a:xfrm>
        </p:grpSpPr>
        <p:sp>
          <p:nvSpPr>
            <p:cNvPr id="2670" name="Google Shape;2670;p110"/>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10"/>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10"/>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10"/>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10"/>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10"/>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10"/>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10"/>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10"/>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10"/>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10"/>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10"/>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2" name="Google Shape;2682;p110"/>
          <p:cNvGrpSpPr/>
          <p:nvPr/>
        </p:nvGrpSpPr>
        <p:grpSpPr>
          <a:xfrm>
            <a:off x="997525" y="4169123"/>
            <a:ext cx="809227" cy="200842"/>
            <a:chOff x="2013045" y="4813233"/>
            <a:chExt cx="921986" cy="228854"/>
          </a:xfrm>
        </p:grpSpPr>
        <p:sp>
          <p:nvSpPr>
            <p:cNvPr id="2683" name="Google Shape;2683;p110"/>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10"/>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5" name="Google Shape;2685;p110"/>
          <p:cNvGrpSpPr/>
          <p:nvPr/>
        </p:nvGrpSpPr>
        <p:grpSpPr>
          <a:xfrm>
            <a:off x="1005985" y="2656004"/>
            <a:ext cx="792421" cy="269941"/>
            <a:chOff x="1046767" y="4756633"/>
            <a:chExt cx="859646" cy="292841"/>
          </a:xfrm>
        </p:grpSpPr>
        <p:sp>
          <p:nvSpPr>
            <p:cNvPr id="2686" name="Google Shape;2686;p110"/>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10"/>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10"/>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89" name="Google Shape;2689;p110"/>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10"/>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10"/>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10"/>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3" name="Google Shape;2693;p110"/>
          <p:cNvGrpSpPr/>
          <p:nvPr/>
        </p:nvGrpSpPr>
        <p:grpSpPr>
          <a:xfrm>
            <a:off x="7141841" y="2550562"/>
            <a:ext cx="166473" cy="141497"/>
            <a:chOff x="4660325" y="1866850"/>
            <a:chExt cx="68350" cy="58100"/>
          </a:xfrm>
        </p:grpSpPr>
        <p:sp>
          <p:nvSpPr>
            <p:cNvPr id="2694" name="Google Shape;2694;p110"/>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10"/>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6" name="Google Shape;2696;p110"/>
          <p:cNvGrpSpPr/>
          <p:nvPr/>
        </p:nvGrpSpPr>
        <p:grpSpPr>
          <a:xfrm>
            <a:off x="7451186" y="2576286"/>
            <a:ext cx="162515" cy="90049"/>
            <a:chOff x="4791775" y="1877500"/>
            <a:chExt cx="66725" cy="36975"/>
          </a:xfrm>
        </p:grpSpPr>
        <p:sp>
          <p:nvSpPr>
            <p:cNvPr id="2697" name="Google Shape;2697;p110"/>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10"/>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9" name="Google Shape;2699;p110"/>
          <p:cNvGrpSpPr/>
          <p:nvPr/>
        </p:nvGrpSpPr>
        <p:grpSpPr>
          <a:xfrm>
            <a:off x="7772899" y="2576286"/>
            <a:ext cx="144979" cy="90049"/>
            <a:chOff x="4923925" y="1877500"/>
            <a:chExt cx="59525" cy="36975"/>
          </a:xfrm>
        </p:grpSpPr>
        <p:sp>
          <p:nvSpPr>
            <p:cNvPr id="2700" name="Google Shape;2700;p110"/>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10"/>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2" name="Google Shape;2702;p110"/>
          <p:cNvGrpSpPr/>
          <p:nvPr/>
        </p:nvGrpSpPr>
        <p:grpSpPr>
          <a:xfrm>
            <a:off x="8067390" y="2558477"/>
            <a:ext cx="141447" cy="125667"/>
            <a:chOff x="5058450" y="1870100"/>
            <a:chExt cx="58075" cy="51600"/>
          </a:xfrm>
        </p:grpSpPr>
        <p:sp>
          <p:nvSpPr>
            <p:cNvPr id="2703" name="Google Shape;2703;p110"/>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10"/>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5" name="Google Shape;2705;p110"/>
          <p:cNvGrpSpPr/>
          <p:nvPr/>
        </p:nvGrpSpPr>
        <p:grpSpPr>
          <a:xfrm>
            <a:off x="7481905" y="2980885"/>
            <a:ext cx="101077" cy="107645"/>
            <a:chOff x="4811425" y="2065025"/>
            <a:chExt cx="41500" cy="44200"/>
          </a:xfrm>
        </p:grpSpPr>
        <p:sp>
          <p:nvSpPr>
            <p:cNvPr id="2706" name="Google Shape;2706;p110"/>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10"/>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8" name="Google Shape;2708;p110"/>
          <p:cNvGrpSpPr/>
          <p:nvPr/>
        </p:nvGrpSpPr>
        <p:grpSpPr>
          <a:xfrm>
            <a:off x="7774342" y="2981098"/>
            <a:ext cx="120867" cy="107218"/>
            <a:chOff x="4929875" y="2065025"/>
            <a:chExt cx="49625" cy="44025"/>
          </a:xfrm>
        </p:grpSpPr>
        <p:sp>
          <p:nvSpPr>
            <p:cNvPr id="2709" name="Google Shape;2709;p110"/>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10"/>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1" name="Google Shape;2711;p110"/>
          <p:cNvGrpSpPr/>
          <p:nvPr/>
        </p:nvGrpSpPr>
        <p:grpSpPr>
          <a:xfrm>
            <a:off x="8103011" y="2984112"/>
            <a:ext cx="70206" cy="101191"/>
            <a:chOff x="5083925" y="2066350"/>
            <a:chExt cx="28825" cy="41550"/>
          </a:xfrm>
        </p:grpSpPr>
        <p:sp>
          <p:nvSpPr>
            <p:cNvPr id="2712" name="Google Shape;2712;p110"/>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10"/>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 name="Google Shape;2714;p110"/>
          <p:cNvGrpSpPr/>
          <p:nvPr/>
        </p:nvGrpSpPr>
        <p:grpSpPr>
          <a:xfrm>
            <a:off x="7134565" y="2999759"/>
            <a:ext cx="181026" cy="69896"/>
            <a:chOff x="4659775" y="2072775"/>
            <a:chExt cx="74325" cy="28700"/>
          </a:xfrm>
        </p:grpSpPr>
        <p:sp>
          <p:nvSpPr>
            <p:cNvPr id="2715" name="Google Shape;2715;p110"/>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10"/>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10"/>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8" name="Google Shape;2718;p110"/>
          <p:cNvGrpSpPr/>
          <p:nvPr/>
        </p:nvGrpSpPr>
        <p:grpSpPr>
          <a:xfrm>
            <a:off x="8054421" y="2790324"/>
            <a:ext cx="167387" cy="89197"/>
            <a:chOff x="4662475" y="1976500"/>
            <a:chExt cx="68725" cy="36625"/>
          </a:xfrm>
        </p:grpSpPr>
        <p:sp>
          <p:nvSpPr>
            <p:cNvPr id="2719" name="Google Shape;2719;p110"/>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10"/>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10"/>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2" name="Google Shape;2722;p110"/>
          <p:cNvGrpSpPr/>
          <p:nvPr/>
        </p:nvGrpSpPr>
        <p:grpSpPr>
          <a:xfrm>
            <a:off x="7751326" y="2793764"/>
            <a:ext cx="166899" cy="82317"/>
            <a:chOff x="4920150" y="1977875"/>
            <a:chExt cx="68525" cy="33800"/>
          </a:xfrm>
        </p:grpSpPr>
        <p:sp>
          <p:nvSpPr>
            <p:cNvPr id="2723" name="Google Shape;2723;p110"/>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10"/>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10"/>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6" name="Google Shape;2726;p110"/>
          <p:cNvGrpSpPr/>
          <p:nvPr/>
        </p:nvGrpSpPr>
        <p:grpSpPr>
          <a:xfrm>
            <a:off x="7162483" y="3197682"/>
            <a:ext cx="125190" cy="127859"/>
            <a:chOff x="4676550" y="2160575"/>
            <a:chExt cx="51400" cy="52500"/>
          </a:xfrm>
        </p:grpSpPr>
        <p:sp>
          <p:nvSpPr>
            <p:cNvPr id="2727" name="Google Shape;2727;p110"/>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10"/>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10"/>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 name="Google Shape;2730;p110"/>
          <p:cNvGrpSpPr/>
          <p:nvPr/>
        </p:nvGrpSpPr>
        <p:grpSpPr>
          <a:xfrm>
            <a:off x="7459741" y="3204714"/>
            <a:ext cx="145405" cy="113794"/>
            <a:chOff x="4768325" y="2163475"/>
            <a:chExt cx="59700" cy="46725"/>
          </a:xfrm>
        </p:grpSpPr>
        <p:sp>
          <p:nvSpPr>
            <p:cNvPr id="2731" name="Google Shape;2731;p110"/>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10"/>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3" name="Google Shape;2733;p110"/>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10"/>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10"/>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10"/>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10"/>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10"/>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9" name="Google Shape;2739;p110"/>
          <p:cNvGrpSpPr/>
          <p:nvPr/>
        </p:nvGrpSpPr>
        <p:grpSpPr>
          <a:xfrm>
            <a:off x="7476059" y="3459808"/>
            <a:ext cx="112768" cy="106853"/>
            <a:chOff x="4768575" y="2253950"/>
            <a:chExt cx="46300" cy="43875"/>
          </a:xfrm>
        </p:grpSpPr>
        <p:sp>
          <p:nvSpPr>
            <p:cNvPr id="2740" name="Google Shape;2740;p110"/>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10"/>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2" name="Google Shape;2742;p110"/>
          <p:cNvGrpSpPr/>
          <p:nvPr/>
        </p:nvGrpSpPr>
        <p:grpSpPr>
          <a:xfrm>
            <a:off x="7775682" y="3948834"/>
            <a:ext cx="118187" cy="146246"/>
            <a:chOff x="4960900" y="2433225"/>
            <a:chExt cx="48525" cy="60050"/>
          </a:xfrm>
        </p:grpSpPr>
        <p:sp>
          <p:nvSpPr>
            <p:cNvPr id="2743" name="Google Shape;2743;p110"/>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10"/>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 name="Google Shape;2745;p110"/>
          <p:cNvGrpSpPr/>
          <p:nvPr/>
        </p:nvGrpSpPr>
        <p:grpSpPr>
          <a:xfrm>
            <a:off x="7464247" y="4212895"/>
            <a:ext cx="136394" cy="143810"/>
            <a:chOff x="4854075" y="2527625"/>
            <a:chExt cx="56000" cy="59050"/>
          </a:xfrm>
        </p:grpSpPr>
        <p:sp>
          <p:nvSpPr>
            <p:cNvPr id="2746" name="Google Shape;2746;p110"/>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10"/>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8" name="Google Shape;2748;p110"/>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10"/>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10"/>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1" name="Google Shape;2751;p110"/>
          <p:cNvGrpSpPr/>
          <p:nvPr/>
        </p:nvGrpSpPr>
        <p:grpSpPr>
          <a:xfrm>
            <a:off x="8088458" y="3676639"/>
            <a:ext cx="99312" cy="160797"/>
            <a:chOff x="5059700" y="2334775"/>
            <a:chExt cx="40775" cy="66025"/>
          </a:xfrm>
        </p:grpSpPr>
        <p:sp>
          <p:nvSpPr>
            <p:cNvPr id="2752" name="Google Shape;2752;p110"/>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10"/>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10"/>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10"/>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10"/>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10"/>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10"/>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10"/>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10"/>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1" name="Google Shape;2761;p110"/>
          <p:cNvGrpSpPr/>
          <p:nvPr/>
        </p:nvGrpSpPr>
        <p:grpSpPr>
          <a:xfrm>
            <a:off x="8045622" y="3941771"/>
            <a:ext cx="184984" cy="160371"/>
            <a:chOff x="5037700" y="2430325"/>
            <a:chExt cx="75950" cy="65850"/>
          </a:xfrm>
        </p:grpSpPr>
        <p:sp>
          <p:nvSpPr>
            <p:cNvPr id="2762" name="Google Shape;2762;p110"/>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10"/>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4" name="Google Shape;2764;p110"/>
          <p:cNvGrpSpPr/>
          <p:nvPr/>
        </p:nvGrpSpPr>
        <p:grpSpPr>
          <a:xfrm>
            <a:off x="7465128" y="3708223"/>
            <a:ext cx="173014" cy="97629"/>
            <a:chOff x="4756975" y="2341800"/>
            <a:chExt cx="91975" cy="51925"/>
          </a:xfrm>
        </p:grpSpPr>
        <p:sp>
          <p:nvSpPr>
            <p:cNvPr id="2765" name="Google Shape;2765;p110"/>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10"/>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10"/>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10"/>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10"/>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10"/>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10"/>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10"/>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10"/>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10"/>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10"/>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10"/>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10"/>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10"/>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10"/>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10"/>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10"/>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10"/>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10"/>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10"/>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5" name="Google Shape;2785;p110"/>
          <p:cNvGrpSpPr/>
          <p:nvPr/>
        </p:nvGrpSpPr>
        <p:grpSpPr>
          <a:xfrm>
            <a:off x="7732065" y="4196920"/>
            <a:ext cx="212497" cy="175761"/>
            <a:chOff x="4943575" y="2516350"/>
            <a:chExt cx="98675" cy="81700"/>
          </a:xfrm>
        </p:grpSpPr>
        <p:sp>
          <p:nvSpPr>
            <p:cNvPr id="2786" name="Google Shape;2786;p110"/>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10"/>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10"/>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10"/>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10"/>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10"/>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10"/>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10"/>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10"/>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10"/>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10"/>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10"/>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10"/>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10"/>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10"/>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10"/>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10"/>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10"/>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10"/>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10"/>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10"/>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10"/>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10"/>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10"/>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10"/>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10"/>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10"/>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10"/>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10"/>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10"/>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10"/>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10"/>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10"/>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10"/>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10"/>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10"/>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10"/>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10"/>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10"/>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10"/>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10"/>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10"/>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10"/>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10"/>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10"/>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10"/>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10"/>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10"/>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10"/>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10"/>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10"/>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10"/>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10"/>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10"/>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10"/>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10"/>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10"/>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10"/>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10"/>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10"/>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10"/>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10"/>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10"/>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10"/>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10"/>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10"/>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10"/>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10"/>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10"/>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10"/>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10"/>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10"/>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10"/>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10"/>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10"/>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10"/>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10"/>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10"/>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4" name="Google Shape;2864;p110"/>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10"/>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10"/>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10"/>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2871" name="Shape 2871"/>
        <p:cNvGrpSpPr/>
        <p:nvPr/>
      </p:nvGrpSpPr>
      <p:grpSpPr>
        <a:xfrm>
          <a:off x="0" y="0"/>
          <a:ext cx="0" cy="0"/>
          <a:chOff x="0" y="0"/>
          <a:chExt cx="0" cy="0"/>
        </a:xfrm>
      </p:grpSpPr>
      <p:grpSp>
        <p:nvGrpSpPr>
          <p:cNvPr id="2872" name="Google Shape;2872;p111"/>
          <p:cNvGrpSpPr/>
          <p:nvPr/>
        </p:nvGrpSpPr>
        <p:grpSpPr>
          <a:xfrm>
            <a:off x="3642951" y="1176740"/>
            <a:ext cx="2078182" cy="1366558"/>
            <a:chOff x="235800" y="830650"/>
            <a:chExt cx="6978450" cy="4588844"/>
          </a:xfrm>
        </p:grpSpPr>
        <p:sp>
          <p:nvSpPr>
            <p:cNvPr id="2873" name="Google Shape;2873;p11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1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1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1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1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1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9" name="Google Shape;2879;p111"/>
          <p:cNvGrpSpPr/>
          <p:nvPr/>
        </p:nvGrpSpPr>
        <p:grpSpPr>
          <a:xfrm>
            <a:off x="738454" y="3007842"/>
            <a:ext cx="2622876" cy="1333540"/>
            <a:chOff x="238125" y="1038125"/>
            <a:chExt cx="7146800" cy="3633625"/>
          </a:xfrm>
        </p:grpSpPr>
        <p:sp>
          <p:nvSpPr>
            <p:cNvPr id="2880" name="Google Shape;2880;p111"/>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11"/>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11"/>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11"/>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11"/>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11"/>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11"/>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11"/>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11"/>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11"/>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11"/>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11"/>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11"/>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11"/>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11"/>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11"/>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11"/>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11"/>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11"/>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11"/>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11"/>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11"/>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11"/>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11"/>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11"/>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11"/>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11"/>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11"/>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11"/>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11"/>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11"/>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11"/>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11"/>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11"/>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11"/>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11"/>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11"/>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11"/>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11"/>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11"/>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11"/>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11"/>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11"/>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11"/>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11"/>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11"/>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11"/>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11"/>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11"/>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11"/>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11"/>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11"/>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11"/>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11"/>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11"/>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11"/>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11"/>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11"/>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11"/>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11"/>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11"/>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11"/>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11"/>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11"/>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11"/>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11"/>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11"/>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11"/>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11"/>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11"/>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11"/>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11"/>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11"/>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11"/>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11"/>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11"/>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11"/>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11"/>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11"/>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11"/>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11"/>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11"/>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11"/>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11"/>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11"/>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11"/>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11"/>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11"/>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11"/>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11"/>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11"/>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11"/>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11"/>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11"/>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11"/>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11"/>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11"/>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11"/>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11"/>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11"/>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11"/>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11"/>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11"/>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11"/>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11"/>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11"/>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11"/>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11"/>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11"/>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11"/>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11"/>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11"/>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11"/>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11"/>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11"/>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11"/>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11"/>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11"/>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11"/>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11"/>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11"/>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11"/>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11"/>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11"/>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11"/>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11"/>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11"/>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11"/>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11"/>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11"/>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11"/>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11"/>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11"/>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11"/>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11"/>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11"/>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11"/>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11"/>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11"/>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11"/>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11"/>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11"/>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11"/>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11"/>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11"/>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11"/>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11"/>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11"/>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11"/>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11"/>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11"/>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11"/>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11"/>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11"/>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11"/>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11"/>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11"/>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11"/>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11"/>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11"/>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11"/>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11"/>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11"/>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11"/>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11"/>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11"/>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11"/>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11"/>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11"/>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11"/>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11"/>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11"/>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11"/>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11"/>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11"/>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11"/>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11"/>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11"/>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11"/>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11"/>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11"/>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11"/>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11"/>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11"/>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11"/>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11"/>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11"/>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11"/>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11"/>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11"/>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11"/>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11"/>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11"/>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11"/>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11"/>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11"/>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11"/>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11"/>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11"/>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11"/>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11"/>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11"/>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11"/>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11"/>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11"/>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11"/>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11"/>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11"/>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11"/>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11"/>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11"/>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11"/>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11"/>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11"/>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11"/>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11"/>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11"/>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11"/>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11"/>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11"/>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11"/>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11"/>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11"/>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11"/>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11"/>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11"/>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11"/>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11"/>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11"/>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11"/>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11"/>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11"/>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11"/>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11"/>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11"/>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11"/>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11"/>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11"/>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11"/>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11"/>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11"/>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11"/>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11"/>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11"/>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11"/>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11"/>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11"/>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11"/>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11"/>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11"/>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11"/>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11"/>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11"/>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11"/>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11"/>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11"/>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11"/>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11"/>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11"/>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11"/>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11"/>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11"/>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11"/>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11"/>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11"/>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11"/>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11"/>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11"/>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11"/>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11"/>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11"/>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11"/>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11"/>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11"/>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11"/>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11"/>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11"/>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11"/>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11"/>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11"/>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11"/>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11"/>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11"/>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11"/>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11"/>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11"/>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11"/>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11"/>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11"/>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11"/>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11"/>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11"/>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11"/>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11"/>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11"/>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11"/>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11"/>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11"/>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11"/>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11"/>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11"/>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11"/>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11"/>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11"/>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11"/>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11"/>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11"/>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11"/>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11"/>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11"/>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11"/>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11"/>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11"/>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11"/>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11"/>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11"/>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11"/>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11"/>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11"/>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11"/>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11"/>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11"/>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11"/>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11"/>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11"/>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11"/>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11"/>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11"/>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11"/>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11"/>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11"/>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11"/>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11"/>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11"/>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11"/>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11"/>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11"/>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11"/>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11"/>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11"/>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11"/>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11"/>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11"/>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11"/>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11"/>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11"/>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11"/>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11"/>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11"/>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11"/>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11"/>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11"/>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11"/>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11"/>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11"/>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11"/>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11"/>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11"/>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11"/>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11"/>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11"/>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11"/>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11"/>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11"/>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11"/>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11"/>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11"/>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11"/>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11"/>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11"/>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11"/>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11"/>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11"/>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11"/>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11"/>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11"/>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11"/>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11"/>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11"/>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11"/>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11"/>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11"/>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11"/>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11"/>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11"/>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11"/>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11"/>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11"/>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11"/>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11"/>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11"/>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11"/>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11"/>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11"/>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11"/>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11"/>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11"/>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11"/>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11"/>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11"/>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11"/>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11"/>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11"/>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11"/>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11"/>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11"/>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11"/>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11"/>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11"/>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11"/>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11"/>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11"/>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11"/>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11"/>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11"/>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11"/>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11"/>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11"/>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11"/>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11"/>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11"/>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11"/>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11"/>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11"/>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11"/>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11"/>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11"/>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11"/>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11"/>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11"/>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11"/>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11"/>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11"/>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11"/>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11"/>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11"/>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11"/>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11"/>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11"/>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11"/>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11"/>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11"/>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11"/>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11"/>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11"/>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11"/>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11"/>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11"/>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11"/>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11"/>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11"/>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11"/>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11"/>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11"/>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11"/>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11"/>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11"/>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11"/>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11"/>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11"/>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11"/>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11"/>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11"/>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11"/>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11"/>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11"/>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11"/>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11"/>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11"/>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11"/>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11"/>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11"/>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11"/>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11"/>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11"/>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11"/>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11"/>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11"/>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11"/>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11"/>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11"/>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11"/>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11"/>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11"/>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11"/>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11"/>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11"/>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11"/>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11"/>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11"/>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11"/>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11"/>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11"/>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11"/>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11"/>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11"/>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11"/>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11"/>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11"/>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11"/>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11"/>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11"/>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11"/>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11"/>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11"/>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11"/>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11"/>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11"/>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11"/>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11"/>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11"/>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11"/>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11"/>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11"/>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11"/>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11"/>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11"/>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11"/>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11"/>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11"/>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11"/>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11"/>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11"/>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11"/>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11"/>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11"/>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11"/>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11"/>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11"/>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11"/>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11"/>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11"/>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11"/>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11"/>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11"/>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11"/>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11"/>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11"/>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11"/>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11"/>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11"/>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11"/>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11"/>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11"/>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11"/>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11"/>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11"/>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11"/>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11"/>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11"/>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11"/>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11"/>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11"/>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11"/>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11"/>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11"/>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11"/>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11"/>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11"/>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11"/>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11"/>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11"/>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11"/>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11"/>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11"/>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11"/>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11"/>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11"/>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11"/>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11"/>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11"/>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11"/>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11"/>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11"/>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11"/>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11"/>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11"/>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11"/>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11"/>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11"/>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11"/>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11"/>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11"/>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11"/>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11"/>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11"/>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11"/>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11"/>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11"/>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11"/>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11"/>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11"/>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11"/>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11"/>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11"/>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11"/>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11"/>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11"/>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11"/>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11"/>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11"/>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11"/>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11"/>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11"/>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11"/>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11"/>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11"/>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11"/>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11"/>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11"/>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11"/>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11"/>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11"/>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11"/>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11"/>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11"/>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11"/>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11"/>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11"/>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11"/>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11"/>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11"/>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11"/>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11"/>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11"/>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11"/>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11"/>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11"/>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11"/>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11"/>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11"/>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11"/>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11"/>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11"/>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11"/>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11"/>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11"/>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11"/>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11"/>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11"/>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11"/>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11"/>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11"/>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11"/>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11"/>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11"/>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11"/>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11"/>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11"/>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11"/>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11"/>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11"/>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11"/>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11"/>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11"/>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11"/>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11"/>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11"/>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11"/>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11"/>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11"/>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11"/>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11"/>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11"/>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11"/>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11"/>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11"/>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11"/>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11"/>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11"/>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11"/>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11"/>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11"/>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11"/>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11"/>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11"/>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11"/>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11"/>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11"/>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11"/>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11"/>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11"/>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11"/>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11"/>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11"/>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11"/>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11"/>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11"/>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11"/>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11"/>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11"/>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11"/>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11"/>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11"/>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11"/>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11"/>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11"/>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11"/>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11"/>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11"/>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11"/>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11"/>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11"/>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11"/>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11"/>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11"/>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11"/>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11"/>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11"/>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11"/>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11"/>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11"/>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11"/>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11"/>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11"/>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11"/>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11"/>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11"/>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11"/>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11"/>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11"/>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11"/>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11"/>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11"/>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11"/>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11"/>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11"/>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11"/>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11"/>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11"/>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11"/>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11"/>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11"/>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11"/>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11"/>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11"/>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11"/>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11"/>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11"/>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11"/>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11"/>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11"/>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11"/>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11"/>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11"/>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11"/>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11"/>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11"/>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11"/>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11"/>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11"/>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11"/>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11"/>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11"/>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11"/>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11"/>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11"/>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11"/>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11"/>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11"/>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11"/>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11"/>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11"/>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11"/>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11"/>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11"/>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11"/>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11"/>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11"/>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11"/>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11"/>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11"/>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11"/>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11"/>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11"/>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11"/>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11"/>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11"/>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11"/>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11"/>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11"/>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11"/>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11"/>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11"/>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11"/>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11"/>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11"/>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11"/>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11"/>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11"/>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11"/>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11"/>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11"/>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11"/>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11"/>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11"/>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11"/>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11"/>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11"/>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11"/>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11"/>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11"/>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11"/>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11"/>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11"/>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11"/>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11"/>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11"/>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11"/>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11"/>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11"/>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11"/>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11"/>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11"/>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11"/>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11"/>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11"/>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11"/>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11"/>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11"/>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11"/>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11"/>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11"/>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11"/>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11"/>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11"/>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11"/>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11"/>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11"/>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11"/>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11"/>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11"/>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11"/>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11"/>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11"/>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11"/>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11"/>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11"/>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11"/>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11"/>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11"/>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11"/>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11"/>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11"/>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11"/>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11"/>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11"/>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11"/>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11"/>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11"/>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11"/>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11"/>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11"/>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11"/>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11"/>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11"/>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11"/>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11"/>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11"/>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11"/>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11"/>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11"/>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11"/>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11"/>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11"/>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11"/>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11"/>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11"/>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11"/>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11"/>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11"/>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11"/>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11"/>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11"/>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11"/>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11"/>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11"/>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11"/>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11"/>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11"/>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11"/>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11"/>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11"/>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11"/>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11"/>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11"/>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11"/>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11"/>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11"/>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11"/>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11"/>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11"/>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11"/>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11"/>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11"/>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11"/>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11"/>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11"/>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11"/>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11"/>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11"/>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11"/>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11"/>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11"/>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11"/>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11"/>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11"/>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11"/>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11"/>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11"/>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11"/>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11"/>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11"/>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11"/>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11"/>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11"/>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11"/>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11"/>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11"/>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11"/>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11"/>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11"/>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11"/>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11"/>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11"/>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11"/>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11"/>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11"/>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11"/>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11"/>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11"/>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11"/>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11"/>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11"/>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11"/>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11"/>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11"/>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11"/>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11"/>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11"/>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11"/>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11"/>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11"/>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11"/>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11"/>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11"/>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11"/>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11"/>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11"/>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11"/>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11"/>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11"/>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11"/>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11"/>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11"/>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11"/>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11"/>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11"/>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11"/>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11"/>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11"/>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11"/>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11"/>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11"/>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11"/>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11"/>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11"/>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11"/>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11"/>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11"/>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11"/>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11"/>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11"/>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11"/>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11"/>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11"/>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11"/>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11"/>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11"/>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11"/>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11"/>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11"/>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11"/>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11"/>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11"/>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11"/>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11"/>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11"/>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11"/>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11"/>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11"/>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11"/>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11"/>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11"/>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11"/>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11"/>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11"/>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11"/>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11"/>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11"/>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11"/>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11"/>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11"/>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11"/>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11"/>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11"/>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11"/>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11"/>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11"/>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11"/>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11"/>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11"/>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11"/>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11"/>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11"/>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11"/>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11"/>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11"/>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11"/>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11"/>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11"/>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11"/>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11"/>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11"/>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11"/>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11"/>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11"/>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11"/>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11"/>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11"/>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11"/>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11"/>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11"/>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11"/>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11"/>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11"/>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11"/>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11"/>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11"/>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11"/>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11"/>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11"/>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11"/>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11"/>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11"/>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11"/>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11"/>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11"/>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11"/>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11"/>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11"/>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11"/>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11"/>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11"/>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11"/>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11"/>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11"/>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11"/>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11"/>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11"/>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11"/>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11"/>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11"/>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11"/>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11"/>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11"/>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11"/>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11"/>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11"/>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11"/>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11"/>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11"/>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11"/>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11"/>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11"/>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11"/>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11"/>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11"/>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11"/>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11"/>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11"/>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11"/>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11"/>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11"/>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11"/>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11"/>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11"/>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11"/>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11"/>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11"/>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11"/>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11"/>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11"/>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11"/>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11"/>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11"/>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11"/>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11"/>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11"/>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11"/>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11"/>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11"/>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11"/>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11"/>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11"/>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11"/>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11"/>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11"/>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11"/>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11"/>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11"/>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11"/>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11"/>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11"/>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11"/>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11"/>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11"/>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11"/>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11"/>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11"/>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11"/>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11"/>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11"/>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11"/>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11"/>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11"/>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11"/>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11"/>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11"/>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11"/>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11"/>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11"/>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11"/>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11"/>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11"/>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11"/>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11"/>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11"/>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11"/>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11"/>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11"/>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11"/>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11"/>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11"/>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11"/>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11"/>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11"/>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11"/>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11"/>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11"/>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11"/>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11"/>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11"/>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11"/>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11"/>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11"/>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11"/>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11"/>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11"/>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11"/>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11"/>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11"/>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11"/>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11"/>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11"/>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11"/>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11"/>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11"/>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11"/>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11"/>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11"/>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11"/>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11"/>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11"/>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11"/>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11"/>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11"/>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11"/>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11"/>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11"/>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11"/>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11"/>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11"/>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11"/>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11"/>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11"/>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11"/>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11"/>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11"/>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11"/>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11"/>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11"/>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11"/>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11"/>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11"/>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11"/>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11"/>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11"/>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11"/>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11"/>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11"/>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11"/>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11"/>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11"/>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11"/>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11"/>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11"/>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11"/>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11"/>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11"/>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11"/>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11"/>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11"/>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11"/>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11"/>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11"/>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11"/>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11"/>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11"/>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11"/>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11"/>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11"/>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11"/>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11"/>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11"/>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11"/>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11"/>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11"/>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11"/>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11"/>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11"/>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11"/>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11"/>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11"/>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11"/>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11"/>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11"/>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11"/>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11"/>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11"/>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11"/>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11"/>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11"/>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11"/>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11"/>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11"/>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11"/>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11"/>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11"/>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11"/>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11"/>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11"/>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11"/>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11"/>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11"/>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11"/>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11"/>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11"/>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11"/>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11"/>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11"/>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11"/>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11"/>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11"/>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11"/>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11"/>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11"/>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11"/>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11"/>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11"/>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11"/>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11"/>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11"/>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11"/>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11"/>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11"/>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11"/>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11"/>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11"/>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11"/>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11"/>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11"/>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11"/>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11"/>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11"/>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11"/>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11"/>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11"/>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11"/>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11"/>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11"/>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11"/>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11"/>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11"/>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11"/>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11"/>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11"/>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11"/>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11"/>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11"/>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11"/>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11"/>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11"/>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11"/>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11"/>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11"/>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11"/>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11"/>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11"/>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11"/>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11"/>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11"/>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11"/>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11"/>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11"/>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11"/>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11"/>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11"/>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11"/>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11"/>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11"/>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11"/>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11"/>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11"/>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11"/>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11"/>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11"/>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11"/>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11"/>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11"/>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11"/>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11"/>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11"/>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11"/>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11"/>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11"/>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11"/>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11"/>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11"/>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11"/>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11"/>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11"/>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11"/>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11"/>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11"/>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11"/>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11"/>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11"/>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11"/>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11"/>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11"/>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11"/>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11"/>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11"/>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11"/>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11"/>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11"/>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11"/>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11"/>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11"/>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11"/>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11"/>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11"/>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11"/>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11"/>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11"/>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11"/>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11"/>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11"/>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11"/>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11"/>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11"/>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11"/>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11"/>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11"/>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11"/>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11"/>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11"/>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11"/>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11"/>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11"/>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11"/>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11"/>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11"/>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11"/>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11"/>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11"/>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11"/>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11"/>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11"/>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11"/>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11"/>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11"/>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11"/>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11"/>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11"/>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11"/>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11"/>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11"/>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11"/>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11"/>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11"/>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11"/>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11"/>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11"/>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11"/>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11"/>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11"/>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11"/>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11"/>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11"/>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11"/>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11"/>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11"/>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11"/>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11"/>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11"/>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11"/>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11"/>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11"/>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11"/>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11"/>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11"/>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11"/>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11"/>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11"/>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11"/>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11"/>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11"/>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11"/>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11"/>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11"/>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11"/>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11"/>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11"/>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11"/>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11"/>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11"/>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11"/>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11"/>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11"/>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11"/>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11"/>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11"/>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11"/>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11"/>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11"/>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11"/>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11"/>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11"/>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11"/>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11"/>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11"/>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11"/>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11"/>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11"/>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11"/>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11"/>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11"/>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11"/>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11"/>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11"/>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11"/>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11"/>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11"/>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11"/>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11"/>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11"/>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11"/>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11"/>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11"/>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11"/>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11"/>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11"/>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11"/>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11"/>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11"/>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11"/>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11"/>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11"/>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11"/>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11"/>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11"/>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11"/>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11"/>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11"/>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11"/>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11"/>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11"/>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11"/>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11"/>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11"/>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11"/>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11"/>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11"/>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11"/>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11"/>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11"/>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11"/>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11"/>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11"/>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11"/>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11"/>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11"/>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11"/>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11"/>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11"/>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11"/>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11"/>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11"/>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11"/>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11"/>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11"/>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11"/>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11"/>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11"/>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11"/>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11"/>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11"/>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11"/>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11"/>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11"/>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11"/>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11"/>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11"/>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11"/>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11"/>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11"/>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11"/>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11"/>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11"/>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11"/>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11"/>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11"/>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11"/>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11"/>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11"/>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11"/>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11"/>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11"/>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11"/>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11"/>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11"/>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11"/>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11"/>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11"/>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11"/>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11"/>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11"/>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11"/>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11"/>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11"/>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11"/>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11"/>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11"/>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11"/>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11"/>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11"/>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11"/>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11"/>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11"/>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11"/>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11"/>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11"/>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11"/>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11"/>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11"/>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11"/>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11"/>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11"/>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11"/>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11"/>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2" name="Google Shape;4452;p111"/>
          <p:cNvGrpSpPr/>
          <p:nvPr/>
        </p:nvGrpSpPr>
        <p:grpSpPr>
          <a:xfrm>
            <a:off x="5961311" y="1231136"/>
            <a:ext cx="2435960" cy="1297725"/>
            <a:chOff x="233350" y="949250"/>
            <a:chExt cx="7137300" cy="3802300"/>
          </a:xfrm>
        </p:grpSpPr>
        <p:sp>
          <p:nvSpPr>
            <p:cNvPr id="4453" name="Google Shape;4453;p11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1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1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1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1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1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1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1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1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1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1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1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1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1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1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1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1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1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1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1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1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1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1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1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1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1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1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1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1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1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1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1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1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1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1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1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1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1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1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1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1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1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1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1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1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1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1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1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1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1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1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111"/>
          <p:cNvGrpSpPr/>
          <p:nvPr/>
        </p:nvGrpSpPr>
        <p:grpSpPr>
          <a:xfrm>
            <a:off x="7714435" y="3194726"/>
            <a:ext cx="104231" cy="320340"/>
            <a:chOff x="7564426" y="3224343"/>
            <a:chExt cx="119985" cy="368801"/>
          </a:xfrm>
        </p:grpSpPr>
        <p:sp>
          <p:nvSpPr>
            <p:cNvPr id="4505" name="Google Shape;4505;p111"/>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11"/>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111"/>
          <p:cNvGrpSpPr/>
          <p:nvPr/>
        </p:nvGrpSpPr>
        <p:grpSpPr>
          <a:xfrm>
            <a:off x="7413923" y="3188827"/>
            <a:ext cx="189489" cy="332132"/>
            <a:chOff x="8370831" y="3202002"/>
            <a:chExt cx="218129" cy="382376"/>
          </a:xfrm>
        </p:grpSpPr>
        <p:sp>
          <p:nvSpPr>
            <p:cNvPr id="4508" name="Google Shape;4508;p111"/>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11"/>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0" name="Google Shape;4510;p111"/>
          <p:cNvGrpSpPr/>
          <p:nvPr/>
        </p:nvGrpSpPr>
        <p:grpSpPr>
          <a:xfrm>
            <a:off x="8137312" y="3599959"/>
            <a:ext cx="309429" cy="267000"/>
            <a:chOff x="6742064" y="3750480"/>
            <a:chExt cx="399315" cy="344560"/>
          </a:xfrm>
        </p:grpSpPr>
        <p:sp>
          <p:nvSpPr>
            <p:cNvPr id="4511" name="Google Shape;4511;p111"/>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11"/>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3" name="Google Shape;4513;p111"/>
          <p:cNvGrpSpPr/>
          <p:nvPr/>
        </p:nvGrpSpPr>
        <p:grpSpPr>
          <a:xfrm>
            <a:off x="7676331" y="3951006"/>
            <a:ext cx="180437" cy="281608"/>
            <a:chOff x="7248525" y="3739696"/>
            <a:chExt cx="230531" cy="359790"/>
          </a:xfrm>
        </p:grpSpPr>
        <p:sp>
          <p:nvSpPr>
            <p:cNvPr id="4514" name="Google Shape;4514;p111"/>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11"/>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111"/>
          <p:cNvGrpSpPr/>
          <p:nvPr/>
        </p:nvGrpSpPr>
        <p:grpSpPr>
          <a:xfrm>
            <a:off x="7922251" y="3594231"/>
            <a:ext cx="162896" cy="278710"/>
            <a:chOff x="7601242" y="3729267"/>
            <a:chExt cx="222566" cy="380803"/>
          </a:xfrm>
        </p:grpSpPr>
        <p:sp>
          <p:nvSpPr>
            <p:cNvPr id="4517" name="Google Shape;4517;p111"/>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11"/>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19" name="Google Shape;4519;p111"/>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0" name="Google Shape;4520;p111"/>
          <p:cNvGrpSpPr/>
          <p:nvPr/>
        </p:nvGrpSpPr>
        <p:grpSpPr>
          <a:xfrm>
            <a:off x="7411896" y="3595371"/>
            <a:ext cx="193543" cy="275990"/>
            <a:chOff x="8304647" y="3738687"/>
            <a:chExt cx="225076" cy="320956"/>
          </a:xfrm>
        </p:grpSpPr>
        <p:sp>
          <p:nvSpPr>
            <p:cNvPr id="4521" name="Google Shape;4521;p111"/>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11"/>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11"/>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4" name="Google Shape;4524;p111"/>
          <p:cNvGrpSpPr/>
          <p:nvPr/>
        </p:nvGrpSpPr>
        <p:grpSpPr>
          <a:xfrm>
            <a:off x="7684389" y="3595371"/>
            <a:ext cx="178492" cy="275990"/>
            <a:chOff x="8615101" y="3738687"/>
            <a:chExt cx="207573" cy="320956"/>
          </a:xfrm>
        </p:grpSpPr>
        <p:sp>
          <p:nvSpPr>
            <p:cNvPr id="4525" name="Google Shape;4525;p111"/>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11"/>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11"/>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28" name="Google Shape;4528;p111"/>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9" name="Google Shape;4529;p111"/>
          <p:cNvGrpSpPr/>
          <p:nvPr/>
        </p:nvGrpSpPr>
        <p:grpSpPr>
          <a:xfrm>
            <a:off x="7909920" y="3998032"/>
            <a:ext cx="187557" cy="187557"/>
            <a:chOff x="8565775" y="671075"/>
            <a:chExt cx="441000" cy="441000"/>
          </a:xfrm>
        </p:grpSpPr>
        <p:sp>
          <p:nvSpPr>
            <p:cNvPr id="4530" name="Google Shape;4530;p111"/>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11"/>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32" name="Google Shape;4532;p111"/>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11"/>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34" name="Google Shape;4534;p111"/>
          <p:cNvGrpSpPr/>
          <p:nvPr/>
        </p:nvGrpSpPr>
        <p:grpSpPr>
          <a:xfrm>
            <a:off x="6064392" y="3070557"/>
            <a:ext cx="587865" cy="517731"/>
            <a:chOff x="6000718" y="3070557"/>
            <a:chExt cx="587865" cy="517731"/>
          </a:xfrm>
        </p:grpSpPr>
        <p:sp>
          <p:nvSpPr>
            <p:cNvPr id="4535" name="Google Shape;4535;p111"/>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11"/>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11"/>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11"/>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11"/>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11"/>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11"/>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11"/>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11"/>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11"/>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5" name="Google Shape;4545;p111"/>
          <p:cNvGrpSpPr/>
          <p:nvPr/>
        </p:nvGrpSpPr>
        <p:grpSpPr>
          <a:xfrm>
            <a:off x="6079197" y="3714217"/>
            <a:ext cx="557665" cy="516387"/>
            <a:chOff x="6015523" y="3714217"/>
            <a:chExt cx="557665" cy="516387"/>
          </a:xfrm>
        </p:grpSpPr>
        <p:grpSp>
          <p:nvGrpSpPr>
            <p:cNvPr id="4546" name="Google Shape;4546;p111"/>
            <p:cNvGrpSpPr/>
            <p:nvPr/>
          </p:nvGrpSpPr>
          <p:grpSpPr>
            <a:xfrm>
              <a:off x="6036094" y="3716980"/>
              <a:ext cx="529822" cy="510480"/>
              <a:chOff x="3148311" y="-545634"/>
              <a:chExt cx="1006118" cy="969572"/>
            </a:xfrm>
          </p:grpSpPr>
          <p:sp>
            <p:nvSpPr>
              <p:cNvPr id="4547" name="Google Shape;4547;p111"/>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11"/>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11"/>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11"/>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11"/>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11"/>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11"/>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11"/>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11"/>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11"/>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57" name="Google Shape;4557;p111"/>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8" name="Google Shape;4558;p111"/>
          <p:cNvGrpSpPr/>
          <p:nvPr/>
        </p:nvGrpSpPr>
        <p:grpSpPr>
          <a:xfrm>
            <a:off x="6707979" y="3073628"/>
            <a:ext cx="576302" cy="511871"/>
            <a:chOff x="6644304" y="3073628"/>
            <a:chExt cx="576302" cy="511871"/>
          </a:xfrm>
        </p:grpSpPr>
        <p:grpSp>
          <p:nvGrpSpPr>
            <p:cNvPr id="4559" name="Google Shape;4559;p111"/>
            <p:cNvGrpSpPr/>
            <p:nvPr/>
          </p:nvGrpSpPr>
          <p:grpSpPr>
            <a:xfrm>
              <a:off x="6712169" y="3073651"/>
              <a:ext cx="481611" cy="506713"/>
              <a:chOff x="1833536" y="-546641"/>
              <a:chExt cx="914567" cy="962419"/>
            </a:xfrm>
          </p:grpSpPr>
          <p:grpSp>
            <p:nvGrpSpPr>
              <p:cNvPr id="4560" name="Google Shape;4560;p111"/>
              <p:cNvGrpSpPr/>
              <p:nvPr/>
            </p:nvGrpSpPr>
            <p:grpSpPr>
              <a:xfrm>
                <a:off x="1833536" y="-524249"/>
                <a:ext cx="914567" cy="940027"/>
                <a:chOff x="1833536" y="-524249"/>
                <a:chExt cx="914567" cy="940027"/>
              </a:xfrm>
            </p:grpSpPr>
            <p:sp>
              <p:nvSpPr>
                <p:cNvPr id="4561" name="Google Shape;4561;p111"/>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11"/>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11"/>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11"/>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11"/>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66" name="Google Shape;4566;p111"/>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11"/>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11"/>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11"/>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70" name="Google Shape;4570;p111"/>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1" name="Google Shape;4571;p111"/>
          <p:cNvGrpSpPr/>
          <p:nvPr/>
        </p:nvGrpSpPr>
        <p:grpSpPr>
          <a:xfrm>
            <a:off x="6715725" y="3714143"/>
            <a:ext cx="560636" cy="516497"/>
            <a:chOff x="6652051" y="3714143"/>
            <a:chExt cx="560636" cy="516497"/>
          </a:xfrm>
        </p:grpSpPr>
        <p:grpSp>
          <p:nvGrpSpPr>
            <p:cNvPr id="4572" name="Google Shape;4572;p111"/>
            <p:cNvGrpSpPr/>
            <p:nvPr/>
          </p:nvGrpSpPr>
          <p:grpSpPr>
            <a:xfrm>
              <a:off x="6669657" y="3716715"/>
              <a:ext cx="466768" cy="464314"/>
              <a:chOff x="3139766" y="765669"/>
              <a:chExt cx="886380" cy="881888"/>
            </a:xfrm>
          </p:grpSpPr>
          <p:grpSp>
            <p:nvGrpSpPr>
              <p:cNvPr id="4573" name="Google Shape;4573;p111"/>
              <p:cNvGrpSpPr/>
              <p:nvPr/>
            </p:nvGrpSpPr>
            <p:grpSpPr>
              <a:xfrm>
                <a:off x="3139766" y="765669"/>
                <a:ext cx="886380" cy="881888"/>
                <a:chOff x="3139766" y="765669"/>
                <a:chExt cx="886380" cy="881888"/>
              </a:xfrm>
            </p:grpSpPr>
            <p:sp>
              <p:nvSpPr>
                <p:cNvPr id="4574" name="Google Shape;4574;p111"/>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11"/>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11"/>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11"/>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11"/>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11"/>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11"/>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11"/>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11"/>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3" name="Google Shape;4583;p111"/>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11"/>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11"/>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11"/>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7" name="Google Shape;4587;p111"/>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8" name="Google Shape;4588;p111"/>
          <p:cNvGrpSpPr/>
          <p:nvPr/>
        </p:nvGrpSpPr>
        <p:grpSpPr>
          <a:xfrm>
            <a:off x="625184" y="1201451"/>
            <a:ext cx="2665073" cy="1317140"/>
            <a:chOff x="793334" y="1192826"/>
            <a:chExt cx="2665073" cy="1317140"/>
          </a:xfrm>
        </p:grpSpPr>
        <p:sp>
          <p:nvSpPr>
            <p:cNvPr id="4589" name="Google Shape;4589;p111"/>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11"/>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11"/>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11"/>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11"/>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11"/>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11"/>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11"/>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11"/>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11"/>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11"/>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11"/>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11"/>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11"/>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11"/>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11"/>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11"/>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11"/>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11"/>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11"/>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11"/>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11"/>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11"/>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11"/>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11"/>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11"/>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11"/>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11"/>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11"/>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11"/>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11"/>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11"/>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11"/>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11"/>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11"/>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11"/>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11"/>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11"/>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11"/>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11"/>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11"/>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11"/>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11"/>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11"/>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11"/>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11"/>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11"/>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11"/>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11"/>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11"/>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11"/>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11"/>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11"/>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11"/>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11"/>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11"/>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11"/>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11"/>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11"/>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11"/>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11"/>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11"/>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11"/>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11"/>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11"/>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11"/>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11"/>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11"/>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11"/>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11"/>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11"/>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11"/>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11"/>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11"/>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11"/>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11"/>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11"/>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11"/>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11"/>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11"/>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11"/>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11"/>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11"/>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11"/>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11"/>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11"/>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11"/>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11"/>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11"/>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11"/>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11"/>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11"/>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11"/>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11"/>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11"/>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11"/>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11"/>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11"/>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11"/>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11"/>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11"/>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11"/>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11"/>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11"/>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11"/>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11"/>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11"/>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11"/>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11"/>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11"/>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11"/>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11"/>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11"/>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11"/>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11"/>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11"/>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11"/>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11"/>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11"/>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11"/>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11"/>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11"/>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11"/>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11"/>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11"/>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11"/>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11"/>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11"/>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11"/>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11"/>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11"/>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11"/>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11"/>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11"/>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11"/>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11"/>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11"/>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11"/>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11"/>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11"/>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11"/>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11"/>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11"/>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11"/>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11"/>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11"/>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11"/>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11"/>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11"/>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11"/>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11"/>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11"/>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11"/>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11"/>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11"/>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11"/>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11"/>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11"/>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11"/>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11"/>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11"/>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11"/>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11"/>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11"/>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11"/>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11"/>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11"/>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11"/>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11"/>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11"/>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11"/>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11"/>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11"/>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11"/>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11"/>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11"/>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11"/>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11"/>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11"/>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11"/>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11"/>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11"/>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11"/>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11"/>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11"/>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11"/>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11"/>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11"/>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11"/>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11"/>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11"/>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11"/>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11"/>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11"/>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11"/>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11"/>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11"/>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11"/>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11"/>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11"/>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11"/>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11"/>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11"/>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11"/>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11"/>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11"/>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11"/>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11"/>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11"/>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11"/>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11"/>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11"/>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11"/>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11"/>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11"/>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11"/>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11"/>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11"/>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11"/>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11"/>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11"/>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11"/>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11"/>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11"/>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11"/>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11"/>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11"/>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11"/>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11"/>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11"/>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11"/>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11"/>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11"/>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11"/>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11"/>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11"/>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11"/>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11"/>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11"/>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11"/>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11"/>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11"/>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11"/>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11"/>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11"/>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11"/>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11"/>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11"/>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11"/>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11"/>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11"/>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11"/>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11"/>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11"/>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11"/>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11"/>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11"/>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11"/>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11"/>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11"/>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11"/>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11"/>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11"/>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11"/>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11"/>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11"/>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11"/>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11"/>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11"/>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11"/>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11"/>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11"/>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11"/>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11"/>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11"/>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11"/>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11"/>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11"/>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11"/>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11"/>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11"/>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11"/>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11"/>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11"/>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11"/>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11"/>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11"/>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11"/>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11"/>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11"/>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11"/>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11"/>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11"/>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11"/>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11"/>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11"/>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11"/>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11"/>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11"/>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11"/>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11"/>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11"/>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11"/>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11"/>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11"/>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11"/>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11"/>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11"/>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11"/>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11"/>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11"/>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11"/>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11"/>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11"/>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11"/>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11"/>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11"/>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11"/>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11"/>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11"/>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11"/>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11"/>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11"/>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11"/>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11"/>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11"/>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11"/>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11"/>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11"/>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11"/>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11"/>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11"/>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11"/>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11"/>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11"/>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11"/>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11"/>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11"/>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11"/>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11"/>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11"/>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11"/>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11"/>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11"/>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11"/>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11"/>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11"/>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11"/>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11"/>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11"/>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11"/>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11"/>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11"/>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11"/>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11"/>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11"/>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11"/>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11"/>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11"/>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11"/>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11"/>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11"/>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11"/>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11"/>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11"/>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11"/>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11"/>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11"/>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11"/>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11"/>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11"/>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11"/>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11"/>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11"/>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11"/>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11"/>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11"/>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11"/>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11"/>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11"/>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11"/>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11"/>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11"/>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11"/>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11"/>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11"/>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11"/>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11"/>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11"/>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11"/>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11"/>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11"/>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11"/>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11"/>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11"/>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11"/>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11"/>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11"/>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11"/>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11"/>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11"/>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11"/>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11"/>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11"/>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11"/>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11"/>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11"/>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11"/>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11"/>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11"/>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11"/>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11"/>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11"/>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11"/>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11"/>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11"/>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11"/>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11"/>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11"/>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11"/>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11"/>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11"/>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11"/>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11"/>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11"/>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11"/>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11"/>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11"/>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11"/>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11"/>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11"/>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11"/>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11"/>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11"/>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11"/>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11"/>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11"/>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11"/>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11"/>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11"/>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11"/>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11"/>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11"/>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11"/>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11"/>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11"/>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11"/>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11"/>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11"/>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11"/>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11"/>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11"/>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11"/>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11"/>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11"/>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11"/>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11"/>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11"/>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11"/>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11"/>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11"/>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11"/>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11"/>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11"/>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11"/>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11"/>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11"/>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11"/>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11"/>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11"/>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11"/>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11"/>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11"/>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11"/>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11"/>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11"/>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11"/>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11"/>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11"/>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11"/>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11"/>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11"/>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11"/>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11"/>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11"/>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11"/>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11"/>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11"/>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11"/>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11"/>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11"/>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11"/>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11"/>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11"/>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11"/>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11"/>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11"/>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11"/>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11"/>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11"/>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11"/>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11"/>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11"/>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11"/>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11"/>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11"/>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11"/>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11"/>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11"/>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11"/>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11"/>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11"/>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11"/>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11"/>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11"/>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11"/>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11"/>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11"/>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11"/>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11"/>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11"/>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11"/>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11"/>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11"/>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11"/>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11"/>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11"/>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11"/>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11"/>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11"/>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11"/>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11"/>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11"/>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11"/>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11"/>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11"/>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11"/>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11"/>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11"/>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11"/>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11"/>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11"/>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11"/>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11"/>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11"/>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11"/>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11"/>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11"/>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11"/>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11"/>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11"/>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11"/>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11"/>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11"/>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11"/>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11"/>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11"/>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11"/>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11"/>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11"/>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11"/>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11"/>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11"/>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11"/>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11"/>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11"/>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11"/>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11"/>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11"/>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11"/>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11"/>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11"/>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11"/>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11"/>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11"/>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11"/>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11"/>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11"/>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11"/>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11"/>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11"/>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11"/>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11"/>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11"/>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11"/>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11"/>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11"/>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11"/>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11"/>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11"/>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11"/>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11"/>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11"/>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11"/>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11"/>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11"/>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11"/>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11"/>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11"/>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11"/>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11"/>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11"/>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11"/>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11"/>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11"/>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11"/>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11"/>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11"/>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11"/>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11"/>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11"/>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11"/>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11"/>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11"/>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11"/>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11"/>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11"/>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11"/>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11"/>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11"/>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11"/>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11"/>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11"/>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11"/>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11"/>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11"/>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11"/>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11"/>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11"/>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11"/>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11"/>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11"/>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11"/>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11"/>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11"/>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11"/>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11"/>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11"/>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11"/>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11"/>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11"/>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11"/>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11"/>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11"/>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11"/>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11"/>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11"/>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11"/>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11"/>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11"/>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11"/>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11"/>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11"/>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11"/>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11"/>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11"/>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11"/>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11"/>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11"/>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11"/>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11"/>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11"/>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11"/>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11"/>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11"/>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11"/>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11"/>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11"/>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11"/>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11"/>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11"/>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11"/>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11"/>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11"/>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11"/>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11"/>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11"/>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11"/>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11"/>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11"/>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11"/>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11"/>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11"/>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11"/>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11"/>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11"/>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11"/>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11"/>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11"/>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11"/>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11"/>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11"/>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11"/>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11"/>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11"/>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11"/>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11"/>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11"/>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11"/>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11"/>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11"/>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11"/>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11"/>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11"/>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11"/>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11"/>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11"/>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11"/>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11"/>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11"/>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11"/>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11"/>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11"/>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11"/>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11"/>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11"/>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11"/>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11"/>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11"/>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11"/>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11"/>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11"/>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11"/>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11"/>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11"/>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11"/>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11"/>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11"/>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11"/>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11"/>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11"/>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11"/>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11"/>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11"/>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11"/>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11"/>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11"/>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11"/>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11"/>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11"/>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11"/>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11"/>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11"/>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11"/>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11"/>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11"/>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11"/>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11"/>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11"/>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11"/>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11"/>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11"/>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11"/>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11"/>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11"/>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11"/>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11"/>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11"/>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11"/>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11"/>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11"/>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11"/>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11"/>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11"/>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11"/>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11"/>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11"/>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11"/>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11"/>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11"/>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11"/>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11"/>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11"/>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11"/>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11"/>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11"/>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11"/>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11"/>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11"/>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11"/>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11"/>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11"/>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11"/>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11"/>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11"/>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11"/>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11"/>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11"/>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11"/>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11"/>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11"/>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11"/>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11"/>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11"/>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11"/>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11"/>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11"/>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11"/>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11"/>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11"/>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11"/>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11"/>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11"/>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11"/>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11"/>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11"/>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11"/>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11"/>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11"/>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11"/>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11"/>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11"/>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11"/>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11"/>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11"/>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11"/>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11"/>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11"/>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11"/>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11"/>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11"/>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11"/>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11"/>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11"/>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11"/>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11"/>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11"/>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11"/>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11"/>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11"/>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11"/>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11"/>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11"/>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11"/>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11"/>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11"/>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11"/>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11"/>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11"/>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11"/>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11"/>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11"/>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11"/>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11"/>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11"/>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11"/>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11"/>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11"/>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11"/>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11"/>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11"/>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11"/>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11"/>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11"/>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11"/>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11"/>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11"/>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11"/>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11"/>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11"/>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11"/>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11"/>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11"/>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11"/>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11"/>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11"/>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11"/>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11"/>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11"/>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11"/>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11"/>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11"/>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11"/>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11"/>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11"/>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11"/>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11"/>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11"/>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11"/>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11"/>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11"/>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11"/>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11"/>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11"/>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11"/>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11"/>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11"/>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11"/>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11"/>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11"/>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11"/>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11"/>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11"/>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11"/>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11"/>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11"/>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11"/>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11"/>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11"/>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11"/>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11"/>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11"/>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11"/>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11"/>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11"/>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11"/>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11"/>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11"/>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11"/>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11"/>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11"/>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11"/>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11"/>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11"/>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11"/>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11"/>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11"/>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11"/>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11"/>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11"/>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11"/>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11"/>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11"/>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11"/>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11"/>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11"/>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11"/>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11"/>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11"/>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11"/>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11"/>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11"/>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11"/>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11"/>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11"/>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11"/>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11"/>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11"/>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11"/>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11"/>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11"/>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11"/>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11"/>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11"/>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11"/>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11"/>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11"/>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11"/>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11"/>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11"/>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11"/>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11"/>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11"/>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11"/>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11"/>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11"/>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11"/>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11"/>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11"/>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11"/>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11"/>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11"/>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11"/>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11"/>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11"/>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11"/>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11"/>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11"/>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11"/>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11"/>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11"/>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11"/>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11"/>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11"/>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11"/>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11"/>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11"/>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11"/>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11"/>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11"/>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11"/>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11"/>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11"/>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11"/>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11"/>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11"/>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11"/>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11"/>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11"/>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11"/>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11"/>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11"/>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11"/>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11"/>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11"/>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11"/>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11"/>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11"/>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11"/>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11"/>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11"/>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11"/>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11"/>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11"/>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11"/>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11"/>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11"/>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11"/>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11"/>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11"/>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11"/>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11"/>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11"/>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11"/>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11"/>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11"/>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11"/>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11"/>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11"/>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11"/>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11"/>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11"/>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11"/>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11"/>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11"/>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11"/>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11"/>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11"/>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11"/>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11"/>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11"/>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11"/>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11"/>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11"/>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11"/>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11"/>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11"/>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11"/>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11"/>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11"/>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11"/>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11"/>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11"/>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11"/>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11"/>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11"/>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11"/>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11"/>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11"/>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11"/>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11"/>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11"/>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11"/>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11"/>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11"/>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11"/>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11"/>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11"/>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11"/>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11"/>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11"/>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11"/>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11"/>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11"/>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11"/>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11"/>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11"/>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11"/>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11"/>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11"/>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11"/>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11"/>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11"/>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11"/>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11"/>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11"/>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11"/>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11"/>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11"/>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11"/>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11"/>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11"/>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11"/>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11"/>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11"/>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11"/>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11"/>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11"/>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11"/>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11"/>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11"/>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11"/>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11"/>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11"/>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11"/>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11"/>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11"/>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11"/>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11"/>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11"/>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11"/>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11"/>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11"/>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11"/>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11"/>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11"/>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11"/>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11"/>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11"/>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11"/>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11"/>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11"/>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11"/>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11"/>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11"/>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11"/>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11"/>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11"/>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11"/>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11"/>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11"/>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11"/>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11"/>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11"/>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11"/>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11"/>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11"/>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11"/>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11"/>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11"/>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11"/>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11"/>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11"/>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11"/>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11"/>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11"/>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11"/>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11"/>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11"/>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11"/>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11"/>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11"/>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11"/>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11"/>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11"/>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11"/>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11"/>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11"/>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11"/>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11"/>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11"/>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11"/>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11"/>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11"/>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11"/>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11"/>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11"/>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11"/>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11"/>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11"/>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11"/>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11"/>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11"/>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11"/>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11"/>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11"/>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11"/>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11"/>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11"/>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11"/>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11"/>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11"/>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11"/>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11"/>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11"/>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11"/>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11"/>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11"/>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11"/>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11"/>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11"/>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11"/>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11"/>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11"/>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11"/>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11"/>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11"/>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11"/>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11"/>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11"/>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11"/>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11"/>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11"/>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11"/>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11"/>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11"/>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11"/>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11"/>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11"/>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11"/>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11"/>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11"/>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11"/>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11"/>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11"/>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11"/>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11"/>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11"/>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11"/>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11"/>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11"/>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11"/>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11"/>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11"/>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11"/>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11"/>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11"/>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11"/>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11"/>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11"/>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11"/>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11"/>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11"/>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11"/>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11"/>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11"/>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11"/>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11"/>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11"/>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11"/>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11"/>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11"/>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11"/>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11"/>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11"/>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11"/>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11"/>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11"/>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11"/>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11"/>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11"/>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11"/>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11"/>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11"/>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11"/>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11"/>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11"/>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11"/>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11"/>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11"/>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11"/>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11"/>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11"/>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11"/>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11"/>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11"/>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11"/>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11"/>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11"/>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11"/>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11"/>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11"/>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11"/>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11"/>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11"/>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11"/>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11"/>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11"/>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11"/>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11"/>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11"/>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11"/>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11"/>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11"/>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11"/>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11"/>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11"/>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11"/>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11"/>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11"/>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11"/>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11"/>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11"/>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11"/>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11"/>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11"/>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11"/>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11"/>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11"/>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11"/>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11"/>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11"/>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11"/>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11"/>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11"/>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11"/>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11"/>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11"/>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11"/>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11"/>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11"/>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11"/>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11"/>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11"/>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11"/>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11"/>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11"/>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11"/>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11"/>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11"/>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11"/>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11"/>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11"/>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11"/>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11"/>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11"/>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11"/>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11"/>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11"/>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11"/>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11"/>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11"/>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11"/>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11"/>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11"/>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11"/>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11"/>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11"/>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11"/>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11"/>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11"/>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11"/>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11"/>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11"/>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11"/>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11"/>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11"/>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11"/>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11"/>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11"/>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11"/>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11"/>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11"/>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11"/>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11"/>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11"/>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11"/>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11"/>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11"/>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11"/>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11"/>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11"/>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11"/>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11"/>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11"/>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11"/>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11"/>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11"/>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11"/>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11"/>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11"/>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11"/>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11"/>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11"/>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11"/>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11"/>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11"/>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11"/>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11"/>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11"/>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11"/>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11"/>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11"/>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11"/>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11"/>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11"/>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11"/>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11"/>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11"/>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11"/>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11"/>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11"/>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11"/>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11"/>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11"/>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11"/>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11"/>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11"/>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11"/>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11"/>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11"/>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11"/>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11"/>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11"/>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11"/>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11"/>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11"/>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11"/>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11"/>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11"/>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11"/>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11"/>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11"/>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11"/>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11"/>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11"/>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11"/>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11"/>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11"/>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11"/>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11"/>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11"/>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11"/>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11"/>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11"/>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11"/>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11"/>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11"/>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11"/>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11"/>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11"/>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11"/>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11"/>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11"/>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11"/>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11"/>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11"/>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11"/>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11"/>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11"/>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11"/>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11"/>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11"/>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11"/>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11"/>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11"/>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11"/>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11"/>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11"/>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11"/>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11"/>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11"/>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11"/>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11"/>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11"/>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11"/>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11"/>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11"/>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11"/>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11"/>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11"/>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11"/>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11"/>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11"/>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11"/>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11"/>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11"/>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11"/>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11"/>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11"/>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11"/>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11"/>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11"/>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11"/>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11"/>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11"/>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11"/>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11"/>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11"/>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11"/>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11"/>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11"/>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11"/>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11"/>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11"/>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11"/>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11"/>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11"/>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11"/>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11"/>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11"/>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11"/>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11"/>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11"/>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11"/>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11"/>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11"/>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11"/>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11"/>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11"/>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11"/>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11"/>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11"/>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11"/>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11"/>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11"/>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11"/>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11"/>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11"/>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11"/>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11"/>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11"/>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11"/>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11"/>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11"/>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11"/>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11"/>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11"/>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11"/>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11"/>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11"/>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11"/>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11"/>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11"/>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11"/>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11"/>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11"/>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11"/>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11"/>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11"/>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11"/>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11"/>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11"/>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11"/>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11"/>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11"/>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11"/>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11"/>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11"/>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11"/>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11"/>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11"/>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11"/>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11"/>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11"/>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11"/>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11"/>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11"/>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11"/>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11"/>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11"/>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11"/>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11"/>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11"/>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11"/>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11"/>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11"/>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11"/>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11"/>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11"/>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11"/>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11"/>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11"/>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11"/>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11"/>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11"/>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11"/>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11"/>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11"/>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11"/>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11"/>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11"/>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11"/>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11"/>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11"/>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11"/>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11"/>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11"/>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11"/>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11"/>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11"/>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11"/>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11"/>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11"/>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11"/>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11"/>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11"/>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11"/>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11"/>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11"/>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11"/>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11"/>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11"/>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11"/>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11"/>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11"/>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11"/>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11"/>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11"/>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11"/>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11"/>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11"/>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11"/>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11"/>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11"/>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11"/>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11"/>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11"/>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11"/>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11"/>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11"/>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11"/>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11"/>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11"/>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11"/>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11"/>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11"/>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11"/>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11"/>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11"/>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11"/>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11"/>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11"/>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11"/>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11"/>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11"/>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11"/>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11"/>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11"/>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11"/>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11"/>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11"/>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11"/>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11"/>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11"/>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11"/>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11"/>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11"/>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11"/>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11"/>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11"/>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11"/>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11"/>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11"/>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11"/>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11"/>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11"/>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11"/>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11"/>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11"/>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11"/>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11"/>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11"/>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11"/>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11"/>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11"/>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11"/>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11"/>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11"/>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11"/>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11"/>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11"/>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11"/>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11"/>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11"/>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11"/>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11"/>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11"/>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11"/>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11"/>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11"/>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11"/>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11"/>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11"/>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11"/>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11"/>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11"/>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11"/>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11"/>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11"/>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11"/>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11"/>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11"/>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11"/>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11"/>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11"/>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11"/>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11"/>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11"/>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11"/>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11"/>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11"/>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11"/>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11"/>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11"/>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11"/>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11"/>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11"/>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11"/>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11"/>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11"/>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11"/>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11"/>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11"/>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11"/>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11"/>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11"/>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11"/>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11"/>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11"/>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11"/>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11"/>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11"/>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11"/>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11"/>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11"/>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11"/>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11"/>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11"/>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11"/>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11"/>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11"/>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11"/>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11"/>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11"/>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11"/>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11"/>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11"/>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11"/>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11"/>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11"/>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11"/>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11"/>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11"/>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11"/>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11"/>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11"/>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11"/>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11"/>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11"/>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11"/>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11"/>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11"/>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11"/>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11"/>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11"/>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11"/>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11"/>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11"/>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11"/>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11"/>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11"/>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11"/>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11"/>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11"/>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11"/>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11"/>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11"/>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11"/>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11"/>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11"/>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11"/>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11"/>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11"/>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11"/>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11"/>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11"/>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11"/>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11"/>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11"/>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11"/>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11"/>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11"/>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11"/>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11"/>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11"/>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11"/>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11"/>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11"/>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11"/>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11"/>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11"/>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11"/>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11"/>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11"/>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11"/>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11"/>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11"/>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11"/>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11"/>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11"/>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11"/>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11"/>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11"/>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11"/>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11"/>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11"/>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11"/>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11"/>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11"/>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11"/>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11"/>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11"/>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11"/>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11"/>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11"/>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11"/>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11"/>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11"/>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11"/>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11"/>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11"/>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11"/>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11"/>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11"/>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11"/>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11"/>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11"/>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11"/>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11"/>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11"/>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11"/>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11"/>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11"/>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11"/>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11"/>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11"/>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11"/>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11"/>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11"/>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11"/>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11"/>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11"/>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11"/>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11"/>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11"/>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11"/>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11"/>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11"/>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11"/>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11"/>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11"/>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11"/>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11"/>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11"/>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11"/>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11"/>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11"/>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11"/>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11"/>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11"/>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11"/>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11"/>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11"/>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11"/>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11"/>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11"/>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11"/>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11"/>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11"/>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11"/>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11"/>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11"/>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11"/>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11"/>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11"/>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11"/>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11"/>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11"/>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11"/>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11"/>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11"/>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11"/>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11"/>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11"/>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11"/>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11"/>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11"/>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11"/>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11"/>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11"/>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11"/>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11"/>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11"/>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11"/>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11"/>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11"/>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11"/>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11"/>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11"/>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11"/>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11"/>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11"/>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11"/>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11"/>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11"/>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11"/>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11"/>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11"/>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11"/>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11"/>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11"/>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11"/>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11"/>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11"/>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11"/>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11"/>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11"/>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11"/>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11"/>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11"/>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11"/>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11"/>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11"/>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11"/>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11"/>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11"/>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11"/>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11"/>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11"/>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11"/>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11"/>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11"/>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11"/>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11"/>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11"/>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11"/>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11"/>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11"/>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11"/>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11"/>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11"/>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11"/>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11"/>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11"/>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11"/>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11"/>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11"/>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11"/>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11"/>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11"/>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11"/>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11"/>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11"/>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11"/>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11"/>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11"/>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11"/>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11"/>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11"/>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11"/>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11"/>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11"/>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11"/>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11"/>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11"/>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11"/>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11"/>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11"/>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11"/>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11"/>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11"/>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11"/>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11"/>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11"/>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11"/>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11"/>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11"/>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11"/>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11"/>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11"/>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11"/>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11"/>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11"/>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11"/>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11"/>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11"/>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11"/>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11"/>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11"/>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11"/>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11"/>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11"/>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11"/>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11"/>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11"/>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11"/>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11"/>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11"/>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11"/>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11"/>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11"/>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11"/>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11"/>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11"/>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11"/>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11"/>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11"/>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11"/>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11"/>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11"/>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11"/>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11"/>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11"/>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11"/>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11"/>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11"/>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11"/>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11"/>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11"/>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11"/>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11"/>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11"/>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11"/>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11"/>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11"/>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11"/>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11"/>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11"/>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11"/>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11"/>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11"/>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11"/>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11"/>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11"/>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11"/>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11"/>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11"/>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11"/>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11"/>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11"/>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11"/>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11"/>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11"/>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11"/>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11"/>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11"/>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11"/>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11"/>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11"/>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11"/>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11"/>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11"/>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11"/>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11"/>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11"/>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11"/>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11"/>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11"/>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11"/>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11"/>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11"/>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11"/>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11"/>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11"/>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11"/>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11"/>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11"/>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11"/>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11"/>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11"/>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11"/>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11"/>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11"/>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11"/>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11"/>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11"/>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11"/>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11"/>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11"/>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11"/>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11"/>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11"/>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11"/>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11"/>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11"/>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11"/>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11"/>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11"/>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11"/>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11"/>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11"/>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11"/>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11"/>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11"/>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11"/>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11"/>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11"/>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11"/>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11"/>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11"/>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11"/>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11"/>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11"/>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11"/>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11"/>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11"/>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11"/>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11"/>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11"/>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11"/>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11"/>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11"/>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11"/>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11"/>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11"/>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11"/>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11"/>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11"/>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11"/>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11"/>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11"/>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11"/>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11"/>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11"/>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11"/>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11"/>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11"/>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11"/>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11"/>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11"/>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11"/>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11"/>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11"/>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11"/>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11"/>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11"/>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11"/>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11"/>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11"/>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11"/>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11"/>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11"/>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11"/>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11"/>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11"/>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11"/>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11"/>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11"/>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11"/>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11"/>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11"/>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11"/>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11"/>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11"/>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11"/>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11"/>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11"/>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11"/>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11"/>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11"/>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11"/>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11"/>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11"/>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11"/>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11"/>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11"/>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11"/>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11"/>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11"/>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11"/>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11"/>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11"/>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11"/>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11"/>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11"/>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11"/>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11"/>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11"/>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11"/>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11"/>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11"/>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11"/>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11"/>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11"/>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11"/>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11"/>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11"/>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11"/>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11"/>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11"/>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11"/>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11"/>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11"/>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11"/>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11"/>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11"/>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11"/>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11"/>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11"/>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11"/>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11"/>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11"/>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11"/>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11"/>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11"/>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11"/>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11"/>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11"/>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11"/>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11"/>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11"/>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11"/>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11"/>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11"/>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11"/>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11"/>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11"/>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11"/>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11"/>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11"/>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11"/>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11"/>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11"/>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11"/>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11"/>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11"/>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11"/>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11"/>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11"/>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11"/>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11"/>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11"/>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11"/>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11"/>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11"/>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11"/>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11"/>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11"/>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11"/>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11"/>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11"/>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11"/>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11"/>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11"/>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11"/>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11"/>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11"/>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11"/>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11"/>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11"/>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11"/>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11"/>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11"/>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11"/>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11"/>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11"/>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11"/>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11"/>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11"/>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11"/>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11"/>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11"/>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11"/>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11"/>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11"/>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11"/>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11"/>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11"/>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11"/>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11"/>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11"/>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11"/>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11"/>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11"/>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11"/>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11"/>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11"/>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11"/>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11"/>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11"/>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11"/>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11"/>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11"/>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11"/>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11"/>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11"/>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11"/>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11"/>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11"/>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11"/>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11"/>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11"/>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11"/>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11"/>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11"/>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11"/>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11"/>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11"/>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11"/>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11"/>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11"/>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11"/>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11"/>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11"/>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11"/>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11"/>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11"/>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11"/>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11"/>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11"/>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11"/>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11"/>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11"/>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11"/>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11"/>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11"/>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11"/>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11"/>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11"/>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11"/>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11"/>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11"/>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11"/>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11"/>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11"/>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11"/>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11"/>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11"/>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11"/>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11"/>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11"/>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11"/>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11"/>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11"/>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11"/>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11"/>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11"/>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11"/>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11"/>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11"/>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11"/>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11"/>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11"/>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11"/>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11"/>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11"/>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11"/>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11"/>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11"/>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111"/>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11"/>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11"/>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11"/>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11"/>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11"/>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11"/>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11"/>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11"/>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11"/>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11"/>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11"/>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11"/>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11"/>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11"/>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11"/>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11"/>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11"/>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11"/>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11"/>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11"/>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11"/>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11"/>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11"/>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11"/>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11"/>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11"/>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11"/>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11"/>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11"/>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11"/>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11"/>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11"/>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11"/>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11"/>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11"/>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11"/>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11"/>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11"/>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11"/>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11"/>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11"/>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11"/>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11"/>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11"/>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11"/>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11"/>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11"/>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11"/>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11"/>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11"/>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11"/>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11"/>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11"/>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11"/>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11"/>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11"/>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11"/>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11"/>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11"/>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11"/>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11"/>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11"/>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11"/>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11"/>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11"/>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11"/>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11"/>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11"/>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11"/>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11"/>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11"/>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11"/>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11"/>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11"/>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11"/>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11"/>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11"/>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11"/>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11"/>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11"/>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11"/>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11"/>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11"/>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11"/>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11"/>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11"/>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11"/>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11"/>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11"/>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11"/>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11"/>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11"/>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11"/>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11"/>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11"/>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11"/>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11"/>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11"/>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11"/>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11"/>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11"/>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11"/>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111"/>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11"/>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11"/>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11"/>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11"/>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11"/>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11"/>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11"/>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11"/>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11"/>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11"/>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11"/>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11"/>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11"/>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11"/>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11"/>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11"/>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11"/>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11"/>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11"/>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11"/>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11"/>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11"/>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11"/>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11"/>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11"/>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11"/>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11"/>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11"/>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11"/>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11"/>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11"/>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11"/>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11"/>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11"/>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11"/>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11"/>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11"/>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11"/>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11"/>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11"/>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11"/>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11"/>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11"/>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11"/>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11"/>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11"/>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11"/>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11"/>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11"/>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11"/>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11"/>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11"/>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11"/>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11"/>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11"/>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11"/>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11"/>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11"/>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11"/>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11"/>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11"/>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11"/>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11"/>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11"/>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11"/>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11"/>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11"/>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11"/>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11"/>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11"/>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11"/>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11"/>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11"/>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11"/>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11"/>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11"/>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11"/>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11"/>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11"/>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11"/>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11"/>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11"/>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11"/>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11"/>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11"/>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11"/>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11"/>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11"/>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11"/>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11"/>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11"/>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11"/>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11"/>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11"/>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11"/>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11"/>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11"/>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11"/>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11"/>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11"/>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111"/>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11"/>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11"/>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11"/>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11"/>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11"/>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11"/>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11"/>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11"/>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11"/>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11"/>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11"/>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11"/>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11"/>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11"/>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11"/>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11"/>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11"/>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11"/>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11"/>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11"/>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11"/>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11"/>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11"/>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11"/>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11"/>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11"/>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11"/>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11"/>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11"/>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11"/>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11"/>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11"/>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11"/>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11"/>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11"/>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11"/>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11"/>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11"/>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11"/>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11"/>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11"/>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11"/>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11"/>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11"/>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11"/>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11"/>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11"/>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11"/>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11"/>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11"/>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11"/>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11"/>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11"/>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11"/>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11"/>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11"/>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11"/>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11"/>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11"/>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11"/>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11"/>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11"/>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11"/>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11"/>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11"/>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11"/>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11"/>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11"/>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11"/>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11"/>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11"/>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11"/>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11"/>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11"/>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11"/>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11"/>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11"/>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11"/>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11"/>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11"/>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11"/>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11"/>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11"/>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11"/>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11"/>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11"/>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11"/>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11"/>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11"/>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11"/>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11"/>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11"/>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11"/>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11"/>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11"/>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11"/>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11"/>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11"/>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11"/>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11"/>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11"/>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11"/>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11"/>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11"/>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11"/>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11"/>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11"/>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11"/>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11"/>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11"/>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11"/>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11"/>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11"/>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11"/>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11"/>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11"/>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11"/>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11"/>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11"/>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11"/>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11"/>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11"/>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11"/>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11"/>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11"/>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11"/>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11"/>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11"/>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11"/>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11"/>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11"/>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11"/>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11"/>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11"/>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11"/>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11"/>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11"/>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11"/>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11"/>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11"/>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11"/>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11"/>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11"/>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11"/>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11"/>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11"/>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11"/>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11"/>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11"/>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11"/>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11"/>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11"/>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11"/>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11"/>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11"/>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11"/>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11"/>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11"/>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11"/>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11"/>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11"/>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11"/>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11"/>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11"/>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11"/>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11"/>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11"/>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11"/>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11"/>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11"/>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11"/>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11"/>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11"/>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11"/>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11"/>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11"/>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11"/>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11"/>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11"/>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11"/>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11"/>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11"/>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11"/>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11"/>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11"/>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11"/>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11"/>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11"/>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11"/>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11"/>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11"/>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11"/>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11"/>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11"/>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11"/>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11"/>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11"/>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11"/>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11"/>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11"/>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11"/>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11"/>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11"/>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11"/>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11"/>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11"/>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11"/>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11"/>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11"/>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11"/>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11"/>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11"/>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11"/>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11"/>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11"/>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11"/>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11"/>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11"/>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11"/>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11"/>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11"/>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11"/>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11"/>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11"/>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11"/>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11"/>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11"/>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11"/>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11"/>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11"/>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11"/>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11"/>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11"/>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11"/>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11"/>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11"/>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11"/>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11"/>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11"/>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11"/>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11"/>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11"/>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11"/>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11"/>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11"/>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11"/>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11"/>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11"/>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11"/>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11"/>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11"/>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11"/>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11"/>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11"/>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11"/>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11"/>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11"/>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11"/>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11"/>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11"/>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11"/>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11"/>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11"/>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11"/>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11"/>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11"/>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11"/>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11"/>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11"/>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11"/>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11"/>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11"/>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11"/>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11"/>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11"/>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11"/>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11"/>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11"/>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11"/>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11"/>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11"/>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11"/>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11"/>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11"/>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11"/>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11"/>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11"/>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11"/>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11"/>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11"/>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11"/>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11"/>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11"/>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11"/>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11"/>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11"/>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11"/>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11"/>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11"/>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11"/>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11"/>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11"/>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11"/>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11"/>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11"/>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11"/>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11"/>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11"/>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11"/>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11"/>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11"/>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11"/>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11"/>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11"/>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11"/>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11"/>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11"/>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11"/>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11"/>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11"/>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11"/>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11"/>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11"/>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11"/>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11"/>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11"/>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11"/>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11"/>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11"/>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11"/>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11"/>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11"/>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11"/>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11"/>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11"/>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11"/>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11"/>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11"/>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11"/>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11"/>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11"/>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11"/>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11"/>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11"/>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11"/>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11"/>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11"/>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11"/>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11"/>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11"/>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11"/>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11"/>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11"/>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11"/>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11"/>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11"/>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11"/>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11"/>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11"/>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11"/>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11"/>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11"/>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11"/>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11"/>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11"/>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11"/>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11"/>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11"/>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11"/>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11"/>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11"/>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11"/>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11"/>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11"/>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11"/>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11"/>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11"/>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11"/>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11"/>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11"/>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11"/>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11"/>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11"/>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11"/>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11"/>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11"/>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11"/>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11"/>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11"/>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11"/>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11"/>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11"/>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11"/>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11"/>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11"/>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11"/>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11"/>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11"/>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11"/>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11"/>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11"/>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11"/>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11"/>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11"/>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11"/>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11"/>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11"/>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11"/>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11"/>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11"/>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11"/>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11"/>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11"/>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11"/>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11"/>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11"/>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11"/>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11"/>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11"/>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11"/>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11"/>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11"/>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11"/>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11"/>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11"/>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11"/>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11"/>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11"/>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11"/>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11"/>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11"/>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11"/>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11"/>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11"/>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11"/>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11"/>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11"/>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11"/>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11"/>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11"/>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11"/>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11"/>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11"/>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11"/>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11"/>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11"/>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11"/>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11"/>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11"/>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11"/>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11"/>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11"/>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11"/>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11"/>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11"/>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11"/>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11"/>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11"/>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11"/>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11"/>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11"/>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11"/>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11"/>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11"/>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11"/>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11"/>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11"/>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11"/>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11"/>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11"/>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11"/>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11"/>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11"/>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11"/>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11"/>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11"/>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11"/>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11"/>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11"/>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11"/>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11"/>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11"/>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11"/>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11"/>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11"/>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11"/>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11"/>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11"/>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11"/>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11"/>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11"/>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11"/>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11"/>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11"/>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11"/>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11"/>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11"/>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11"/>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11"/>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11"/>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11"/>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11"/>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11"/>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11"/>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11"/>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11"/>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11"/>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11"/>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11"/>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11"/>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11"/>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11"/>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11"/>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11"/>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11"/>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11"/>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11"/>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11"/>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11"/>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11"/>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11"/>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11"/>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11"/>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11"/>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11"/>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11"/>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11"/>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11"/>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11"/>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11"/>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11"/>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11"/>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11"/>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11"/>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11"/>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11"/>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11"/>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11"/>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11"/>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11"/>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11"/>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11"/>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11"/>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11"/>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11"/>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11"/>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11"/>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11"/>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11"/>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11"/>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11"/>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11"/>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11"/>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11"/>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11"/>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11"/>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11"/>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11"/>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11"/>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11"/>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11"/>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11"/>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11"/>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11"/>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11"/>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11"/>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11"/>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11"/>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11"/>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11"/>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11"/>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11"/>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11"/>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11"/>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11"/>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11"/>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11"/>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11"/>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11"/>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11"/>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11"/>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11"/>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11"/>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11"/>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11"/>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11"/>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11"/>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11"/>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11"/>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11"/>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11"/>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11"/>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11"/>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11"/>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11"/>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11"/>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11"/>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11"/>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11"/>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11"/>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11"/>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11"/>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11"/>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11"/>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11"/>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11"/>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11"/>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11"/>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11"/>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11"/>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11"/>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11"/>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11"/>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11"/>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11"/>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11"/>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11"/>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11"/>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11"/>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11"/>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11"/>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11"/>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11"/>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11"/>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11"/>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11"/>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11"/>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11"/>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11"/>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11"/>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11"/>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11"/>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11"/>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11"/>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11"/>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11"/>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11"/>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11"/>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11"/>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11"/>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11"/>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11"/>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11"/>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11"/>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11"/>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11"/>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11"/>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11"/>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11"/>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11"/>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11"/>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11"/>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11"/>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11"/>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11"/>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11"/>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11"/>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11"/>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11"/>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11"/>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11"/>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11"/>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11"/>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11"/>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11"/>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11"/>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11"/>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11"/>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11"/>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11"/>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11"/>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11"/>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11"/>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11"/>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11"/>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11"/>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11"/>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11"/>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11"/>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11"/>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11"/>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11"/>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11"/>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11"/>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11"/>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11"/>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11"/>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11"/>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11"/>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11"/>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11"/>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11"/>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11"/>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11"/>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11"/>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11"/>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11"/>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11"/>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11"/>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11"/>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11"/>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111"/>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11"/>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11"/>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11"/>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11"/>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11"/>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11"/>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11"/>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11"/>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11"/>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11"/>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11"/>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11"/>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11"/>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11"/>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11"/>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11"/>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11"/>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11"/>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11"/>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11"/>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11"/>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11"/>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11"/>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11"/>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11"/>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11"/>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11"/>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11"/>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11"/>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11"/>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11"/>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11"/>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11"/>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11"/>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11"/>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11"/>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11"/>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11"/>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11"/>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11"/>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11"/>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11"/>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11"/>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111"/>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11"/>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11"/>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11"/>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11"/>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11"/>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11"/>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11"/>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11"/>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11"/>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11"/>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11"/>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11"/>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11"/>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11"/>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11"/>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11"/>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11"/>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11"/>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11"/>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11"/>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11"/>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11"/>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11"/>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11"/>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11"/>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11"/>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11"/>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11"/>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11"/>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11"/>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11"/>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11"/>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11"/>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11"/>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11"/>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11"/>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11"/>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11"/>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11"/>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11"/>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11"/>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11"/>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11"/>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11"/>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11"/>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11"/>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11"/>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11"/>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11"/>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11"/>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11"/>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11"/>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11"/>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11"/>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11"/>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11"/>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11"/>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11"/>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11"/>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11"/>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11"/>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11"/>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11"/>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11"/>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11"/>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11"/>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11"/>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11"/>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11"/>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11"/>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11"/>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11"/>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11"/>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11"/>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11"/>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11"/>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11"/>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11"/>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11"/>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11"/>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11"/>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11"/>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11"/>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11"/>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11"/>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11"/>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11"/>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11"/>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11"/>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11"/>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11"/>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11"/>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11"/>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11"/>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11"/>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11"/>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11"/>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11"/>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11"/>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11"/>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11"/>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11"/>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11"/>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11"/>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11"/>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11"/>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11"/>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11"/>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11"/>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11"/>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11"/>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11"/>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11"/>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11"/>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11"/>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11"/>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11"/>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11"/>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11"/>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11"/>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11"/>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11"/>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11"/>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11"/>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11"/>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11"/>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11"/>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11"/>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11"/>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11"/>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11"/>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11"/>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11"/>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11"/>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11"/>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11"/>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11"/>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11"/>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11"/>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11"/>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11"/>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11"/>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11"/>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11"/>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11"/>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11"/>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11"/>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11"/>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11"/>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11"/>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11"/>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11"/>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11"/>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11"/>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11"/>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11"/>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11"/>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11"/>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11"/>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11"/>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11"/>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11"/>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11"/>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11"/>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11"/>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11"/>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11"/>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11"/>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11"/>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11"/>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11"/>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11"/>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11"/>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11"/>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11"/>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11"/>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11"/>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11"/>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11"/>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11"/>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11"/>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11"/>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11"/>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11"/>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11"/>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11"/>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11"/>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11"/>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11"/>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11"/>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11"/>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11"/>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11"/>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11"/>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11"/>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11"/>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11"/>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11"/>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11"/>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11"/>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11"/>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11"/>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11"/>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11"/>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11"/>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11"/>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11"/>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11"/>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11"/>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11"/>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11"/>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11"/>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11"/>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11"/>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11"/>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11"/>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11"/>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11"/>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11"/>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11"/>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11"/>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11"/>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11"/>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11"/>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11"/>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11"/>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11"/>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11"/>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11"/>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11"/>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11"/>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11"/>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11"/>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11"/>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11"/>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11"/>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11"/>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11"/>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11"/>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11"/>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11"/>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11"/>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11"/>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11"/>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11"/>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11"/>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11"/>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11"/>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11"/>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11"/>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11"/>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11"/>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11"/>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11"/>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11"/>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11"/>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11"/>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11"/>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11"/>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111"/>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11"/>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11"/>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11"/>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11"/>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11"/>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11"/>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11"/>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11"/>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11"/>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11"/>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11"/>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11"/>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11"/>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11"/>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11"/>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11"/>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11"/>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11"/>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11"/>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11"/>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11"/>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11"/>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11"/>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11"/>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11"/>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11"/>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11"/>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11"/>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11"/>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11"/>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11"/>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11"/>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11"/>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11"/>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11"/>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11"/>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11"/>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11"/>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11"/>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11"/>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11"/>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11"/>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11"/>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11"/>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11"/>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11"/>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11"/>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11"/>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11"/>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11"/>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11"/>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11"/>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11"/>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11"/>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11"/>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11"/>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11"/>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11"/>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11"/>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11"/>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11"/>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11"/>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11"/>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11"/>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11"/>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11"/>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11"/>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11"/>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11"/>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11"/>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11"/>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11"/>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11"/>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11"/>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11"/>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11"/>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11"/>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11"/>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11"/>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11"/>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11"/>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11"/>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11"/>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11"/>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11"/>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11"/>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11"/>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11"/>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11"/>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11"/>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11"/>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11"/>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11"/>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11"/>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11"/>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11"/>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11"/>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11"/>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11"/>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11"/>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11"/>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11"/>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11"/>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11"/>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11"/>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11"/>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11"/>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11"/>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11"/>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11"/>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11"/>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11"/>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11"/>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11"/>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11"/>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11"/>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11"/>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11"/>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11"/>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11"/>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11"/>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11"/>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11"/>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11"/>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11"/>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11"/>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11"/>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11"/>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11"/>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11"/>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11"/>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11"/>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11"/>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11"/>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11"/>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11"/>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11"/>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11"/>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11"/>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11"/>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11"/>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11"/>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11"/>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11"/>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11"/>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11"/>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11"/>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11"/>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11"/>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11"/>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11"/>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11"/>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11"/>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11"/>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11"/>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11"/>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11"/>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11"/>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11"/>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11"/>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11"/>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11"/>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11"/>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11"/>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11"/>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11"/>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11"/>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11"/>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11"/>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11"/>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11"/>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11"/>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11"/>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11"/>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11"/>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11"/>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11"/>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11"/>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11"/>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11"/>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11"/>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11"/>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11"/>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11"/>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11"/>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11"/>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11"/>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11"/>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11"/>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11"/>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11"/>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11"/>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11"/>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11"/>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11"/>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11"/>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11"/>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11"/>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11"/>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11"/>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11"/>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11"/>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11"/>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11"/>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11"/>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11"/>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11"/>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11"/>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11"/>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11"/>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11"/>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11"/>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11"/>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11"/>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11"/>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11"/>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11"/>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11"/>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11"/>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11"/>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11"/>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11"/>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11"/>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11"/>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11"/>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11"/>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11"/>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11"/>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11"/>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11"/>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11"/>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11"/>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11"/>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11"/>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11"/>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11"/>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11"/>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11"/>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11"/>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11"/>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11"/>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11"/>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11"/>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11"/>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11"/>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11"/>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11"/>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11"/>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11"/>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11"/>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11"/>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11"/>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11"/>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11"/>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11"/>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11"/>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11"/>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11"/>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11"/>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11"/>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11"/>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11"/>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11"/>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11"/>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11"/>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11"/>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11"/>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11"/>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11"/>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11"/>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11"/>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11"/>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11"/>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11"/>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11"/>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11"/>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11"/>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11"/>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11"/>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11"/>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11"/>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11"/>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11"/>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11"/>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11"/>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11"/>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11"/>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11"/>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11"/>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11"/>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11"/>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11"/>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11"/>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11"/>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11"/>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11"/>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11"/>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11"/>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11"/>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11"/>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11"/>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11"/>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11"/>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11"/>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11"/>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11"/>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11"/>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11"/>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11"/>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11"/>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11"/>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11"/>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11"/>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11"/>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11"/>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11"/>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11"/>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11"/>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11"/>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11"/>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11"/>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11"/>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11"/>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11"/>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11"/>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11"/>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11"/>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11"/>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11"/>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11"/>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11"/>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11"/>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11"/>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11"/>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11"/>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11"/>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11"/>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11"/>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111"/>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11"/>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11"/>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11"/>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11"/>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11"/>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11"/>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11"/>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11"/>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11"/>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11"/>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11"/>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11"/>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11"/>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11"/>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11"/>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11"/>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11"/>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11"/>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11"/>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11"/>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11"/>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11"/>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11"/>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11"/>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11"/>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11"/>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11"/>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11"/>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11"/>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11"/>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11"/>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11"/>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11"/>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11"/>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11"/>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11"/>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11"/>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11"/>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11"/>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11"/>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11"/>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11"/>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11"/>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11"/>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11"/>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11"/>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11"/>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11"/>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11"/>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11"/>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11"/>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11"/>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11"/>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11"/>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11"/>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11"/>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11"/>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11"/>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11"/>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11"/>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11"/>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11"/>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11"/>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11"/>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11"/>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11"/>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11"/>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11"/>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11"/>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11"/>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11"/>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11"/>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11"/>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11"/>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11"/>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11"/>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11"/>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11"/>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11"/>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11"/>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11"/>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11"/>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11"/>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11"/>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11"/>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11"/>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11"/>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6" name="Google Shape;8556;p111"/>
          <p:cNvGrpSpPr/>
          <p:nvPr/>
        </p:nvGrpSpPr>
        <p:grpSpPr>
          <a:xfrm>
            <a:off x="3597785" y="3065882"/>
            <a:ext cx="2241344" cy="1330656"/>
            <a:chOff x="3597785" y="3065882"/>
            <a:chExt cx="2241344" cy="1330656"/>
          </a:xfrm>
        </p:grpSpPr>
        <p:grpSp>
          <p:nvGrpSpPr>
            <p:cNvPr id="8557" name="Google Shape;8557;p111"/>
            <p:cNvGrpSpPr/>
            <p:nvPr/>
          </p:nvGrpSpPr>
          <p:grpSpPr>
            <a:xfrm>
              <a:off x="5296908" y="3937355"/>
              <a:ext cx="143198" cy="32380"/>
              <a:chOff x="5296908" y="3937355"/>
              <a:chExt cx="143198" cy="32380"/>
            </a:xfrm>
          </p:grpSpPr>
          <p:sp>
            <p:nvSpPr>
              <p:cNvPr id="8558" name="Google Shape;8558;p111"/>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9" name="Google Shape;8559;p111"/>
              <p:cNvGrpSpPr/>
              <p:nvPr/>
            </p:nvGrpSpPr>
            <p:grpSpPr>
              <a:xfrm>
                <a:off x="5402331" y="3937355"/>
                <a:ext cx="37776" cy="32380"/>
                <a:chOff x="5402331" y="3937355"/>
                <a:chExt cx="37776" cy="32380"/>
              </a:xfrm>
            </p:grpSpPr>
            <p:sp>
              <p:nvSpPr>
                <p:cNvPr id="8560" name="Google Shape;8560;p111"/>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11"/>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111"/>
              <p:cNvGrpSpPr/>
              <p:nvPr/>
            </p:nvGrpSpPr>
            <p:grpSpPr>
              <a:xfrm>
                <a:off x="5296908" y="3937355"/>
                <a:ext cx="37783" cy="32380"/>
                <a:chOff x="5296908" y="3937355"/>
                <a:chExt cx="37783" cy="32380"/>
              </a:xfrm>
            </p:grpSpPr>
            <p:sp>
              <p:nvSpPr>
                <p:cNvPr id="8563" name="Google Shape;8563;p111"/>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11"/>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65" name="Google Shape;8565;p111"/>
            <p:cNvGrpSpPr/>
            <p:nvPr/>
          </p:nvGrpSpPr>
          <p:grpSpPr>
            <a:xfrm>
              <a:off x="4724163" y="3119631"/>
              <a:ext cx="120838" cy="84218"/>
              <a:chOff x="4724163" y="3119631"/>
              <a:chExt cx="120838" cy="84218"/>
            </a:xfrm>
          </p:grpSpPr>
          <p:grpSp>
            <p:nvGrpSpPr>
              <p:cNvPr id="8566" name="Google Shape;8566;p111"/>
              <p:cNvGrpSpPr/>
              <p:nvPr/>
            </p:nvGrpSpPr>
            <p:grpSpPr>
              <a:xfrm>
                <a:off x="4746712" y="3132773"/>
                <a:ext cx="86869" cy="56424"/>
                <a:chOff x="4746712" y="3132773"/>
                <a:chExt cx="86869" cy="56424"/>
              </a:xfrm>
            </p:grpSpPr>
            <p:sp>
              <p:nvSpPr>
                <p:cNvPr id="8567" name="Google Shape;8567;p111"/>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11"/>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9" name="Google Shape;8569;p111"/>
              <p:cNvGrpSpPr/>
              <p:nvPr/>
            </p:nvGrpSpPr>
            <p:grpSpPr>
              <a:xfrm>
                <a:off x="4773634" y="3143336"/>
                <a:ext cx="37776" cy="32451"/>
                <a:chOff x="4773634" y="3143336"/>
                <a:chExt cx="37776" cy="32451"/>
              </a:xfrm>
            </p:grpSpPr>
            <p:sp>
              <p:nvSpPr>
                <p:cNvPr id="8570" name="Google Shape;8570;p111"/>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11"/>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111"/>
              <p:cNvGrpSpPr/>
              <p:nvPr/>
            </p:nvGrpSpPr>
            <p:grpSpPr>
              <a:xfrm>
                <a:off x="4724163" y="3131248"/>
                <a:ext cx="37776" cy="32459"/>
                <a:chOff x="4724163" y="3131248"/>
                <a:chExt cx="37776" cy="32459"/>
              </a:xfrm>
            </p:grpSpPr>
            <p:sp>
              <p:nvSpPr>
                <p:cNvPr id="8573" name="Google Shape;8573;p111"/>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11"/>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111"/>
              <p:cNvGrpSpPr/>
              <p:nvPr/>
            </p:nvGrpSpPr>
            <p:grpSpPr>
              <a:xfrm>
                <a:off x="4755081" y="3176054"/>
                <a:ext cx="32357" cy="27795"/>
                <a:chOff x="4755081" y="3176054"/>
                <a:chExt cx="32357" cy="27795"/>
              </a:xfrm>
            </p:grpSpPr>
            <p:sp>
              <p:nvSpPr>
                <p:cNvPr id="8576" name="Google Shape;8576;p111"/>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11"/>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111"/>
              <p:cNvGrpSpPr/>
              <p:nvPr/>
            </p:nvGrpSpPr>
            <p:grpSpPr>
              <a:xfrm>
                <a:off x="4812550" y="3119631"/>
                <a:ext cx="32451" cy="27803"/>
                <a:chOff x="4812550" y="3119631"/>
                <a:chExt cx="32451" cy="27803"/>
              </a:xfrm>
            </p:grpSpPr>
            <p:sp>
              <p:nvSpPr>
                <p:cNvPr id="8579" name="Google Shape;8579;p111"/>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11"/>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81" name="Google Shape;8581;p111"/>
            <p:cNvGrpSpPr/>
            <p:nvPr/>
          </p:nvGrpSpPr>
          <p:grpSpPr>
            <a:xfrm>
              <a:off x="5382826" y="4027197"/>
              <a:ext cx="268967" cy="250422"/>
              <a:chOff x="5382826" y="4027197"/>
              <a:chExt cx="268967" cy="250422"/>
            </a:xfrm>
          </p:grpSpPr>
          <p:grpSp>
            <p:nvGrpSpPr>
              <p:cNvPr id="8582" name="Google Shape;8582;p111"/>
              <p:cNvGrpSpPr/>
              <p:nvPr/>
            </p:nvGrpSpPr>
            <p:grpSpPr>
              <a:xfrm>
                <a:off x="5405280" y="4042510"/>
                <a:ext cx="237570" cy="218647"/>
                <a:chOff x="5405280" y="4042510"/>
                <a:chExt cx="237570" cy="218647"/>
              </a:xfrm>
            </p:grpSpPr>
            <p:sp>
              <p:nvSpPr>
                <p:cNvPr id="8583" name="Google Shape;8583;p111"/>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11"/>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11"/>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11"/>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11"/>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11"/>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9" name="Google Shape;8589;p111"/>
              <p:cNvGrpSpPr/>
              <p:nvPr/>
            </p:nvGrpSpPr>
            <p:grpSpPr>
              <a:xfrm>
                <a:off x="5382826" y="4125549"/>
                <a:ext cx="37776" cy="32380"/>
                <a:chOff x="5382826" y="4125549"/>
                <a:chExt cx="37776" cy="32380"/>
              </a:xfrm>
            </p:grpSpPr>
            <p:sp>
              <p:nvSpPr>
                <p:cNvPr id="8590" name="Google Shape;8590;p111"/>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11"/>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2" name="Google Shape;8592;p111"/>
              <p:cNvGrpSpPr/>
              <p:nvPr/>
            </p:nvGrpSpPr>
            <p:grpSpPr>
              <a:xfrm>
                <a:off x="5475680" y="4195587"/>
                <a:ext cx="37783" cy="32364"/>
                <a:chOff x="5475680" y="4195587"/>
                <a:chExt cx="37783" cy="32364"/>
              </a:xfrm>
            </p:grpSpPr>
            <p:sp>
              <p:nvSpPr>
                <p:cNvPr id="8593" name="Google Shape;8593;p111"/>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11"/>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5" name="Google Shape;8595;p111"/>
              <p:cNvGrpSpPr/>
              <p:nvPr/>
            </p:nvGrpSpPr>
            <p:grpSpPr>
              <a:xfrm>
                <a:off x="5532575" y="4027197"/>
                <a:ext cx="33308" cy="32262"/>
                <a:chOff x="5532575" y="4027197"/>
                <a:chExt cx="33308" cy="32262"/>
              </a:xfrm>
            </p:grpSpPr>
            <p:sp>
              <p:nvSpPr>
                <p:cNvPr id="8596" name="Google Shape;8596;p111"/>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11"/>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8" name="Google Shape;8598;p111"/>
              <p:cNvGrpSpPr/>
              <p:nvPr/>
            </p:nvGrpSpPr>
            <p:grpSpPr>
              <a:xfrm>
                <a:off x="5590706" y="4245348"/>
                <a:ext cx="33497" cy="32270"/>
                <a:chOff x="5590706" y="4245348"/>
                <a:chExt cx="33497" cy="32270"/>
              </a:xfrm>
            </p:grpSpPr>
            <p:sp>
              <p:nvSpPr>
                <p:cNvPr id="8599" name="Google Shape;8599;p111"/>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11"/>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111"/>
              <p:cNvGrpSpPr/>
              <p:nvPr/>
            </p:nvGrpSpPr>
            <p:grpSpPr>
              <a:xfrm>
                <a:off x="5618681" y="4109677"/>
                <a:ext cx="33112" cy="32357"/>
                <a:chOff x="5618681" y="4109677"/>
                <a:chExt cx="33112" cy="32357"/>
              </a:xfrm>
            </p:grpSpPr>
            <p:sp>
              <p:nvSpPr>
                <p:cNvPr id="8602" name="Google Shape;8602;p111"/>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11"/>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4" name="Google Shape;8604;p111"/>
              <p:cNvGrpSpPr/>
              <p:nvPr/>
            </p:nvGrpSpPr>
            <p:grpSpPr>
              <a:xfrm>
                <a:off x="5479298" y="4128262"/>
                <a:ext cx="31405" cy="26906"/>
                <a:chOff x="5479298" y="4128262"/>
                <a:chExt cx="31405" cy="26906"/>
              </a:xfrm>
            </p:grpSpPr>
            <p:sp>
              <p:nvSpPr>
                <p:cNvPr id="8605" name="Google Shape;8605;p111"/>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11"/>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111"/>
              <p:cNvGrpSpPr/>
              <p:nvPr/>
            </p:nvGrpSpPr>
            <p:grpSpPr>
              <a:xfrm>
                <a:off x="5582903" y="4180116"/>
                <a:ext cx="31499" cy="26898"/>
                <a:chOff x="5582903" y="4180116"/>
                <a:chExt cx="31499" cy="26898"/>
              </a:xfrm>
            </p:grpSpPr>
            <p:sp>
              <p:nvSpPr>
                <p:cNvPr id="8608" name="Google Shape;8608;p111"/>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11"/>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0" name="Google Shape;8610;p111"/>
            <p:cNvGrpSpPr/>
            <p:nvPr/>
          </p:nvGrpSpPr>
          <p:grpSpPr>
            <a:xfrm>
              <a:off x="3977681" y="3230323"/>
              <a:ext cx="94584" cy="84085"/>
              <a:chOff x="3977681" y="3230323"/>
              <a:chExt cx="94584" cy="84085"/>
            </a:xfrm>
          </p:grpSpPr>
          <p:grpSp>
            <p:nvGrpSpPr>
              <p:cNvPr id="8611" name="Google Shape;8611;p111"/>
              <p:cNvGrpSpPr/>
              <p:nvPr/>
            </p:nvGrpSpPr>
            <p:grpSpPr>
              <a:xfrm>
                <a:off x="4000135" y="3243041"/>
                <a:ext cx="59570" cy="57186"/>
                <a:chOff x="4000135" y="3243041"/>
                <a:chExt cx="59570" cy="57186"/>
              </a:xfrm>
            </p:grpSpPr>
            <p:sp>
              <p:nvSpPr>
                <p:cNvPr id="8612" name="Google Shape;8612;p111"/>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11"/>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11"/>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5" name="Google Shape;8615;p111"/>
              <p:cNvGrpSpPr/>
              <p:nvPr/>
            </p:nvGrpSpPr>
            <p:grpSpPr>
              <a:xfrm>
                <a:off x="3977681" y="3245872"/>
                <a:ext cx="37783" cy="32380"/>
                <a:chOff x="3977681" y="3245872"/>
                <a:chExt cx="37783" cy="32380"/>
              </a:xfrm>
            </p:grpSpPr>
            <p:sp>
              <p:nvSpPr>
                <p:cNvPr id="8616" name="Google Shape;8616;p111"/>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11"/>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111"/>
              <p:cNvGrpSpPr/>
              <p:nvPr/>
            </p:nvGrpSpPr>
            <p:grpSpPr>
              <a:xfrm>
                <a:off x="4040860" y="3262672"/>
                <a:ext cx="31405" cy="27001"/>
                <a:chOff x="4040860" y="3262672"/>
                <a:chExt cx="31405" cy="27001"/>
              </a:xfrm>
            </p:grpSpPr>
            <p:sp>
              <p:nvSpPr>
                <p:cNvPr id="8619" name="Google Shape;8619;p111"/>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11"/>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111"/>
              <p:cNvGrpSpPr/>
              <p:nvPr/>
            </p:nvGrpSpPr>
            <p:grpSpPr>
              <a:xfrm>
                <a:off x="4021072" y="3230323"/>
                <a:ext cx="31397" cy="26906"/>
                <a:chOff x="4021072" y="3230323"/>
                <a:chExt cx="31397" cy="26906"/>
              </a:xfrm>
            </p:grpSpPr>
            <p:sp>
              <p:nvSpPr>
                <p:cNvPr id="8622" name="Google Shape;8622;p111"/>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11"/>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111"/>
              <p:cNvGrpSpPr/>
              <p:nvPr/>
            </p:nvGrpSpPr>
            <p:grpSpPr>
              <a:xfrm>
                <a:off x="4001472" y="3287462"/>
                <a:ext cx="31499" cy="26945"/>
                <a:chOff x="4001472" y="3287462"/>
                <a:chExt cx="31499" cy="26945"/>
              </a:xfrm>
            </p:grpSpPr>
            <p:sp>
              <p:nvSpPr>
                <p:cNvPr id="8625" name="Google Shape;8625;p111"/>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11"/>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7" name="Google Shape;8627;p111"/>
            <p:cNvGrpSpPr/>
            <p:nvPr/>
          </p:nvGrpSpPr>
          <p:grpSpPr>
            <a:xfrm>
              <a:off x="4084715" y="3258865"/>
              <a:ext cx="184961" cy="137268"/>
              <a:chOff x="4084715" y="3258865"/>
              <a:chExt cx="184961" cy="137268"/>
            </a:xfrm>
          </p:grpSpPr>
          <p:grpSp>
            <p:nvGrpSpPr>
              <p:cNvPr id="8628" name="Google Shape;8628;p111"/>
              <p:cNvGrpSpPr/>
              <p:nvPr/>
            </p:nvGrpSpPr>
            <p:grpSpPr>
              <a:xfrm>
                <a:off x="4107453" y="3271583"/>
                <a:ext cx="153470" cy="110275"/>
                <a:chOff x="4107453" y="3271583"/>
                <a:chExt cx="153470" cy="110275"/>
              </a:xfrm>
            </p:grpSpPr>
            <p:sp>
              <p:nvSpPr>
                <p:cNvPr id="8629" name="Google Shape;8629;p111"/>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11"/>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11"/>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11"/>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111"/>
              <p:cNvGrpSpPr/>
              <p:nvPr/>
            </p:nvGrpSpPr>
            <p:grpSpPr>
              <a:xfrm>
                <a:off x="4136947" y="3258865"/>
                <a:ext cx="31499" cy="27001"/>
                <a:chOff x="4136947" y="3258865"/>
                <a:chExt cx="31499" cy="27001"/>
              </a:xfrm>
            </p:grpSpPr>
            <p:sp>
              <p:nvSpPr>
                <p:cNvPr id="8634" name="Google Shape;8634;p111"/>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11"/>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111"/>
              <p:cNvGrpSpPr/>
              <p:nvPr/>
            </p:nvGrpSpPr>
            <p:grpSpPr>
              <a:xfrm>
                <a:off x="4084715" y="3266478"/>
                <a:ext cx="31468" cy="26898"/>
                <a:chOff x="4084715" y="3266478"/>
                <a:chExt cx="31468" cy="26898"/>
              </a:xfrm>
            </p:grpSpPr>
            <p:sp>
              <p:nvSpPr>
                <p:cNvPr id="8637" name="Google Shape;8637;p111"/>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11"/>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111"/>
              <p:cNvGrpSpPr/>
              <p:nvPr/>
            </p:nvGrpSpPr>
            <p:grpSpPr>
              <a:xfrm>
                <a:off x="4159213" y="3279849"/>
                <a:ext cx="31405" cy="26945"/>
                <a:chOff x="4159213" y="3279849"/>
                <a:chExt cx="31405" cy="26945"/>
              </a:xfrm>
            </p:grpSpPr>
            <p:sp>
              <p:nvSpPr>
                <p:cNvPr id="8640" name="Google Shape;8640;p111"/>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11"/>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111"/>
              <p:cNvGrpSpPr/>
              <p:nvPr/>
            </p:nvGrpSpPr>
            <p:grpSpPr>
              <a:xfrm>
                <a:off x="4201550" y="3266502"/>
                <a:ext cx="31405" cy="26883"/>
                <a:chOff x="4201550" y="3266502"/>
                <a:chExt cx="31405" cy="26883"/>
              </a:xfrm>
            </p:grpSpPr>
            <p:sp>
              <p:nvSpPr>
                <p:cNvPr id="8643" name="Google Shape;8643;p111"/>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11"/>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5" name="Google Shape;8645;p111"/>
              <p:cNvGrpSpPr/>
              <p:nvPr/>
            </p:nvGrpSpPr>
            <p:grpSpPr>
              <a:xfrm>
                <a:off x="4201550" y="3338278"/>
                <a:ext cx="31405" cy="26930"/>
                <a:chOff x="4201550" y="3338278"/>
                <a:chExt cx="31405" cy="26930"/>
              </a:xfrm>
            </p:grpSpPr>
            <p:sp>
              <p:nvSpPr>
                <p:cNvPr id="8646" name="Google Shape;8646;p111"/>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11"/>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111"/>
              <p:cNvGrpSpPr/>
              <p:nvPr/>
            </p:nvGrpSpPr>
            <p:grpSpPr>
              <a:xfrm>
                <a:off x="4238272" y="3369132"/>
                <a:ext cx="31405" cy="27001"/>
                <a:chOff x="4238272" y="3369132"/>
                <a:chExt cx="31405" cy="27001"/>
              </a:xfrm>
            </p:grpSpPr>
            <p:sp>
              <p:nvSpPr>
                <p:cNvPr id="8649" name="Google Shape;8649;p111"/>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11"/>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51" name="Google Shape;8651;p111"/>
            <p:cNvGrpSpPr/>
            <p:nvPr/>
          </p:nvGrpSpPr>
          <p:grpSpPr>
            <a:xfrm>
              <a:off x="4068639" y="3200169"/>
              <a:ext cx="77643" cy="37272"/>
              <a:chOff x="4068639" y="3200169"/>
              <a:chExt cx="77643" cy="37272"/>
            </a:xfrm>
          </p:grpSpPr>
          <p:sp>
            <p:nvSpPr>
              <p:cNvPr id="8652" name="Google Shape;8652;p111"/>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53" name="Google Shape;8653;p111"/>
              <p:cNvGrpSpPr/>
              <p:nvPr/>
            </p:nvGrpSpPr>
            <p:grpSpPr>
              <a:xfrm>
                <a:off x="4114878" y="3200169"/>
                <a:ext cx="31405" cy="26993"/>
                <a:chOff x="4114878" y="3200169"/>
                <a:chExt cx="31405" cy="26993"/>
              </a:xfrm>
            </p:grpSpPr>
            <p:sp>
              <p:nvSpPr>
                <p:cNvPr id="8654" name="Google Shape;8654;p111"/>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11"/>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6" name="Google Shape;8656;p111"/>
              <p:cNvGrpSpPr/>
              <p:nvPr/>
            </p:nvGrpSpPr>
            <p:grpSpPr>
              <a:xfrm>
                <a:off x="4068639" y="3210535"/>
                <a:ext cx="31499" cy="26906"/>
                <a:chOff x="4068639" y="3210535"/>
                <a:chExt cx="31499" cy="26906"/>
              </a:xfrm>
            </p:grpSpPr>
            <p:sp>
              <p:nvSpPr>
                <p:cNvPr id="8657" name="Google Shape;8657;p111"/>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11"/>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59" name="Google Shape;8659;p111"/>
            <p:cNvGrpSpPr/>
            <p:nvPr/>
          </p:nvGrpSpPr>
          <p:grpSpPr>
            <a:xfrm>
              <a:off x="3869702" y="3066935"/>
              <a:ext cx="382664" cy="190294"/>
              <a:chOff x="3869702" y="3066935"/>
              <a:chExt cx="382664" cy="190294"/>
            </a:xfrm>
          </p:grpSpPr>
          <p:grpSp>
            <p:nvGrpSpPr>
              <p:cNvPr id="8660" name="Google Shape;8660;p111"/>
              <p:cNvGrpSpPr/>
              <p:nvPr/>
            </p:nvGrpSpPr>
            <p:grpSpPr>
              <a:xfrm>
                <a:off x="3888633" y="3082351"/>
                <a:ext cx="351172" cy="160698"/>
                <a:chOff x="3888633" y="3082351"/>
                <a:chExt cx="351172" cy="160698"/>
              </a:xfrm>
            </p:grpSpPr>
            <p:sp>
              <p:nvSpPr>
                <p:cNvPr id="8661" name="Google Shape;8661;p111"/>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11"/>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11"/>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11"/>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11"/>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11"/>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7" name="Google Shape;8667;p111"/>
              <p:cNvGrpSpPr/>
              <p:nvPr/>
            </p:nvGrpSpPr>
            <p:grpSpPr>
              <a:xfrm>
                <a:off x="4143703" y="3066935"/>
                <a:ext cx="37783" cy="32357"/>
                <a:chOff x="4143703" y="3066935"/>
                <a:chExt cx="37783" cy="32357"/>
              </a:xfrm>
            </p:grpSpPr>
            <p:sp>
              <p:nvSpPr>
                <p:cNvPr id="8668" name="Google Shape;8668;p111"/>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11"/>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0" name="Google Shape;8670;p111"/>
              <p:cNvGrpSpPr/>
              <p:nvPr/>
            </p:nvGrpSpPr>
            <p:grpSpPr>
              <a:xfrm>
                <a:off x="4044565" y="3103563"/>
                <a:ext cx="37783" cy="32451"/>
                <a:chOff x="4044565" y="3103563"/>
                <a:chExt cx="37783" cy="32451"/>
              </a:xfrm>
            </p:grpSpPr>
            <p:sp>
              <p:nvSpPr>
                <p:cNvPr id="8671" name="Google Shape;8671;p111"/>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11"/>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3" name="Google Shape;8673;p111"/>
              <p:cNvGrpSpPr/>
              <p:nvPr/>
            </p:nvGrpSpPr>
            <p:grpSpPr>
              <a:xfrm>
                <a:off x="4017454" y="3188237"/>
                <a:ext cx="37776" cy="32357"/>
                <a:chOff x="4017454" y="3188237"/>
                <a:chExt cx="37776" cy="32357"/>
              </a:xfrm>
            </p:grpSpPr>
            <p:sp>
              <p:nvSpPr>
                <p:cNvPr id="8674" name="Google Shape;8674;p111"/>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11"/>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6" name="Google Shape;8676;p111"/>
              <p:cNvGrpSpPr/>
              <p:nvPr/>
            </p:nvGrpSpPr>
            <p:grpSpPr>
              <a:xfrm>
                <a:off x="3921548" y="3157509"/>
                <a:ext cx="37783" cy="32357"/>
                <a:chOff x="3921548" y="3157509"/>
                <a:chExt cx="37783" cy="32357"/>
              </a:xfrm>
            </p:grpSpPr>
            <p:sp>
              <p:nvSpPr>
                <p:cNvPr id="8677" name="Google Shape;8677;p111"/>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11"/>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9" name="Google Shape;8679;p111"/>
              <p:cNvGrpSpPr/>
              <p:nvPr/>
            </p:nvGrpSpPr>
            <p:grpSpPr>
              <a:xfrm>
                <a:off x="3939056" y="3211620"/>
                <a:ext cx="37783" cy="32380"/>
                <a:chOff x="3939056" y="3211620"/>
                <a:chExt cx="37783" cy="32380"/>
              </a:xfrm>
            </p:grpSpPr>
            <p:sp>
              <p:nvSpPr>
                <p:cNvPr id="8680" name="Google Shape;8680;p111"/>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11"/>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2" name="Google Shape;8682;p111"/>
              <p:cNvGrpSpPr/>
              <p:nvPr/>
            </p:nvGrpSpPr>
            <p:grpSpPr>
              <a:xfrm>
                <a:off x="4176240" y="3136965"/>
                <a:ext cx="31405" cy="26930"/>
                <a:chOff x="4176240" y="3136965"/>
                <a:chExt cx="31405" cy="26930"/>
              </a:xfrm>
            </p:grpSpPr>
            <p:sp>
              <p:nvSpPr>
                <p:cNvPr id="8683" name="Google Shape;8683;p111"/>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11"/>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5" name="Google Shape;8685;p111"/>
              <p:cNvGrpSpPr/>
              <p:nvPr/>
            </p:nvGrpSpPr>
            <p:grpSpPr>
              <a:xfrm>
                <a:off x="4133148" y="3152593"/>
                <a:ext cx="31499" cy="27001"/>
                <a:chOff x="4133148" y="3152593"/>
                <a:chExt cx="31499" cy="27001"/>
              </a:xfrm>
            </p:grpSpPr>
            <p:sp>
              <p:nvSpPr>
                <p:cNvPr id="8686" name="Google Shape;8686;p111"/>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11"/>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8" name="Google Shape;8688;p111"/>
              <p:cNvGrpSpPr/>
              <p:nvPr/>
            </p:nvGrpSpPr>
            <p:grpSpPr>
              <a:xfrm>
                <a:off x="4220866" y="3073534"/>
                <a:ext cx="31499" cy="26898"/>
                <a:chOff x="4220866" y="3073534"/>
                <a:chExt cx="31499" cy="26898"/>
              </a:xfrm>
            </p:grpSpPr>
            <p:sp>
              <p:nvSpPr>
                <p:cNvPr id="8689" name="Google Shape;8689;p111"/>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11"/>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1" name="Google Shape;8691;p111"/>
              <p:cNvGrpSpPr/>
              <p:nvPr/>
            </p:nvGrpSpPr>
            <p:grpSpPr>
              <a:xfrm>
                <a:off x="3869702" y="3230323"/>
                <a:ext cx="31499" cy="26906"/>
                <a:chOff x="3869702" y="3230323"/>
                <a:chExt cx="31499" cy="26906"/>
              </a:xfrm>
            </p:grpSpPr>
            <p:sp>
              <p:nvSpPr>
                <p:cNvPr id="8692" name="Google Shape;8692;p111"/>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11"/>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94" name="Google Shape;8694;p111"/>
            <p:cNvGrpSpPr/>
            <p:nvPr/>
          </p:nvGrpSpPr>
          <p:grpSpPr>
            <a:xfrm>
              <a:off x="4271383" y="3065882"/>
              <a:ext cx="304556" cy="341663"/>
              <a:chOff x="4271383" y="3065882"/>
              <a:chExt cx="304556" cy="341663"/>
            </a:xfrm>
          </p:grpSpPr>
          <p:grpSp>
            <p:nvGrpSpPr>
              <p:cNvPr id="8695" name="Google Shape;8695;p111"/>
              <p:cNvGrpSpPr/>
              <p:nvPr/>
            </p:nvGrpSpPr>
            <p:grpSpPr>
              <a:xfrm>
                <a:off x="4293838" y="3078639"/>
                <a:ext cx="269353" cy="311973"/>
                <a:chOff x="4293838" y="3078639"/>
                <a:chExt cx="269353" cy="311973"/>
              </a:xfrm>
            </p:grpSpPr>
            <p:sp>
              <p:nvSpPr>
                <p:cNvPr id="8696" name="Google Shape;8696;p111"/>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11"/>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11"/>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11"/>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11"/>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11"/>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11"/>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11"/>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11"/>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11"/>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11"/>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11"/>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11"/>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11"/>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11"/>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11"/>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11"/>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111"/>
              <p:cNvGrpSpPr/>
              <p:nvPr/>
            </p:nvGrpSpPr>
            <p:grpSpPr>
              <a:xfrm>
                <a:off x="4538164" y="3342061"/>
                <a:ext cx="37776" cy="32380"/>
                <a:chOff x="4538164" y="3342061"/>
                <a:chExt cx="37776" cy="32380"/>
              </a:xfrm>
            </p:grpSpPr>
            <p:sp>
              <p:nvSpPr>
                <p:cNvPr id="8714" name="Google Shape;8714;p111"/>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11"/>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6" name="Google Shape;8716;p111"/>
              <p:cNvGrpSpPr/>
              <p:nvPr/>
            </p:nvGrpSpPr>
            <p:grpSpPr>
              <a:xfrm>
                <a:off x="4271383" y="3194742"/>
                <a:ext cx="37783" cy="32420"/>
                <a:chOff x="4271383" y="3194742"/>
                <a:chExt cx="37783" cy="32420"/>
              </a:xfrm>
            </p:grpSpPr>
            <p:sp>
              <p:nvSpPr>
                <p:cNvPr id="8717" name="Google Shape;8717;p111"/>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11"/>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9" name="Google Shape;8719;p111"/>
              <p:cNvGrpSpPr/>
              <p:nvPr/>
            </p:nvGrpSpPr>
            <p:grpSpPr>
              <a:xfrm>
                <a:off x="4284416" y="3084058"/>
                <a:ext cx="37783" cy="32357"/>
                <a:chOff x="4284416" y="3084058"/>
                <a:chExt cx="37783" cy="32357"/>
              </a:xfrm>
            </p:grpSpPr>
            <p:sp>
              <p:nvSpPr>
                <p:cNvPr id="8720" name="Google Shape;8720;p111"/>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11"/>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2" name="Google Shape;8722;p111"/>
              <p:cNvGrpSpPr/>
              <p:nvPr/>
            </p:nvGrpSpPr>
            <p:grpSpPr>
              <a:xfrm>
                <a:off x="4478697" y="3297561"/>
                <a:ext cx="37776" cy="32451"/>
                <a:chOff x="4478697" y="3297561"/>
                <a:chExt cx="37776" cy="32451"/>
              </a:xfrm>
            </p:grpSpPr>
            <p:sp>
              <p:nvSpPr>
                <p:cNvPr id="8723" name="Google Shape;8723;p111"/>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11"/>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5" name="Google Shape;8725;p111"/>
              <p:cNvGrpSpPr/>
              <p:nvPr/>
            </p:nvGrpSpPr>
            <p:grpSpPr>
              <a:xfrm>
                <a:off x="4411813" y="3331711"/>
                <a:ext cx="37776" cy="32451"/>
                <a:chOff x="4411813" y="3331711"/>
                <a:chExt cx="37776" cy="32451"/>
              </a:xfrm>
            </p:grpSpPr>
            <p:sp>
              <p:nvSpPr>
                <p:cNvPr id="8726" name="Google Shape;8726;p111"/>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11"/>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8" name="Google Shape;8728;p111"/>
              <p:cNvGrpSpPr/>
              <p:nvPr/>
            </p:nvGrpSpPr>
            <p:grpSpPr>
              <a:xfrm>
                <a:off x="4337984" y="3375188"/>
                <a:ext cx="37776" cy="32357"/>
                <a:chOff x="4337984" y="3375188"/>
                <a:chExt cx="37776" cy="32357"/>
              </a:xfrm>
            </p:grpSpPr>
            <p:sp>
              <p:nvSpPr>
                <p:cNvPr id="8729" name="Google Shape;8729;p111"/>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11"/>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111"/>
              <p:cNvGrpSpPr/>
              <p:nvPr/>
            </p:nvGrpSpPr>
            <p:grpSpPr>
              <a:xfrm>
                <a:off x="4494867" y="3090530"/>
                <a:ext cx="37878" cy="32451"/>
                <a:chOff x="4494867" y="3090530"/>
                <a:chExt cx="37878" cy="32451"/>
              </a:xfrm>
            </p:grpSpPr>
            <p:sp>
              <p:nvSpPr>
                <p:cNvPr id="8732" name="Google Shape;8732;p111"/>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11"/>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111"/>
              <p:cNvGrpSpPr/>
              <p:nvPr/>
            </p:nvGrpSpPr>
            <p:grpSpPr>
              <a:xfrm>
                <a:off x="4525124" y="3207774"/>
                <a:ext cx="37783" cy="32420"/>
                <a:chOff x="4525124" y="3207774"/>
                <a:chExt cx="37783" cy="32420"/>
              </a:xfrm>
            </p:grpSpPr>
            <p:sp>
              <p:nvSpPr>
                <p:cNvPr id="8735" name="Google Shape;8735;p111"/>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11"/>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111"/>
              <p:cNvGrpSpPr/>
              <p:nvPr/>
            </p:nvGrpSpPr>
            <p:grpSpPr>
              <a:xfrm>
                <a:off x="4440544" y="3176479"/>
                <a:ext cx="31499" cy="26898"/>
                <a:chOff x="4440544" y="3176479"/>
                <a:chExt cx="31499" cy="26898"/>
              </a:xfrm>
            </p:grpSpPr>
            <p:sp>
              <p:nvSpPr>
                <p:cNvPr id="8738" name="Google Shape;8738;p111"/>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11"/>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0" name="Google Shape;8740;p111"/>
              <p:cNvGrpSpPr/>
              <p:nvPr/>
            </p:nvGrpSpPr>
            <p:grpSpPr>
              <a:xfrm>
                <a:off x="4350545" y="3156400"/>
                <a:ext cx="31405" cy="27001"/>
                <a:chOff x="4350545" y="3156400"/>
                <a:chExt cx="31405" cy="27001"/>
              </a:xfrm>
            </p:grpSpPr>
            <p:sp>
              <p:nvSpPr>
                <p:cNvPr id="8741" name="Google Shape;8741;p111"/>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11"/>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3" name="Google Shape;8743;p111"/>
              <p:cNvGrpSpPr/>
              <p:nvPr/>
            </p:nvGrpSpPr>
            <p:grpSpPr>
              <a:xfrm>
                <a:off x="4376703" y="3255058"/>
                <a:ext cx="31405" cy="27001"/>
                <a:chOff x="4376703" y="3255058"/>
                <a:chExt cx="31405" cy="27001"/>
              </a:xfrm>
            </p:grpSpPr>
            <p:sp>
              <p:nvSpPr>
                <p:cNvPr id="8744" name="Google Shape;8744;p111"/>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11"/>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6" name="Google Shape;8746;p111"/>
              <p:cNvGrpSpPr/>
              <p:nvPr/>
            </p:nvGrpSpPr>
            <p:grpSpPr>
              <a:xfrm>
                <a:off x="4331322" y="3283656"/>
                <a:ext cx="31405" cy="26945"/>
                <a:chOff x="4331322" y="3283656"/>
                <a:chExt cx="31405" cy="26945"/>
              </a:xfrm>
            </p:grpSpPr>
            <p:sp>
              <p:nvSpPr>
                <p:cNvPr id="8747" name="Google Shape;8747;p111"/>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11"/>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9" name="Google Shape;8749;p111"/>
              <p:cNvGrpSpPr/>
              <p:nvPr/>
            </p:nvGrpSpPr>
            <p:grpSpPr>
              <a:xfrm>
                <a:off x="4380510" y="3065882"/>
                <a:ext cx="31405" cy="26938"/>
                <a:chOff x="4380510" y="3065882"/>
                <a:chExt cx="31405" cy="26938"/>
              </a:xfrm>
            </p:grpSpPr>
            <p:sp>
              <p:nvSpPr>
                <p:cNvPr id="8750" name="Google Shape;8750;p111"/>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11"/>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2" name="Google Shape;8752;p111"/>
            <p:cNvGrpSpPr/>
            <p:nvPr/>
          </p:nvGrpSpPr>
          <p:grpSpPr>
            <a:xfrm>
              <a:off x="4558998" y="3188237"/>
              <a:ext cx="1280131" cy="1052746"/>
              <a:chOff x="4558998" y="3188237"/>
              <a:chExt cx="1280131" cy="1052746"/>
            </a:xfrm>
          </p:grpSpPr>
          <p:sp>
            <p:nvSpPr>
              <p:cNvPr id="8753" name="Google Shape;8753;p111"/>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4" name="Google Shape;8754;p111"/>
              <p:cNvGrpSpPr/>
              <p:nvPr/>
            </p:nvGrpSpPr>
            <p:grpSpPr>
              <a:xfrm>
                <a:off x="4579164" y="3203653"/>
                <a:ext cx="1244833" cy="1020397"/>
                <a:chOff x="4579164" y="3203653"/>
                <a:chExt cx="1244833" cy="1020397"/>
              </a:xfrm>
            </p:grpSpPr>
            <p:sp>
              <p:nvSpPr>
                <p:cNvPr id="8755" name="Google Shape;8755;p111"/>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11"/>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7" name="Google Shape;8757;p111"/>
                <p:cNvGrpSpPr/>
                <p:nvPr/>
              </p:nvGrpSpPr>
              <p:grpSpPr>
                <a:xfrm>
                  <a:off x="4579164" y="3203653"/>
                  <a:ext cx="1244833" cy="1020397"/>
                  <a:chOff x="4579164" y="3203653"/>
                  <a:chExt cx="1244833" cy="1020397"/>
                </a:xfrm>
              </p:grpSpPr>
              <p:sp>
                <p:nvSpPr>
                  <p:cNvPr id="8758" name="Google Shape;8758;p111"/>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11"/>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0" name="Google Shape;8760;p111"/>
                  <p:cNvGrpSpPr/>
                  <p:nvPr/>
                </p:nvGrpSpPr>
                <p:grpSpPr>
                  <a:xfrm>
                    <a:off x="4579164" y="3203653"/>
                    <a:ext cx="1244833" cy="1020397"/>
                    <a:chOff x="4579164" y="3203653"/>
                    <a:chExt cx="1244833" cy="1020397"/>
                  </a:xfrm>
                </p:grpSpPr>
                <p:sp>
                  <p:nvSpPr>
                    <p:cNvPr id="8761" name="Google Shape;8761;p111"/>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11"/>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11"/>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11"/>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11"/>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11"/>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11"/>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11"/>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9" name="Google Shape;8769;p111"/>
                    <p:cNvGrpSpPr/>
                    <p:nvPr/>
                  </p:nvGrpSpPr>
                  <p:grpSpPr>
                    <a:xfrm>
                      <a:off x="4579164" y="3203653"/>
                      <a:ext cx="1244833" cy="1020397"/>
                      <a:chOff x="4579164" y="3203653"/>
                      <a:chExt cx="1244833" cy="1020397"/>
                    </a:xfrm>
                  </p:grpSpPr>
                  <p:sp>
                    <p:nvSpPr>
                      <p:cNvPr id="8770" name="Google Shape;8770;p111"/>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11"/>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11"/>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11"/>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11"/>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11"/>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11"/>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11"/>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11"/>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11"/>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11"/>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11"/>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11"/>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11"/>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4" name="Google Shape;8784;p111"/>
                      <p:cNvGrpSpPr/>
                      <p:nvPr/>
                    </p:nvGrpSpPr>
                    <p:grpSpPr>
                      <a:xfrm>
                        <a:off x="4579164" y="3203653"/>
                        <a:ext cx="1244833" cy="1020397"/>
                        <a:chOff x="4579164" y="3203653"/>
                        <a:chExt cx="1244833" cy="1020397"/>
                      </a:xfrm>
                    </p:grpSpPr>
                    <p:sp>
                      <p:nvSpPr>
                        <p:cNvPr id="8785" name="Google Shape;8785;p111"/>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11"/>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11"/>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11"/>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11"/>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11"/>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11"/>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11"/>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11"/>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11"/>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11"/>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11"/>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11"/>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11"/>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11"/>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11"/>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11"/>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11"/>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11"/>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11"/>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11"/>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11"/>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11"/>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11"/>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9" name="Google Shape;8809;p111"/>
                        <p:cNvGrpSpPr/>
                        <p:nvPr/>
                      </p:nvGrpSpPr>
                      <p:grpSpPr>
                        <a:xfrm>
                          <a:off x="4579164" y="3203653"/>
                          <a:ext cx="1244833" cy="1020397"/>
                          <a:chOff x="4579164" y="3203653"/>
                          <a:chExt cx="1244833" cy="1020397"/>
                        </a:xfrm>
                      </p:grpSpPr>
                      <p:sp>
                        <p:nvSpPr>
                          <p:cNvPr id="8810" name="Google Shape;8810;p111"/>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1" name="Google Shape;8811;p111"/>
                          <p:cNvGrpSpPr/>
                          <p:nvPr/>
                        </p:nvGrpSpPr>
                        <p:grpSpPr>
                          <a:xfrm>
                            <a:off x="4579164" y="3203653"/>
                            <a:ext cx="1244833" cy="1020397"/>
                            <a:chOff x="4579164" y="3203653"/>
                            <a:chExt cx="1244833" cy="1020397"/>
                          </a:xfrm>
                        </p:grpSpPr>
                        <p:sp>
                          <p:nvSpPr>
                            <p:cNvPr id="8812" name="Google Shape;8812;p111"/>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11"/>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11"/>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11"/>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11"/>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11"/>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11"/>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9" name="Google Shape;8819;p111"/>
                            <p:cNvGrpSpPr/>
                            <p:nvPr/>
                          </p:nvGrpSpPr>
                          <p:grpSpPr>
                            <a:xfrm>
                              <a:off x="4579164" y="3203653"/>
                              <a:ext cx="1244833" cy="1020397"/>
                              <a:chOff x="4579164" y="3203653"/>
                              <a:chExt cx="1244833" cy="1020397"/>
                            </a:xfrm>
                          </p:grpSpPr>
                          <p:sp>
                            <p:nvSpPr>
                              <p:cNvPr id="8820" name="Google Shape;8820;p111"/>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11"/>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11"/>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11"/>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11"/>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11"/>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11"/>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11"/>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11"/>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11"/>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11"/>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11"/>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11"/>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3" name="Google Shape;8833;p111"/>
                              <p:cNvGrpSpPr/>
                              <p:nvPr/>
                            </p:nvGrpSpPr>
                            <p:grpSpPr>
                              <a:xfrm>
                                <a:off x="4579164" y="3203653"/>
                                <a:ext cx="1244833" cy="1020397"/>
                                <a:chOff x="4579164" y="3203653"/>
                                <a:chExt cx="1244833" cy="1020397"/>
                              </a:xfrm>
                            </p:grpSpPr>
                            <p:sp>
                              <p:nvSpPr>
                                <p:cNvPr id="8834" name="Google Shape;8834;p111"/>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11"/>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11"/>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11"/>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11"/>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11"/>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11"/>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1" name="Google Shape;8841;p111"/>
                                <p:cNvGrpSpPr/>
                                <p:nvPr/>
                              </p:nvGrpSpPr>
                              <p:grpSpPr>
                                <a:xfrm>
                                  <a:off x="4579164" y="3203653"/>
                                  <a:ext cx="1244833" cy="1020397"/>
                                  <a:chOff x="4579164" y="3203653"/>
                                  <a:chExt cx="1244833" cy="1020397"/>
                                </a:xfrm>
                              </p:grpSpPr>
                              <p:sp>
                                <p:nvSpPr>
                                  <p:cNvPr id="8842" name="Google Shape;8842;p111"/>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11"/>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11"/>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11"/>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11"/>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47" name="Google Shape;8847;p111"/>
                                  <p:cNvGrpSpPr/>
                                  <p:nvPr/>
                                </p:nvGrpSpPr>
                                <p:grpSpPr>
                                  <a:xfrm>
                                    <a:off x="4579164" y="3203653"/>
                                    <a:ext cx="1244833" cy="1020397"/>
                                    <a:chOff x="4579164" y="3203653"/>
                                    <a:chExt cx="1244833" cy="1020397"/>
                                  </a:xfrm>
                                </p:grpSpPr>
                                <p:sp>
                                  <p:nvSpPr>
                                    <p:cNvPr id="8848" name="Google Shape;8848;p111"/>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11"/>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11"/>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11"/>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852" name="Google Shape;8852;p111"/>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11"/>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11"/>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855" name="Google Shape;8855;p111"/>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856" name="Google Shape;8856;p111"/>
              <p:cNvGrpSpPr/>
              <p:nvPr/>
            </p:nvGrpSpPr>
            <p:grpSpPr>
              <a:xfrm>
                <a:off x="4595437" y="3598775"/>
                <a:ext cx="37776" cy="32451"/>
                <a:chOff x="4595437" y="3598775"/>
                <a:chExt cx="37776" cy="32451"/>
              </a:xfrm>
            </p:grpSpPr>
            <p:sp>
              <p:nvSpPr>
                <p:cNvPr id="8857" name="Google Shape;8857;p111"/>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11"/>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111"/>
              <p:cNvGrpSpPr/>
              <p:nvPr/>
            </p:nvGrpSpPr>
            <p:grpSpPr>
              <a:xfrm>
                <a:off x="4641864" y="3524443"/>
                <a:ext cx="37776" cy="32380"/>
                <a:chOff x="4641864" y="3524443"/>
                <a:chExt cx="37776" cy="32380"/>
              </a:xfrm>
            </p:grpSpPr>
            <p:sp>
              <p:nvSpPr>
                <p:cNvPr id="8860" name="Google Shape;8860;p111"/>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11"/>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2" name="Google Shape;8862;p111"/>
              <p:cNvGrpSpPr/>
              <p:nvPr/>
            </p:nvGrpSpPr>
            <p:grpSpPr>
              <a:xfrm>
                <a:off x="4648431" y="3893901"/>
                <a:ext cx="37776" cy="32357"/>
                <a:chOff x="4648431" y="3893901"/>
                <a:chExt cx="37776" cy="32357"/>
              </a:xfrm>
            </p:grpSpPr>
            <p:sp>
              <p:nvSpPr>
                <p:cNvPr id="8863" name="Google Shape;8863;p111"/>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11"/>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5" name="Google Shape;8865;p111"/>
              <p:cNvGrpSpPr/>
              <p:nvPr/>
            </p:nvGrpSpPr>
            <p:grpSpPr>
              <a:xfrm>
                <a:off x="4567752" y="3722908"/>
                <a:ext cx="37870" cy="32380"/>
                <a:chOff x="4567752" y="3722908"/>
                <a:chExt cx="37870" cy="32380"/>
              </a:xfrm>
            </p:grpSpPr>
            <p:sp>
              <p:nvSpPr>
                <p:cNvPr id="8866" name="Google Shape;8866;p111"/>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11"/>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111"/>
              <p:cNvGrpSpPr/>
              <p:nvPr/>
            </p:nvGrpSpPr>
            <p:grpSpPr>
              <a:xfrm>
                <a:off x="4617506" y="3652052"/>
                <a:ext cx="37783" cy="32357"/>
                <a:chOff x="4617506" y="3652052"/>
                <a:chExt cx="37783" cy="32357"/>
              </a:xfrm>
            </p:grpSpPr>
            <p:sp>
              <p:nvSpPr>
                <p:cNvPr id="8869" name="Google Shape;8869;p111"/>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11"/>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111"/>
              <p:cNvGrpSpPr/>
              <p:nvPr/>
            </p:nvGrpSpPr>
            <p:grpSpPr>
              <a:xfrm>
                <a:off x="4739005" y="3554149"/>
                <a:ext cx="37870" cy="32357"/>
                <a:chOff x="4739005" y="3554149"/>
                <a:chExt cx="37870" cy="32357"/>
              </a:xfrm>
            </p:grpSpPr>
            <p:sp>
              <p:nvSpPr>
                <p:cNvPr id="8872" name="Google Shape;8872;p111"/>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11"/>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4" name="Google Shape;8874;p111"/>
              <p:cNvGrpSpPr/>
              <p:nvPr/>
            </p:nvGrpSpPr>
            <p:grpSpPr>
              <a:xfrm>
                <a:off x="4806557" y="3630258"/>
                <a:ext cx="37776" cy="32364"/>
                <a:chOff x="4806557" y="3630258"/>
                <a:chExt cx="37776" cy="32364"/>
              </a:xfrm>
            </p:grpSpPr>
            <p:sp>
              <p:nvSpPr>
                <p:cNvPr id="8875" name="Google Shape;8875;p111"/>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11"/>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111"/>
              <p:cNvGrpSpPr/>
              <p:nvPr/>
            </p:nvGrpSpPr>
            <p:grpSpPr>
              <a:xfrm>
                <a:off x="4737007" y="4004357"/>
                <a:ext cx="37870" cy="32357"/>
                <a:chOff x="4737007" y="4004357"/>
                <a:chExt cx="37870" cy="32357"/>
              </a:xfrm>
            </p:grpSpPr>
            <p:sp>
              <p:nvSpPr>
                <p:cNvPr id="8878" name="Google Shape;8878;p111"/>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11"/>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111"/>
              <p:cNvGrpSpPr/>
              <p:nvPr/>
            </p:nvGrpSpPr>
            <p:grpSpPr>
              <a:xfrm>
                <a:off x="4773634" y="4208627"/>
                <a:ext cx="37776" cy="32357"/>
                <a:chOff x="4773634" y="4208627"/>
                <a:chExt cx="37776" cy="32357"/>
              </a:xfrm>
            </p:grpSpPr>
            <p:sp>
              <p:nvSpPr>
                <p:cNvPr id="8881" name="Google Shape;8881;p111"/>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11"/>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111"/>
              <p:cNvGrpSpPr/>
              <p:nvPr/>
            </p:nvGrpSpPr>
            <p:grpSpPr>
              <a:xfrm>
                <a:off x="4888282" y="4074764"/>
                <a:ext cx="37776" cy="32451"/>
                <a:chOff x="4888282" y="4074764"/>
                <a:chExt cx="37776" cy="32451"/>
              </a:xfrm>
            </p:grpSpPr>
            <p:sp>
              <p:nvSpPr>
                <p:cNvPr id="8884" name="Google Shape;8884;p111"/>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11"/>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6" name="Google Shape;8886;p111"/>
              <p:cNvGrpSpPr/>
              <p:nvPr/>
            </p:nvGrpSpPr>
            <p:grpSpPr>
              <a:xfrm>
                <a:off x="4901315" y="3804271"/>
                <a:ext cx="37776" cy="32364"/>
                <a:chOff x="4901315" y="3804271"/>
                <a:chExt cx="37776" cy="32364"/>
              </a:xfrm>
            </p:grpSpPr>
            <p:sp>
              <p:nvSpPr>
                <p:cNvPr id="8887" name="Google Shape;8887;p111"/>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11"/>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111"/>
              <p:cNvGrpSpPr/>
              <p:nvPr/>
            </p:nvGrpSpPr>
            <p:grpSpPr>
              <a:xfrm>
                <a:off x="4866394" y="3715035"/>
                <a:ext cx="37846" cy="32357"/>
                <a:chOff x="4866394" y="3715035"/>
                <a:chExt cx="37846" cy="32357"/>
              </a:xfrm>
            </p:grpSpPr>
            <p:sp>
              <p:nvSpPr>
                <p:cNvPr id="8890" name="Google Shape;8890;p111"/>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11"/>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111"/>
              <p:cNvGrpSpPr/>
              <p:nvPr/>
            </p:nvGrpSpPr>
            <p:grpSpPr>
              <a:xfrm>
                <a:off x="4979233" y="3839798"/>
                <a:ext cx="37878" cy="32420"/>
                <a:chOff x="4979233" y="3839798"/>
                <a:chExt cx="37878" cy="32420"/>
              </a:xfrm>
            </p:grpSpPr>
            <p:sp>
              <p:nvSpPr>
                <p:cNvPr id="8893" name="Google Shape;8893;p111"/>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11"/>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111"/>
              <p:cNvGrpSpPr/>
              <p:nvPr/>
            </p:nvGrpSpPr>
            <p:grpSpPr>
              <a:xfrm>
                <a:off x="4790662" y="3679147"/>
                <a:ext cx="37783" cy="32380"/>
                <a:chOff x="4790662" y="3679147"/>
                <a:chExt cx="37783" cy="32380"/>
              </a:xfrm>
            </p:grpSpPr>
            <p:sp>
              <p:nvSpPr>
                <p:cNvPr id="8896" name="Google Shape;8896;p111"/>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11"/>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8" name="Google Shape;8898;p111"/>
              <p:cNvGrpSpPr/>
              <p:nvPr/>
            </p:nvGrpSpPr>
            <p:grpSpPr>
              <a:xfrm>
                <a:off x="4857263" y="3557861"/>
                <a:ext cx="37776" cy="32357"/>
                <a:chOff x="4857263" y="3557861"/>
                <a:chExt cx="37776" cy="32357"/>
              </a:xfrm>
            </p:grpSpPr>
            <p:sp>
              <p:nvSpPr>
                <p:cNvPr id="8899" name="Google Shape;8899;p111"/>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11"/>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1" name="Google Shape;8901;p111"/>
              <p:cNvGrpSpPr/>
              <p:nvPr/>
            </p:nvGrpSpPr>
            <p:grpSpPr>
              <a:xfrm>
                <a:off x="4883902" y="3648033"/>
                <a:ext cx="37783" cy="32380"/>
                <a:chOff x="4883902" y="3648033"/>
                <a:chExt cx="37783" cy="32380"/>
              </a:xfrm>
            </p:grpSpPr>
            <p:sp>
              <p:nvSpPr>
                <p:cNvPr id="8902" name="Google Shape;8902;p111"/>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11"/>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4" name="Google Shape;8904;p111"/>
              <p:cNvGrpSpPr/>
              <p:nvPr/>
            </p:nvGrpSpPr>
            <p:grpSpPr>
              <a:xfrm>
                <a:off x="4907780" y="3347220"/>
                <a:ext cx="37878" cy="32357"/>
                <a:chOff x="4907780" y="3347220"/>
                <a:chExt cx="37878" cy="32357"/>
              </a:xfrm>
            </p:grpSpPr>
            <p:sp>
              <p:nvSpPr>
                <p:cNvPr id="8905" name="Google Shape;8905;p111"/>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11"/>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111"/>
              <p:cNvGrpSpPr/>
              <p:nvPr/>
            </p:nvGrpSpPr>
            <p:grpSpPr>
              <a:xfrm>
                <a:off x="5065048" y="3738150"/>
                <a:ext cx="37783" cy="32364"/>
                <a:chOff x="5065048" y="3738150"/>
                <a:chExt cx="37783" cy="32364"/>
              </a:xfrm>
            </p:grpSpPr>
            <p:sp>
              <p:nvSpPr>
                <p:cNvPr id="8908" name="Google Shape;8908;p111"/>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11"/>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0" name="Google Shape;8910;p111"/>
              <p:cNvGrpSpPr/>
              <p:nvPr/>
            </p:nvGrpSpPr>
            <p:grpSpPr>
              <a:xfrm>
                <a:off x="5071616" y="3284615"/>
                <a:ext cx="37783" cy="32357"/>
                <a:chOff x="5071616" y="3284615"/>
                <a:chExt cx="37783" cy="32357"/>
              </a:xfrm>
            </p:grpSpPr>
            <p:sp>
              <p:nvSpPr>
                <p:cNvPr id="8911" name="Google Shape;8911;p111"/>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11"/>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3" name="Google Shape;8913;p111"/>
              <p:cNvGrpSpPr/>
              <p:nvPr/>
            </p:nvGrpSpPr>
            <p:grpSpPr>
              <a:xfrm>
                <a:off x="5389291" y="3759921"/>
                <a:ext cx="37783" cy="32380"/>
                <a:chOff x="5389291" y="3759921"/>
                <a:chExt cx="37783" cy="32380"/>
              </a:xfrm>
            </p:grpSpPr>
            <p:sp>
              <p:nvSpPr>
                <p:cNvPr id="8914" name="Google Shape;8914;p111"/>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11"/>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111"/>
              <p:cNvGrpSpPr/>
              <p:nvPr/>
            </p:nvGrpSpPr>
            <p:grpSpPr>
              <a:xfrm>
                <a:off x="5431534" y="3632932"/>
                <a:ext cx="37878" cy="32451"/>
                <a:chOff x="5431534" y="3632932"/>
                <a:chExt cx="37878" cy="32451"/>
              </a:xfrm>
            </p:grpSpPr>
            <p:sp>
              <p:nvSpPr>
                <p:cNvPr id="8917" name="Google Shape;8917;p111"/>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11"/>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9" name="Google Shape;8919;p111"/>
              <p:cNvGrpSpPr/>
              <p:nvPr/>
            </p:nvGrpSpPr>
            <p:grpSpPr>
              <a:xfrm>
                <a:off x="5540755" y="3544829"/>
                <a:ext cx="37783" cy="32357"/>
                <a:chOff x="5540755" y="3544829"/>
                <a:chExt cx="37783" cy="32357"/>
              </a:xfrm>
            </p:grpSpPr>
            <p:sp>
              <p:nvSpPr>
                <p:cNvPr id="8920" name="Google Shape;8920;p111"/>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11"/>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111"/>
              <p:cNvGrpSpPr/>
              <p:nvPr/>
            </p:nvGrpSpPr>
            <p:grpSpPr>
              <a:xfrm>
                <a:off x="5579293" y="3412107"/>
                <a:ext cx="37776" cy="32357"/>
                <a:chOff x="5579293" y="3412107"/>
                <a:chExt cx="37776" cy="32357"/>
              </a:xfrm>
            </p:grpSpPr>
            <p:sp>
              <p:nvSpPr>
                <p:cNvPr id="8923" name="Google Shape;8923;p111"/>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11"/>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111"/>
              <p:cNvGrpSpPr/>
              <p:nvPr/>
            </p:nvGrpSpPr>
            <p:grpSpPr>
              <a:xfrm>
                <a:off x="5801346" y="3284615"/>
                <a:ext cx="37783" cy="32357"/>
                <a:chOff x="5801346" y="3284615"/>
                <a:chExt cx="37783" cy="32357"/>
              </a:xfrm>
            </p:grpSpPr>
            <p:sp>
              <p:nvSpPr>
                <p:cNvPr id="8926" name="Google Shape;8926;p111"/>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11"/>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111"/>
              <p:cNvGrpSpPr/>
              <p:nvPr/>
            </p:nvGrpSpPr>
            <p:grpSpPr>
              <a:xfrm>
                <a:off x="5763578" y="3399067"/>
                <a:ext cx="37776" cy="32364"/>
                <a:chOff x="5763578" y="3399067"/>
                <a:chExt cx="37776" cy="32364"/>
              </a:xfrm>
            </p:grpSpPr>
            <p:sp>
              <p:nvSpPr>
                <p:cNvPr id="8929" name="Google Shape;8929;p111"/>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11"/>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111"/>
              <p:cNvGrpSpPr/>
              <p:nvPr/>
            </p:nvGrpSpPr>
            <p:grpSpPr>
              <a:xfrm>
                <a:off x="5395858" y="3230952"/>
                <a:ext cx="37776" cy="32364"/>
                <a:chOff x="5395858" y="3230952"/>
                <a:chExt cx="37776" cy="32364"/>
              </a:xfrm>
            </p:grpSpPr>
            <p:sp>
              <p:nvSpPr>
                <p:cNvPr id="8932" name="Google Shape;8932;p111"/>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11"/>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111"/>
              <p:cNvGrpSpPr/>
              <p:nvPr/>
            </p:nvGrpSpPr>
            <p:grpSpPr>
              <a:xfrm>
                <a:off x="5264088" y="3188237"/>
                <a:ext cx="37776" cy="32357"/>
                <a:chOff x="5264088" y="3188237"/>
                <a:chExt cx="37776" cy="32357"/>
              </a:xfrm>
            </p:grpSpPr>
            <p:sp>
              <p:nvSpPr>
                <p:cNvPr id="8935" name="Google Shape;8935;p111"/>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11"/>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7" name="Google Shape;8937;p111"/>
              <p:cNvGrpSpPr/>
              <p:nvPr/>
            </p:nvGrpSpPr>
            <p:grpSpPr>
              <a:xfrm>
                <a:off x="5585758" y="3237425"/>
                <a:ext cx="37878" cy="32357"/>
                <a:chOff x="5585758" y="3237425"/>
                <a:chExt cx="37878" cy="32357"/>
              </a:xfrm>
            </p:grpSpPr>
            <p:sp>
              <p:nvSpPr>
                <p:cNvPr id="8938" name="Google Shape;8938;p111"/>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11"/>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111"/>
              <p:cNvGrpSpPr/>
              <p:nvPr/>
            </p:nvGrpSpPr>
            <p:grpSpPr>
              <a:xfrm>
                <a:off x="4874196" y="3291088"/>
                <a:ext cx="37878" cy="32451"/>
                <a:chOff x="4874196" y="3291088"/>
                <a:chExt cx="37878" cy="32451"/>
              </a:xfrm>
            </p:grpSpPr>
            <p:sp>
              <p:nvSpPr>
                <p:cNvPr id="8941" name="Google Shape;8941;p111"/>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11"/>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3" name="Google Shape;8943;p111"/>
              <p:cNvGrpSpPr/>
              <p:nvPr/>
            </p:nvGrpSpPr>
            <p:grpSpPr>
              <a:xfrm>
                <a:off x="5197770" y="3785466"/>
                <a:ext cx="37783" cy="32427"/>
                <a:chOff x="5197770" y="3785466"/>
                <a:chExt cx="37783" cy="32427"/>
              </a:xfrm>
            </p:grpSpPr>
            <p:sp>
              <p:nvSpPr>
                <p:cNvPr id="8944" name="Google Shape;8944;p111"/>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11"/>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111"/>
              <p:cNvGrpSpPr/>
              <p:nvPr/>
            </p:nvGrpSpPr>
            <p:grpSpPr>
              <a:xfrm>
                <a:off x="5177699" y="3492117"/>
                <a:ext cx="37776" cy="32357"/>
                <a:chOff x="5177699" y="3492117"/>
                <a:chExt cx="37776" cy="32357"/>
              </a:xfrm>
            </p:grpSpPr>
            <p:sp>
              <p:nvSpPr>
                <p:cNvPr id="8947" name="Google Shape;8947;p111"/>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11"/>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9" name="Google Shape;8949;p111"/>
              <p:cNvGrpSpPr/>
              <p:nvPr/>
            </p:nvGrpSpPr>
            <p:grpSpPr>
              <a:xfrm>
                <a:off x="5349431" y="3622346"/>
                <a:ext cx="37870" cy="32380"/>
                <a:chOff x="5349431" y="3622346"/>
                <a:chExt cx="37870" cy="32380"/>
              </a:xfrm>
            </p:grpSpPr>
            <p:sp>
              <p:nvSpPr>
                <p:cNvPr id="8950" name="Google Shape;8950;p111"/>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11"/>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111"/>
              <p:cNvGrpSpPr/>
              <p:nvPr/>
            </p:nvGrpSpPr>
            <p:grpSpPr>
              <a:xfrm>
                <a:off x="5068855" y="3563980"/>
                <a:ext cx="53954" cy="46223"/>
                <a:chOff x="5068855" y="3563980"/>
                <a:chExt cx="53954" cy="46223"/>
              </a:xfrm>
            </p:grpSpPr>
            <p:sp>
              <p:nvSpPr>
                <p:cNvPr id="8953" name="Google Shape;8953;p111"/>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11"/>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5" name="Google Shape;8955;p111"/>
              <p:cNvGrpSpPr/>
              <p:nvPr/>
            </p:nvGrpSpPr>
            <p:grpSpPr>
              <a:xfrm>
                <a:off x="5037654" y="3392507"/>
                <a:ext cx="37870" cy="32451"/>
                <a:chOff x="5037654" y="3392507"/>
                <a:chExt cx="37870" cy="32451"/>
              </a:xfrm>
            </p:grpSpPr>
            <p:sp>
              <p:nvSpPr>
                <p:cNvPr id="8956" name="Google Shape;8956;p111"/>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11"/>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111"/>
              <p:cNvGrpSpPr/>
              <p:nvPr/>
            </p:nvGrpSpPr>
            <p:grpSpPr>
              <a:xfrm>
                <a:off x="5456560" y="3368629"/>
                <a:ext cx="37870" cy="32451"/>
                <a:chOff x="5456560" y="3368629"/>
                <a:chExt cx="37870" cy="32451"/>
              </a:xfrm>
            </p:grpSpPr>
            <p:sp>
              <p:nvSpPr>
                <p:cNvPr id="8959" name="Google Shape;8959;p111"/>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11"/>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1" name="Google Shape;8961;p111"/>
              <p:cNvGrpSpPr/>
              <p:nvPr/>
            </p:nvGrpSpPr>
            <p:grpSpPr>
              <a:xfrm>
                <a:off x="4755749" y="3501516"/>
                <a:ext cx="46246" cy="39608"/>
                <a:chOff x="4755749" y="3501516"/>
                <a:chExt cx="46246" cy="39608"/>
              </a:xfrm>
            </p:grpSpPr>
            <p:sp>
              <p:nvSpPr>
                <p:cNvPr id="8962" name="Google Shape;8962;p111"/>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11"/>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4" name="Google Shape;8964;p111"/>
              <p:cNvGrpSpPr/>
              <p:nvPr/>
            </p:nvGrpSpPr>
            <p:grpSpPr>
              <a:xfrm>
                <a:off x="4681346" y="3485582"/>
                <a:ext cx="37783" cy="32427"/>
                <a:chOff x="4681346" y="3485582"/>
                <a:chExt cx="37783" cy="32427"/>
              </a:xfrm>
            </p:grpSpPr>
            <p:sp>
              <p:nvSpPr>
                <p:cNvPr id="8965" name="Google Shape;8965;p111"/>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11"/>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7" name="Google Shape;8967;p111"/>
              <p:cNvGrpSpPr/>
              <p:nvPr/>
            </p:nvGrpSpPr>
            <p:grpSpPr>
              <a:xfrm>
                <a:off x="4767067" y="3291088"/>
                <a:ext cx="37878" cy="32451"/>
                <a:chOff x="4767067" y="3291088"/>
                <a:chExt cx="37878" cy="32451"/>
              </a:xfrm>
            </p:grpSpPr>
            <p:sp>
              <p:nvSpPr>
                <p:cNvPr id="8968" name="Google Shape;8968;p111"/>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11"/>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0" name="Google Shape;8970;p111"/>
              <p:cNvGrpSpPr/>
              <p:nvPr/>
            </p:nvGrpSpPr>
            <p:grpSpPr>
              <a:xfrm>
                <a:off x="4687819" y="3405539"/>
                <a:ext cx="37776" cy="32451"/>
                <a:chOff x="4687819" y="3405539"/>
                <a:chExt cx="37776" cy="32451"/>
              </a:xfrm>
            </p:grpSpPr>
            <p:sp>
              <p:nvSpPr>
                <p:cNvPr id="8971" name="Google Shape;8971;p111"/>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111"/>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3" name="Google Shape;8973;p111"/>
              <p:cNvGrpSpPr/>
              <p:nvPr/>
            </p:nvGrpSpPr>
            <p:grpSpPr>
              <a:xfrm>
                <a:off x="4923101" y="3444809"/>
                <a:ext cx="52813" cy="45318"/>
                <a:chOff x="4923101" y="3444809"/>
                <a:chExt cx="52813" cy="45318"/>
              </a:xfrm>
            </p:grpSpPr>
            <p:sp>
              <p:nvSpPr>
                <p:cNvPr id="8974" name="Google Shape;8974;p111"/>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11"/>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6" name="Google Shape;8976;p111"/>
              <p:cNvGrpSpPr/>
              <p:nvPr/>
            </p:nvGrpSpPr>
            <p:grpSpPr>
              <a:xfrm>
                <a:off x="4846040" y="3654750"/>
                <a:ext cx="31405" cy="26993"/>
                <a:chOff x="4846040" y="3654750"/>
                <a:chExt cx="31405" cy="26993"/>
              </a:xfrm>
            </p:grpSpPr>
            <p:sp>
              <p:nvSpPr>
                <p:cNvPr id="8977" name="Google Shape;8977;p111"/>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11"/>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111"/>
              <p:cNvGrpSpPr/>
              <p:nvPr/>
            </p:nvGrpSpPr>
            <p:grpSpPr>
              <a:xfrm>
                <a:off x="4925673" y="3691700"/>
                <a:ext cx="40253" cy="34472"/>
                <a:chOff x="4925673" y="3691700"/>
                <a:chExt cx="40253" cy="34472"/>
              </a:xfrm>
            </p:grpSpPr>
            <p:sp>
              <p:nvSpPr>
                <p:cNvPr id="8980" name="Google Shape;8980;p111"/>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11"/>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111"/>
              <p:cNvGrpSpPr/>
              <p:nvPr/>
            </p:nvGrpSpPr>
            <p:grpSpPr>
              <a:xfrm>
                <a:off x="4894653" y="3740848"/>
                <a:ext cx="31405" cy="26906"/>
                <a:chOff x="4894653" y="3740848"/>
                <a:chExt cx="31405" cy="26906"/>
              </a:xfrm>
            </p:grpSpPr>
            <p:sp>
              <p:nvSpPr>
                <p:cNvPr id="8983" name="Google Shape;8983;p111"/>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11"/>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111"/>
              <p:cNvGrpSpPr/>
              <p:nvPr/>
            </p:nvGrpSpPr>
            <p:grpSpPr>
              <a:xfrm>
                <a:off x="4962300" y="3696348"/>
                <a:ext cx="38255" cy="32773"/>
                <a:chOff x="4962300" y="3696348"/>
                <a:chExt cx="38255" cy="32773"/>
              </a:xfrm>
            </p:grpSpPr>
            <p:sp>
              <p:nvSpPr>
                <p:cNvPr id="8986" name="Google Shape;8986;p111"/>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11"/>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111"/>
              <p:cNvGrpSpPr/>
              <p:nvPr/>
            </p:nvGrpSpPr>
            <p:grpSpPr>
              <a:xfrm>
                <a:off x="4980185" y="3743349"/>
                <a:ext cx="31499" cy="26969"/>
                <a:chOff x="4980185" y="3743349"/>
                <a:chExt cx="31499" cy="26969"/>
              </a:xfrm>
            </p:grpSpPr>
            <p:sp>
              <p:nvSpPr>
                <p:cNvPr id="8989" name="Google Shape;8989;p111"/>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11"/>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1" name="Google Shape;8991;p111"/>
              <p:cNvGrpSpPr/>
              <p:nvPr/>
            </p:nvGrpSpPr>
            <p:grpSpPr>
              <a:xfrm>
                <a:off x="5013768" y="3734312"/>
                <a:ext cx="31499" cy="26969"/>
                <a:chOff x="5013768" y="3734312"/>
                <a:chExt cx="31499" cy="26969"/>
              </a:xfrm>
            </p:grpSpPr>
            <p:sp>
              <p:nvSpPr>
                <p:cNvPr id="8992" name="Google Shape;8992;p111"/>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11"/>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111"/>
              <p:cNvGrpSpPr/>
              <p:nvPr/>
            </p:nvGrpSpPr>
            <p:grpSpPr>
              <a:xfrm>
                <a:off x="5036703" y="3764545"/>
                <a:ext cx="31499" cy="26898"/>
                <a:chOff x="5036703" y="3764545"/>
                <a:chExt cx="31499" cy="26898"/>
              </a:xfrm>
            </p:grpSpPr>
            <p:sp>
              <p:nvSpPr>
                <p:cNvPr id="8995" name="Google Shape;8995;p111"/>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11"/>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7" name="Google Shape;8997;p111"/>
              <p:cNvGrpSpPr/>
              <p:nvPr/>
            </p:nvGrpSpPr>
            <p:grpSpPr>
              <a:xfrm>
                <a:off x="4953546" y="3768352"/>
                <a:ext cx="31405" cy="26898"/>
                <a:chOff x="4953546" y="3768352"/>
                <a:chExt cx="31405" cy="26898"/>
              </a:xfrm>
            </p:grpSpPr>
            <p:sp>
              <p:nvSpPr>
                <p:cNvPr id="8998" name="Google Shape;8998;p111"/>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11"/>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0" name="Google Shape;9000;p111"/>
              <p:cNvGrpSpPr/>
              <p:nvPr/>
            </p:nvGrpSpPr>
            <p:grpSpPr>
              <a:xfrm>
                <a:off x="4964770" y="3814016"/>
                <a:ext cx="31499" cy="26993"/>
                <a:chOff x="4964770" y="3814016"/>
                <a:chExt cx="31499" cy="26993"/>
              </a:xfrm>
            </p:grpSpPr>
            <p:sp>
              <p:nvSpPr>
                <p:cNvPr id="9001" name="Google Shape;9001;p111"/>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11"/>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111"/>
              <p:cNvGrpSpPr/>
              <p:nvPr/>
            </p:nvGrpSpPr>
            <p:grpSpPr>
              <a:xfrm>
                <a:off x="4923290" y="3800504"/>
                <a:ext cx="31468" cy="26898"/>
                <a:chOff x="4923290" y="3800504"/>
                <a:chExt cx="31468" cy="26898"/>
              </a:xfrm>
            </p:grpSpPr>
            <p:sp>
              <p:nvSpPr>
                <p:cNvPr id="9004" name="Google Shape;9004;p111"/>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11"/>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6" name="Google Shape;9006;p111"/>
              <p:cNvGrpSpPr/>
              <p:nvPr/>
            </p:nvGrpSpPr>
            <p:grpSpPr>
              <a:xfrm>
                <a:off x="5108534" y="3650943"/>
                <a:ext cx="31405" cy="26993"/>
                <a:chOff x="5108534" y="3650943"/>
                <a:chExt cx="31405" cy="26993"/>
              </a:xfrm>
            </p:grpSpPr>
            <p:sp>
              <p:nvSpPr>
                <p:cNvPr id="9007" name="Google Shape;9007;p111"/>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11"/>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111"/>
              <p:cNvGrpSpPr/>
              <p:nvPr/>
            </p:nvGrpSpPr>
            <p:grpSpPr>
              <a:xfrm>
                <a:off x="5119380" y="3760739"/>
                <a:ext cx="31499" cy="26993"/>
                <a:chOff x="5119380" y="3760739"/>
                <a:chExt cx="31499" cy="26993"/>
              </a:xfrm>
            </p:grpSpPr>
            <p:sp>
              <p:nvSpPr>
                <p:cNvPr id="9010" name="Google Shape;9010;p111"/>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11"/>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111"/>
              <p:cNvGrpSpPr/>
              <p:nvPr/>
            </p:nvGrpSpPr>
            <p:grpSpPr>
              <a:xfrm>
                <a:off x="5119380" y="3788235"/>
                <a:ext cx="31499" cy="26993"/>
                <a:chOff x="5119380" y="3788235"/>
                <a:chExt cx="31499" cy="26993"/>
              </a:xfrm>
            </p:grpSpPr>
            <p:sp>
              <p:nvSpPr>
                <p:cNvPr id="9013" name="Google Shape;9013;p111"/>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11"/>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111"/>
              <p:cNvGrpSpPr/>
              <p:nvPr/>
            </p:nvGrpSpPr>
            <p:grpSpPr>
              <a:xfrm>
                <a:off x="5158005" y="3875284"/>
                <a:ext cx="31405" cy="27001"/>
                <a:chOff x="5158005" y="3875284"/>
                <a:chExt cx="31405" cy="27001"/>
              </a:xfrm>
            </p:grpSpPr>
            <p:sp>
              <p:nvSpPr>
                <p:cNvPr id="9016" name="Google Shape;9016;p111"/>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11"/>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8" name="Google Shape;9018;p111"/>
              <p:cNvGrpSpPr/>
              <p:nvPr/>
            </p:nvGrpSpPr>
            <p:grpSpPr>
              <a:xfrm>
                <a:off x="5233163" y="3764545"/>
                <a:ext cx="31499" cy="26898"/>
                <a:chOff x="5233163" y="3764545"/>
                <a:chExt cx="31499" cy="26898"/>
              </a:xfrm>
            </p:grpSpPr>
            <p:sp>
              <p:nvSpPr>
                <p:cNvPr id="9019" name="Google Shape;9019;p111"/>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11"/>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1" name="Google Shape;9021;p111"/>
              <p:cNvGrpSpPr/>
              <p:nvPr/>
            </p:nvGrpSpPr>
            <p:grpSpPr>
              <a:xfrm>
                <a:off x="5276168" y="3805545"/>
                <a:ext cx="31499" cy="26906"/>
                <a:chOff x="5276168" y="3805545"/>
                <a:chExt cx="31499" cy="26906"/>
              </a:xfrm>
            </p:grpSpPr>
            <p:sp>
              <p:nvSpPr>
                <p:cNvPr id="9022" name="Google Shape;9022;p111"/>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11"/>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4" name="Google Shape;9024;p111"/>
              <p:cNvGrpSpPr/>
              <p:nvPr/>
            </p:nvGrpSpPr>
            <p:grpSpPr>
              <a:xfrm>
                <a:off x="5294053" y="3851933"/>
                <a:ext cx="31405" cy="26945"/>
                <a:chOff x="5294053" y="3851933"/>
                <a:chExt cx="31405" cy="26945"/>
              </a:xfrm>
            </p:grpSpPr>
            <p:sp>
              <p:nvSpPr>
                <p:cNvPr id="9025" name="Google Shape;9025;p111"/>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11"/>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111"/>
              <p:cNvGrpSpPr/>
              <p:nvPr/>
            </p:nvGrpSpPr>
            <p:grpSpPr>
              <a:xfrm>
                <a:off x="5341723" y="3851902"/>
                <a:ext cx="31405" cy="26977"/>
                <a:chOff x="5341723" y="3851902"/>
                <a:chExt cx="31405" cy="26977"/>
              </a:xfrm>
            </p:grpSpPr>
            <p:sp>
              <p:nvSpPr>
                <p:cNvPr id="9028" name="Google Shape;9028;p111"/>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11"/>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0" name="Google Shape;9030;p111"/>
              <p:cNvGrpSpPr/>
              <p:nvPr/>
            </p:nvGrpSpPr>
            <p:grpSpPr>
              <a:xfrm>
                <a:off x="5054871" y="3507855"/>
                <a:ext cx="31405" cy="26993"/>
                <a:chOff x="5054871" y="3507855"/>
                <a:chExt cx="31405" cy="26993"/>
              </a:xfrm>
            </p:grpSpPr>
            <p:sp>
              <p:nvSpPr>
                <p:cNvPr id="9031" name="Google Shape;9031;p111"/>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11"/>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111"/>
              <p:cNvGrpSpPr/>
              <p:nvPr/>
            </p:nvGrpSpPr>
            <p:grpSpPr>
              <a:xfrm>
                <a:off x="4876579" y="3675325"/>
                <a:ext cx="31405" cy="26969"/>
                <a:chOff x="4876579" y="3675325"/>
                <a:chExt cx="31405" cy="26969"/>
              </a:xfrm>
            </p:grpSpPr>
            <p:sp>
              <p:nvSpPr>
                <p:cNvPr id="9034" name="Google Shape;9034;p111"/>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11"/>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111"/>
              <p:cNvGrpSpPr/>
              <p:nvPr/>
            </p:nvGrpSpPr>
            <p:grpSpPr>
              <a:xfrm>
                <a:off x="4842233" y="3688333"/>
                <a:ext cx="31405" cy="26993"/>
                <a:chOff x="4842233" y="3688333"/>
                <a:chExt cx="31405" cy="26993"/>
              </a:xfrm>
            </p:grpSpPr>
            <p:sp>
              <p:nvSpPr>
                <p:cNvPr id="9037" name="Google Shape;9037;p111"/>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11"/>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111"/>
              <p:cNvGrpSpPr/>
              <p:nvPr/>
            </p:nvGrpSpPr>
            <p:grpSpPr>
              <a:xfrm>
                <a:off x="5187876" y="3608032"/>
                <a:ext cx="31405" cy="27001"/>
                <a:chOff x="5187876" y="3608032"/>
                <a:chExt cx="31405" cy="27001"/>
              </a:xfrm>
            </p:grpSpPr>
            <p:sp>
              <p:nvSpPr>
                <p:cNvPr id="9040" name="Google Shape;9040;p111"/>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11"/>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42" name="Google Shape;9042;p111"/>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11"/>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44" name="Google Shape;9044;p111"/>
              <p:cNvGrpSpPr/>
              <p:nvPr/>
            </p:nvGrpSpPr>
            <p:grpSpPr>
              <a:xfrm>
                <a:off x="5269224" y="3304167"/>
                <a:ext cx="40253" cy="34402"/>
                <a:chOff x="5269224" y="3304167"/>
                <a:chExt cx="40253" cy="34402"/>
              </a:xfrm>
            </p:grpSpPr>
            <p:sp>
              <p:nvSpPr>
                <p:cNvPr id="9045" name="Google Shape;9045;p111"/>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11"/>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111"/>
              <p:cNvGrpSpPr/>
              <p:nvPr/>
            </p:nvGrpSpPr>
            <p:grpSpPr>
              <a:xfrm>
                <a:off x="5327354" y="3476615"/>
                <a:ext cx="49864" cy="42723"/>
                <a:chOff x="5327354" y="3476615"/>
                <a:chExt cx="49864" cy="42723"/>
              </a:xfrm>
            </p:grpSpPr>
            <p:sp>
              <p:nvSpPr>
                <p:cNvPr id="9048" name="Google Shape;9048;p111"/>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11"/>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50" name="Google Shape;9050;p111"/>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11"/>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2" name="Google Shape;9052;p111"/>
              <p:cNvGrpSpPr/>
              <p:nvPr/>
            </p:nvGrpSpPr>
            <p:grpSpPr>
              <a:xfrm>
                <a:off x="5341723" y="3775957"/>
                <a:ext cx="31405" cy="26898"/>
                <a:chOff x="5341723" y="3775957"/>
                <a:chExt cx="31405" cy="26898"/>
              </a:xfrm>
            </p:grpSpPr>
            <p:sp>
              <p:nvSpPr>
                <p:cNvPr id="9053" name="Google Shape;9053;p111"/>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11"/>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5" name="Google Shape;9055;p111"/>
              <p:cNvGrpSpPr/>
              <p:nvPr/>
            </p:nvGrpSpPr>
            <p:grpSpPr>
              <a:xfrm>
                <a:off x="5439053" y="3699274"/>
                <a:ext cx="31405" cy="26898"/>
                <a:chOff x="5439053" y="3699274"/>
                <a:chExt cx="31405" cy="26898"/>
              </a:xfrm>
            </p:grpSpPr>
            <p:sp>
              <p:nvSpPr>
                <p:cNvPr id="9056" name="Google Shape;9056;p111"/>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11"/>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111"/>
              <p:cNvGrpSpPr/>
              <p:nvPr/>
            </p:nvGrpSpPr>
            <p:grpSpPr>
              <a:xfrm>
                <a:off x="5412414" y="3622307"/>
                <a:ext cx="31499" cy="26993"/>
                <a:chOff x="5412414" y="3622307"/>
                <a:chExt cx="31499" cy="26993"/>
              </a:xfrm>
            </p:grpSpPr>
            <p:sp>
              <p:nvSpPr>
                <p:cNvPr id="9059" name="Google Shape;9059;p111"/>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11"/>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111"/>
              <p:cNvGrpSpPr/>
              <p:nvPr/>
            </p:nvGrpSpPr>
            <p:grpSpPr>
              <a:xfrm>
                <a:off x="5476254" y="3473949"/>
                <a:ext cx="26835" cy="26930"/>
                <a:chOff x="5476254" y="3473949"/>
                <a:chExt cx="26835" cy="26930"/>
              </a:xfrm>
            </p:grpSpPr>
            <p:sp>
              <p:nvSpPr>
                <p:cNvPr id="9062" name="Google Shape;9062;p111"/>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11"/>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111"/>
              <p:cNvGrpSpPr/>
              <p:nvPr/>
            </p:nvGrpSpPr>
            <p:grpSpPr>
              <a:xfrm>
                <a:off x="5564547" y="3481594"/>
                <a:ext cx="31397" cy="26898"/>
                <a:chOff x="5564547" y="3481594"/>
                <a:chExt cx="31397" cy="26898"/>
              </a:xfrm>
            </p:grpSpPr>
            <p:sp>
              <p:nvSpPr>
                <p:cNvPr id="9065" name="Google Shape;9065;p111"/>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11"/>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111"/>
              <p:cNvGrpSpPr/>
              <p:nvPr/>
            </p:nvGrpSpPr>
            <p:grpSpPr>
              <a:xfrm>
                <a:off x="5534101" y="3470174"/>
                <a:ext cx="31397" cy="26906"/>
                <a:chOff x="5534101" y="3470174"/>
                <a:chExt cx="31397" cy="26906"/>
              </a:xfrm>
            </p:grpSpPr>
            <p:sp>
              <p:nvSpPr>
                <p:cNvPr id="9068" name="Google Shape;9068;p111"/>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11"/>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0" name="Google Shape;9070;p111"/>
              <p:cNvGrpSpPr/>
              <p:nvPr/>
            </p:nvGrpSpPr>
            <p:grpSpPr>
              <a:xfrm>
                <a:off x="5610879" y="3314486"/>
                <a:ext cx="31499" cy="26938"/>
                <a:chOff x="5610879" y="3314486"/>
                <a:chExt cx="31499" cy="26938"/>
              </a:xfrm>
            </p:grpSpPr>
            <p:sp>
              <p:nvSpPr>
                <p:cNvPr id="9071" name="Google Shape;9071;p111"/>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11"/>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3" name="Google Shape;9073;p111"/>
              <p:cNvGrpSpPr/>
              <p:nvPr/>
            </p:nvGrpSpPr>
            <p:grpSpPr>
              <a:xfrm>
                <a:off x="4834525" y="3501382"/>
                <a:ext cx="31499" cy="26898"/>
                <a:chOff x="4834525" y="3501382"/>
                <a:chExt cx="31499" cy="26898"/>
              </a:xfrm>
            </p:grpSpPr>
            <p:sp>
              <p:nvSpPr>
                <p:cNvPr id="9074" name="Google Shape;9074;p111"/>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11"/>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6" name="Google Shape;9076;p111"/>
              <p:cNvGrpSpPr/>
              <p:nvPr/>
            </p:nvGrpSpPr>
            <p:grpSpPr>
              <a:xfrm>
                <a:off x="4898460" y="3580158"/>
                <a:ext cx="31405" cy="26898"/>
                <a:chOff x="4898460" y="3580158"/>
                <a:chExt cx="31405" cy="26898"/>
              </a:xfrm>
            </p:grpSpPr>
            <p:sp>
              <p:nvSpPr>
                <p:cNvPr id="9077" name="Google Shape;9077;p111"/>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11"/>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111"/>
              <p:cNvGrpSpPr/>
              <p:nvPr/>
            </p:nvGrpSpPr>
            <p:grpSpPr>
              <a:xfrm>
                <a:off x="4882667" y="3608032"/>
                <a:ext cx="31499" cy="27001"/>
                <a:chOff x="4882667" y="3608032"/>
                <a:chExt cx="31499" cy="27001"/>
              </a:xfrm>
            </p:grpSpPr>
            <p:sp>
              <p:nvSpPr>
                <p:cNvPr id="9080" name="Google Shape;9080;p111"/>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11"/>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111"/>
              <p:cNvGrpSpPr/>
              <p:nvPr/>
            </p:nvGrpSpPr>
            <p:grpSpPr>
              <a:xfrm>
                <a:off x="4843373" y="3631407"/>
                <a:ext cx="16273" cy="16186"/>
                <a:chOff x="4843373" y="3631407"/>
                <a:chExt cx="16273" cy="16186"/>
              </a:xfrm>
            </p:grpSpPr>
            <p:sp>
              <p:nvSpPr>
                <p:cNvPr id="9083" name="Google Shape;9083;p111"/>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11"/>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5" name="Google Shape;9085;p111"/>
              <p:cNvGrpSpPr/>
              <p:nvPr/>
            </p:nvGrpSpPr>
            <p:grpSpPr>
              <a:xfrm>
                <a:off x="4727773" y="3591578"/>
                <a:ext cx="31499" cy="26898"/>
                <a:chOff x="4727773" y="3591578"/>
                <a:chExt cx="31499" cy="26898"/>
              </a:xfrm>
            </p:grpSpPr>
            <p:sp>
              <p:nvSpPr>
                <p:cNvPr id="9086" name="Google Shape;9086;p111"/>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11"/>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8" name="Google Shape;9088;p111"/>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11"/>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0" name="Google Shape;9090;p111"/>
              <p:cNvGrpSpPr/>
              <p:nvPr/>
            </p:nvGrpSpPr>
            <p:grpSpPr>
              <a:xfrm>
                <a:off x="4609421" y="3577398"/>
                <a:ext cx="31499" cy="27001"/>
                <a:chOff x="4609421" y="3577398"/>
                <a:chExt cx="31499" cy="27001"/>
              </a:xfrm>
            </p:grpSpPr>
            <p:sp>
              <p:nvSpPr>
                <p:cNvPr id="9091" name="Google Shape;9091;p111"/>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11"/>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111"/>
              <p:cNvGrpSpPr/>
              <p:nvPr/>
            </p:nvGrpSpPr>
            <p:grpSpPr>
              <a:xfrm>
                <a:off x="4649289" y="3577398"/>
                <a:ext cx="31499" cy="27001"/>
                <a:chOff x="4649289" y="3577398"/>
                <a:chExt cx="31499" cy="27001"/>
              </a:xfrm>
            </p:grpSpPr>
            <p:sp>
              <p:nvSpPr>
                <p:cNvPr id="9094" name="Google Shape;9094;p111"/>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11"/>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6" name="Google Shape;9096;p111"/>
              <p:cNvGrpSpPr/>
              <p:nvPr/>
            </p:nvGrpSpPr>
            <p:grpSpPr>
              <a:xfrm>
                <a:off x="4605614" y="3639523"/>
                <a:ext cx="31499" cy="26906"/>
                <a:chOff x="4605614" y="3639523"/>
                <a:chExt cx="31499" cy="26906"/>
              </a:xfrm>
            </p:grpSpPr>
            <p:sp>
              <p:nvSpPr>
                <p:cNvPr id="9097" name="Google Shape;9097;p111"/>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11"/>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111"/>
              <p:cNvGrpSpPr/>
              <p:nvPr/>
            </p:nvGrpSpPr>
            <p:grpSpPr>
              <a:xfrm>
                <a:off x="4785149" y="3618846"/>
                <a:ext cx="26930" cy="26843"/>
                <a:chOff x="4785149" y="3618846"/>
                <a:chExt cx="26930" cy="26843"/>
              </a:xfrm>
            </p:grpSpPr>
            <p:sp>
              <p:nvSpPr>
                <p:cNvPr id="9100" name="Google Shape;9100;p111"/>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11"/>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111"/>
              <p:cNvGrpSpPr/>
              <p:nvPr/>
            </p:nvGrpSpPr>
            <p:grpSpPr>
              <a:xfrm>
                <a:off x="4810167" y="3601567"/>
                <a:ext cx="31405" cy="26898"/>
                <a:chOff x="4810167" y="3601567"/>
                <a:chExt cx="31405" cy="26898"/>
              </a:xfrm>
            </p:grpSpPr>
            <p:sp>
              <p:nvSpPr>
                <p:cNvPr id="9103" name="Google Shape;9103;p111"/>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11"/>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111"/>
              <p:cNvGrpSpPr/>
              <p:nvPr/>
            </p:nvGrpSpPr>
            <p:grpSpPr>
              <a:xfrm>
                <a:off x="4831002" y="3373230"/>
                <a:ext cx="31405" cy="26898"/>
                <a:chOff x="4831002" y="3373230"/>
                <a:chExt cx="31405" cy="26898"/>
              </a:xfrm>
            </p:grpSpPr>
            <p:sp>
              <p:nvSpPr>
                <p:cNvPr id="9106" name="Google Shape;9106;p111"/>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11"/>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111"/>
              <p:cNvGrpSpPr/>
              <p:nvPr/>
            </p:nvGrpSpPr>
            <p:grpSpPr>
              <a:xfrm>
                <a:off x="4719311" y="3355054"/>
                <a:ext cx="31499" cy="27001"/>
                <a:chOff x="4719311" y="3355054"/>
                <a:chExt cx="31499" cy="27001"/>
              </a:xfrm>
            </p:grpSpPr>
            <p:sp>
              <p:nvSpPr>
                <p:cNvPr id="9109" name="Google Shape;9109;p111"/>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11"/>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1" name="Google Shape;9111;p111"/>
              <p:cNvGrpSpPr/>
              <p:nvPr/>
            </p:nvGrpSpPr>
            <p:grpSpPr>
              <a:xfrm>
                <a:off x="4798755" y="3450260"/>
                <a:ext cx="26930" cy="26930"/>
                <a:chOff x="4798755" y="3450260"/>
                <a:chExt cx="26930" cy="26930"/>
              </a:xfrm>
            </p:grpSpPr>
            <p:sp>
              <p:nvSpPr>
                <p:cNvPr id="9112" name="Google Shape;9112;p111"/>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11"/>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111"/>
              <p:cNvGrpSpPr/>
              <p:nvPr/>
            </p:nvGrpSpPr>
            <p:grpSpPr>
              <a:xfrm>
                <a:off x="4645576" y="3467555"/>
                <a:ext cx="31405" cy="26953"/>
                <a:chOff x="4645576" y="3467555"/>
                <a:chExt cx="31405" cy="26953"/>
              </a:xfrm>
            </p:grpSpPr>
            <p:sp>
              <p:nvSpPr>
                <p:cNvPr id="9115" name="Google Shape;9115;p111"/>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11"/>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7" name="Google Shape;9117;p111"/>
              <p:cNvGrpSpPr/>
              <p:nvPr/>
            </p:nvGrpSpPr>
            <p:grpSpPr>
              <a:xfrm>
                <a:off x="4687631" y="3583965"/>
                <a:ext cx="31499" cy="26898"/>
                <a:chOff x="4687631" y="3583965"/>
                <a:chExt cx="31499" cy="26898"/>
              </a:xfrm>
            </p:grpSpPr>
            <p:sp>
              <p:nvSpPr>
                <p:cNvPr id="9118" name="Google Shape;9118;p111"/>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11"/>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111"/>
              <p:cNvGrpSpPr/>
              <p:nvPr/>
            </p:nvGrpSpPr>
            <p:grpSpPr>
              <a:xfrm>
                <a:off x="4719311" y="3471314"/>
                <a:ext cx="31499" cy="27001"/>
                <a:chOff x="4719311" y="3471314"/>
                <a:chExt cx="31499" cy="27001"/>
              </a:xfrm>
            </p:grpSpPr>
            <p:sp>
              <p:nvSpPr>
                <p:cNvPr id="9121" name="Google Shape;9121;p111"/>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11"/>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3" name="Google Shape;9123;p111"/>
              <p:cNvGrpSpPr/>
              <p:nvPr/>
            </p:nvGrpSpPr>
            <p:grpSpPr>
              <a:xfrm>
                <a:off x="4719311" y="3434404"/>
                <a:ext cx="31499" cy="26898"/>
                <a:chOff x="4719311" y="3434404"/>
                <a:chExt cx="31499" cy="26898"/>
              </a:xfrm>
            </p:grpSpPr>
            <p:sp>
              <p:nvSpPr>
                <p:cNvPr id="9124" name="Google Shape;9124;p111"/>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11"/>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111"/>
              <p:cNvGrpSpPr/>
              <p:nvPr/>
            </p:nvGrpSpPr>
            <p:grpSpPr>
              <a:xfrm>
                <a:off x="4768876" y="3401772"/>
                <a:ext cx="31499" cy="26898"/>
                <a:chOff x="4768876" y="3401772"/>
                <a:chExt cx="31499" cy="26898"/>
              </a:xfrm>
            </p:grpSpPr>
            <p:sp>
              <p:nvSpPr>
                <p:cNvPr id="9127" name="Google Shape;9127;p111"/>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11"/>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111"/>
              <p:cNvGrpSpPr/>
              <p:nvPr/>
            </p:nvGrpSpPr>
            <p:grpSpPr>
              <a:xfrm>
                <a:off x="4762214" y="3471377"/>
                <a:ext cx="26938" cy="26938"/>
                <a:chOff x="4762214" y="3471377"/>
                <a:chExt cx="26938" cy="26938"/>
              </a:xfrm>
            </p:grpSpPr>
            <p:sp>
              <p:nvSpPr>
                <p:cNvPr id="9130" name="Google Shape;9130;p111"/>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11"/>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111"/>
              <p:cNvGrpSpPr/>
              <p:nvPr/>
            </p:nvGrpSpPr>
            <p:grpSpPr>
              <a:xfrm>
                <a:off x="4790473" y="3344782"/>
                <a:ext cx="31405" cy="26898"/>
                <a:chOff x="4790473" y="3344782"/>
                <a:chExt cx="31405" cy="26898"/>
              </a:xfrm>
            </p:grpSpPr>
            <p:sp>
              <p:nvSpPr>
                <p:cNvPr id="9133" name="Google Shape;9133;p111"/>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11"/>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5" name="Google Shape;9135;p111"/>
              <p:cNvGrpSpPr/>
              <p:nvPr/>
            </p:nvGrpSpPr>
            <p:grpSpPr>
              <a:xfrm>
                <a:off x="4823774" y="3950733"/>
                <a:ext cx="37398" cy="32034"/>
                <a:chOff x="4823774" y="3950733"/>
                <a:chExt cx="37398" cy="32034"/>
              </a:xfrm>
            </p:grpSpPr>
            <p:sp>
              <p:nvSpPr>
                <p:cNvPr id="9136" name="Google Shape;9136;p111"/>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11"/>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8" name="Google Shape;9138;p111"/>
              <p:cNvGrpSpPr/>
              <p:nvPr/>
            </p:nvGrpSpPr>
            <p:grpSpPr>
              <a:xfrm>
                <a:off x="4823396" y="4110566"/>
                <a:ext cx="31405" cy="26906"/>
                <a:chOff x="4823396" y="4110566"/>
                <a:chExt cx="31405" cy="26906"/>
              </a:xfrm>
            </p:grpSpPr>
            <p:sp>
              <p:nvSpPr>
                <p:cNvPr id="9139" name="Google Shape;9139;p111"/>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11"/>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1" name="Google Shape;9141;p111"/>
              <p:cNvGrpSpPr/>
              <p:nvPr/>
            </p:nvGrpSpPr>
            <p:grpSpPr>
              <a:xfrm>
                <a:off x="4838332" y="3821150"/>
                <a:ext cx="31499" cy="26898"/>
                <a:chOff x="4838332" y="3821150"/>
                <a:chExt cx="31499" cy="26898"/>
              </a:xfrm>
            </p:grpSpPr>
            <p:sp>
              <p:nvSpPr>
                <p:cNvPr id="9142" name="Google Shape;9142;p111"/>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11"/>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4" name="Google Shape;9144;p111"/>
              <p:cNvGrpSpPr/>
              <p:nvPr/>
            </p:nvGrpSpPr>
            <p:grpSpPr>
              <a:xfrm>
                <a:off x="4661275" y="3815007"/>
                <a:ext cx="36824" cy="31523"/>
                <a:chOff x="4661275" y="3815007"/>
                <a:chExt cx="36824" cy="31523"/>
              </a:xfrm>
            </p:grpSpPr>
            <p:sp>
              <p:nvSpPr>
                <p:cNvPr id="9145" name="Google Shape;9145;p111"/>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11"/>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111"/>
              <p:cNvGrpSpPr/>
              <p:nvPr/>
            </p:nvGrpSpPr>
            <p:grpSpPr>
              <a:xfrm>
                <a:off x="4558998" y="3851037"/>
                <a:ext cx="33591" cy="28699"/>
                <a:chOff x="4558998" y="3851037"/>
                <a:chExt cx="33591" cy="28699"/>
              </a:xfrm>
            </p:grpSpPr>
            <p:sp>
              <p:nvSpPr>
                <p:cNvPr id="9148" name="Google Shape;9148;p111"/>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11"/>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0" name="Google Shape;9150;p111"/>
              <p:cNvGrpSpPr/>
              <p:nvPr/>
            </p:nvGrpSpPr>
            <p:grpSpPr>
              <a:xfrm>
                <a:off x="4696762" y="3638587"/>
                <a:ext cx="33591" cy="28794"/>
                <a:chOff x="4696762" y="3638587"/>
                <a:chExt cx="33591" cy="28794"/>
              </a:xfrm>
            </p:grpSpPr>
            <p:sp>
              <p:nvSpPr>
                <p:cNvPr id="9151" name="Google Shape;9151;p111"/>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11"/>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3" name="Google Shape;9153;p111"/>
              <p:cNvGrpSpPr/>
              <p:nvPr/>
            </p:nvGrpSpPr>
            <p:grpSpPr>
              <a:xfrm>
                <a:off x="4929479" y="3939140"/>
                <a:ext cx="33497" cy="28692"/>
                <a:chOff x="4929479" y="3939140"/>
                <a:chExt cx="33497" cy="28692"/>
              </a:xfrm>
            </p:grpSpPr>
            <p:sp>
              <p:nvSpPr>
                <p:cNvPr id="9154" name="Google Shape;9154;p111"/>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11"/>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111"/>
              <p:cNvGrpSpPr/>
              <p:nvPr/>
            </p:nvGrpSpPr>
            <p:grpSpPr>
              <a:xfrm>
                <a:off x="4907119" y="3986039"/>
                <a:ext cx="33497" cy="28699"/>
                <a:chOff x="4907119" y="3986039"/>
                <a:chExt cx="33497" cy="28699"/>
              </a:xfrm>
            </p:grpSpPr>
            <p:sp>
              <p:nvSpPr>
                <p:cNvPr id="9157" name="Google Shape;9157;p111"/>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11"/>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111"/>
              <p:cNvGrpSpPr/>
              <p:nvPr/>
            </p:nvGrpSpPr>
            <p:grpSpPr>
              <a:xfrm>
                <a:off x="4911783" y="4048102"/>
                <a:ext cx="33591" cy="28762"/>
                <a:chOff x="4911783" y="4048102"/>
                <a:chExt cx="33591" cy="28762"/>
              </a:xfrm>
            </p:grpSpPr>
            <p:sp>
              <p:nvSpPr>
                <p:cNvPr id="9160" name="Google Shape;9160;p111"/>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11"/>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2" name="Google Shape;9162;p111"/>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11"/>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64" name="Google Shape;9164;p111"/>
              <p:cNvGrpSpPr/>
              <p:nvPr/>
            </p:nvGrpSpPr>
            <p:grpSpPr>
              <a:xfrm>
                <a:off x="4762623" y="3837847"/>
                <a:ext cx="42416" cy="36273"/>
                <a:chOff x="4762623" y="3837847"/>
                <a:chExt cx="42416" cy="36273"/>
              </a:xfrm>
            </p:grpSpPr>
            <p:sp>
              <p:nvSpPr>
                <p:cNvPr id="9165" name="Google Shape;9165;p111"/>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11"/>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111"/>
              <p:cNvGrpSpPr/>
              <p:nvPr/>
            </p:nvGrpSpPr>
            <p:grpSpPr>
              <a:xfrm>
                <a:off x="4746044" y="4104966"/>
                <a:ext cx="33497" cy="28699"/>
                <a:chOff x="4746044" y="4104966"/>
                <a:chExt cx="33497" cy="28699"/>
              </a:xfrm>
            </p:grpSpPr>
            <p:sp>
              <p:nvSpPr>
                <p:cNvPr id="9168" name="Google Shape;9168;p111"/>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11"/>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111"/>
              <p:cNvGrpSpPr/>
              <p:nvPr/>
            </p:nvGrpSpPr>
            <p:grpSpPr>
              <a:xfrm>
                <a:off x="4859646" y="4162554"/>
                <a:ext cx="33591" cy="28762"/>
                <a:chOff x="4859646" y="4162554"/>
                <a:chExt cx="33591" cy="28762"/>
              </a:xfrm>
            </p:grpSpPr>
            <p:sp>
              <p:nvSpPr>
                <p:cNvPr id="9171" name="Google Shape;9171;p111"/>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11"/>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73" name="Google Shape;9173;p111"/>
            <p:cNvGrpSpPr/>
            <p:nvPr/>
          </p:nvGrpSpPr>
          <p:grpSpPr>
            <a:xfrm>
              <a:off x="3597785" y="3274438"/>
              <a:ext cx="855610" cy="1122100"/>
              <a:chOff x="3597785" y="3274438"/>
              <a:chExt cx="855610" cy="1122100"/>
            </a:xfrm>
          </p:grpSpPr>
          <p:grpSp>
            <p:nvGrpSpPr>
              <p:cNvPr id="9174" name="Google Shape;9174;p111"/>
              <p:cNvGrpSpPr/>
              <p:nvPr/>
            </p:nvGrpSpPr>
            <p:grpSpPr>
              <a:xfrm>
                <a:off x="3617857" y="3284717"/>
                <a:ext cx="826785" cy="1099165"/>
                <a:chOff x="3617857" y="3284717"/>
                <a:chExt cx="826785" cy="1099165"/>
              </a:xfrm>
            </p:grpSpPr>
            <p:sp>
              <p:nvSpPr>
                <p:cNvPr id="9175" name="Google Shape;9175;p111"/>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11"/>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11"/>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11"/>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11"/>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11"/>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11"/>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11"/>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11"/>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11"/>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11"/>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11"/>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11"/>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11"/>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11"/>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11"/>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11"/>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11"/>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11"/>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11"/>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11"/>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11"/>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11"/>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11"/>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11"/>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11"/>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11"/>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11"/>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11"/>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11"/>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11"/>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11"/>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11"/>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11"/>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11"/>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11"/>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11"/>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11"/>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11"/>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11"/>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11"/>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11"/>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11"/>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11"/>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11"/>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11"/>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11"/>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11"/>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11"/>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11"/>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11"/>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11"/>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11"/>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11"/>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11"/>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11"/>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1" name="Google Shape;9231;p111"/>
              <p:cNvGrpSpPr/>
              <p:nvPr/>
            </p:nvGrpSpPr>
            <p:grpSpPr>
              <a:xfrm>
                <a:off x="4180904" y="4251758"/>
                <a:ext cx="37783" cy="32420"/>
                <a:chOff x="4180904" y="4251758"/>
                <a:chExt cx="37783" cy="32420"/>
              </a:xfrm>
            </p:grpSpPr>
            <p:sp>
              <p:nvSpPr>
                <p:cNvPr id="9232" name="Google Shape;9232;p111"/>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11"/>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111"/>
              <p:cNvGrpSpPr/>
              <p:nvPr/>
            </p:nvGrpSpPr>
            <p:grpSpPr>
              <a:xfrm>
                <a:off x="4201644" y="4081324"/>
                <a:ext cx="37783" cy="32364"/>
                <a:chOff x="4201644" y="4081324"/>
                <a:chExt cx="37783" cy="32364"/>
              </a:xfrm>
            </p:grpSpPr>
            <p:sp>
              <p:nvSpPr>
                <p:cNvPr id="9235" name="Google Shape;9235;p111"/>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11"/>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7" name="Google Shape;9237;p111"/>
              <p:cNvGrpSpPr/>
              <p:nvPr/>
            </p:nvGrpSpPr>
            <p:grpSpPr>
              <a:xfrm>
                <a:off x="4284416" y="3887428"/>
                <a:ext cx="37783" cy="32451"/>
                <a:chOff x="4284416" y="3887428"/>
                <a:chExt cx="37783" cy="32451"/>
              </a:xfrm>
            </p:grpSpPr>
            <p:sp>
              <p:nvSpPr>
                <p:cNvPr id="9238" name="Google Shape;9238;p111"/>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11"/>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111"/>
              <p:cNvGrpSpPr/>
              <p:nvPr/>
            </p:nvGrpSpPr>
            <p:grpSpPr>
              <a:xfrm>
                <a:off x="4223721" y="3860404"/>
                <a:ext cx="37870" cy="32364"/>
                <a:chOff x="4223721" y="3860404"/>
                <a:chExt cx="37870" cy="32364"/>
              </a:xfrm>
            </p:grpSpPr>
            <p:sp>
              <p:nvSpPr>
                <p:cNvPr id="9241" name="Google Shape;9241;p111"/>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11"/>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3" name="Google Shape;9243;p111"/>
              <p:cNvGrpSpPr/>
              <p:nvPr/>
            </p:nvGrpSpPr>
            <p:grpSpPr>
              <a:xfrm>
                <a:off x="4104889" y="3699242"/>
                <a:ext cx="37776" cy="32357"/>
                <a:chOff x="4104889" y="3699242"/>
                <a:chExt cx="37776" cy="32357"/>
              </a:xfrm>
            </p:grpSpPr>
            <p:sp>
              <p:nvSpPr>
                <p:cNvPr id="9244" name="Google Shape;9244;p111"/>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11"/>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111"/>
              <p:cNvGrpSpPr/>
              <p:nvPr/>
            </p:nvGrpSpPr>
            <p:grpSpPr>
              <a:xfrm>
                <a:off x="4143608" y="3475121"/>
                <a:ext cx="37878" cy="32420"/>
                <a:chOff x="4143608" y="3475121"/>
                <a:chExt cx="37878" cy="32420"/>
              </a:xfrm>
            </p:grpSpPr>
            <p:sp>
              <p:nvSpPr>
                <p:cNvPr id="9247" name="Google Shape;9247;p111"/>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11"/>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9" name="Google Shape;9249;p111"/>
              <p:cNvGrpSpPr/>
              <p:nvPr/>
            </p:nvGrpSpPr>
            <p:grpSpPr>
              <a:xfrm>
                <a:off x="4217248" y="3570893"/>
                <a:ext cx="37776" cy="32364"/>
                <a:chOff x="4217248" y="3570893"/>
                <a:chExt cx="37776" cy="32364"/>
              </a:xfrm>
            </p:grpSpPr>
            <p:sp>
              <p:nvSpPr>
                <p:cNvPr id="9250" name="Google Shape;9250;p111"/>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11"/>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111"/>
              <p:cNvGrpSpPr/>
              <p:nvPr/>
            </p:nvGrpSpPr>
            <p:grpSpPr>
              <a:xfrm>
                <a:off x="4255307" y="3431612"/>
                <a:ext cx="37776" cy="32451"/>
                <a:chOff x="4255307" y="3431612"/>
                <a:chExt cx="37776" cy="32451"/>
              </a:xfrm>
            </p:grpSpPr>
            <p:sp>
              <p:nvSpPr>
                <p:cNvPr id="9253" name="Google Shape;9253;p111"/>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11"/>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111"/>
              <p:cNvGrpSpPr/>
              <p:nvPr/>
            </p:nvGrpSpPr>
            <p:grpSpPr>
              <a:xfrm>
                <a:off x="3853052" y="3577398"/>
                <a:ext cx="37776" cy="32420"/>
                <a:chOff x="3853052" y="3577398"/>
                <a:chExt cx="37776" cy="32420"/>
              </a:xfrm>
            </p:grpSpPr>
            <p:sp>
              <p:nvSpPr>
                <p:cNvPr id="9256" name="Google Shape;9256;p111"/>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11"/>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8" name="Google Shape;9258;p111"/>
              <p:cNvGrpSpPr/>
              <p:nvPr/>
            </p:nvGrpSpPr>
            <p:grpSpPr>
              <a:xfrm>
                <a:off x="4039908" y="3412107"/>
                <a:ext cx="37776" cy="32357"/>
                <a:chOff x="4039908" y="3412107"/>
                <a:chExt cx="37776" cy="32357"/>
              </a:xfrm>
            </p:grpSpPr>
            <p:sp>
              <p:nvSpPr>
                <p:cNvPr id="9259" name="Google Shape;9259;p111"/>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11"/>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1" name="Google Shape;9261;p111"/>
              <p:cNvGrpSpPr/>
              <p:nvPr/>
            </p:nvGrpSpPr>
            <p:grpSpPr>
              <a:xfrm>
                <a:off x="4017360" y="3342061"/>
                <a:ext cx="37870" cy="32380"/>
                <a:chOff x="4017360" y="3342061"/>
                <a:chExt cx="37870" cy="32380"/>
              </a:xfrm>
            </p:grpSpPr>
            <p:sp>
              <p:nvSpPr>
                <p:cNvPr id="9262" name="Google Shape;9262;p111"/>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11"/>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4" name="Google Shape;9264;p111"/>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11"/>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6" name="Google Shape;9266;p111"/>
              <p:cNvGrpSpPr/>
              <p:nvPr/>
            </p:nvGrpSpPr>
            <p:grpSpPr>
              <a:xfrm>
                <a:off x="3750870" y="3418650"/>
                <a:ext cx="37776" cy="32380"/>
                <a:chOff x="3750870" y="3418650"/>
                <a:chExt cx="37776" cy="32380"/>
              </a:xfrm>
            </p:grpSpPr>
            <p:sp>
              <p:nvSpPr>
                <p:cNvPr id="9267" name="Google Shape;9267;p111"/>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11"/>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9" name="Google Shape;9269;p111"/>
              <p:cNvGrpSpPr/>
              <p:nvPr/>
            </p:nvGrpSpPr>
            <p:grpSpPr>
              <a:xfrm>
                <a:off x="3632509" y="3274438"/>
                <a:ext cx="37783" cy="32357"/>
                <a:chOff x="3632509" y="3274438"/>
                <a:chExt cx="37783" cy="32357"/>
              </a:xfrm>
            </p:grpSpPr>
            <p:sp>
              <p:nvSpPr>
                <p:cNvPr id="9270" name="Google Shape;9270;p111"/>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11"/>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111"/>
              <p:cNvGrpSpPr/>
              <p:nvPr/>
            </p:nvGrpSpPr>
            <p:grpSpPr>
              <a:xfrm>
                <a:off x="3906424" y="3297561"/>
                <a:ext cx="37776" cy="32451"/>
                <a:chOff x="3906424" y="3297561"/>
                <a:chExt cx="37776" cy="32451"/>
              </a:xfrm>
            </p:grpSpPr>
            <p:sp>
              <p:nvSpPr>
                <p:cNvPr id="9273" name="Google Shape;9273;p111"/>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11"/>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111"/>
              <p:cNvGrpSpPr/>
              <p:nvPr/>
            </p:nvGrpSpPr>
            <p:grpSpPr>
              <a:xfrm>
                <a:off x="3866084" y="3412107"/>
                <a:ext cx="37776" cy="32357"/>
                <a:chOff x="3866084" y="3412107"/>
                <a:chExt cx="37776" cy="32357"/>
              </a:xfrm>
            </p:grpSpPr>
            <p:sp>
              <p:nvSpPr>
                <p:cNvPr id="9276" name="Google Shape;9276;p111"/>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11"/>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8" name="Google Shape;9278;p111"/>
              <p:cNvGrpSpPr/>
              <p:nvPr/>
            </p:nvGrpSpPr>
            <p:grpSpPr>
              <a:xfrm>
                <a:off x="4023919" y="3766409"/>
                <a:ext cx="37783" cy="32357"/>
                <a:chOff x="4023919" y="3766409"/>
                <a:chExt cx="37783" cy="32357"/>
              </a:xfrm>
            </p:grpSpPr>
            <p:sp>
              <p:nvSpPr>
                <p:cNvPr id="9279" name="Google Shape;9279;p111"/>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11"/>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1" name="Google Shape;9281;p111"/>
              <p:cNvGrpSpPr/>
              <p:nvPr/>
            </p:nvGrpSpPr>
            <p:grpSpPr>
              <a:xfrm>
                <a:off x="3973882" y="3779449"/>
                <a:ext cx="37776" cy="32357"/>
                <a:chOff x="3973882" y="3779449"/>
                <a:chExt cx="37776" cy="32357"/>
              </a:xfrm>
            </p:grpSpPr>
            <p:sp>
              <p:nvSpPr>
                <p:cNvPr id="9282" name="Google Shape;9282;p111"/>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11"/>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111"/>
              <p:cNvGrpSpPr/>
              <p:nvPr/>
            </p:nvGrpSpPr>
            <p:grpSpPr>
              <a:xfrm>
                <a:off x="4073398" y="3838028"/>
                <a:ext cx="37776" cy="32380"/>
                <a:chOff x="4073398" y="3838028"/>
                <a:chExt cx="37776" cy="32380"/>
              </a:xfrm>
            </p:grpSpPr>
            <p:sp>
              <p:nvSpPr>
                <p:cNvPr id="9285" name="Google Shape;9285;p111"/>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11"/>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111"/>
              <p:cNvGrpSpPr/>
              <p:nvPr/>
            </p:nvGrpSpPr>
            <p:grpSpPr>
              <a:xfrm>
                <a:off x="4342672" y="4144496"/>
                <a:ext cx="37752" cy="32364"/>
                <a:chOff x="4342672" y="4144496"/>
                <a:chExt cx="37752" cy="32364"/>
              </a:xfrm>
            </p:grpSpPr>
            <p:sp>
              <p:nvSpPr>
                <p:cNvPr id="9288" name="Google Shape;9288;p111"/>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11"/>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111"/>
              <p:cNvGrpSpPr/>
              <p:nvPr/>
            </p:nvGrpSpPr>
            <p:grpSpPr>
              <a:xfrm>
                <a:off x="4406386" y="4056872"/>
                <a:ext cx="37783" cy="32364"/>
                <a:chOff x="4406386" y="4056872"/>
                <a:chExt cx="37783" cy="32364"/>
              </a:xfrm>
            </p:grpSpPr>
            <p:sp>
              <p:nvSpPr>
                <p:cNvPr id="9291" name="Google Shape;9291;p111"/>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11"/>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111"/>
              <p:cNvGrpSpPr/>
              <p:nvPr/>
            </p:nvGrpSpPr>
            <p:grpSpPr>
              <a:xfrm>
                <a:off x="4284416" y="4245254"/>
                <a:ext cx="37783" cy="32357"/>
                <a:chOff x="4284416" y="4245254"/>
                <a:chExt cx="37783" cy="32357"/>
              </a:xfrm>
            </p:grpSpPr>
            <p:sp>
              <p:nvSpPr>
                <p:cNvPr id="9294" name="Google Shape;9294;p111"/>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11"/>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111"/>
              <p:cNvGrpSpPr/>
              <p:nvPr/>
            </p:nvGrpSpPr>
            <p:grpSpPr>
              <a:xfrm>
                <a:off x="4219057" y="4331258"/>
                <a:ext cx="37776" cy="32364"/>
                <a:chOff x="4219057" y="4331258"/>
                <a:chExt cx="37776" cy="32364"/>
              </a:xfrm>
            </p:grpSpPr>
            <p:sp>
              <p:nvSpPr>
                <p:cNvPr id="9297" name="Google Shape;9297;p111"/>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11"/>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111"/>
              <p:cNvGrpSpPr/>
              <p:nvPr/>
            </p:nvGrpSpPr>
            <p:grpSpPr>
              <a:xfrm>
                <a:off x="4204122" y="4141688"/>
                <a:ext cx="33497" cy="28699"/>
                <a:chOff x="4204122" y="4141688"/>
                <a:chExt cx="33497" cy="28699"/>
              </a:xfrm>
            </p:grpSpPr>
            <p:sp>
              <p:nvSpPr>
                <p:cNvPr id="9300" name="Google Shape;9300;p111"/>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11"/>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2" name="Google Shape;9302;p111"/>
              <p:cNvGrpSpPr/>
              <p:nvPr/>
            </p:nvGrpSpPr>
            <p:grpSpPr>
              <a:xfrm>
                <a:off x="4301546" y="4003869"/>
                <a:ext cx="38916" cy="33324"/>
                <a:chOff x="4301546" y="4003869"/>
                <a:chExt cx="38916" cy="33324"/>
              </a:xfrm>
            </p:grpSpPr>
            <p:sp>
              <p:nvSpPr>
                <p:cNvPr id="9303" name="Google Shape;9303;p111"/>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11"/>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5" name="Google Shape;9305;p111"/>
              <p:cNvGrpSpPr/>
              <p:nvPr/>
            </p:nvGrpSpPr>
            <p:grpSpPr>
              <a:xfrm>
                <a:off x="4210681" y="3924669"/>
                <a:ext cx="36549" cy="31366"/>
                <a:chOff x="4210681" y="3924669"/>
                <a:chExt cx="36549" cy="31366"/>
              </a:xfrm>
            </p:grpSpPr>
            <p:sp>
              <p:nvSpPr>
                <p:cNvPr id="9306" name="Google Shape;9306;p111"/>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11"/>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111"/>
              <p:cNvGrpSpPr/>
              <p:nvPr/>
            </p:nvGrpSpPr>
            <p:grpSpPr>
              <a:xfrm>
                <a:off x="3987771" y="3628874"/>
                <a:ext cx="31499" cy="26993"/>
                <a:chOff x="3987771" y="3628874"/>
                <a:chExt cx="31499" cy="26993"/>
              </a:xfrm>
            </p:grpSpPr>
            <p:sp>
              <p:nvSpPr>
                <p:cNvPr id="9309" name="Google Shape;9309;p111"/>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11"/>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1" name="Google Shape;9311;p111"/>
              <p:cNvGrpSpPr/>
              <p:nvPr/>
            </p:nvGrpSpPr>
            <p:grpSpPr>
              <a:xfrm>
                <a:off x="4087382" y="3775674"/>
                <a:ext cx="31405" cy="26898"/>
                <a:chOff x="4087382" y="3775674"/>
                <a:chExt cx="31405" cy="26898"/>
              </a:xfrm>
            </p:grpSpPr>
            <p:sp>
              <p:nvSpPr>
                <p:cNvPr id="9312" name="Google Shape;9312;p111"/>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11"/>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4" name="Google Shape;9314;p111"/>
              <p:cNvGrpSpPr/>
              <p:nvPr/>
            </p:nvGrpSpPr>
            <p:grpSpPr>
              <a:xfrm>
                <a:off x="4118873" y="3856637"/>
                <a:ext cx="31405" cy="26906"/>
                <a:chOff x="4118873" y="3856637"/>
                <a:chExt cx="31405" cy="26906"/>
              </a:xfrm>
            </p:grpSpPr>
            <p:sp>
              <p:nvSpPr>
                <p:cNvPr id="9315" name="Google Shape;9315;p111"/>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11"/>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111"/>
              <p:cNvGrpSpPr/>
              <p:nvPr/>
            </p:nvGrpSpPr>
            <p:grpSpPr>
              <a:xfrm>
                <a:off x="4168541" y="3639523"/>
                <a:ext cx="31499" cy="26906"/>
                <a:chOff x="4168541" y="3639523"/>
                <a:chExt cx="31499" cy="26906"/>
              </a:xfrm>
            </p:grpSpPr>
            <p:sp>
              <p:nvSpPr>
                <p:cNvPr id="9318" name="Google Shape;9318;p111"/>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11"/>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111"/>
              <p:cNvGrpSpPr/>
              <p:nvPr/>
            </p:nvGrpSpPr>
            <p:grpSpPr>
              <a:xfrm>
                <a:off x="3965789" y="3393545"/>
                <a:ext cx="31405" cy="26945"/>
                <a:chOff x="3965789" y="3393545"/>
                <a:chExt cx="31405" cy="26945"/>
              </a:xfrm>
            </p:grpSpPr>
            <p:sp>
              <p:nvSpPr>
                <p:cNvPr id="9321" name="Google Shape;9321;p111"/>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11"/>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3" name="Google Shape;9323;p111"/>
              <p:cNvGrpSpPr/>
              <p:nvPr/>
            </p:nvGrpSpPr>
            <p:grpSpPr>
              <a:xfrm>
                <a:off x="3925166" y="3491008"/>
                <a:ext cx="31405" cy="27001"/>
                <a:chOff x="3925166" y="3491008"/>
                <a:chExt cx="31405" cy="27001"/>
              </a:xfrm>
            </p:grpSpPr>
            <p:sp>
              <p:nvSpPr>
                <p:cNvPr id="9324" name="Google Shape;9324;p111"/>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11"/>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111"/>
              <p:cNvGrpSpPr/>
              <p:nvPr/>
            </p:nvGrpSpPr>
            <p:grpSpPr>
              <a:xfrm>
                <a:off x="3682845" y="3340976"/>
                <a:ext cx="31397" cy="26898"/>
                <a:chOff x="3682845" y="3340976"/>
                <a:chExt cx="31397" cy="26898"/>
              </a:xfrm>
            </p:grpSpPr>
            <p:sp>
              <p:nvSpPr>
                <p:cNvPr id="9327" name="Google Shape;9327;p111"/>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11"/>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111"/>
              <p:cNvGrpSpPr/>
              <p:nvPr/>
            </p:nvGrpSpPr>
            <p:grpSpPr>
              <a:xfrm>
                <a:off x="3795393" y="3353725"/>
                <a:ext cx="31499" cy="26993"/>
                <a:chOff x="3795393" y="3353725"/>
                <a:chExt cx="31499" cy="26993"/>
              </a:xfrm>
            </p:grpSpPr>
            <p:sp>
              <p:nvSpPr>
                <p:cNvPr id="9330" name="Google Shape;9330;p111"/>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11"/>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2" name="Google Shape;9332;p111"/>
              <p:cNvGrpSpPr/>
              <p:nvPr/>
            </p:nvGrpSpPr>
            <p:grpSpPr>
              <a:xfrm>
                <a:off x="4176909" y="4363221"/>
                <a:ext cx="38924" cy="33316"/>
                <a:chOff x="4176909" y="4363221"/>
                <a:chExt cx="38924" cy="33316"/>
              </a:xfrm>
            </p:grpSpPr>
            <p:sp>
              <p:nvSpPr>
                <p:cNvPr id="9333" name="Google Shape;9333;p111"/>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11"/>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111"/>
              <p:cNvGrpSpPr/>
              <p:nvPr/>
            </p:nvGrpSpPr>
            <p:grpSpPr>
              <a:xfrm>
                <a:off x="4226191" y="4007660"/>
                <a:ext cx="33560" cy="28770"/>
                <a:chOff x="4226191" y="4007660"/>
                <a:chExt cx="33560" cy="28770"/>
              </a:xfrm>
            </p:grpSpPr>
            <p:sp>
              <p:nvSpPr>
                <p:cNvPr id="9336" name="Google Shape;9336;p111"/>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11"/>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111"/>
              <p:cNvGrpSpPr/>
              <p:nvPr/>
            </p:nvGrpSpPr>
            <p:grpSpPr>
              <a:xfrm>
                <a:off x="3597785" y="3377045"/>
                <a:ext cx="33591" cy="28699"/>
                <a:chOff x="3597785" y="3377045"/>
                <a:chExt cx="33591" cy="28699"/>
              </a:xfrm>
            </p:grpSpPr>
            <p:sp>
              <p:nvSpPr>
                <p:cNvPr id="9339" name="Google Shape;9339;p111"/>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11"/>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1" name="Google Shape;9341;p111"/>
              <p:cNvGrpSpPr/>
              <p:nvPr/>
            </p:nvGrpSpPr>
            <p:grpSpPr>
              <a:xfrm>
                <a:off x="3887870" y="3669796"/>
                <a:ext cx="33591" cy="28692"/>
                <a:chOff x="3887870" y="3669796"/>
                <a:chExt cx="33591" cy="28692"/>
              </a:xfrm>
            </p:grpSpPr>
            <p:sp>
              <p:nvSpPr>
                <p:cNvPr id="9342" name="Google Shape;9342;p111"/>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11"/>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111"/>
              <p:cNvGrpSpPr/>
              <p:nvPr/>
            </p:nvGrpSpPr>
            <p:grpSpPr>
              <a:xfrm>
                <a:off x="3818320" y="3481625"/>
                <a:ext cx="33497" cy="28770"/>
                <a:chOff x="3818320" y="3481625"/>
                <a:chExt cx="33497" cy="28770"/>
              </a:xfrm>
            </p:grpSpPr>
            <p:sp>
              <p:nvSpPr>
                <p:cNvPr id="9345" name="Google Shape;9345;p111"/>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11"/>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111"/>
              <p:cNvGrpSpPr/>
              <p:nvPr/>
            </p:nvGrpSpPr>
            <p:grpSpPr>
              <a:xfrm>
                <a:off x="4278139" y="4120948"/>
                <a:ext cx="37492" cy="32129"/>
                <a:chOff x="4278139" y="4120948"/>
                <a:chExt cx="37492" cy="32129"/>
              </a:xfrm>
            </p:grpSpPr>
            <p:sp>
              <p:nvSpPr>
                <p:cNvPr id="9348" name="Google Shape;9348;p111"/>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11"/>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111"/>
              <p:cNvGrpSpPr/>
              <p:nvPr/>
            </p:nvGrpSpPr>
            <p:grpSpPr>
              <a:xfrm>
                <a:off x="4419898" y="3977388"/>
                <a:ext cx="33497" cy="28692"/>
                <a:chOff x="4419898" y="3977388"/>
                <a:chExt cx="33497" cy="28692"/>
              </a:xfrm>
            </p:grpSpPr>
            <p:sp>
              <p:nvSpPr>
                <p:cNvPr id="9351" name="Google Shape;9351;p111"/>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11"/>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3" name="Google Shape;9353;p111"/>
              <p:cNvGrpSpPr/>
              <p:nvPr/>
            </p:nvGrpSpPr>
            <p:grpSpPr>
              <a:xfrm>
                <a:off x="4158930" y="4034684"/>
                <a:ext cx="33497" cy="28762"/>
                <a:chOff x="4158930" y="4034684"/>
                <a:chExt cx="33497" cy="28762"/>
              </a:xfrm>
            </p:grpSpPr>
            <p:sp>
              <p:nvSpPr>
                <p:cNvPr id="9354" name="Google Shape;9354;p111"/>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11"/>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111"/>
              <p:cNvGrpSpPr/>
              <p:nvPr/>
            </p:nvGrpSpPr>
            <p:grpSpPr>
              <a:xfrm>
                <a:off x="4134949" y="3957049"/>
                <a:ext cx="33497" cy="28770"/>
                <a:chOff x="4134949" y="3957049"/>
                <a:chExt cx="33497" cy="28770"/>
              </a:xfrm>
            </p:grpSpPr>
            <p:sp>
              <p:nvSpPr>
                <p:cNvPr id="9357" name="Google Shape;9357;p111"/>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11"/>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111"/>
              <p:cNvGrpSpPr/>
              <p:nvPr/>
            </p:nvGrpSpPr>
            <p:grpSpPr>
              <a:xfrm>
                <a:off x="4193653" y="4184403"/>
                <a:ext cx="43580" cy="37264"/>
                <a:chOff x="4193653" y="4184403"/>
                <a:chExt cx="43580" cy="37264"/>
              </a:xfrm>
            </p:grpSpPr>
            <p:sp>
              <p:nvSpPr>
                <p:cNvPr id="9360" name="Google Shape;9360;p111"/>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11"/>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2" name="Google Shape;9362;p111"/>
              <p:cNvGrpSpPr/>
              <p:nvPr/>
            </p:nvGrpSpPr>
            <p:grpSpPr>
              <a:xfrm>
                <a:off x="4343600" y="3943844"/>
                <a:ext cx="43580" cy="37312"/>
                <a:chOff x="4343600" y="3943844"/>
                <a:chExt cx="43580" cy="37312"/>
              </a:xfrm>
            </p:grpSpPr>
            <p:sp>
              <p:nvSpPr>
                <p:cNvPr id="9363" name="Google Shape;9363;p111"/>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11"/>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111"/>
              <p:cNvGrpSpPr/>
              <p:nvPr/>
            </p:nvGrpSpPr>
            <p:grpSpPr>
              <a:xfrm>
                <a:off x="4172339" y="3381693"/>
                <a:ext cx="31499" cy="27001"/>
                <a:chOff x="4172339" y="3381693"/>
                <a:chExt cx="31499" cy="27001"/>
              </a:xfrm>
            </p:grpSpPr>
            <p:sp>
              <p:nvSpPr>
                <p:cNvPr id="9366" name="Google Shape;9366;p111"/>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11"/>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371" name="Shape 9371"/>
        <p:cNvGrpSpPr/>
        <p:nvPr/>
      </p:nvGrpSpPr>
      <p:grpSpPr>
        <a:xfrm>
          <a:off x="0" y="0"/>
          <a:ext cx="0" cy="0"/>
          <a:chOff x="0" y="0"/>
          <a:chExt cx="0" cy="0"/>
        </a:xfrm>
      </p:grpSpPr>
      <p:grpSp>
        <p:nvGrpSpPr>
          <p:cNvPr id="9372" name="Google Shape;9372;p112"/>
          <p:cNvGrpSpPr/>
          <p:nvPr/>
        </p:nvGrpSpPr>
        <p:grpSpPr>
          <a:xfrm>
            <a:off x="2126623" y="3607908"/>
            <a:ext cx="1102891" cy="760337"/>
            <a:chOff x="4967783" y="2151471"/>
            <a:chExt cx="3920692" cy="2702940"/>
          </a:xfrm>
        </p:grpSpPr>
        <p:grpSp>
          <p:nvGrpSpPr>
            <p:cNvPr id="9373" name="Google Shape;9373;p112"/>
            <p:cNvGrpSpPr/>
            <p:nvPr/>
          </p:nvGrpSpPr>
          <p:grpSpPr>
            <a:xfrm>
              <a:off x="5045709" y="2252109"/>
              <a:ext cx="3761071" cy="2501708"/>
              <a:chOff x="2691784" y="1805334"/>
              <a:chExt cx="3761071" cy="2501708"/>
            </a:xfrm>
          </p:grpSpPr>
          <p:sp>
            <p:nvSpPr>
              <p:cNvPr id="9374" name="Google Shape;9374;p112"/>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12"/>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12"/>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12"/>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12"/>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12"/>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12"/>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112"/>
            <p:cNvGrpSpPr/>
            <p:nvPr/>
          </p:nvGrpSpPr>
          <p:grpSpPr>
            <a:xfrm>
              <a:off x="4967783" y="2151471"/>
              <a:ext cx="3920692" cy="2702940"/>
              <a:chOff x="2613858" y="1704696"/>
              <a:chExt cx="3920692" cy="2702940"/>
            </a:xfrm>
          </p:grpSpPr>
          <p:sp>
            <p:nvSpPr>
              <p:cNvPr id="9382" name="Google Shape;9382;p112"/>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12"/>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12"/>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12"/>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12"/>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87" name="Google Shape;9387;p112"/>
          <p:cNvGrpSpPr/>
          <p:nvPr/>
        </p:nvGrpSpPr>
        <p:grpSpPr>
          <a:xfrm>
            <a:off x="3530532" y="1496185"/>
            <a:ext cx="1561911" cy="708580"/>
            <a:chOff x="3530532" y="1496185"/>
            <a:chExt cx="1561911" cy="708580"/>
          </a:xfrm>
        </p:grpSpPr>
        <p:grpSp>
          <p:nvGrpSpPr>
            <p:cNvPr id="9388" name="Google Shape;9388;p112"/>
            <p:cNvGrpSpPr/>
            <p:nvPr/>
          </p:nvGrpSpPr>
          <p:grpSpPr>
            <a:xfrm>
              <a:off x="3720318" y="1857562"/>
              <a:ext cx="1372125" cy="54"/>
              <a:chOff x="3720318" y="1857562"/>
              <a:chExt cx="1372125" cy="54"/>
            </a:xfrm>
          </p:grpSpPr>
          <p:cxnSp>
            <p:nvCxnSpPr>
              <p:cNvPr id="9389" name="Google Shape;9389;p112"/>
              <p:cNvCxnSpPr>
                <a:endCxn id="9390"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91" name="Google Shape;9391;p112"/>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92" name="Google Shape;9392;p112"/>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393" name="Google Shape;9393;p112"/>
              <p:cNvCxnSpPr>
                <a:stCxn id="9390"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394" name="Google Shape;9394;p112"/>
            <p:cNvGrpSpPr/>
            <p:nvPr/>
          </p:nvGrpSpPr>
          <p:grpSpPr>
            <a:xfrm>
              <a:off x="3567462" y="1496185"/>
              <a:ext cx="286500" cy="272914"/>
              <a:chOff x="3567462" y="1496185"/>
              <a:chExt cx="286500" cy="272914"/>
            </a:xfrm>
          </p:grpSpPr>
          <p:cxnSp>
            <p:nvCxnSpPr>
              <p:cNvPr id="9395" name="Google Shape;9395;p112"/>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396" name="Google Shape;9396;p112"/>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7" name="Google Shape;9397;p112"/>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12"/>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9" name="Google Shape;9399;p112"/>
            <p:cNvGrpSpPr/>
            <p:nvPr/>
          </p:nvGrpSpPr>
          <p:grpSpPr>
            <a:xfrm>
              <a:off x="3929014" y="1960574"/>
              <a:ext cx="286500" cy="242342"/>
              <a:chOff x="3929014" y="1960574"/>
              <a:chExt cx="286500" cy="242342"/>
            </a:xfrm>
          </p:grpSpPr>
          <p:cxnSp>
            <p:nvCxnSpPr>
              <p:cNvPr id="9400" name="Google Shape;9400;p112"/>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401" name="Google Shape;9401;p112"/>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112"/>
            <p:cNvGrpSpPr/>
            <p:nvPr/>
          </p:nvGrpSpPr>
          <p:grpSpPr>
            <a:xfrm>
              <a:off x="4290828" y="1496185"/>
              <a:ext cx="286500" cy="272914"/>
              <a:chOff x="4290828" y="1496185"/>
              <a:chExt cx="286500" cy="272914"/>
            </a:xfrm>
          </p:grpSpPr>
          <p:cxnSp>
            <p:nvCxnSpPr>
              <p:cNvPr id="9403" name="Google Shape;9403;p112"/>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404" name="Google Shape;9404;p112"/>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5" name="Google Shape;9405;p112"/>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12"/>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6" name="Google Shape;9406;p112"/>
            <p:cNvGrpSpPr/>
            <p:nvPr/>
          </p:nvGrpSpPr>
          <p:grpSpPr>
            <a:xfrm>
              <a:off x="4657726" y="1959674"/>
              <a:ext cx="286500" cy="245092"/>
              <a:chOff x="4657726" y="1959674"/>
              <a:chExt cx="286500" cy="245092"/>
            </a:xfrm>
          </p:grpSpPr>
          <p:cxnSp>
            <p:nvCxnSpPr>
              <p:cNvPr id="9407" name="Google Shape;9407;p112"/>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408" name="Google Shape;9408;p112"/>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09" name="Google Shape;9409;p112"/>
          <p:cNvGrpSpPr/>
          <p:nvPr/>
        </p:nvGrpSpPr>
        <p:grpSpPr>
          <a:xfrm>
            <a:off x="3512551" y="2358282"/>
            <a:ext cx="1597032" cy="378649"/>
            <a:chOff x="3512551" y="2358282"/>
            <a:chExt cx="1597032" cy="378649"/>
          </a:xfrm>
        </p:grpSpPr>
        <p:grpSp>
          <p:nvGrpSpPr>
            <p:cNvPr id="9410" name="Google Shape;9410;p112"/>
            <p:cNvGrpSpPr/>
            <p:nvPr/>
          </p:nvGrpSpPr>
          <p:grpSpPr>
            <a:xfrm>
              <a:off x="3738198" y="2553002"/>
              <a:ext cx="1145834" cy="117"/>
              <a:chOff x="3738198" y="2553002"/>
              <a:chExt cx="1145834" cy="117"/>
            </a:xfrm>
          </p:grpSpPr>
          <p:cxnSp>
            <p:nvCxnSpPr>
              <p:cNvPr id="9411" name="Google Shape;9411;p112"/>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412" name="Google Shape;9412;p112"/>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413" name="Google Shape;9413;p112"/>
              <p:cNvCxnSpPr>
                <a:stCxn id="9414" idx="6"/>
                <a:endCxn id="9415"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416" name="Google Shape;9416;p112"/>
            <p:cNvGrpSpPr/>
            <p:nvPr/>
          </p:nvGrpSpPr>
          <p:grpSpPr>
            <a:xfrm>
              <a:off x="3969644" y="2440153"/>
              <a:ext cx="225900" cy="296779"/>
              <a:chOff x="3969644" y="2440153"/>
              <a:chExt cx="225900" cy="296779"/>
            </a:xfrm>
          </p:grpSpPr>
          <p:cxnSp>
            <p:nvCxnSpPr>
              <p:cNvPr id="9417" name="Google Shape;9417;p112"/>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415" name="Google Shape;9415;p112"/>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12"/>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9" name="Google Shape;9419;p112"/>
            <p:cNvGrpSpPr/>
            <p:nvPr/>
          </p:nvGrpSpPr>
          <p:grpSpPr>
            <a:xfrm>
              <a:off x="4426818" y="2358282"/>
              <a:ext cx="225600" cy="307471"/>
              <a:chOff x="4426818" y="2358282"/>
              <a:chExt cx="225600" cy="307471"/>
            </a:xfrm>
          </p:grpSpPr>
          <p:cxnSp>
            <p:nvCxnSpPr>
              <p:cNvPr id="9420" name="Google Shape;9420;p112"/>
              <p:cNvCxnSpPr>
                <a:stCxn id="9421"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422" name="Google Shape;9422;p112"/>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12"/>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112"/>
            <p:cNvGrpSpPr/>
            <p:nvPr/>
          </p:nvGrpSpPr>
          <p:grpSpPr>
            <a:xfrm>
              <a:off x="4883984" y="2440153"/>
              <a:ext cx="225600" cy="296479"/>
              <a:chOff x="4883984" y="2440153"/>
              <a:chExt cx="225600" cy="296479"/>
            </a:xfrm>
          </p:grpSpPr>
          <p:cxnSp>
            <p:nvCxnSpPr>
              <p:cNvPr id="9424" name="Google Shape;9424;p112"/>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425" name="Google Shape;9425;p112"/>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12"/>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112"/>
            <p:cNvGrpSpPr/>
            <p:nvPr/>
          </p:nvGrpSpPr>
          <p:grpSpPr>
            <a:xfrm>
              <a:off x="3512551" y="2358356"/>
              <a:ext cx="225647" cy="307629"/>
              <a:chOff x="2182679" y="2005014"/>
              <a:chExt cx="792300" cy="1080158"/>
            </a:xfrm>
          </p:grpSpPr>
          <p:cxnSp>
            <p:nvCxnSpPr>
              <p:cNvPr id="9428" name="Google Shape;9428;p112"/>
              <p:cNvCxnSpPr>
                <a:stCxn id="9429"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414" name="Google Shape;9414;p112"/>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12"/>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30" name="Google Shape;9430;p112"/>
          <p:cNvGrpSpPr/>
          <p:nvPr/>
        </p:nvGrpSpPr>
        <p:grpSpPr>
          <a:xfrm>
            <a:off x="6872633" y="1182079"/>
            <a:ext cx="1559809" cy="722610"/>
            <a:chOff x="634175" y="2986275"/>
            <a:chExt cx="3147949" cy="1458344"/>
          </a:xfrm>
        </p:grpSpPr>
        <p:cxnSp>
          <p:nvCxnSpPr>
            <p:cNvPr id="9431" name="Google Shape;9431;p112"/>
            <p:cNvCxnSpPr>
              <a:stCxn id="9432" idx="4"/>
              <a:endCxn id="9433"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434" name="Google Shape;9434;p112"/>
            <p:cNvCxnSpPr>
              <a:stCxn id="9433" idx="0"/>
              <a:endCxn id="9435"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436" name="Google Shape;9436;p112"/>
            <p:cNvCxnSpPr>
              <a:stCxn id="9435" idx="4"/>
              <a:endCxn id="9437"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438" name="Google Shape;9438;p112"/>
            <p:cNvCxnSpPr>
              <a:stCxn id="9437" idx="0"/>
              <a:endCxn id="9439"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439" name="Google Shape;9439;p112"/>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35" name="Google Shape;9435;p112"/>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32" name="Google Shape;9432;p112"/>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37" name="Google Shape;9437;p112"/>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433" name="Google Shape;9433;p112"/>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440" name="Google Shape;9440;p112"/>
          <p:cNvGrpSpPr/>
          <p:nvPr/>
        </p:nvGrpSpPr>
        <p:grpSpPr>
          <a:xfrm>
            <a:off x="3526424" y="2891987"/>
            <a:ext cx="1570719" cy="294123"/>
            <a:chOff x="998425" y="1182125"/>
            <a:chExt cx="1065400" cy="199500"/>
          </a:xfrm>
        </p:grpSpPr>
        <p:sp>
          <p:nvSpPr>
            <p:cNvPr id="9441" name="Google Shape;9441;p112"/>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12"/>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12"/>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12"/>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12"/>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112"/>
          <p:cNvGrpSpPr/>
          <p:nvPr/>
        </p:nvGrpSpPr>
        <p:grpSpPr>
          <a:xfrm>
            <a:off x="6869680" y="2009474"/>
            <a:ext cx="1565716" cy="366729"/>
            <a:chOff x="1247650" y="2075423"/>
            <a:chExt cx="6648477" cy="1557238"/>
          </a:xfrm>
        </p:grpSpPr>
        <p:sp>
          <p:nvSpPr>
            <p:cNvPr id="9447" name="Google Shape;9447;p112"/>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12"/>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12"/>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12"/>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12"/>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12"/>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3" name="Google Shape;9453;p112"/>
          <p:cNvGrpSpPr/>
          <p:nvPr/>
        </p:nvGrpSpPr>
        <p:grpSpPr>
          <a:xfrm>
            <a:off x="6853992" y="3158289"/>
            <a:ext cx="1597061" cy="663440"/>
            <a:chOff x="6796238" y="3158297"/>
            <a:chExt cx="1630319" cy="677257"/>
          </a:xfrm>
        </p:grpSpPr>
        <p:cxnSp>
          <p:nvCxnSpPr>
            <p:cNvPr id="9454" name="Google Shape;9454;p112"/>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455" name="Google Shape;9455;p112"/>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456" name="Google Shape;9456;p112"/>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457" name="Google Shape;9457;p112"/>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458" name="Google Shape;9458;p112"/>
            <p:cNvGrpSpPr/>
            <p:nvPr/>
          </p:nvGrpSpPr>
          <p:grpSpPr>
            <a:xfrm>
              <a:off x="6796238" y="3311904"/>
              <a:ext cx="1630319" cy="377697"/>
              <a:chOff x="6796238" y="3311904"/>
              <a:chExt cx="1630319" cy="377697"/>
            </a:xfrm>
          </p:grpSpPr>
          <p:sp>
            <p:nvSpPr>
              <p:cNvPr id="9459" name="Google Shape;9459;p112"/>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12"/>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12"/>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62" name="Google Shape;9462;p112"/>
          <p:cNvGrpSpPr/>
          <p:nvPr/>
        </p:nvGrpSpPr>
        <p:grpSpPr>
          <a:xfrm>
            <a:off x="5375130" y="1179681"/>
            <a:ext cx="1368606" cy="1593805"/>
            <a:chOff x="1839112" y="2209163"/>
            <a:chExt cx="1918159" cy="2233784"/>
          </a:xfrm>
        </p:grpSpPr>
        <p:sp>
          <p:nvSpPr>
            <p:cNvPr id="9463" name="Google Shape;9463;p112"/>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12"/>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12"/>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66" name="Google Shape;9466;p112"/>
            <p:cNvCxnSpPr>
              <a:stCxn id="9463" idx="6"/>
              <a:endCxn id="9464"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467" name="Google Shape;9467;p112"/>
            <p:cNvCxnSpPr>
              <a:stCxn id="9464" idx="4"/>
              <a:endCxn id="9468"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469" name="Google Shape;9469;p112"/>
            <p:cNvCxnSpPr>
              <a:stCxn id="9468" idx="6"/>
              <a:endCxn id="9465"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470" name="Google Shape;9470;p112"/>
            <p:cNvCxnSpPr>
              <a:stCxn id="9465" idx="4"/>
              <a:endCxn id="9471"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468" name="Google Shape;9468;p112"/>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12"/>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12"/>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73" name="Google Shape;9473;p112"/>
            <p:cNvCxnSpPr>
              <a:endCxn id="9472"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474" name="Google Shape;9474;p112"/>
          <p:cNvGrpSpPr/>
          <p:nvPr/>
        </p:nvGrpSpPr>
        <p:grpSpPr>
          <a:xfrm>
            <a:off x="3507503" y="1185917"/>
            <a:ext cx="1637968" cy="154942"/>
            <a:chOff x="238125" y="2506075"/>
            <a:chExt cx="7115411" cy="673075"/>
          </a:xfrm>
        </p:grpSpPr>
        <p:sp>
          <p:nvSpPr>
            <p:cNvPr id="9475" name="Google Shape;9475;p112"/>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12"/>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12"/>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12"/>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12"/>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0" name="Google Shape;9480;p112"/>
          <p:cNvGrpSpPr/>
          <p:nvPr/>
        </p:nvGrpSpPr>
        <p:grpSpPr>
          <a:xfrm>
            <a:off x="746187" y="1507514"/>
            <a:ext cx="2476762" cy="91743"/>
            <a:chOff x="1464850" y="436376"/>
            <a:chExt cx="6001362" cy="222300"/>
          </a:xfrm>
        </p:grpSpPr>
        <p:sp>
          <p:nvSpPr>
            <p:cNvPr id="9481" name="Google Shape;9481;p112"/>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12"/>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12"/>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12"/>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12"/>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86" name="Google Shape;9486;p112"/>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87" name="Google Shape;9487;p112"/>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88" name="Google Shape;9488;p112"/>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489" name="Google Shape;9489;p112"/>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490" name="Google Shape;9490;p112"/>
          <p:cNvGrpSpPr/>
          <p:nvPr/>
        </p:nvGrpSpPr>
        <p:grpSpPr>
          <a:xfrm>
            <a:off x="732455" y="2742980"/>
            <a:ext cx="1452710" cy="651923"/>
            <a:chOff x="803162" y="2667727"/>
            <a:chExt cx="1411906" cy="633611"/>
          </a:xfrm>
        </p:grpSpPr>
        <p:cxnSp>
          <p:nvCxnSpPr>
            <p:cNvPr id="9491" name="Google Shape;9491;p112"/>
            <p:cNvCxnSpPr>
              <a:stCxn id="9492" idx="2"/>
              <a:endCxn id="9493"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94" name="Google Shape;9494;p112"/>
            <p:cNvCxnSpPr>
              <a:stCxn id="9495" idx="0"/>
              <a:endCxn id="9492"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96" name="Google Shape;9496;p112"/>
            <p:cNvCxnSpPr>
              <a:stCxn id="9495" idx="2"/>
              <a:endCxn id="9497"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498" name="Google Shape;9498;p112"/>
            <p:cNvCxnSpPr>
              <a:stCxn id="9499" idx="0"/>
              <a:endCxn id="9495"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00" name="Google Shape;9500;p112"/>
            <p:cNvCxnSpPr>
              <a:stCxn id="9493" idx="2"/>
              <a:endCxn id="9501"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502" name="Google Shape;9502;p112"/>
            <p:cNvCxnSpPr>
              <a:stCxn id="9503" idx="0"/>
              <a:endCxn id="9493"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499" name="Google Shape;9499;p112"/>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97" name="Google Shape;9497;p112"/>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03" name="Google Shape;9503;p112"/>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501" name="Google Shape;9501;p112"/>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93" name="Google Shape;9493;p112"/>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95" name="Google Shape;9495;p112"/>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492" name="Google Shape;9492;p112"/>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504" name="Google Shape;9504;p112"/>
          <p:cNvGrpSpPr/>
          <p:nvPr/>
        </p:nvGrpSpPr>
        <p:grpSpPr>
          <a:xfrm>
            <a:off x="732456" y="1178518"/>
            <a:ext cx="2518541" cy="209309"/>
            <a:chOff x="803163" y="1111966"/>
            <a:chExt cx="2447800" cy="203430"/>
          </a:xfrm>
        </p:grpSpPr>
        <p:grpSp>
          <p:nvGrpSpPr>
            <p:cNvPr id="9505" name="Google Shape;9505;p112"/>
            <p:cNvGrpSpPr/>
            <p:nvPr/>
          </p:nvGrpSpPr>
          <p:grpSpPr>
            <a:xfrm>
              <a:off x="1958180" y="1111966"/>
              <a:ext cx="588019" cy="121396"/>
              <a:chOff x="4808316" y="2800065"/>
              <a:chExt cx="1999386" cy="412910"/>
            </a:xfrm>
          </p:grpSpPr>
          <p:sp>
            <p:nvSpPr>
              <p:cNvPr id="9506" name="Google Shape;9506;p112"/>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07" name="Google Shape;9507;p112"/>
              <p:cNvGrpSpPr/>
              <p:nvPr/>
            </p:nvGrpSpPr>
            <p:grpSpPr>
              <a:xfrm>
                <a:off x="4808316" y="2800065"/>
                <a:ext cx="92400" cy="411825"/>
                <a:chOff x="845575" y="2563700"/>
                <a:chExt cx="92400" cy="411825"/>
              </a:xfrm>
            </p:grpSpPr>
            <p:cxnSp>
              <p:nvCxnSpPr>
                <p:cNvPr id="9508" name="Google Shape;9508;p11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09" name="Google Shape;9509;p11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510" name="Google Shape;9510;p112"/>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511" name="Google Shape;9511;p112"/>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12" name="Google Shape;9512;p112"/>
            <p:cNvGrpSpPr/>
            <p:nvPr/>
          </p:nvGrpSpPr>
          <p:grpSpPr>
            <a:xfrm>
              <a:off x="803163" y="1111974"/>
              <a:ext cx="591158" cy="121545"/>
              <a:chOff x="803163" y="1111974"/>
              <a:chExt cx="591158" cy="121545"/>
            </a:xfrm>
          </p:grpSpPr>
          <p:grpSp>
            <p:nvGrpSpPr>
              <p:cNvPr id="9513" name="Google Shape;9513;p112"/>
              <p:cNvGrpSpPr/>
              <p:nvPr/>
            </p:nvGrpSpPr>
            <p:grpSpPr>
              <a:xfrm>
                <a:off x="803163" y="1111974"/>
                <a:ext cx="27175" cy="121077"/>
                <a:chOff x="845575" y="2563700"/>
                <a:chExt cx="92400" cy="411825"/>
              </a:xfrm>
            </p:grpSpPr>
            <p:cxnSp>
              <p:nvCxnSpPr>
                <p:cNvPr id="9514" name="Google Shape;9514;p112"/>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15" name="Google Shape;9515;p112"/>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6" name="Google Shape;9516;p112"/>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112"/>
            <p:cNvGrpSpPr/>
            <p:nvPr/>
          </p:nvGrpSpPr>
          <p:grpSpPr>
            <a:xfrm>
              <a:off x="1381910" y="1194219"/>
              <a:ext cx="588341" cy="121177"/>
              <a:chOff x="1381910" y="1194219"/>
              <a:chExt cx="588341" cy="121177"/>
            </a:xfrm>
          </p:grpSpPr>
          <p:grpSp>
            <p:nvGrpSpPr>
              <p:cNvPr id="9518" name="Google Shape;9518;p112"/>
              <p:cNvGrpSpPr/>
              <p:nvPr/>
            </p:nvGrpSpPr>
            <p:grpSpPr>
              <a:xfrm rot="10800000">
                <a:off x="1381910" y="1194319"/>
                <a:ext cx="27175" cy="121077"/>
                <a:chOff x="2070100" y="2563700"/>
                <a:chExt cx="92400" cy="411825"/>
              </a:xfrm>
            </p:grpSpPr>
            <p:cxnSp>
              <p:nvCxnSpPr>
                <p:cNvPr id="9519" name="Google Shape;9519;p11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20" name="Google Shape;9520;p11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1" name="Google Shape;9521;p112"/>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2" name="Google Shape;9522;p112"/>
            <p:cNvGrpSpPr/>
            <p:nvPr/>
          </p:nvGrpSpPr>
          <p:grpSpPr>
            <a:xfrm>
              <a:off x="2532079" y="1194219"/>
              <a:ext cx="704927" cy="121177"/>
              <a:chOff x="2532079" y="1194219"/>
              <a:chExt cx="704927" cy="121177"/>
            </a:xfrm>
          </p:grpSpPr>
          <p:grpSp>
            <p:nvGrpSpPr>
              <p:cNvPr id="9523" name="Google Shape;9523;p112"/>
              <p:cNvGrpSpPr/>
              <p:nvPr/>
            </p:nvGrpSpPr>
            <p:grpSpPr>
              <a:xfrm rot="10800000">
                <a:off x="2532079" y="1194319"/>
                <a:ext cx="27175" cy="121077"/>
                <a:chOff x="2070100" y="2563700"/>
                <a:chExt cx="92400" cy="411825"/>
              </a:xfrm>
            </p:grpSpPr>
            <p:cxnSp>
              <p:nvCxnSpPr>
                <p:cNvPr id="9524" name="Google Shape;9524;p112"/>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525" name="Google Shape;9525;p112"/>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6" name="Google Shape;9526;p112"/>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27" name="Google Shape;9527;p112"/>
          <p:cNvGrpSpPr/>
          <p:nvPr/>
        </p:nvGrpSpPr>
        <p:grpSpPr>
          <a:xfrm>
            <a:off x="3525467" y="3875150"/>
            <a:ext cx="1567778" cy="491677"/>
            <a:chOff x="5194708" y="3484366"/>
            <a:chExt cx="3148148" cy="987304"/>
          </a:xfrm>
        </p:grpSpPr>
        <p:grpSp>
          <p:nvGrpSpPr>
            <p:cNvPr id="9528" name="Google Shape;9528;p112"/>
            <p:cNvGrpSpPr/>
            <p:nvPr/>
          </p:nvGrpSpPr>
          <p:grpSpPr>
            <a:xfrm>
              <a:off x="7531521" y="3484366"/>
              <a:ext cx="811335" cy="987304"/>
              <a:chOff x="3379425" y="1617275"/>
              <a:chExt cx="1090650" cy="1327200"/>
            </a:xfrm>
          </p:grpSpPr>
          <p:sp>
            <p:nvSpPr>
              <p:cNvPr id="9529" name="Google Shape;9529;p112"/>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12"/>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12"/>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2" name="Google Shape;9532;p112"/>
            <p:cNvGrpSpPr/>
            <p:nvPr/>
          </p:nvGrpSpPr>
          <p:grpSpPr>
            <a:xfrm>
              <a:off x="6752546" y="3484366"/>
              <a:ext cx="811428" cy="987304"/>
              <a:chOff x="2332275" y="1617275"/>
              <a:chExt cx="1090775" cy="1327200"/>
            </a:xfrm>
          </p:grpSpPr>
          <p:sp>
            <p:nvSpPr>
              <p:cNvPr id="9533" name="Google Shape;9533;p112"/>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12"/>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12"/>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112"/>
            <p:cNvGrpSpPr/>
            <p:nvPr/>
          </p:nvGrpSpPr>
          <p:grpSpPr>
            <a:xfrm>
              <a:off x="5973664" y="3484366"/>
              <a:ext cx="811335" cy="987304"/>
              <a:chOff x="1285250" y="1617275"/>
              <a:chExt cx="1090650" cy="1327200"/>
            </a:xfrm>
          </p:grpSpPr>
          <p:sp>
            <p:nvSpPr>
              <p:cNvPr id="9537" name="Google Shape;9537;p112"/>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12"/>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12"/>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0" name="Google Shape;9540;p112"/>
            <p:cNvGrpSpPr/>
            <p:nvPr/>
          </p:nvGrpSpPr>
          <p:grpSpPr>
            <a:xfrm>
              <a:off x="5194708" y="3484366"/>
              <a:ext cx="811409" cy="987304"/>
              <a:chOff x="238125" y="1617275"/>
              <a:chExt cx="1090750" cy="1327200"/>
            </a:xfrm>
          </p:grpSpPr>
          <p:sp>
            <p:nvSpPr>
              <p:cNvPr id="9541" name="Google Shape;9541;p112"/>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12"/>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12"/>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44" name="Google Shape;9544;p112"/>
          <p:cNvGrpSpPr/>
          <p:nvPr/>
        </p:nvGrpSpPr>
        <p:grpSpPr>
          <a:xfrm>
            <a:off x="3486076" y="3355561"/>
            <a:ext cx="1616964" cy="346256"/>
            <a:chOff x="1808063" y="4294338"/>
            <a:chExt cx="3370782" cy="721817"/>
          </a:xfrm>
        </p:grpSpPr>
        <p:sp>
          <p:nvSpPr>
            <p:cNvPr id="9545" name="Google Shape;9545;p112"/>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12"/>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12"/>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12"/>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12"/>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12"/>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12"/>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12"/>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12"/>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12"/>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112"/>
          <p:cNvGrpSpPr/>
          <p:nvPr/>
        </p:nvGrpSpPr>
        <p:grpSpPr>
          <a:xfrm>
            <a:off x="764288" y="3641590"/>
            <a:ext cx="1295882" cy="646587"/>
            <a:chOff x="834100" y="3642869"/>
            <a:chExt cx="1259483" cy="628426"/>
          </a:xfrm>
        </p:grpSpPr>
        <p:sp>
          <p:nvSpPr>
            <p:cNvPr id="9556" name="Google Shape;9556;p112"/>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12"/>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12"/>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12"/>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12"/>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12"/>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12"/>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12"/>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12"/>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12"/>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12"/>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12"/>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12"/>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12"/>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12"/>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12"/>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12"/>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12"/>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12"/>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12"/>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12"/>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12"/>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12"/>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12"/>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12"/>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1" name="Google Shape;9581;p112"/>
            <p:cNvGrpSpPr/>
            <p:nvPr/>
          </p:nvGrpSpPr>
          <p:grpSpPr>
            <a:xfrm>
              <a:off x="1360364" y="3847835"/>
              <a:ext cx="208119" cy="224359"/>
              <a:chOff x="1360769" y="3847100"/>
              <a:chExt cx="208119" cy="224359"/>
            </a:xfrm>
          </p:grpSpPr>
          <p:sp>
            <p:nvSpPr>
              <p:cNvPr id="9582" name="Google Shape;9582;p112"/>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12"/>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12"/>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12"/>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12"/>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12"/>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12"/>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12"/>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12"/>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12"/>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12"/>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12"/>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12"/>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12"/>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12"/>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12"/>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12"/>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12"/>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12"/>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12"/>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2" name="Google Shape;9602;p112"/>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12"/>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12"/>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12"/>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12"/>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12"/>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12"/>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12"/>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12"/>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12"/>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12"/>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12"/>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12"/>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12"/>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6" name="Google Shape;9616;p112"/>
          <p:cNvGrpSpPr/>
          <p:nvPr/>
        </p:nvGrpSpPr>
        <p:grpSpPr>
          <a:xfrm rot="5400000">
            <a:off x="5977401" y="3438087"/>
            <a:ext cx="164064" cy="1414916"/>
            <a:chOff x="4428249" y="1369375"/>
            <a:chExt cx="36905" cy="429569"/>
          </a:xfrm>
        </p:grpSpPr>
        <p:sp>
          <p:nvSpPr>
            <p:cNvPr id="9617" name="Google Shape;9617;p112"/>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12"/>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12"/>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12"/>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12"/>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12"/>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12"/>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12"/>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12"/>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12"/>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12"/>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12"/>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12"/>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12"/>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12"/>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12"/>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12"/>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12"/>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12"/>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12"/>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12"/>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12"/>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12"/>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12"/>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12"/>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12"/>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12"/>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12"/>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12"/>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12"/>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12"/>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12"/>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9" name="Google Shape;9649;p112"/>
          <p:cNvGrpSpPr/>
          <p:nvPr/>
        </p:nvGrpSpPr>
        <p:grpSpPr>
          <a:xfrm flipH="1" rot="10800000">
            <a:off x="5349830" y="3026630"/>
            <a:ext cx="1419207" cy="24808"/>
            <a:chOff x="219558" y="4738465"/>
            <a:chExt cx="5852400" cy="102300"/>
          </a:xfrm>
        </p:grpSpPr>
        <p:cxnSp>
          <p:nvCxnSpPr>
            <p:cNvPr id="9650" name="Google Shape;9650;p112"/>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651" name="Google Shape;9651;p112"/>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12"/>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12"/>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12"/>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12"/>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112"/>
          <p:cNvGrpSpPr/>
          <p:nvPr/>
        </p:nvGrpSpPr>
        <p:grpSpPr>
          <a:xfrm>
            <a:off x="5361148" y="3399694"/>
            <a:ext cx="1396570" cy="385016"/>
            <a:chOff x="5286284" y="2966544"/>
            <a:chExt cx="1396570" cy="385016"/>
          </a:xfrm>
        </p:grpSpPr>
        <p:cxnSp>
          <p:nvCxnSpPr>
            <p:cNvPr id="9657" name="Google Shape;9657;p112"/>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658" name="Google Shape;9658;p112"/>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659" name="Google Shape;9659;p112"/>
            <p:cNvGrpSpPr/>
            <p:nvPr/>
          </p:nvGrpSpPr>
          <p:grpSpPr>
            <a:xfrm>
              <a:off x="5287688" y="3173364"/>
              <a:ext cx="1395166" cy="74100"/>
              <a:chOff x="5287688" y="3173364"/>
              <a:chExt cx="1395166" cy="74100"/>
            </a:xfrm>
          </p:grpSpPr>
          <p:cxnSp>
            <p:nvCxnSpPr>
              <p:cNvPr id="9660" name="Google Shape;9660;p112"/>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661" name="Google Shape;9661;p112"/>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662" name="Google Shape;9662;p112"/>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63" name="Google Shape;9663;p112"/>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64" name="Google Shape;9664;p112"/>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65" name="Google Shape;9665;p112"/>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66" name="Google Shape;9666;p112"/>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667" name="Google Shape;9667;p112"/>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668" name="Google Shape;9668;p112"/>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669" name="Google Shape;9669;p112"/>
          <p:cNvGrpSpPr/>
          <p:nvPr/>
        </p:nvGrpSpPr>
        <p:grpSpPr>
          <a:xfrm>
            <a:off x="2047214" y="1818470"/>
            <a:ext cx="1182276" cy="662027"/>
            <a:chOff x="2029517" y="1732295"/>
            <a:chExt cx="1149068" cy="643432"/>
          </a:xfrm>
        </p:grpSpPr>
        <p:grpSp>
          <p:nvGrpSpPr>
            <p:cNvPr id="9670" name="Google Shape;9670;p112"/>
            <p:cNvGrpSpPr/>
            <p:nvPr/>
          </p:nvGrpSpPr>
          <p:grpSpPr>
            <a:xfrm>
              <a:off x="2708660" y="1746937"/>
              <a:ext cx="455427" cy="244429"/>
              <a:chOff x="2700693" y="1746937"/>
              <a:chExt cx="455427" cy="244429"/>
            </a:xfrm>
          </p:grpSpPr>
          <p:grpSp>
            <p:nvGrpSpPr>
              <p:cNvPr id="9671" name="Google Shape;9671;p112"/>
              <p:cNvGrpSpPr/>
              <p:nvPr/>
            </p:nvGrpSpPr>
            <p:grpSpPr>
              <a:xfrm>
                <a:off x="2905682" y="1782817"/>
                <a:ext cx="250438" cy="208549"/>
                <a:chOff x="2905682" y="1782817"/>
                <a:chExt cx="250438" cy="208549"/>
              </a:xfrm>
            </p:grpSpPr>
            <p:cxnSp>
              <p:nvCxnSpPr>
                <p:cNvPr id="9672" name="Google Shape;9672;p112"/>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73" name="Google Shape;9673;p112"/>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112"/>
              <p:cNvGrpSpPr/>
              <p:nvPr/>
            </p:nvGrpSpPr>
            <p:grpSpPr>
              <a:xfrm>
                <a:off x="2700693" y="1746937"/>
                <a:ext cx="449967" cy="72374"/>
                <a:chOff x="2700693" y="1746937"/>
                <a:chExt cx="449967" cy="72374"/>
              </a:xfrm>
            </p:grpSpPr>
            <p:cxnSp>
              <p:nvCxnSpPr>
                <p:cNvPr id="9675" name="Google Shape;9675;p112"/>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76" name="Google Shape;9676;p112"/>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77" name="Google Shape;9677;p112"/>
            <p:cNvGrpSpPr/>
            <p:nvPr/>
          </p:nvGrpSpPr>
          <p:grpSpPr>
            <a:xfrm>
              <a:off x="2029517" y="1732295"/>
              <a:ext cx="1149068" cy="643432"/>
              <a:chOff x="2029517" y="1732295"/>
              <a:chExt cx="1149068" cy="643432"/>
            </a:xfrm>
          </p:grpSpPr>
          <p:grpSp>
            <p:nvGrpSpPr>
              <p:cNvPr id="9678" name="Google Shape;9678;p112"/>
              <p:cNvGrpSpPr/>
              <p:nvPr/>
            </p:nvGrpSpPr>
            <p:grpSpPr>
              <a:xfrm>
                <a:off x="2703618" y="2103152"/>
                <a:ext cx="474966" cy="260017"/>
                <a:chOff x="2703618" y="2103152"/>
                <a:chExt cx="474966" cy="260017"/>
              </a:xfrm>
            </p:grpSpPr>
            <p:grpSp>
              <p:nvGrpSpPr>
                <p:cNvPr id="9679" name="Google Shape;9679;p112"/>
                <p:cNvGrpSpPr/>
                <p:nvPr/>
              </p:nvGrpSpPr>
              <p:grpSpPr>
                <a:xfrm>
                  <a:off x="2703618" y="2290640"/>
                  <a:ext cx="450291" cy="72529"/>
                  <a:chOff x="2703618" y="2290640"/>
                  <a:chExt cx="450291" cy="72529"/>
                </a:xfrm>
              </p:grpSpPr>
              <p:cxnSp>
                <p:nvCxnSpPr>
                  <p:cNvPr id="9680" name="Google Shape;9680;p112"/>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81" name="Google Shape;9681;p112"/>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2" name="Google Shape;9682;p112"/>
                <p:cNvGrpSpPr/>
                <p:nvPr/>
              </p:nvGrpSpPr>
              <p:grpSpPr>
                <a:xfrm>
                  <a:off x="2908607" y="2103152"/>
                  <a:ext cx="269977" cy="223538"/>
                  <a:chOff x="2908607" y="2103152"/>
                  <a:chExt cx="269977" cy="223538"/>
                </a:xfrm>
              </p:grpSpPr>
              <p:cxnSp>
                <p:nvCxnSpPr>
                  <p:cNvPr id="9683" name="Google Shape;9683;p112"/>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684" name="Google Shape;9684;p112"/>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85" name="Google Shape;9685;p112"/>
              <p:cNvGrpSpPr/>
              <p:nvPr/>
            </p:nvGrpSpPr>
            <p:grpSpPr>
              <a:xfrm>
                <a:off x="2029517" y="1732295"/>
                <a:ext cx="685827" cy="643432"/>
                <a:chOff x="2029517" y="1732295"/>
                <a:chExt cx="685827" cy="643432"/>
              </a:xfrm>
            </p:grpSpPr>
            <p:sp>
              <p:nvSpPr>
                <p:cNvPr id="9686" name="Google Shape;9686;p112"/>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7" name="Google Shape;9687;p112"/>
                <p:cNvGrpSpPr/>
                <p:nvPr/>
              </p:nvGrpSpPr>
              <p:grpSpPr>
                <a:xfrm>
                  <a:off x="2158948" y="1732295"/>
                  <a:ext cx="556396" cy="333108"/>
                  <a:chOff x="2158948" y="1732295"/>
                  <a:chExt cx="556396" cy="333108"/>
                </a:xfrm>
              </p:grpSpPr>
              <p:cxnSp>
                <p:nvCxnSpPr>
                  <p:cNvPr id="9688" name="Google Shape;9688;p112"/>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89" name="Google Shape;9689;p112"/>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112"/>
                <p:cNvGrpSpPr/>
                <p:nvPr/>
              </p:nvGrpSpPr>
              <p:grpSpPr>
                <a:xfrm>
                  <a:off x="2159908" y="2065057"/>
                  <a:ext cx="550884" cy="310670"/>
                  <a:chOff x="2159908" y="2065057"/>
                  <a:chExt cx="550884" cy="310670"/>
                </a:xfrm>
              </p:grpSpPr>
              <p:cxnSp>
                <p:nvCxnSpPr>
                  <p:cNvPr id="9691" name="Google Shape;9691;p112"/>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692" name="Google Shape;9692;p112"/>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693" name="Google Shape;9693;p112"/>
          <p:cNvGrpSpPr/>
          <p:nvPr/>
        </p:nvGrpSpPr>
        <p:grpSpPr>
          <a:xfrm>
            <a:off x="732462" y="1766083"/>
            <a:ext cx="962651" cy="810058"/>
            <a:chOff x="844912" y="1681380"/>
            <a:chExt cx="935611" cy="787305"/>
          </a:xfrm>
        </p:grpSpPr>
        <p:grpSp>
          <p:nvGrpSpPr>
            <p:cNvPr id="9694" name="Google Shape;9694;p112"/>
            <p:cNvGrpSpPr/>
            <p:nvPr/>
          </p:nvGrpSpPr>
          <p:grpSpPr>
            <a:xfrm>
              <a:off x="844912" y="1819635"/>
              <a:ext cx="329836" cy="510016"/>
              <a:chOff x="844912" y="1819635"/>
              <a:chExt cx="329836" cy="510016"/>
            </a:xfrm>
          </p:grpSpPr>
          <p:sp>
            <p:nvSpPr>
              <p:cNvPr id="9695" name="Google Shape;9695;p112"/>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12"/>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12"/>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12"/>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12"/>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12"/>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112"/>
            <p:cNvGrpSpPr/>
            <p:nvPr/>
          </p:nvGrpSpPr>
          <p:grpSpPr>
            <a:xfrm>
              <a:off x="1284601" y="2158168"/>
              <a:ext cx="495923" cy="310517"/>
              <a:chOff x="1284601" y="2158168"/>
              <a:chExt cx="495923" cy="310517"/>
            </a:xfrm>
          </p:grpSpPr>
          <p:sp>
            <p:nvSpPr>
              <p:cNvPr id="9702" name="Google Shape;9702;p112"/>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3" name="Google Shape;9703;p112"/>
              <p:cNvGrpSpPr/>
              <p:nvPr/>
            </p:nvGrpSpPr>
            <p:grpSpPr>
              <a:xfrm>
                <a:off x="1507666" y="2158168"/>
                <a:ext cx="272858" cy="310517"/>
                <a:chOff x="1507666" y="2158168"/>
                <a:chExt cx="272858" cy="310517"/>
              </a:xfrm>
            </p:grpSpPr>
            <p:grpSp>
              <p:nvGrpSpPr>
                <p:cNvPr id="9704" name="Google Shape;9704;p112"/>
                <p:cNvGrpSpPr/>
                <p:nvPr/>
              </p:nvGrpSpPr>
              <p:grpSpPr>
                <a:xfrm>
                  <a:off x="1507666" y="2176104"/>
                  <a:ext cx="166395" cy="273149"/>
                  <a:chOff x="1507666" y="2176104"/>
                  <a:chExt cx="166395" cy="273149"/>
                </a:xfrm>
              </p:grpSpPr>
              <p:sp>
                <p:nvSpPr>
                  <p:cNvPr id="9705" name="Google Shape;9705;p112"/>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12"/>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12"/>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12"/>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12"/>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12"/>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12"/>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2" name="Google Shape;9712;p112"/>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12"/>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14" name="Google Shape;9714;p112"/>
            <p:cNvGrpSpPr/>
            <p:nvPr/>
          </p:nvGrpSpPr>
          <p:grpSpPr>
            <a:xfrm>
              <a:off x="1284601" y="1681380"/>
              <a:ext cx="495923" cy="310517"/>
              <a:chOff x="1284601" y="1681380"/>
              <a:chExt cx="495923" cy="310517"/>
            </a:xfrm>
          </p:grpSpPr>
          <p:sp>
            <p:nvSpPr>
              <p:cNvPr id="9715" name="Google Shape;9715;p112"/>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6" name="Google Shape;9716;p112"/>
              <p:cNvGrpSpPr/>
              <p:nvPr/>
            </p:nvGrpSpPr>
            <p:grpSpPr>
              <a:xfrm>
                <a:off x="1507666" y="1681380"/>
                <a:ext cx="272858" cy="310517"/>
                <a:chOff x="1507666" y="1681380"/>
                <a:chExt cx="272858" cy="310517"/>
              </a:xfrm>
            </p:grpSpPr>
            <p:grpSp>
              <p:nvGrpSpPr>
                <p:cNvPr id="9717" name="Google Shape;9717;p112"/>
                <p:cNvGrpSpPr/>
                <p:nvPr/>
              </p:nvGrpSpPr>
              <p:grpSpPr>
                <a:xfrm>
                  <a:off x="1507666" y="1700120"/>
                  <a:ext cx="166395" cy="272984"/>
                  <a:chOff x="1507666" y="1700120"/>
                  <a:chExt cx="166395" cy="272984"/>
                </a:xfrm>
              </p:grpSpPr>
              <p:sp>
                <p:nvSpPr>
                  <p:cNvPr id="9718" name="Google Shape;9718;p112"/>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12"/>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12"/>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12"/>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12"/>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12"/>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12"/>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5" name="Google Shape;9725;p112"/>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12"/>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27" name="Google Shape;9727;p112"/>
          <p:cNvGrpSpPr/>
          <p:nvPr/>
        </p:nvGrpSpPr>
        <p:grpSpPr>
          <a:xfrm>
            <a:off x="6841403" y="2533512"/>
            <a:ext cx="1622269" cy="552443"/>
            <a:chOff x="6894650" y="2574740"/>
            <a:chExt cx="1445100" cy="492111"/>
          </a:xfrm>
        </p:grpSpPr>
        <p:sp>
          <p:nvSpPr>
            <p:cNvPr id="9728" name="Google Shape;9728;p112"/>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12"/>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12"/>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12"/>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12"/>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33" name="Google Shape;9733;p112"/>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734" name="Google Shape;9734;p112"/>
          <p:cNvGrpSpPr/>
          <p:nvPr/>
        </p:nvGrpSpPr>
        <p:grpSpPr>
          <a:xfrm>
            <a:off x="6860946" y="3907768"/>
            <a:ext cx="1583206" cy="475705"/>
            <a:chOff x="6953919" y="3907920"/>
            <a:chExt cx="1377300" cy="475705"/>
          </a:xfrm>
        </p:grpSpPr>
        <p:cxnSp>
          <p:nvCxnSpPr>
            <p:cNvPr id="9735" name="Google Shape;9735;p112"/>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736" name="Google Shape;9736;p112"/>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737" name="Google Shape;9737;p112"/>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738" name="Google Shape;9738;p112"/>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739" name="Google Shape;9739;p112"/>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740" name="Google Shape;9740;p112"/>
          <p:cNvGrpSpPr/>
          <p:nvPr/>
        </p:nvGrpSpPr>
        <p:grpSpPr>
          <a:xfrm>
            <a:off x="2364534" y="2668913"/>
            <a:ext cx="836286" cy="824529"/>
            <a:chOff x="2389399" y="2595741"/>
            <a:chExt cx="812796" cy="801369"/>
          </a:xfrm>
        </p:grpSpPr>
        <p:grpSp>
          <p:nvGrpSpPr>
            <p:cNvPr id="9741" name="Google Shape;9741;p112"/>
            <p:cNvGrpSpPr/>
            <p:nvPr/>
          </p:nvGrpSpPr>
          <p:grpSpPr>
            <a:xfrm>
              <a:off x="2492145" y="2881565"/>
              <a:ext cx="607300" cy="229751"/>
              <a:chOff x="2492145" y="2881565"/>
              <a:chExt cx="607300" cy="229751"/>
            </a:xfrm>
          </p:grpSpPr>
          <p:sp>
            <p:nvSpPr>
              <p:cNvPr id="9742" name="Google Shape;9742;p112"/>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12"/>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12"/>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112"/>
            <p:cNvGrpSpPr/>
            <p:nvPr/>
          </p:nvGrpSpPr>
          <p:grpSpPr>
            <a:xfrm>
              <a:off x="2389399" y="2595741"/>
              <a:ext cx="812796" cy="296825"/>
              <a:chOff x="2389399" y="2595741"/>
              <a:chExt cx="812796" cy="296825"/>
            </a:xfrm>
          </p:grpSpPr>
          <p:grpSp>
            <p:nvGrpSpPr>
              <p:cNvPr id="9746" name="Google Shape;9746;p112"/>
              <p:cNvGrpSpPr/>
              <p:nvPr/>
            </p:nvGrpSpPr>
            <p:grpSpPr>
              <a:xfrm>
                <a:off x="2389399" y="2595741"/>
                <a:ext cx="363638" cy="296825"/>
                <a:chOff x="2389399" y="2595741"/>
                <a:chExt cx="363638" cy="296825"/>
              </a:xfrm>
            </p:grpSpPr>
            <p:grpSp>
              <p:nvGrpSpPr>
                <p:cNvPr id="9747" name="Google Shape;9747;p112"/>
                <p:cNvGrpSpPr/>
                <p:nvPr/>
              </p:nvGrpSpPr>
              <p:grpSpPr>
                <a:xfrm>
                  <a:off x="2493852" y="2794333"/>
                  <a:ext cx="259185" cy="98232"/>
                  <a:chOff x="2493852" y="2794333"/>
                  <a:chExt cx="259185" cy="98232"/>
                </a:xfrm>
              </p:grpSpPr>
              <p:sp>
                <p:nvSpPr>
                  <p:cNvPr id="9748" name="Google Shape;9748;p112"/>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12"/>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12"/>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1" name="Google Shape;9751;p112"/>
                <p:cNvGrpSpPr/>
                <p:nvPr/>
              </p:nvGrpSpPr>
              <p:grpSpPr>
                <a:xfrm>
                  <a:off x="2389399" y="2595741"/>
                  <a:ext cx="224343" cy="182054"/>
                  <a:chOff x="2389399" y="2595741"/>
                  <a:chExt cx="224343" cy="182054"/>
                </a:xfrm>
              </p:grpSpPr>
              <p:sp>
                <p:nvSpPr>
                  <p:cNvPr id="9752" name="Google Shape;9752;p112"/>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12"/>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54" name="Google Shape;9754;p112"/>
              <p:cNvGrpSpPr/>
              <p:nvPr/>
            </p:nvGrpSpPr>
            <p:grpSpPr>
              <a:xfrm>
                <a:off x="2683630" y="2595741"/>
                <a:ext cx="224334" cy="296825"/>
                <a:chOff x="2683630" y="2595741"/>
                <a:chExt cx="224334" cy="296825"/>
              </a:xfrm>
            </p:grpSpPr>
            <p:grpSp>
              <p:nvGrpSpPr>
                <p:cNvPr id="9755" name="Google Shape;9755;p112"/>
                <p:cNvGrpSpPr/>
                <p:nvPr/>
              </p:nvGrpSpPr>
              <p:grpSpPr>
                <a:xfrm>
                  <a:off x="2788083" y="2794333"/>
                  <a:ext cx="15356" cy="98232"/>
                  <a:chOff x="2788083" y="2794333"/>
                  <a:chExt cx="15356" cy="98232"/>
                </a:xfrm>
              </p:grpSpPr>
              <p:sp>
                <p:nvSpPr>
                  <p:cNvPr id="9756" name="Google Shape;9756;p112"/>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12"/>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12"/>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9" name="Google Shape;9759;p112"/>
                <p:cNvGrpSpPr/>
                <p:nvPr/>
              </p:nvGrpSpPr>
              <p:grpSpPr>
                <a:xfrm>
                  <a:off x="2683630" y="2595741"/>
                  <a:ext cx="224334" cy="182054"/>
                  <a:chOff x="2683630" y="2595741"/>
                  <a:chExt cx="224334" cy="182054"/>
                </a:xfrm>
              </p:grpSpPr>
              <p:sp>
                <p:nvSpPr>
                  <p:cNvPr id="9760" name="Google Shape;9760;p112"/>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12"/>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62" name="Google Shape;9762;p112"/>
              <p:cNvGrpSpPr/>
              <p:nvPr/>
            </p:nvGrpSpPr>
            <p:grpSpPr>
              <a:xfrm>
                <a:off x="2838475" y="2595741"/>
                <a:ext cx="363719" cy="296825"/>
                <a:chOff x="2838475" y="2595741"/>
                <a:chExt cx="363719" cy="296825"/>
              </a:xfrm>
            </p:grpSpPr>
            <p:grpSp>
              <p:nvGrpSpPr>
                <p:cNvPr id="9763" name="Google Shape;9763;p112"/>
                <p:cNvGrpSpPr/>
                <p:nvPr/>
              </p:nvGrpSpPr>
              <p:grpSpPr>
                <a:xfrm>
                  <a:off x="2838475" y="2794333"/>
                  <a:ext cx="259185" cy="98232"/>
                  <a:chOff x="2838475" y="2794333"/>
                  <a:chExt cx="259185" cy="98232"/>
                </a:xfrm>
              </p:grpSpPr>
              <p:sp>
                <p:nvSpPr>
                  <p:cNvPr id="9764" name="Google Shape;9764;p112"/>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12"/>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12"/>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112"/>
                <p:cNvGrpSpPr/>
                <p:nvPr/>
              </p:nvGrpSpPr>
              <p:grpSpPr>
                <a:xfrm>
                  <a:off x="2977852" y="2595741"/>
                  <a:ext cx="224343" cy="182054"/>
                  <a:chOff x="2977852" y="2595741"/>
                  <a:chExt cx="224343" cy="182054"/>
                </a:xfrm>
              </p:grpSpPr>
              <p:sp>
                <p:nvSpPr>
                  <p:cNvPr id="9768" name="Google Shape;9768;p112"/>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12"/>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70" name="Google Shape;9770;p112"/>
            <p:cNvGrpSpPr/>
            <p:nvPr/>
          </p:nvGrpSpPr>
          <p:grpSpPr>
            <a:xfrm>
              <a:off x="2389399" y="3100241"/>
              <a:ext cx="812796" cy="296869"/>
              <a:chOff x="2389399" y="3100241"/>
              <a:chExt cx="812796" cy="296869"/>
            </a:xfrm>
          </p:grpSpPr>
          <p:grpSp>
            <p:nvGrpSpPr>
              <p:cNvPr id="9771" name="Google Shape;9771;p112"/>
              <p:cNvGrpSpPr/>
              <p:nvPr/>
            </p:nvGrpSpPr>
            <p:grpSpPr>
              <a:xfrm>
                <a:off x="2683630" y="3100241"/>
                <a:ext cx="224334" cy="296869"/>
                <a:chOff x="2683630" y="3100241"/>
                <a:chExt cx="224334" cy="296869"/>
              </a:xfrm>
            </p:grpSpPr>
            <p:grpSp>
              <p:nvGrpSpPr>
                <p:cNvPr id="9772" name="Google Shape;9772;p112"/>
                <p:cNvGrpSpPr/>
                <p:nvPr/>
              </p:nvGrpSpPr>
              <p:grpSpPr>
                <a:xfrm>
                  <a:off x="2788083" y="3100241"/>
                  <a:ext cx="15356" cy="98237"/>
                  <a:chOff x="2788083" y="3100241"/>
                  <a:chExt cx="15356" cy="98237"/>
                </a:xfrm>
              </p:grpSpPr>
              <p:sp>
                <p:nvSpPr>
                  <p:cNvPr id="9773" name="Google Shape;9773;p112"/>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12"/>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12"/>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6" name="Google Shape;9776;p112"/>
                <p:cNvGrpSpPr/>
                <p:nvPr/>
              </p:nvGrpSpPr>
              <p:grpSpPr>
                <a:xfrm>
                  <a:off x="2683630" y="3215065"/>
                  <a:ext cx="224334" cy="182045"/>
                  <a:chOff x="2683630" y="3215065"/>
                  <a:chExt cx="224334" cy="182045"/>
                </a:xfrm>
              </p:grpSpPr>
              <p:sp>
                <p:nvSpPr>
                  <p:cNvPr id="9777" name="Google Shape;9777;p112"/>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12"/>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79" name="Google Shape;9779;p112"/>
              <p:cNvGrpSpPr/>
              <p:nvPr/>
            </p:nvGrpSpPr>
            <p:grpSpPr>
              <a:xfrm>
                <a:off x="2389399" y="3100241"/>
                <a:ext cx="363638" cy="296869"/>
                <a:chOff x="2389399" y="3100241"/>
                <a:chExt cx="363638" cy="296869"/>
              </a:xfrm>
            </p:grpSpPr>
            <p:grpSp>
              <p:nvGrpSpPr>
                <p:cNvPr id="9780" name="Google Shape;9780;p112"/>
                <p:cNvGrpSpPr/>
                <p:nvPr/>
              </p:nvGrpSpPr>
              <p:grpSpPr>
                <a:xfrm>
                  <a:off x="2493852" y="3100241"/>
                  <a:ext cx="259185" cy="98237"/>
                  <a:chOff x="2493852" y="3100241"/>
                  <a:chExt cx="259185" cy="98237"/>
                </a:xfrm>
              </p:grpSpPr>
              <p:sp>
                <p:nvSpPr>
                  <p:cNvPr id="9781" name="Google Shape;9781;p112"/>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12"/>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12"/>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4" name="Google Shape;9784;p112"/>
                <p:cNvGrpSpPr/>
                <p:nvPr/>
              </p:nvGrpSpPr>
              <p:grpSpPr>
                <a:xfrm>
                  <a:off x="2389399" y="3215065"/>
                  <a:ext cx="224343" cy="182045"/>
                  <a:chOff x="2389399" y="3215065"/>
                  <a:chExt cx="224343" cy="182045"/>
                </a:xfrm>
              </p:grpSpPr>
              <p:sp>
                <p:nvSpPr>
                  <p:cNvPr id="9785" name="Google Shape;9785;p112"/>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12"/>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87" name="Google Shape;9787;p112"/>
              <p:cNvGrpSpPr/>
              <p:nvPr/>
            </p:nvGrpSpPr>
            <p:grpSpPr>
              <a:xfrm>
                <a:off x="2838475" y="3100241"/>
                <a:ext cx="363719" cy="296869"/>
                <a:chOff x="2838475" y="3100241"/>
                <a:chExt cx="363719" cy="296869"/>
              </a:xfrm>
            </p:grpSpPr>
            <p:grpSp>
              <p:nvGrpSpPr>
                <p:cNvPr id="9788" name="Google Shape;9788;p112"/>
                <p:cNvGrpSpPr/>
                <p:nvPr/>
              </p:nvGrpSpPr>
              <p:grpSpPr>
                <a:xfrm>
                  <a:off x="2838475" y="3100241"/>
                  <a:ext cx="259185" cy="98237"/>
                  <a:chOff x="2838475" y="3100241"/>
                  <a:chExt cx="259185" cy="98237"/>
                </a:xfrm>
              </p:grpSpPr>
              <p:sp>
                <p:nvSpPr>
                  <p:cNvPr id="9789" name="Google Shape;9789;p112"/>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12"/>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12"/>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2" name="Google Shape;9792;p112"/>
                <p:cNvGrpSpPr/>
                <p:nvPr/>
              </p:nvGrpSpPr>
              <p:grpSpPr>
                <a:xfrm>
                  <a:off x="2977852" y="3215065"/>
                  <a:ext cx="224343" cy="182045"/>
                  <a:chOff x="2977852" y="3215065"/>
                  <a:chExt cx="224343" cy="182045"/>
                </a:xfrm>
              </p:grpSpPr>
              <p:sp>
                <p:nvSpPr>
                  <p:cNvPr id="9793" name="Google Shape;9793;p112"/>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12"/>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798" name="Shape 9798"/>
        <p:cNvGrpSpPr/>
        <p:nvPr/>
      </p:nvGrpSpPr>
      <p:grpSpPr>
        <a:xfrm>
          <a:off x="0" y="0"/>
          <a:ext cx="0" cy="0"/>
          <a:chOff x="0" y="0"/>
          <a:chExt cx="0" cy="0"/>
        </a:xfrm>
      </p:grpSpPr>
      <p:grpSp>
        <p:nvGrpSpPr>
          <p:cNvPr id="9799" name="Google Shape;9799;p113"/>
          <p:cNvGrpSpPr/>
          <p:nvPr/>
        </p:nvGrpSpPr>
        <p:grpSpPr>
          <a:xfrm>
            <a:off x="718875" y="3363288"/>
            <a:ext cx="2390414" cy="1024800"/>
            <a:chOff x="728925" y="3296613"/>
            <a:chExt cx="2390414" cy="1024800"/>
          </a:xfrm>
        </p:grpSpPr>
        <p:grpSp>
          <p:nvGrpSpPr>
            <p:cNvPr id="9800" name="Google Shape;9800;p113"/>
            <p:cNvGrpSpPr/>
            <p:nvPr/>
          </p:nvGrpSpPr>
          <p:grpSpPr>
            <a:xfrm>
              <a:off x="728925" y="3619800"/>
              <a:ext cx="2390414" cy="500893"/>
              <a:chOff x="728925" y="3619800"/>
              <a:chExt cx="2390414" cy="500893"/>
            </a:xfrm>
          </p:grpSpPr>
          <p:sp>
            <p:nvSpPr>
              <p:cNvPr id="9801" name="Google Shape;9801;p113"/>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02" name="Google Shape;9802;p113"/>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803" name="Google Shape;9803;p113"/>
            <p:cNvGrpSpPr/>
            <p:nvPr/>
          </p:nvGrpSpPr>
          <p:grpSpPr>
            <a:xfrm>
              <a:off x="1348050" y="3296613"/>
              <a:ext cx="1706152" cy="1024800"/>
              <a:chOff x="1348050" y="3296613"/>
              <a:chExt cx="1706152" cy="1024800"/>
            </a:xfrm>
          </p:grpSpPr>
          <p:sp>
            <p:nvSpPr>
              <p:cNvPr id="9804" name="Google Shape;9804;p113"/>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05" name="Google Shape;9805;p113"/>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06" name="Google Shape;9806;p113"/>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07" name="Google Shape;9807;p113"/>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808" name="Google Shape;9808;p113"/>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809" name="Google Shape;9809;p113"/>
            <p:cNvGrpSpPr/>
            <p:nvPr/>
          </p:nvGrpSpPr>
          <p:grpSpPr>
            <a:xfrm>
              <a:off x="1455707" y="3654858"/>
              <a:ext cx="1491150" cy="417657"/>
              <a:chOff x="1455707" y="3654858"/>
              <a:chExt cx="1491150" cy="417657"/>
            </a:xfrm>
          </p:grpSpPr>
          <p:sp>
            <p:nvSpPr>
              <p:cNvPr id="9810" name="Google Shape;9810;p113"/>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13"/>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13"/>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13"/>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13"/>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13"/>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13"/>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13"/>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13"/>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13"/>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13"/>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13"/>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13"/>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13"/>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13"/>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13"/>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13"/>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13"/>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13"/>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13"/>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830" name="Google Shape;9830;p113"/>
          <p:cNvGraphicFramePr/>
          <p:nvPr/>
        </p:nvGraphicFramePr>
        <p:xfrm>
          <a:off x="5954575" y="2361200"/>
          <a:ext cx="3000000" cy="3000000"/>
        </p:xfrm>
        <a:graphic>
          <a:graphicData uri="http://schemas.openxmlformats.org/drawingml/2006/table">
            <a:tbl>
              <a:tblPr>
                <a:noFill/>
                <a:tableStyleId>{C84D9A9C-DB4D-4270-B005-358BAE027592}</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831" name="Google Shape;9831;p113"/>
          <p:cNvGrpSpPr/>
          <p:nvPr/>
        </p:nvGrpSpPr>
        <p:grpSpPr>
          <a:xfrm>
            <a:off x="727251" y="1188964"/>
            <a:ext cx="2396505" cy="976502"/>
            <a:chOff x="749309" y="1112739"/>
            <a:chExt cx="2371603" cy="976502"/>
          </a:xfrm>
        </p:grpSpPr>
        <p:grpSp>
          <p:nvGrpSpPr>
            <p:cNvPr id="9832" name="Google Shape;9832;p113"/>
            <p:cNvGrpSpPr/>
            <p:nvPr/>
          </p:nvGrpSpPr>
          <p:grpSpPr>
            <a:xfrm>
              <a:off x="1092126" y="1112739"/>
              <a:ext cx="2028786" cy="975464"/>
              <a:chOff x="1092126" y="1112739"/>
              <a:chExt cx="2028786" cy="975464"/>
            </a:xfrm>
          </p:grpSpPr>
          <p:sp>
            <p:nvSpPr>
              <p:cNvPr id="9833" name="Google Shape;9833;p113"/>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13"/>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13"/>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13"/>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13"/>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13"/>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13"/>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13"/>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13"/>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13"/>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13"/>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13"/>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13"/>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13"/>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13"/>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13"/>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13"/>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13"/>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13"/>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13"/>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13"/>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13"/>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13"/>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13"/>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7" name="Google Shape;9857;p113"/>
            <p:cNvGrpSpPr/>
            <p:nvPr/>
          </p:nvGrpSpPr>
          <p:grpSpPr>
            <a:xfrm>
              <a:off x="749309" y="1112739"/>
              <a:ext cx="314700" cy="975464"/>
              <a:chOff x="749309" y="1112739"/>
              <a:chExt cx="314700" cy="975464"/>
            </a:xfrm>
          </p:grpSpPr>
          <p:sp>
            <p:nvSpPr>
              <p:cNvPr id="9858" name="Google Shape;9858;p113"/>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13"/>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13"/>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13"/>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2" name="Google Shape;9862;p113"/>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13"/>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13"/>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13"/>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866" name="Google Shape;9866;p113"/>
          <p:cNvGraphicFramePr/>
          <p:nvPr/>
        </p:nvGraphicFramePr>
        <p:xfrm>
          <a:off x="5954600" y="1188950"/>
          <a:ext cx="3000000" cy="3000000"/>
        </p:xfrm>
        <a:graphic>
          <a:graphicData uri="http://schemas.openxmlformats.org/drawingml/2006/table">
            <a:tbl>
              <a:tblPr>
                <a:noFill/>
                <a:tableStyleId>{C84D9A9C-DB4D-4270-B005-358BAE027592}</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867" name="Google Shape;9867;p113"/>
          <p:cNvGraphicFramePr/>
          <p:nvPr/>
        </p:nvGraphicFramePr>
        <p:xfrm>
          <a:off x="3375463" y="2361200"/>
          <a:ext cx="3000000" cy="3000000"/>
        </p:xfrm>
        <a:graphic>
          <a:graphicData uri="http://schemas.openxmlformats.org/drawingml/2006/table">
            <a:tbl>
              <a:tblPr>
                <a:noFill/>
                <a:tableStyleId>{C84D9A9C-DB4D-4270-B005-358BAE027592}</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868" name="Google Shape;9868;p113"/>
          <p:cNvGrpSpPr/>
          <p:nvPr/>
        </p:nvGrpSpPr>
        <p:grpSpPr>
          <a:xfrm>
            <a:off x="3377449" y="3352160"/>
            <a:ext cx="2363377" cy="1047062"/>
            <a:chOff x="3358399" y="3285485"/>
            <a:chExt cx="2363377" cy="1047062"/>
          </a:xfrm>
        </p:grpSpPr>
        <p:grpSp>
          <p:nvGrpSpPr>
            <p:cNvPr id="9869" name="Google Shape;9869;p113"/>
            <p:cNvGrpSpPr/>
            <p:nvPr/>
          </p:nvGrpSpPr>
          <p:grpSpPr>
            <a:xfrm>
              <a:off x="3358412" y="3285485"/>
              <a:ext cx="2363244" cy="139500"/>
              <a:chOff x="3358412" y="3285485"/>
              <a:chExt cx="2363244" cy="139500"/>
            </a:xfrm>
          </p:grpSpPr>
          <p:sp>
            <p:nvSpPr>
              <p:cNvPr id="9870" name="Google Shape;9870;p113"/>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13"/>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13"/>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13"/>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13"/>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5" name="Google Shape;9875;p113"/>
            <p:cNvGrpSpPr/>
            <p:nvPr/>
          </p:nvGrpSpPr>
          <p:grpSpPr>
            <a:xfrm>
              <a:off x="3358412" y="3466996"/>
              <a:ext cx="2363244" cy="139500"/>
              <a:chOff x="3358412" y="3466996"/>
              <a:chExt cx="2363244" cy="139500"/>
            </a:xfrm>
          </p:grpSpPr>
          <p:sp>
            <p:nvSpPr>
              <p:cNvPr id="9876" name="Google Shape;9876;p113"/>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13"/>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13"/>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13"/>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13"/>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1" name="Google Shape;9881;p113"/>
            <p:cNvGrpSpPr/>
            <p:nvPr/>
          </p:nvGrpSpPr>
          <p:grpSpPr>
            <a:xfrm>
              <a:off x="3358412" y="3648507"/>
              <a:ext cx="2363244" cy="139500"/>
              <a:chOff x="3358412" y="3648507"/>
              <a:chExt cx="2363244" cy="139500"/>
            </a:xfrm>
          </p:grpSpPr>
          <p:sp>
            <p:nvSpPr>
              <p:cNvPr id="9882" name="Google Shape;9882;p113"/>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13"/>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13"/>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13"/>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13"/>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7" name="Google Shape;9887;p113"/>
            <p:cNvGrpSpPr/>
            <p:nvPr/>
          </p:nvGrpSpPr>
          <p:grpSpPr>
            <a:xfrm>
              <a:off x="3358412" y="3830018"/>
              <a:ext cx="2363244" cy="139500"/>
              <a:chOff x="3358412" y="3830018"/>
              <a:chExt cx="2363244" cy="139500"/>
            </a:xfrm>
          </p:grpSpPr>
          <p:sp>
            <p:nvSpPr>
              <p:cNvPr id="9888" name="Google Shape;9888;p113"/>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13"/>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13"/>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13"/>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13"/>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3" name="Google Shape;9893;p113"/>
            <p:cNvGrpSpPr/>
            <p:nvPr/>
          </p:nvGrpSpPr>
          <p:grpSpPr>
            <a:xfrm>
              <a:off x="3358399" y="4011514"/>
              <a:ext cx="2363377" cy="139537"/>
              <a:chOff x="3294800" y="4134603"/>
              <a:chExt cx="2638876" cy="152400"/>
            </a:xfrm>
          </p:grpSpPr>
          <p:sp>
            <p:nvSpPr>
              <p:cNvPr id="9894" name="Google Shape;9894;p11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1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1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1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1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9" name="Google Shape;9899;p113"/>
            <p:cNvGrpSpPr/>
            <p:nvPr/>
          </p:nvGrpSpPr>
          <p:grpSpPr>
            <a:xfrm>
              <a:off x="3358399" y="4193010"/>
              <a:ext cx="2363377" cy="139537"/>
              <a:chOff x="3294800" y="4134603"/>
              <a:chExt cx="2638876" cy="152400"/>
            </a:xfrm>
          </p:grpSpPr>
          <p:sp>
            <p:nvSpPr>
              <p:cNvPr id="9900" name="Google Shape;9900;p113"/>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13"/>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13"/>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13"/>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13"/>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905" name="Google Shape;9905;p113"/>
          <p:cNvGraphicFramePr/>
          <p:nvPr/>
        </p:nvGraphicFramePr>
        <p:xfrm>
          <a:off x="728250" y="2361200"/>
          <a:ext cx="3000000" cy="3000000"/>
        </p:xfrm>
        <a:graphic>
          <a:graphicData uri="http://schemas.openxmlformats.org/drawingml/2006/table">
            <a:tbl>
              <a:tblPr>
                <a:noFill/>
                <a:tableStyleId>{C84D9A9C-DB4D-4270-B005-358BAE027592}</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906" name="Google Shape;9906;p113"/>
          <p:cNvGrpSpPr/>
          <p:nvPr/>
        </p:nvGrpSpPr>
        <p:grpSpPr>
          <a:xfrm>
            <a:off x="4177919" y="2765014"/>
            <a:ext cx="1302095" cy="60959"/>
            <a:chOff x="3558802" y="4011427"/>
            <a:chExt cx="1866000" cy="111300"/>
          </a:xfrm>
        </p:grpSpPr>
        <p:sp>
          <p:nvSpPr>
            <p:cNvPr id="9907" name="Google Shape;9907;p11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1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9" name="Google Shape;9909;p113"/>
          <p:cNvGrpSpPr/>
          <p:nvPr/>
        </p:nvGrpSpPr>
        <p:grpSpPr>
          <a:xfrm>
            <a:off x="4723407" y="3047174"/>
            <a:ext cx="914340" cy="60959"/>
            <a:chOff x="3558802" y="4011427"/>
            <a:chExt cx="1866000" cy="111300"/>
          </a:xfrm>
        </p:grpSpPr>
        <p:sp>
          <p:nvSpPr>
            <p:cNvPr id="9910" name="Google Shape;9910;p113"/>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13"/>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113"/>
          <p:cNvGrpSpPr/>
          <p:nvPr/>
        </p:nvGrpSpPr>
        <p:grpSpPr>
          <a:xfrm>
            <a:off x="5926924" y="3381697"/>
            <a:ext cx="2519825" cy="1001454"/>
            <a:chOff x="1906114" y="789980"/>
            <a:chExt cx="1487676" cy="606868"/>
          </a:xfrm>
        </p:grpSpPr>
        <p:cxnSp>
          <p:nvCxnSpPr>
            <p:cNvPr id="9913" name="Google Shape;9913;p113"/>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14" name="Google Shape;9914;p113"/>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915" name="Google Shape;9915;p113"/>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916" name="Google Shape;9916;p113"/>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917" name="Google Shape;9917;p113"/>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918" name="Google Shape;9918;p113"/>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919" name="Google Shape;9919;p113"/>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920" name="Google Shape;9920;p113"/>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13"/>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13"/>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13"/>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13"/>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13"/>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13"/>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927" name="Google Shape;9927;p113"/>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928" name="Google Shape;9928;p113"/>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929" name="Google Shape;9929;p113"/>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0" name="Google Shape;9930;p113"/>
          <p:cNvGrpSpPr/>
          <p:nvPr/>
        </p:nvGrpSpPr>
        <p:grpSpPr>
          <a:xfrm>
            <a:off x="3372612" y="1159008"/>
            <a:ext cx="2363393" cy="1005865"/>
            <a:chOff x="3292400" y="1193188"/>
            <a:chExt cx="2615240" cy="1131075"/>
          </a:xfrm>
        </p:grpSpPr>
        <p:sp>
          <p:nvSpPr>
            <p:cNvPr id="9931" name="Google Shape;9931;p113"/>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32" name="Google Shape;9932;p113"/>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33" name="Google Shape;9933;p113"/>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934" name="Google Shape;9934;p113"/>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935" name="Google Shape;9935;p113"/>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936" name="Google Shape;9936;p113"/>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937" name="Google Shape;9937;p113"/>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938" name="Google Shape;9938;p113"/>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939" name="Google Shape;9939;p113"/>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940" name="Google Shape;9940;p113"/>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941" name="Google Shape;9941;p113"/>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42" name="Google Shape;9942;p113"/>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43" name="Google Shape;9943;p113"/>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44" name="Google Shape;9944;p113"/>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45" name="Google Shape;9945;p113"/>
            <p:cNvGrpSpPr/>
            <p:nvPr/>
          </p:nvGrpSpPr>
          <p:grpSpPr>
            <a:xfrm>
              <a:off x="3748438" y="1378608"/>
              <a:ext cx="2159202" cy="903971"/>
              <a:chOff x="1683525" y="2179850"/>
              <a:chExt cx="4519050" cy="2134525"/>
            </a:xfrm>
          </p:grpSpPr>
          <p:sp>
            <p:nvSpPr>
              <p:cNvPr id="9946" name="Google Shape;9946;p113"/>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47" name="Google Shape;9947;p113"/>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48" name="Google Shape;9948;p113"/>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49" name="Google Shape;9949;p113"/>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0" name="Google Shape;9950;p113"/>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1" name="Google Shape;9951;p113"/>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2" name="Google Shape;9952;p113"/>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3" name="Google Shape;9953;p113"/>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4" name="Google Shape;9954;p113"/>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5" name="Google Shape;9955;p113"/>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6" name="Google Shape;9956;p113"/>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957" name="Google Shape;9957;p113"/>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9961" name="Shape 9961"/>
        <p:cNvGrpSpPr/>
        <p:nvPr/>
      </p:nvGrpSpPr>
      <p:grpSpPr>
        <a:xfrm>
          <a:off x="0" y="0"/>
          <a:ext cx="0" cy="0"/>
          <a:chOff x="0" y="0"/>
          <a:chExt cx="0" cy="0"/>
        </a:xfrm>
      </p:grpSpPr>
      <p:grpSp>
        <p:nvGrpSpPr>
          <p:cNvPr id="9962" name="Google Shape;9962;p114"/>
          <p:cNvGrpSpPr/>
          <p:nvPr/>
        </p:nvGrpSpPr>
        <p:grpSpPr>
          <a:xfrm>
            <a:off x="4814684" y="1191441"/>
            <a:ext cx="745431" cy="718863"/>
            <a:chOff x="4249973" y="1201875"/>
            <a:chExt cx="1958568" cy="1888762"/>
          </a:xfrm>
        </p:grpSpPr>
        <p:sp>
          <p:nvSpPr>
            <p:cNvPr id="9963" name="Google Shape;9963;p114"/>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4" name="Google Shape;9964;p114"/>
            <p:cNvGrpSpPr/>
            <p:nvPr/>
          </p:nvGrpSpPr>
          <p:grpSpPr>
            <a:xfrm>
              <a:off x="5853086" y="1789142"/>
              <a:ext cx="355454" cy="1048099"/>
              <a:chOff x="5576108" y="2016725"/>
              <a:chExt cx="565200" cy="1666560"/>
            </a:xfrm>
          </p:grpSpPr>
          <p:sp>
            <p:nvSpPr>
              <p:cNvPr id="9965" name="Google Shape;9965;p114"/>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66" name="Google Shape;9966;p114"/>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7" name="Google Shape;9967;p114"/>
            <p:cNvGrpSpPr/>
            <p:nvPr/>
          </p:nvGrpSpPr>
          <p:grpSpPr>
            <a:xfrm>
              <a:off x="4869455" y="2691676"/>
              <a:ext cx="1013897" cy="398961"/>
              <a:chOff x="4012057" y="3451825"/>
              <a:chExt cx="1612175" cy="634379"/>
            </a:xfrm>
          </p:grpSpPr>
          <p:sp>
            <p:nvSpPr>
              <p:cNvPr id="9968" name="Google Shape;9968;p114"/>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69" name="Google Shape;9969;p114"/>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0" name="Google Shape;9970;p114"/>
            <p:cNvGrpSpPr/>
            <p:nvPr/>
          </p:nvGrpSpPr>
          <p:grpSpPr>
            <a:xfrm>
              <a:off x="4276937" y="2155961"/>
              <a:ext cx="651965" cy="891358"/>
              <a:chOff x="3069908" y="2599997"/>
              <a:chExt cx="1036675" cy="1417328"/>
            </a:xfrm>
          </p:grpSpPr>
          <p:sp>
            <p:nvSpPr>
              <p:cNvPr id="9971" name="Google Shape;9971;p114"/>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72" name="Google Shape;9972;p114"/>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114"/>
            <p:cNvGrpSpPr/>
            <p:nvPr/>
          </p:nvGrpSpPr>
          <p:grpSpPr>
            <a:xfrm>
              <a:off x="5054918" y="1201875"/>
              <a:ext cx="999548" cy="602711"/>
              <a:chOff x="4306958" y="1082925"/>
              <a:chExt cx="1589359" cy="958358"/>
            </a:xfrm>
          </p:grpSpPr>
          <p:sp>
            <p:nvSpPr>
              <p:cNvPr id="9974" name="Google Shape;9974;p114"/>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75" name="Google Shape;9975;p114"/>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6" name="Google Shape;9976;p114"/>
            <p:cNvGrpSpPr/>
            <p:nvPr/>
          </p:nvGrpSpPr>
          <p:grpSpPr>
            <a:xfrm>
              <a:off x="4249973" y="1303451"/>
              <a:ext cx="799317" cy="841334"/>
              <a:chOff x="3027033" y="1244439"/>
              <a:chExt cx="1270977" cy="1337786"/>
            </a:xfrm>
          </p:grpSpPr>
          <p:sp>
            <p:nvSpPr>
              <p:cNvPr id="9977" name="Google Shape;9977;p114"/>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978" name="Google Shape;9978;p114"/>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79" name="Google Shape;9979;p114"/>
          <p:cNvGrpSpPr/>
          <p:nvPr/>
        </p:nvGrpSpPr>
        <p:grpSpPr>
          <a:xfrm>
            <a:off x="731057" y="2069890"/>
            <a:ext cx="761767" cy="729896"/>
            <a:chOff x="2657744" y="2337745"/>
            <a:chExt cx="832987" cy="798137"/>
          </a:xfrm>
        </p:grpSpPr>
        <p:sp>
          <p:nvSpPr>
            <p:cNvPr id="9980" name="Google Shape;9980;p114"/>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14"/>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14"/>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14"/>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14"/>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14"/>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114"/>
          <p:cNvGrpSpPr/>
          <p:nvPr/>
        </p:nvGrpSpPr>
        <p:grpSpPr>
          <a:xfrm>
            <a:off x="3242022" y="2073097"/>
            <a:ext cx="685569" cy="723586"/>
            <a:chOff x="3398134" y="2057755"/>
            <a:chExt cx="704087" cy="743130"/>
          </a:xfrm>
        </p:grpSpPr>
        <p:grpSp>
          <p:nvGrpSpPr>
            <p:cNvPr id="9987" name="Google Shape;9987;p114"/>
            <p:cNvGrpSpPr/>
            <p:nvPr/>
          </p:nvGrpSpPr>
          <p:grpSpPr>
            <a:xfrm>
              <a:off x="3398134" y="2290183"/>
              <a:ext cx="315300" cy="219900"/>
              <a:chOff x="3398134" y="2290183"/>
              <a:chExt cx="315300" cy="219900"/>
            </a:xfrm>
          </p:grpSpPr>
          <p:sp>
            <p:nvSpPr>
              <p:cNvPr id="9988" name="Google Shape;9988;p114"/>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89" name="Google Shape;9989;p114"/>
              <p:cNvCxnSpPr>
                <a:stCxn id="9988"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990" name="Google Shape;9990;p114"/>
            <p:cNvGrpSpPr/>
            <p:nvPr/>
          </p:nvGrpSpPr>
          <p:grpSpPr>
            <a:xfrm>
              <a:off x="3547823" y="2467358"/>
              <a:ext cx="219900" cy="333527"/>
              <a:chOff x="3547823" y="2467358"/>
              <a:chExt cx="219900" cy="333527"/>
            </a:xfrm>
          </p:grpSpPr>
          <p:sp>
            <p:nvSpPr>
              <p:cNvPr id="9991" name="Google Shape;9991;p114"/>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92" name="Google Shape;9992;p114"/>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993" name="Google Shape;9993;p114"/>
            <p:cNvGrpSpPr/>
            <p:nvPr/>
          </p:nvGrpSpPr>
          <p:grpSpPr>
            <a:xfrm>
              <a:off x="3734138" y="2467358"/>
              <a:ext cx="219900" cy="333527"/>
              <a:chOff x="3734138" y="2467358"/>
              <a:chExt cx="219900" cy="333527"/>
            </a:xfrm>
          </p:grpSpPr>
          <p:sp>
            <p:nvSpPr>
              <p:cNvPr id="9994" name="Google Shape;9994;p114"/>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95" name="Google Shape;9995;p114"/>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996" name="Google Shape;9996;p114"/>
            <p:cNvGrpSpPr/>
            <p:nvPr/>
          </p:nvGrpSpPr>
          <p:grpSpPr>
            <a:xfrm>
              <a:off x="3787560" y="2288011"/>
              <a:ext cx="314661" cy="219900"/>
              <a:chOff x="3787560" y="2288011"/>
              <a:chExt cx="314661" cy="219900"/>
            </a:xfrm>
          </p:grpSpPr>
          <p:sp>
            <p:nvSpPr>
              <p:cNvPr id="9997" name="Google Shape;9997;p114"/>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98" name="Google Shape;9998;p114"/>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999" name="Google Shape;9999;p114"/>
            <p:cNvGrpSpPr/>
            <p:nvPr/>
          </p:nvGrpSpPr>
          <p:grpSpPr>
            <a:xfrm>
              <a:off x="3637290" y="2057755"/>
              <a:ext cx="219900" cy="335499"/>
              <a:chOff x="3637290" y="2057755"/>
              <a:chExt cx="219900" cy="335499"/>
            </a:xfrm>
          </p:grpSpPr>
          <p:sp>
            <p:nvSpPr>
              <p:cNvPr id="10000" name="Google Shape;10000;p114"/>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001" name="Google Shape;10001;p114"/>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002" name="Google Shape;10002;p114"/>
          <p:cNvGrpSpPr/>
          <p:nvPr/>
        </p:nvGrpSpPr>
        <p:grpSpPr>
          <a:xfrm>
            <a:off x="4917244" y="2079792"/>
            <a:ext cx="710153" cy="710153"/>
            <a:chOff x="5007123" y="2079403"/>
            <a:chExt cx="687600" cy="687600"/>
          </a:xfrm>
        </p:grpSpPr>
        <p:sp>
          <p:nvSpPr>
            <p:cNvPr id="10003" name="Google Shape;10003;p114"/>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14"/>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14"/>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14"/>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114"/>
          <p:cNvGrpSpPr/>
          <p:nvPr/>
        </p:nvGrpSpPr>
        <p:grpSpPr>
          <a:xfrm>
            <a:off x="5726681" y="2074299"/>
            <a:ext cx="720998" cy="721183"/>
            <a:chOff x="5797446" y="2063053"/>
            <a:chExt cx="698100" cy="698280"/>
          </a:xfrm>
        </p:grpSpPr>
        <p:sp>
          <p:nvSpPr>
            <p:cNvPr id="10008" name="Google Shape;10008;p114"/>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14"/>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14"/>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14"/>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114"/>
          <p:cNvGrpSpPr/>
          <p:nvPr/>
        </p:nvGrpSpPr>
        <p:grpSpPr>
          <a:xfrm>
            <a:off x="8171828" y="3719904"/>
            <a:ext cx="280585" cy="673164"/>
            <a:chOff x="8075075" y="3754290"/>
            <a:chExt cx="255612" cy="613194"/>
          </a:xfrm>
        </p:grpSpPr>
        <p:grpSp>
          <p:nvGrpSpPr>
            <p:cNvPr id="10013" name="Google Shape;10013;p114"/>
            <p:cNvGrpSpPr/>
            <p:nvPr/>
          </p:nvGrpSpPr>
          <p:grpSpPr>
            <a:xfrm>
              <a:off x="8075075" y="3754290"/>
              <a:ext cx="255612" cy="613194"/>
              <a:chOff x="8075075" y="3754290"/>
              <a:chExt cx="255612" cy="613194"/>
            </a:xfrm>
          </p:grpSpPr>
          <p:sp>
            <p:nvSpPr>
              <p:cNvPr id="10014" name="Google Shape;10014;p114"/>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14"/>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6" name="Google Shape;10016;p114"/>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7" name="Google Shape;10017;p114"/>
          <p:cNvGrpSpPr/>
          <p:nvPr/>
        </p:nvGrpSpPr>
        <p:grpSpPr>
          <a:xfrm>
            <a:off x="5288887" y="3708700"/>
            <a:ext cx="470352" cy="683745"/>
            <a:chOff x="1697726" y="3244179"/>
            <a:chExt cx="788124" cy="1146069"/>
          </a:xfrm>
        </p:grpSpPr>
        <p:sp>
          <p:nvSpPr>
            <p:cNvPr id="10018" name="Google Shape;10018;p114"/>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14"/>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0" name="Google Shape;10020;p114"/>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1" name="Google Shape;10021;p114"/>
          <p:cNvGrpSpPr/>
          <p:nvPr/>
        </p:nvGrpSpPr>
        <p:grpSpPr>
          <a:xfrm>
            <a:off x="5910037" y="3719902"/>
            <a:ext cx="293891" cy="293845"/>
            <a:chOff x="6134814" y="3754290"/>
            <a:chExt cx="293891" cy="293845"/>
          </a:xfrm>
        </p:grpSpPr>
        <p:sp>
          <p:nvSpPr>
            <p:cNvPr id="10022" name="Google Shape;10022;p114"/>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14"/>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4" name="Google Shape;10024;p114"/>
          <p:cNvGrpSpPr/>
          <p:nvPr/>
        </p:nvGrpSpPr>
        <p:grpSpPr>
          <a:xfrm>
            <a:off x="5910037" y="4098574"/>
            <a:ext cx="293891" cy="293891"/>
            <a:chOff x="6134814" y="4086186"/>
            <a:chExt cx="293891" cy="293891"/>
          </a:xfrm>
        </p:grpSpPr>
        <p:sp>
          <p:nvSpPr>
            <p:cNvPr id="10025" name="Google Shape;10025;p114"/>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14"/>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7" name="Google Shape;10027;p114"/>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14"/>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9" name="Google Shape;10029;p114"/>
          <p:cNvGrpSpPr/>
          <p:nvPr/>
        </p:nvGrpSpPr>
        <p:grpSpPr>
          <a:xfrm>
            <a:off x="7835013" y="2927266"/>
            <a:ext cx="622883" cy="621944"/>
            <a:chOff x="1187048" y="238125"/>
            <a:chExt cx="5256397" cy="5248476"/>
          </a:xfrm>
        </p:grpSpPr>
        <p:sp>
          <p:nvSpPr>
            <p:cNvPr id="10030" name="Google Shape;10030;p114"/>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14"/>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14"/>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14"/>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114"/>
          <p:cNvGrpSpPr/>
          <p:nvPr/>
        </p:nvGrpSpPr>
        <p:grpSpPr>
          <a:xfrm>
            <a:off x="2292118" y="2936875"/>
            <a:ext cx="1310987" cy="612407"/>
            <a:chOff x="238125" y="1188750"/>
            <a:chExt cx="7140450" cy="3335550"/>
          </a:xfrm>
        </p:grpSpPr>
        <p:sp>
          <p:nvSpPr>
            <p:cNvPr id="10035" name="Google Shape;10035;p114"/>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14"/>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14"/>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14"/>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14"/>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114"/>
          <p:cNvGrpSpPr/>
          <p:nvPr/>
        </p:nvGrpSpPr>
        <p:grpSpPr>
          <a:xfrm>
            <a:off x="6617990" y="2927430"/>
            <a:ext cx="1110299" cy="621702"/>
            <a:chOff x="238125" y="1335475"/>
            <a:chExt cx="5418735" cy="3034175"/>
          </a:xfrm>
        </p:grpSpPr>
        <p:sp>
          <p:nvSpPr>
            <p:cNvPr id="10041" name="Google Shape;10041;p114"/>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14"/>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14"/>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114"/>
          <p:cNvGrpSpPr/>
          <p:nvPr/>
        </p:nvGrpSpPr>
        <p:grpSpPr>
          <a:xfrm>
            <a:off x="5435649" y="2924327"/>
            <a:ext cx="1074451" cy="627181"/>
            <a:chOff x="5359127" y="2910889"/>
            <a:chExt cx="1097723" cy="640831"/>
          </a:xfrm>
        </p:grpSpPr>
        <p:grpSp>
          <p:nvGrpSpPr>
            <p:cNvPr id="10045" name="Google Shape;10045;p114"/>
            <p:cNvGrpSpPr/>
            <p:nvPr/>
          </p:nvGrpSpPr>
          <p:grpSpPr>
            <a:xfrm>
              <a:off x="5929791" y="3263088"/>
              <a:ext cx="527060" cy="287097"/>
              <a:chOff x="5929791" y="3263088"/>
              <a:chExt cx="527060" cy="287097"/>
            </a:xfrm>
          </p:grpSpPr>
          <p:sp>
            <p:nvSpPr>
              <p:cNvPr id="10046" name="Google Shape;10046;p114"/>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47" name="Google Shape;10047;p114"/>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48" name="Google Shape;10048;p114"/>
            <p:cNvGrpSpPr/>
            <p:nvPr/>
          </p:nvGrpSpPr>
          <p:grpSpPr>
            <a:xfrm>
              <a:off x="5359127" y="3263089"/>
              <a:ext cx="526428" cy="288631"/>
              <a:chOff x="5359127" y="3263089"/>
              <a:chExt cx="526428" cy="288631"/>
            </a:xfrm>
          </p:grpSpPr>
          <p:sp>
            <p:nvSpPr>
              <p:cNvPr id="10049" name="Google Shape;10049;p114"/>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50" name="Google Shape;10050;p114"/>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51" name="Google Shape;10051;p114"/>
            <p:cNvGrpSpPr/>
            <p:nvPr/>
          </p:nvGrpSpPr>
          <p:grpSpPr>
            <a:xfrm>
              <a:off x="5551525" y="2910889"/>
              <a:ext cx="520901" cy="610283"/>
              <a:chOff x="5551525" y="2910889"/>
              <a:chExt cx="520901" cy="610283"/>
            </a:xfrm>
          </p:grpSpPr>
          <p:sp>
            <p:nvSpPr>
              <p:cNvPr id="10052" name="Google Shape;10052;p114"/>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53" name="Google Shape;10053;p114"/>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054" name="Google Shape;10054;p114"/>
            <p:cNvGrpSpPr/>
            <p:nvPr/>
          </p:nvGrpSpPr>
          <p:grpSpPr>
            <a:xfrm>
              <a:off x="5743962" y="2919100"/>
              <a:ext cx="623674" cy="284502"/>
              <a:chOff x="5743962" y="2919100"/>
              <a:chExt cx="623674" cy="284502"/>
            </a:xfrm>
          </p:grpSpPr>
          <p:sp>
            <p:nvSpPr>
              <p:cNvPr id="10055" name="Google Shape;10055;p114"/>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056" name="Google Shape;10056;p114"/>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057" name="Google Shape;10057;p114"/>
          <p:cNvGrpSpPr/>
          <p:nvPr/>
        </p:nvGrpSpPr>
        <p:grpSpPr>
          <a:xfrm>
            <a:off x="7586863" y="2075038"/>
            <a:ext cx="874976" cy="719600"/>
            <a:chOff x="7608988" y="2093194"/>
            <a:chExt cx="817276" cy="672147"/>
          </a:xfrm>
        </p:grpSpPr>
        <p:cxnSp>
          <p:nvCxnSpPr>
            <p:cNvPr id="10058" name="Google Shape;10058;p114"/>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59" name="Google Shape;10059;p114"/>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60" name="Google Shape;10060;p114"/>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61" name="Google Shape;10061;p114"/>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062" name="Google Shape;10062;p114"/>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063" name="Google Shape;10063;p114"/>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064" name="Google Shape;10064;p114"/>
            <p:cNvGrpSpPr/>
            <p:nvPr/>
          </p:nvGrpSpPr>
          <p:grpSpPr>
            <a:xfrm>
              <a:off x="7721175" y="2093194"/>
              <a:ext cx="599587" cy="623846"/>
              <a:chOff x="7721175" y="2093194"/>
              <a:chExt cx="599587" cy="623846"/>
            </a:xfrm>
          </p:grpSpPr>
          <p:grpSp>
            <p:nvGrpSpPr>
              <p:cNvPr id="10065" name="Google Shape;10065;p114"/>
              <p:cNvGrpSpPr/>
              <p:nvPr/>
            </p:nvGrpSpPr>
            <p:grpSpPr>
              <a:xfrm>
                <a:off x="7721175" y="2093194"/>
                <a:ext cx="291605" cy="623846"/>
                <a:chOff x="9405575" y="2061418"/>
                <a:chExt cx="291605" cy="623846"/>
              </a:xfrm>
            </p:grpSpPr>
            <p:sp>
              <p:nvSpPr>
                <p:cNvPr id="10066" name="Google Shape;10066;p11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1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1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1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1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1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1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114"/>
              <p:cNvGrpSpPr/>
              <p:nvPr/>
            </p:nvGrpSpPr>
            <p:grpSpPr>
              <a:xfrm flipH="1">
                <a:off x="8029157" y="2093194"/>
                <a:ext cx="291605" cy="623846"/>
                <a:chOff x="9405575" y="2061418"/>
                <a:chExt cx="291605" cy="623846"/>
              </a:xfrm>
            </p:grpSpPr>
            <p:sp>
              <p:nvSpPr>
                <p:cNvPr id="10074" name="Google Shape;10074;p114"/>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14"/>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14"/>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14"/>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14"/>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14"/>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14"/>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081" name="Google Shape;10081;p114"/>
          <p:cNvGrpSpPr/>
          <p:nvPr/>
        </p:nvGrpSpPr>
        <p:grpSpPr>
          <a:xfrm>
            <a:off x="4031299" y="1191441"/>
            <a:ext cx="712557" cy="785901"/>
            <a:chOff x="4206459" y="1191441"/>
            <a:chExt cx="712557" cy="785901"/>
          </a:xfrm>
        </p:grpSpPr>
        <p:sp>
          <p:nvSpPr>
            <p:cNvPr id="10082" name="Google Shape;10082;p114"/>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14"/>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14"/>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14"/>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86" name="Google Shape;10086;p114"/>
            <p:cNvGrpSpPr/>
            <p:nvPr/>
          </p:nvGrpSpPr>
          <p:grpSpPr>
            <a:xfrm>
              <a:off x="4644280" y="1290523"/>
              <a:ext cx="143716" cy="29463"/>
              <a:chOff x="4644280" y="1290523"/>
              <a:chExt cx="143716" cy="29463"/>
            </a:xfrm>
          </p:grpSpPr>
          <p:sp>
            <p:nvSpPr>
              <p:cNvPr id="10087" name="Google Shape;10087;p114"/>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14"/>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14"/>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14"/>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1" name="Google Shape;10091;p114"/>
            <p:cNvGrpSpPr/>
            <p:nvPr/>
          </p:nvGrpSpPr>
          <p:grpSpPr>
            <a:xfrm>
              <a:off x="4356567" y="1191441"/>
              <a:ext cx="143690" cy="29488"/>
              <a:chOff x="4356567" y="1191441"/>
              <a:chExt cx="143690" cy="29488"/>
            </a:xfrm>
          </p:grpSpPr>
          <p:sp>
            <p:nvSpPr>
              <p:cNvPr id="10092" name="Google Shape;10092;p114"/>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14"/>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14"/>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14"/>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6" name="Google Shape;10096;p114"/>
            <p:cNvGrpSpPr/>
            <p:nvPr/>
          </p:nvGrpSpPr>
          <p:grpSpPr>
            <a:xfrm>
              <a:off x="4339009" y="1863727"/>
              <a:ext cx="143703" cy="29476"/>
              <a:chOff x="4339009" y="1863727"/>
              <a:chExt cx="143703" cy="29476"/>
            </a:xfrm>
          </p:grpSpPr>
          <p:sp>
            <p:nvSpPr>
              <p:cNvPr id="10097" name="Google Shape;10097;p114"/>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14"/>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14"/>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14"/>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1" name="Google Shape;10101;p114"/>
            <p:cNvGrpSpPr/>
            <p:nvPr/>
          </p:nvGrpSpPr>
          <p:grpSpPr>
            <a:xfrm>
              <a:off x="4206459" y="1607315"/>
              <a:ext cx="29539" cy="142899"/>
              <a:chOff x="4206459" y="1607315"/>
              <a:chExt cx="29539" cy="142899"/>
            </a:xfrm>
          </p:grpSpPr>
          <p:sp>
            <p:nvSpPr>
              <p:cNvPr id="10102" name="Google Shape;10102;p114"/>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14"/>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14"/>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14"/>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6" name="Google Shape;10106;p114"/>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14"/>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14"/>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14"/>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10" name="Google Shape;10110;p114"/>
            <p:cNvGrpSpPr/>
            <p:nvPr/>
          </p:nvGrpSpPr>
          <p:grpSpPr>
            <a:xfrm>
              <a:off x="4889463" y="1423737"/>
              <a:ext cx="29552" cy="142899"/>
              <a:chOff x="4889463" y="1423737"/>
              <a:chExt cx="29552" cy="142899"/>
            </a:xfrm>
          </p:grpSpPr>
          <p:sp>
            <p:nvSpPr>
              <p:cNvPr id="10111" name="Google Shape;10111;p114"/>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14"/>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14"/>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14"/>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114"/>
            <p:cNvGrpSpPr/>
            <p:nvPr/>
          </p:nvGrpSpPr>
          <p:grpSpPr>
            <a:xfrm>
              <a:off x="4771663" y="1876896"/>
              <a:ext cx="108651" cy="100447"/>
              <a:chOff x="4771663" y="1876896"/>
              <a:chExt cx="108651" cy="100447"/>
            </a:xfrm>
          </p:grpSpPr>
          <p:sp>
            <p:nvSpPr>
              <p:cNvPr id="10116" name="Google Shape;10116;p114"/>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14"/>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14"/>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14"/>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20" name="Google Shape;10120;p114"/>
          <p:cNvGrpSpPr/>
          <p:nvPr/>
        </p:nvGrpSpPr>
        <p:grpSpPr>
          <a:xfrm>
            <a:off x="4026774" y="2074664"/>
            <a:ext cx="791287" cy="720350"/>
            <a:chOff x="267375" y="1071875"/>
            <a:chExt cx="470500" cy="428550"/>
          </a:xfrm>
        </p:grpSpPr>
        <p:sp>
          <p:nvSpPr>
            <p:cNvPr id="10121" name="Google Shape;10121;p114"/>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14"/>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14"/>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14"/>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14"/>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14"/>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14"/>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14"/>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9" name="Google Shape;10129;p114"/>
          <p:cNvGrpSpPr/>
          <p:nvPr/>
        </p:nvGrpSpPr>
        <p:grpSpPr>
          <a:xfrm>
            <a:off x="727269" y="3719294"/>
            <a:ext cx="1408444" cy="673166"/>
            <a:chOff x="712664" y="3693287"/>
            <a:chExt cx="1460738" cy="698160"/>
          </a:xfrm>
        </p:grpSpPr>
        <p:grpSp>
          <p:nvGrpSpPr>
            <p:cNvPr id="10130" name="Google Shape;10130;p114"/>
            <p:cNvGrpSpPr/>
            <p:nvPr/>
          </p:nvGrpSpPr>
          <p:grpSpPr>
            <a:xfrm>
              <a:off x="1380079" y="4133090"/>
              <a:ext cx="234048" cy="258099"/>
              <a:chOff x="1380079" y="4133090"/>
              <a:chExt cx="234048" cy="258099"/>
            </a:xfrm>
          </p:grpSpPr>
          <p:sp>
            <p:nvSpPr>
              <p:cNvPr id="10131" name="Google Shape;10131;p114"/>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14"/>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14"/>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114"/>
            <p:cNvGrpSpPr/>
            <p:nvPr/>
          </p:nvGrpSpPr>
          <p:grpSpPr>
            <a:xfrm>
              <a:off x="884610" y="3864082"/>
              <a:ext cx="1118566" cy="527275"/>
              <a:chOff x="890961" y="3865463"/>
              <a:chExt cx="1115221" cy="525698"/>
            </a:xfrm>
          </p:grpSpPr>
          <p:sp>
            <p:nvSpPr>
              <p:cNvPr id="10135" name="Google Shape;10135;p114"/>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14"/>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14"/>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8" name="Google Shape;10138;p114"/>
            <p:cNvGrpSpPr/>
            <p:nvPr/>
          </p:nvGrpSpPr>
          <p:grpSpPr>
            <a:xfrm>
              <a:off x="712664" y="3693287"/>
              <a:ext cx="1460738" cy="698160"/>
              <a:chOff x="712664" y="3693025"/>
              <a:chExt cx="1460738" cy="698160"/>
            </a:xfrm>
          </p:grpSpPr>
          <p:sp>
            <p:nvSpPr>
              <p:cNvPr id="10139" name="Google Shape;10139;p114"/>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14"/>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14"/>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14"/>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14"/>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14"/>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45" name="Google Shape;10145;p114"/>
          <p:cNvGrpSpPr/>
          <p:nvPr/>
        </p:nvGrpSpPr>
        <p:grpSpPr>
          <a:xfrm>
            <a:off x="3164985" y="1191441"/>
            <a:ext cx="795485" cy="738831"/>
            <a:chOff x="3348603" y="1236445"/>
            <a:chExt cx="749256" cy="695894"/>
          </a:xfrm>
        </p:grpSpPr>
        <p:grpSp>
          <p:nvGrpSpPr>
            <p:cNvPr id="10146" name="Google Shape;10146;p114"/>
            <p:cNvGrpSpPr/>
            <p:nvPr/>
          </p:nvGrpSpPr>
          <p:grpSpPr>
            <a:xfrm>
              <a:off x="3583779" y="1236445"/>
              <a:ext cx="293795" cy="285811"/>
              <a:chOff x="3750225" y="1774000"/>
              <a:chExt cx="149575" cy="145525"/>
            </a:xfrm>
          </p:grpSpPr>
          <p:sp>
            <p:nvSpPr>
              <p:cNvPr id="10147" name="Google Shape;10147;p114"/>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14"/>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114"/>
            <p:cNvGrpSpPr/>
            <p:nvPr/>
          </p:nvGrpSpPr>
          <p:grpSpPr>
            <a:xfrm>
              <a:off x="3775534" y="1462599"/>
              <a:ext cx="322325" cy="285958"/>
              <a:chOff x="3847850" y="1889150"/>
              <a:chExt cx="164100" cy="145600"/>
            </a:xfrm>
          </p:grpSpPr>
          <p:sp>
            <p:nvSpPr>
              <p:cNvPr id="10150" name="Google Shape;10150;p114"/>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14"/>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2" name="Google Shape;10152;p114"/>
            <p:cNvGrpSpPr/>
            <p:nvPr/>
          </p:nvGrpSpPr>
          <p:grpSpPr>
            <a:xfrm>
              <a:off x="3545329" y="1646528"/>
              <a:ext cx="293746" cy="285811"/>
              <a:chOff x="3730650" y="1982800"/>
              <a:chExt cx="149550" cy="145525"/>
            </a:xfrm>
          </p:grpSpPr>
          <p:sp>
            <p:nvSpPr>
              <p:cNvPr id="10153" name="Google Shape;10153;p114"/>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14"/>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114"/>
            <p:cNvGrpSpPr/>
            <p:nvPr/>
          </p:nvGrpSpPr>
          <p:grpSpPr>
            <a:xfrm>
              <a:off x="3348603" y="1415046"/>
              <a:ext cx="294384" cy="284387"/>
              <a:chOff x="3630494" y="1864938"/>
              <a:chExt cx="149875" cy="144800"/>
            </a:xfrm>
          </p:grpSpPr>
          <p:sp>
            <p:nvSpPr>
              <p:cNvPr id="10156" name="Google Shape;10156;p114"/>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14"/>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58" name="Google Shape;10158;p114"/>
          <p:cNvGrpSpPr/>
          <p:nvPr/>
        </p:nvGrpSpPr>
        <p:grpSpPr>
          <a:xfrm>
            <a:off x="2286512" y="3714337"/>
            <a:ext cx="1324924" cy="678083"/>
            <a:chOff x="2413923" y="3711366"/>
            <a:chExt cx="1374117" cy="703260"/>
          </a:xfrm>
        </p:grpSpPr>
        <p:grpSp>
          <p:nvGrpSpPr>
            <p:cNvPr id="10159" name="Google Shape;10159;p114"/>
            <p:cNvGrpSpPr/>
            <p:nvPr/>
          </p:nvGrpSpPr>
          <p:grpSpPr>
            <a:xfrm>
              <a:off x="2413923" y="3711366"/>
              <a:ext cx="1374117" cy="703260"/>
              <a:chOff x="2413923" y="3711366"/>
              <a:chExt cx="1374117" cy="703260"/>
            </a:xfrm>
          </p:grpSpPr>
          <p:sp>
            <p:nvSpPr>
              <p:cNvPr id="10160" name="Google Shape;10160;p114"/>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61" name="Google Shape;10161;p114"/>
              <p:cNvGrpSpPr/>
              <p:nvPr/>
            </p:nvGrpSpPr>
            <p:grpSpPr>
              <a:xfrm>
                <a:off x="2600284" y="3808654"/>
                <a:ext cx="234506" cy="138009"/>
                <a:chOff x="2600284" y="3808654"/>
                <a:chExt cx="234506" cy="138009"/>
              </a:xfrm>
            </p:grpSpPr>
            <p:sp>
              <p:nvSpPr>
                <p:cNvPr id="10162" name="Google Shape;10162;p114"/>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63" name="Google Shape;10163;p114"/>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64" name="Google Shape;10164;p114"/>
              <p:cNvGrpSpPr/>
              <p:nvPr/>
            </p:nvGrpSpPr>
            <p:grpSpPr>
              <a:xfrm>
                <a:off x="3359659" y="3805664"/>
                <a:ext cx="232294" cy="141000"/>
                <a:chOff x="3359659" y="3805664"/>
                <a:chExt cx="232294" cy="141000"/>
              </a:xfrm>
            </p:grpSpPr>
            <p:sp>
              <p:nvSpPr>
                <p:cNvPr id="10165" name="Google Shape;10165;p114"/>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66" name="Google Shape;10166;p114"/>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67" name="Google Shape;10167;p114"/>
              <p:cNvGrpSpPr/>
              <p:nvPr/>
            </p:nvGrpSpPr>
            <p:grpSpPr>
              <a:xfrm>
                <a:off x="3067316" y="3711366"/>
                <a:ext cx="66900" cy="166809"/>
                <a:chOff x="3067316" y="3711366"/>
                <a:chExt cx="66900" cy="166809"/>
              </a:xfrm>
            </p:grpSpPr>
            <p:sp>
              <p:nvSpPr>
                <p:cNvPr id="10168" name="Google Shape;10168;p114"/>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69" name="Google Shape;10169;p114"/>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70" name="Google Shape;10170;p114"/>
              <p:cNvGrpSpPr/>
              <p:nvPr/>
            </p:nvGrpSpPr>
            <p:grpSpPr>
              <a:xfrm>
                <a:off x="2413923" y="4058666"/>
                <a:ext cx="224119" cy="66900"/>
                <a:chOff x="2413923" y="4058666"/>
                <a:chExt cx="224119" cy="66900"/>
              </a:xfrm>
            </p:grpSpPr>
            <p:sp>
              <p:nvSpPr>
                <p:cNvPr id="10171" name="Google Shape;10171;p114"/>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72" name="Google Shape;10172;p114"/>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173" name="Google Shape;10173;p114"/>
              <p:cNvGrpSpPr/>
              <p:nvPr/>
            </p:nvGrpSpPr>
            <p:grpSpPr>
              <a:xfrm>
                <a:off x="3564643" y="4058666"/>
                <a:ext cx="223397" cy="66900"/>
                <a:chOff x="3564643" y="4058666"/>
                <a:chExt cx="223397" cy="66900"/>
              </a:xfrm>
            </p:grpSpPr>
            <p:sp>
              <p:nvSpPr>
                <p:cNvPr id="10174" name="Google Shape;10174;p114"/>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175" name="Google Shape;10175;p114"/>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176" name="Google Shape;10176;p114"/>
            <p:cNvGrpSpPr/>
            <p:nvPr/>
          </p:nvGrpSpPr>
          <p:grpSpPr>
            <a:xfrm>
              <a:off x="2633353" y="3965763"/>
              <a:ext cx="933975" cy="445687"/>
              <a:chOff x="2633353" y="3965763"/>
              <a:chExt cx="933975" cy="445687"/>
            </a:xfrm>
          </p:grpSpPr>
          <p:sp>
            <p:nvSpPr>
              <p:cNvPr id="10177" name="Google Shape;10177;p114"/>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14"/>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9" name="Google Shape;10179;p114"/>
          <p:cNvGrpSpPr/>
          <p:nvPr/>
        </p:nvGrpSpPr>
        <p:grpSpPr>
          <a:xfrm>
            <a:off x="6410784" y="1264884"/>
            <a:ext cx="1131087" cy="587383"/>
            <a:chOff x="238125" y="999450"/>
            <a:chExt cx="7140700" cy="3708225"/>
          </a:xfrm>
        </p:grpSpPr>
        <p:sp>
          <p:nvSpPr>
            <p:cNvPr id="10180" name="Google Shape;10180;p114"/>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14"/>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14"/>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14"/>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14"/>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14"/>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14"/>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14"/>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14"/>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9" name="Google Shape;10189;p114"/>
          <p:cNvGrpSpPr/>
          <p:nvPr/>
        </p:nvGrpSpPr>
        <p:grpSpPr>
          <a:xfrm>
            <a:off x="3762234" y="3714379"/>
            <a:ext cx="1375854" cy="678131"/>
            <a:chOff x="3913765" y="3641905"/>
            <a:chExt cx="1522805" cy="750560"/>
          </a:xfrm>
        </p:grpSpPr>
        <p:grpSp>
          <p:nvGrpSpPr>
            <p:cNvPr id="10190" name="Google Shape;10190;p114"/>
            <p:cNvGrpSpPr/>
            <p:nvPr/>
          </p:nvGrpSpPr>
          <p:grpSpPr>
            <a:xfrm>
              <a:off x="3913765" y="3997002"/>
              <a:ext cx="1522805" cy="395463"/>
              <a:chOff x="3913765" y="3997002"/>
              <a:chExt cx="1522805" cy="395463"/>
            </a:xfrm>
          </p:grpSpPr>
          <p:grpSp>
            <p:nvGrpSpPr>
              <p:cNvPr id="10191" name="Google Shape;10191;p114"/>
              <p:cNvGrpSpPr/>
              <p:nvPr/>
            </p:nvGrpSpPr>
            <p:grpSpPr>
              <a:xfrm>
                <a:off x="3913765" y="4138659"/>
                <a:ext cx="507602" cy="253806"/>
                <a:chOff x="3913765" y="4138659"/>
                <a:chExt cx="507602" cy="253806"/>
              </a:xfrm>
            </p:grpSpPr>
            <p:sp>
              <p:nvSpPr>
                <p:cNvPr id="10192" name="Google Shape;10192;p114"/>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14"/>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194" name="Google Shape;10194;p114"/>
              <p:cNvGrpSpPr/>
              <p:nvPr/>
            </p:nvGrpSpPr>
            <p:grpSpPr>
              <a:xfrm>
                <a:off x="4421361" y="3997002"/>
                <a:ext cx="507618" cy="395463"/>
                <a:chOff x="4421361" y="3997002"/>
                <a:chExt cx="507618" cy="395463"/>
              </a:xfrm>
            </p:grpSpPr>
            <p:sp>
              <p:nvSpPr>
                <p:cNvPr id="10195" name="Google Shape;10195;p114"/>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14"/>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7" name="Google Shape;10197;p114"/>
              <p:cNvGrpSpPr/>
              <p:nvPr/>
            </p:nvGrpSpPr>
            <p:grpSpPr>
              <a:xfrm>
                <a:off x="4928973" y="4189418"/>
                <a:ext cx="507596" cy="203047"/>
                <a:chOff x="4928973" y="4189418"/>
                <a:chExt cx="507596" cy="203047"/>
              </a:xfrm>
            </p:grpSpPr>
            <p:sp>
              <p:nvSpPr>
                <p:cNvPr id="10198" name="Google Shape;10198;p114"/>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14"/>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00" name="Google Shape;10200;p114"/>
            <p:cNvGrpSpPr/>
            <p:nvPr/>
          </p:nvGrpSpPr>
          <p:grpSpPr>
            <a:xfrm>
              <a:off x="4482186" y="3641905"/>
              <a:ext cx="397605" cy="349784"/>
              <a:chOff x="2906375" y="1159725"/>
              <a:chExt cx="1860575" cy="1636800"/>
            </a:xfrm>
          </p:grpSpPr>
          <p:sp>
            <p:nvSpPr>
              <p:cNvPr id="10201" name="Google Shape;10201;p114"/>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14"/>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14"/>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14"/>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05" name="Google Shape;10205;p114"/>
          <p:cNvGrpSpPr/>
          <p:nvPr/>
        </p:nvGrpSpPr>
        <p:grpSpPr>
          <a:xfrm>
            <a:off x="6546943" y="2074305"/>
            <a:ext cx="940737" cy="721067"/>
            <a:chOff x="6599718" y="2068734"/>
            <a:chExt cx="940737" cy="721067"/>
          </a:xfrm>
        </p:grpSpPr>
        <p:sp>
          <p:nvSpPr>
            <p:cNvPr id="10206" name="Google Shape;10206;p114"/>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14"/>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14"/>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14"/>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14"/>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14"/>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2" name="Google Shape;10212;p114"/>
            <p:cNvGrpSpPr/>
            <p:nvPr/>
          </p:nvGrpSpPr>
          <p:grpSpPr>
            <a:xfrm>
              <a:off x="6836957" y="2068734"/>
              <a:ext cx="461892" cy="721067"/>
              <a:chOff x="6836957" y="2068734"/>
              <a:chExt cx="461892" cy="721067"/>
            </a:xfrm>
          </p:grpSpPr>
          <p:sp>
            <p:nvSpPr>
              <p:cNvPr id="10213" name="Google Shape;10213;p114"/>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14"/>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14"/>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14"/>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14"/>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14"/>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9" name="Google Shape;10219;p114"/>
              <p:cNvGrpSpPr/>
              <p:nvPr/>
            </p:nvGrpSpPr>
            <p:grpSpPr>
              <a:xfrm>
                <a:off x="6836957" y="2068734"/>
                <a:ext cx="461892" cy="721067"/>
                <a:chOff x="6836957" y="2068734"/>
                <a:chExt cx="461892" cy="721067"/>
              </a:xfrm>
            </p:grpSpPr>
            <p:sp>
              <p:nvSpPr>
                <p:cNvPr id="10220" name="Google Shape;10220;p114"/>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14"/>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14"/>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14"/>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14"/>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14"/>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14"/>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27" name="Google Shape;10227;p114"/>
          <p:cNvGrpSpPr/>
          <p:nvPr/>
        </p:nvGrpSpPr>
        <p:grpSpPr>
          <a:xfrm>
            <a:off x="2430262" y="2078652"/>
            <a:ext cx="712577" cy="712374"/>
            <a:chOff x="2559249" y="2069323"/>
            <a:chExt cx="685566" cy="685634"/>
          </a:xfrm>
        </p:grpSpPr>
        <p:sp>
          <p:nvSpPr>
            <p:cNvPr id="10228" name="Google Shape;10228;p114"/>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14"/>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14"/>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14"/>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14"/>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14"/>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14"/>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14"/>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14"/>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14"/>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14"/>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14"/>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14"/>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1" name="Google Shape;10241;p114"/>
          <p:cNvGrpSpPr/>
          <p:nvPr/>
        </p:nvGrpSpPr>
        <p:grpSpPr>
          <a:xfrm>
            <a:off x="7612699" y="1191441"/>
            <a:ext cx="845645" cy="711911"/>
            <a:chOff x="951975" y="315800"/>
            <a:chExt cx="5860325" cy="4933550"/>
          </a:xfrm>
        </p:grpSpPr>
        <p:sp>
          <p:nvSpPr>
            <p:cNvPr id="10242" name="Google Shape;10242;p114"/>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14"/>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14"/>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14"/>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14"/>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14"/>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14"/>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14"/>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0" name="Google Shape;10250;p114"/>
          <p:cNvGrpSpPr/>
          <p:nvPr/>
        </p:nvGrpSpPr>
        <p:grpSpPr>
          <a:xfrm>
            <a:off x="3709828" y="2927550"/>
            <a:ext cx="1617932" cy="621724"/>
            <a:chOff x="3862800" y="3038525"/>
            <a:chExt cx="1329006" cy="510698"/>
          </a:xfrm>
        </p:grpSpPr>
        <p:sp>
          <p:nvSpPr>
            <p:cNvPr id="10251" name="Google Shape;10251;p114"/>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14"/>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3" name="Google Shape;10253;p114"/>
            <p:cNvGrpSpPr/>
            <p:nvPr/>
          </p:nvGrpSpPr>
          <p:grpSpPr>
            <a:xfrm>
              <a:off x="3967075" y="3040337"/>
              <a:ext cx="1019927" cy="402126"/>
              <a:chOff x="3967075" y="3040337"/>
              <a:chExt cx="1019927" cy="402126"/>
            </a:xfrm>
          </p:grpSpPr>
          <p:sp>
            <p:nvSpPr>
              <p:cNvPr id="10254" name="Google Shape;10254;p114"/>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14"/>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6" name="Google Shape;10256;p114"/>
            <p:cNvGrpSpPr/>
            <p:nvPr/>
          </p:nvGrpSpPr>
          <p:grpSpPr>
            <a:xfrm>
              <a:off x="4186700" y="3040337"/>
              <a:ext cx="390475" cy="183289"/>
              <a:chOff x="4186700" y="3040337"/>
              <a:chExt cx="390475" cy="183289"/>
            </a:xfrm>
          </p:grpSpPr>
          <p:sp>
            <p:nvSpPr>
              <p:cNvPr id="10257" name="Google Shape;10257;p114"/>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14"/>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114"/>
            <p:cNvGrpSpPr/>
            <p:nvPr/>
          </p:nvGrpSpPr>
          <p:grpSpPr>
            <a:xfrm>
              <a:off x="4073727" y="3040337"/>
              <a:ext cx="697794" cy="296263"/>
              <a:chOff x="4073727" y="3040337"/>
              <a:chExt cx="697794" cy="296263"/>
            </a:xfrm>
          </p:grpSpPr>
          <p:sp>
            <p:nvSpPr>
              <p:cNvPr id="10260" name="Google Shape;10260;p114"/>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14"/>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2" name="Google Shape;10262;p114"/>
            <p:cNvGrpSpPr/>
            <p:nvPr/>
          </p:nvGrpSpPr>
          <p:grpSpPr>
            <a:xfrm>
              <a:off x="3862800" y="3038525"/>
              <a:ext cx="1329006" cy="510698"/>
              <a:chOff x="3862800" y="3038525"/>
              <a:chExt cx="1329006" cy="510698"/>
            </a:xfrm>
          </p:grpSpPr>
          <p:sp>
            <p:nvSpPr>
              <p:cNvPr id="10263" name="Google Shape;10263;p114"/>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14"/>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5" name="Google Shape;10265;p114"/>
          <p:cNvGrpSpPr/>
          <p:nvPr/>
        </p:nvGrpSpPr>
        <p:grpSpPr>
          <a:xfrm>
            <a:off x="718150" y="1191441"/>
            <a:ext cx="883205" cy="775176"/>
            <a:chOff x="649648" y="271400"/>
            <a:chExt cx="6215377" cy="5455143"/>
          </a:xfrm>
        </p:grpSpPr>
        <p:sp>
          <p:nvSpPr>
            <p:cNvPr id="10266" name="Google Shape;10266;p114"/>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14"/>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14"/>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14"/>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14"/>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14"/>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14"/>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14"/>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14"/>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14"/>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14"/>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14"/>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114"/>
          <p:cNvGrpSpPr/>
          <p:nvPr/>
        </p:nvGrpSpPr>
        <p:grpSpPr>
          <a:xfrm>
            <a:off x="2326452" y="1191441"/>
            <a:ext cx="767704" cy="815489"/>
            <a:chOff x="2499700" y="1135950"/>
            <a:chExt cx="732402" cy="777990"/>
          </a:xfrm>
        </p:grpSpPr>
        <p:grpSp>
          <p:nvGrpSpPr>
            <p:cNvPr id="10279" name="Google Shape;10279;p114"/>
            <p:cNvGrpSpPr/>
            <p:nvPr/>
          </p:nvGrpSpPr>
          <p:grpSpPr>
            <a:xfrm>
              <a:off x="2499700" y="1135950"/>
              <a:ext cx="732402" cy="694705"/>
              <a:chOff x="2499700" y="1135950"/>
              <a:chExt cx="732402" cy="694705"/>
            </a:xfrm>
          </p:grpSpPr>
          <p:sp>
            <p:nvSpPr>
              <p:cNvPr id="10280" name="Google Shape;10280;p114"/>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14"/>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14"/>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14"/>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14"/>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14"/>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14"/>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14"/>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14"/>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14"/>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14"/>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14"/>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14"/>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14"/>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14"/>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14"/>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14"/>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14"/>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114"/>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14"/>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14"/>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14"/>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14"/>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14"/>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14"/>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14"/>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14"/>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7" name="Google Shape;10307;p114"/>
            <p:cNvGrpSpPr/>
            <p:nvPr/>
          </p:nvGrpSpPr>
          <p:grpSpPr>
            <a:xfrm>
              <a:off x="2517909" y="1188726"/>
              <a:ext cx="702702" cy="725214"/>
              <a:chOff x="2517909" y="1188726"/>
              <a:chExt cx="702702" cy="725214"/>
            </a:xfrm>
          </p:grpSpPr>
          <p:sp>
            <p:nvSpPr>
              <p:cNvPr id="10308" name="Google Shape;10308;p114"/>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14"/>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14"/>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14"/>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114"/>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3" name="Google Shape;10313;p114"/>
          <p:cNvGrpSpPr/>
          <p:nvPr/>
        </p:nvGrpSpPr>
        <p:grpSpPr>
          <a:xfrm>
            <a:off x="1672184" y="1191441"/>
            <a:ext cx="583439" cy="870229"/>
            <a:chOff x="1716825" y="1121550"/>
            <a:chExt cx="622800" cy="928938"/>
          </a:xfrm>
        </p:grpSpPr>
        <p:grpSp>
          <p:nvGrpSpPr>
            <p:cNvPr id="10314" name="Google Shape;10314;p114"/>
            <p:cNvGrpSpPr/>
            <p:nvPr/>
          </p:nvGrpSpPr>
          <p:grpSpPr>
            <a:xfrm>
              <a:off x="1716825" y="1121550"/>
              <a:ext cx="622800" cy="928938"/>
              <a:chOff x="1716825" y="1121550"/>
              <a:chExt cx="622800" cy="928938"/>
            </a:xfrm>
          </p:grpSpPr>
          <p:cxnSp>
            <p:nvCxnSpPr>
              <p:cNvPr id="10315" name="Google Shape;10315;p114"/>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0316" name="Google Shape;10316;p114"/>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7" name="Google Shape;10317;p114"/>
            <p:cNvGrpSpPr/>
            <p:nvPr/>
          </p:nvGrpSpPr>
          <p:grpSpPr>
            <a:xfrm>
              <a:off x="1768050" y="1172775"/>
              <a:ext cx="520200" cy="832000"/>
              <a:chOff x="1768050" y="1172775"/>
              <a:chExt cx="520200" cy="832000"/>
            </a:xfrm>
          </p:grpSpPr>
          <p:cxnSp>
            <p:nvCxnSpPr>
              <p:cNvPr id="10318" name="Google Shape;10318;p114"/>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0319" name="Google Shape;10319;p114"/>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114"/>
            <p:cNvGrpSpPr/>
            <p:nvPr/>
          </p:nvGrpSpPr>
          <p:grpSpPr>
            <a:xfrm>
              <a:off x="1820100" y="1225475"/>
              <a:ext cx="416400" cy="729575"/>
              <a:chOff x="1820100" y="1225475"/>
              <a:chExt cx="416400" cy="729575"/>
            </a:xfrm>
          </p:grpSpPr>
          <p:cxnSp>
            <p:nvCxnSpPr>
              <p:cNvPr id="10321" name="Google Shape;10321;p114"/>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322" name="Google Shape;10322;p114"/>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114"/>
            <p:cNvGrpSpPr/>
            <p:nvPr/>
          </p:nvGrpSpPr>
          <p:grpSpPr>
            <a:xfrm>
              <a:off x="1874250" y="1278825"/>
              <a:ext cx="308100" cy="605275"/>
              <a:chOff x="1874250" y="1278825"/>
              <a:chExt cx="308100" cy="605275"/>
            </a:xfrm>
          </p:grpSpPr>
          <p:cxnSp>
            <p:nvCxnSpPr>
              <p:cNvPr id="10324" name="Google Shape;10324;p114"/>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325" name="Google Shape;10325;p114"/>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6" name="Google Shape;10326;p114"/>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114"/>
          <p:cNvGrpSpPr/>
          <p:nvPr/>
        </p:nvGrpSpPr>
        <p:grpSpPr>
          <a:xfrm>
            <a:off x="1592007" y="2077763"/>
            <a:ext cx="739072" cy="714152"/>
            <a:chOff x="4334725" y="1355875"/>
            <a:chExt cx="3106650" cy="3001900"/>
          </a:xfrm>
        </p:grpSpPr>
        <p:grpSp>
          <p:nvGrpSpPr>
            <p:cNvPr id="10328" name="Google Shape;10328;p114"/>
            <p:cNvGrpSpPr/>
            <p:nvPr/>
          </p:nvGrpSpPr>
          <p:grpSpPr>
            <a:xfrm>
              <a:off x="4516050" y="1724875"/>
              <a:ext cx="2693725" cy="2632900"/>
              <a:chOff x="4516050" y="1724875"/>
              <a:chExt cx="2693725" cy="2632900"/>
            </a:xfrm>
          </p:grpSpPr>
          <p:sp>
            <p:nvSpPr>
              <p:cNvPr id="10329" name="Google Shape;10329;p114"/>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14"/>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14"/>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2" name="Google Shape;10332;p114"/>
            <p:cNvGrpSpPr/>
            <p:nvPr/>
          </p:nvGrpSpPr>
          <p:grpSpPr>
            <a:xfrm>
              <a:off x="4334725" y="1355875"/>
              <a:ext cx="3106650" cy="2709650"/>
              <a:chOff x="4334725" y="1355875"/>
              <a:chExt cx="3106650" cy="2709650"/>
            </a:xfrm>
          </p:grpSpPr>
          <p:sp>
            <p:nvSpPr>
              <p:cNvPr id="10333" name="Google Shape;10333;p114"/>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14"/>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14"/>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36" name="Google Shape;10336;p114"/>
          <p:cNvGrpSpPr/>
          <p:nvPr/>
        </p:nvGrpSpPr>
        <p:grpSpPr>
          <a:xfrm>
            <a:off x="7708956" y="3708534"/>
            <a:ext cx="312074" cy="684173"/>
            <a:chOff x="7645573" y="3754300"/>
            <a:chExt cx="293855" cy="644170"/>
          </a:xfrm>
        </p:grpSpPr>
        <p:sp>
          <p:nvSpPr>
            <p:cNvPr id="10337" name="Google Shape;10337;p114"/>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14"/>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114"/>
          <p:cNvGrpSpPr/>
          <p:nvPr/>
        </p:nvGrpSpPr>
        <p:grpSpPr>
          <a:xfrm>
            <a:off x="5630944" y="1191441"/>
            <a:ext cx="709011" cy="739359"/>
            <a:chOff x="5830645" y="1256617"/>
            <a:chExt cx="530340" cy="553040"/>
          </a:xfrm>
        </p:grpSpPr>
        <p:grpSp>
          <p:nvGrpSpPr>
            <p:cNvPr id="10340" name="Google Shape;10340;p114"/>
            <p:cNvGrpSpPr/>
            <p:nvPr/>
          </p:nvGrpSpPr>
          <p:grpSpPr>
            <a:xfrm>
              <a:off x="5830645" y="1256617"/>
              <a:ext cx="259743" cy="269909"/>
              <a:chOff x="5830645" y="1256617"/>
              <a:chExt cx="259743" cy="269909"/>
            </a:xfrm>
          </p:grpSpPr>
          <p:sp>
            <p:nvSpPr>
              <p:cNvPr id="10341" name="Google Shape;10341;p114"/>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14"/>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114"/>
            <p:cNvGrpSpPr/>
            <p:nvPr/>
          </p:nvGrpSpPr>
          <p:grpSpPr>
            <a:xfrm>
              <a:off x="6101293" y="1256617"/>
              <a:ext cx="259692" cy="269909"/>
              <a:chOff x="6101293" y="1256617"/>
              <a:chExt cx="259692" cy="269909"/>
            </a:xfrm>
          </p:grpSpPr>
          <p:sp>
            <p:nvSpPr>
              <p:cNvPr id="10344" name="Google Shape;10344;p114"/>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14"/>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114"/>
            <p:cNvGrpSpPr/>
            <p:nvPr/>
          </p:nvGrpSpPr>
          <p:grpSpPr>
            <a:xfrm>
              <a:off x="5830645" y="1539749"/>
              <a:ext cx="259692" cy="269909"/>
              <a:chOff x="5830645" y="1539749"/>
              <a:chExt cx="259692" cy="269909"/>
            </a:xfrm>
          </p:grpSpPr>
          <p:sp>
            <p:nvSpPr>
              <p:cNvPr id="10347" name="Google Shape;10347;p114"/>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14"/>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9" name="Google Shape;10349;p114"/>
            <p:cNvGrpSpPr/>
            <p:nvPr/>
          </p:nvGrpSpPr>
          <p:grpSpPr>
            <a:xfrm>
              <a:off x="6101293" y="1539749"/>
              <a:ext cx="259692" cy="269909"/>
              <a:chOff x="6101293" y="1539749"/>
              <a:chExt cx="259692" cy="269909"/>
            </a:xfrm>
          </p:grpSpPr>
          <p:sp>
            <p:nvSpPr>
              <p:cNvPr id="10350" name="Google Shape;10350;p114"/>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14"/>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2" name="Google Shape;10352;p114"/>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3" name="Google Shape;10353;p114"/>
          <p:cNvGrpSpPr/>
          <p:nvPr/>
        </p:nvGrpSpPr>
        <p:grpSpPr>
          <a:xfrm>
            <a:off x="732438" y="2927557"/>
            <a:ext cx="1452955" cy="621360"/>
            <a:chOff x="732422" y="2990152"/>
            <a:chExt cx="1337773" cy="572102"/>
          </a:xfrm>
        </p:grpSpPr>
        <p:sp>
          <p:nvSpPr>
            <p:cNvPr id="10354" name="Google Shape;10354;p114"/>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14"/>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14"/>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14"/>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14"/>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14"/>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0363" name="Shape 10363"/>
        <p:cNvGrpSpPr/>
        <p:nvPr/>
      </p:nvGrpSpPr>
      <p:grpSpPr>
        <a:xfrm>
          <a:off x="0" y="0"/>
          <a:ext cx="0" cy="0"/>
          <a:chOff x="0" y="0"/>
          <a:chExt cx="0" cy="0"/>
        </a:xfrm>
      </p:grpSpPr>
      <p:grpSp>
        <p:nvGrpSpPr>
          <p:cNvPr id="10364" name="Google Shape;10364;p115"/>
          <p:cNvGrpSpPr/>
          <p:nvPr/>
        </p:nvGrpSpPr>
        <p:grpSpPr>
          <a:xfrm>
            <a:off x="729238" y="1179665"/>
            <a:ext cx="1636117" cy="1526144"/>
            <a:chOff x="729238" y="1179665"/>
            <a:chExt cx="1636117" cy="1526144"/>
          </a:xfrm>
        </p:grpSpPr>
        <p:grpSp>
          <p:nvGrpSpPr>
            <p:cNvPr id="10365" name="Google Shape;10365;p115"/>
            <p:cNvGrpSpPr/>
            <p:nvPr/>
          </p:nvGrpSpPr>
          <p:grpSpPr>
            <a:xfrm>
              <a:off x="729238" y="1179665"/>
              <a:ext cx="80700" cy="1526144"/>
              <a:chOff x="729238" y="1179665"/>
              <a:chExt cx="80700" cy="1526144"/>
            </a:xfrm>
          </p:grpSpPr>
          <p:sp>
            <p:nvSpPr>
              <p:cNvPr id="10366" name="Google Shape;10366;p115"/>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15"/>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15"/>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15"/>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15"/>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15"/>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15"/>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15"/>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15"/>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15"/>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6" name="Google Shape;10376;p115"/>
            <p:cNvGrpSpPr/>
            <p:nvPr/>
          </p:nvGrpSpPr>
          <p:grpSpPr>
            <a:xfrm>
              <a:off x="903098" y="1179665"/>
              <a:ext cx="80700" cy="1526144"/>
              <a:chOff x="903098" y="1179665"/>
              <a:chExt cx="80700" cy="1526144"/>
            </a:xfrm>
          </p:grpSpPr>
          <p:sp>
            <p:nvSpPr>
              <p:cNvPr id="10377" name="Google Shape;10377;p115"/>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15"/>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15"/>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15"/>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15"/>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15"/>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15"/>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15"/>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15"/>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15"/>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7" name="Google Shape;10387;p115"/>
            <p:cNvGrpSpPr/>
            <p:nvPr/>
          </p:nvGrpSpPr>
          <p:grpSpPr>
            <a:xfrm>
              <a:off x="1076958" y="1179665"/>
              <a:ext cx="80700" cy="1526144"/>
              <a:chOff x="1076958" y="1179665"/>
              <a:chExt cx="80700" cy="1526144"/>
            </a:xfrm>
          </p:grpSpPr>
          <p:sp>
            <p:nvSpPr>
              <p:cNvPr id="10388" name="Google Shape;10388;p115"/>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15"/>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15"/>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15"/>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15"/>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15"/>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15"/>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15"/>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15"/>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15"/>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8" name="Google Shape;10398;p115"/>
            <p:cNvGrpSpPr/>
            <p:nvPr/>
          </p:nvGrpSpPr>
          <p:grpSpPr>
            <a:xfrm>
              <a:off x="1247707" y="1179665"/>
              <a:ext cx="80700" cy="1526144"/>
              <a:chOff x="1247707" y="1179665"/>
              <a:chExt cx="80700" cy="1526144"/>
            </a:xfrm>
          </p:grpSpPr>
          <p:sp>
            <p:nvSpPr>
              <p:cNvPr id="10399" name="Google Shape;10399;p115"/>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15"/>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15"/>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15"/>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15"/>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15"/>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15"/>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15"/>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15"/>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15"/>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9" name="Google Shape;10409;p115"/>
            <p:cNvGrpSpPr/>
            <p:nvPr/>
          </p:nvGrpSpPr>
          <p:grpSpPr>
            <a:xfrm>
              <a:off x="1421567" y="1179665"/>
              <a:ext cx="80700" cy="1526144"/>
              <a:chOff x="1421567" y="1179665"/>
              <a:chExt cx="80700" cy="1526144"/>
            </a:xfrm>
          </p:grpSpPr>
          <p:sp>
            <p:nvSpPr>
              <p:cNvPr id="10410" name="Google Shape;10410;p115"/>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15"/>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15"/>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15"/>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15"/>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15"/>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15"/>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15"/>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15"/>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15"/>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115"/>
            <p:cNvGrpSpPr/>
            <p:nvPr/>
          </p:nvGrpSpPr>
          <p:grpSpPr>
            <a:xfrm>
              <a:off x="1592327" y="1179665"/>
              <a:ext cx="80700" cy="1526144"/>
              <a:chOff x="1592327" y="1179665"/>
              <a:chExt cx="80700" cy="1526144"/>
            </a:xfrm>
          </p:grpSpPr>
          <p:sp>
            <p:nvSpPr>
              <p:cNvPr id="10421" name="Google Shape;10421;p115"/>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15"/>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15"/>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15"/>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15"/>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15"/>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15"/>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15"/>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15"/>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15"/>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1" name="Google Shape;10431;p115"/>
            <p:cNvGrpSpPr/>
            <p:nvPr/>
          </p:nvGrpSpPr>
          <p:grpSpPr>
            <a:xfrm>
              <a:off x="1766187" y="1179665"/>
              <a:ext cx="80700" cy="1526144"/>
              <a:chOff x="1766187" y="1179665"/>
              <a:chExt cx="80700" cy="1526144"/>
            </a:xfrm>
          </p:grpSpPr>
          <p:sp>
            <p:nvSpPr>
              <p:cNvPr id="10432" name="Google Shape;10432;p115"/>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15"/>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115"/>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15"/>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15"/>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15"/>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15"/>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15"/>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15"/>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15"/>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2" name="Google Shape;10442;p115"/>
            <p:cNvGrpSpPr/>
            <p:nvPr/>
          </p:nvGrpSpPr>
          <p:grpSpPr>
            <a:xfrm>
              <a:off x="1936935" y="1179665"/>
              <a:ext cx="80700" cy="1526144"/>
              <a:chOff x="1936935" y="1179665"/>
              <a:chExt cx="80700" cy="1526144"/>
            </a:xfrm>
          </p:grpSpPr>
          <p:sp>
            <p:nvSpPr>
              <p:cNvPr id="10443" name="Google Shape;10443;p115"/>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15"/>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15"/>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15"/>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15"/>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15"/>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15"/>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15"/>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15"/>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15"/>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115"/>
            <p:cNvGrpSpPr/>
            <p:nvPr/>
          </p:nvGrpSpPr>
          <p:grpSpPr>
            <a:xfrm>
              <a:off x="2110795" y="1179665"/>
              <a:ext cx="80700" cy="1526144"/>
              <a:chOff x="2110795" y="1179665"/>
              <a:chExt cx="80700" cy="1526144"/>
            </a:xfrm>
          </p:grpSpPr>
          <p:sp>
            <p:nvSpPr>
              <p:cNvPr id="10454" name="Google Shape;10454;p115"/>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15"/>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15"/>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15"/>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15"/>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15"/>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15"/>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15"/>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15"/>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15"/>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4" name="Google Shape;10464;p115"/>
            <p:cNvGrpSpPr/>
            <p:nvPr/>
          </p:nvGrpSpPr>
          <p:grpSpPr>
            <a:xfrm>
              <a:off x="2284655" y="1179665"/>
              <a:ext cx="80700" cy="1526144"/>
              <a:chOff x="2284655" y="1179665"/>
              <a:chExt cx="80700" cy="1526144"/>
            </a:xfrm>
          </p:grpSpPr>
          <p:sp>
            <p:nvSpPr>
              <p:cNvPr id="10465" name="Google Shape;10465;p115"/>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15"/>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15"/>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15"/>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15"/>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15"/>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15"/>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15"/>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15"/>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15"/>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75" name="Google Shape;10475;p115"/>
          <p:cNvGrpSpPr/>
          <p:nvPr/>
        </p:nvGrpSpPr>
        <p:grpSpPr>
          <a:xfrm>
            <a:off x="2623904" y="1198803"/>
            <a:ext cx="1364248" cy="1102133"/>
            <a:chOff x="2623904" y="1198803"/>
            <a:chExt cx="1364248" cy="1102133"/>
          </a:xfrm>
        </p:grpSpPr>
        <p:grpSp>
          <p:nvGrpSpPr>
            <p:cNvPr id="10476" name="Google Shape;10476;p115"/>
            <p:cNvGrpSpPr/>
            <p:nvPr/>
          </p:nvGrpSpPr>
          <p:grpSpPr>
            <a:xfrm>
              <a:off x="2623907" y="1198803"/>
              <a:ext cx="1364245" cy="273000"/>
              <a:chOff x="2623907" y="1198803"/>
              <a:chExt cx="1364245" cy="273000"/>
            </a:xfrm>
          </p:grpSpPr>
          <p:sp>
            <p:nvSpPr>
              <p:cNvPr id="10477" name="Google Shape;10477;p115"/>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15"/>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15"/>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15"/>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15"/>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115"/>
            <p:cNvGrpSpPr/>
            <p:nvPr/>
          </p:nvGrpSpPr>
          <p:grpSpPr>
            <a:xfrm>
              <a:off x="2623904" y="1476964"/>
              <a:ext cx="1364245" cy="273000"/>
              <a:chOff x="2623904" y="1476964"/>
              <a:chExt cx="1364245" cy="273000"/>
            </a:xfrm>
          </p:grpSpPr>
          <p:sp>
            <p:nvSpPr>
              <p:cNvPr id="10483" name="Google Shape;10483;p115"/>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15"/>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15"/>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15"/>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15"/>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115"/>
            <p:cNvGrpSpPr/>
            <p:nvPr/>
          </p:nvGrpSpPr>
          <p:grpSpPr>
            <a:xfrm>
              <a:off x="2623907" y="1749775"/>
              <a:ext cx="1364245" cy="273000"/>
              <a:chOff x="2623907" y="1749775"/>
              <a:chExt cx="1364245" cy="273000"/>
            </a:xfrm>
          </p:grpSpPr>
          <p:sp>
            <p:nvSpPr>
              <p:cNvPr id="10489" name="Google Shape;10489;p115"/>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15"/>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15"/>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15"/>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15"/>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4" name="Google Shape;10494;p115"/>
            <p:cNvGrpSpPr/>
            <p:nvPr/>
          </p:nvGrpSpPr>
          <p:grpSpPr>
            <a:xfrm>
              <a:off x="2623904" y="2027936"/>
              <a:ext cx="1364245" cy="273000"/>
              <a:chOff x="2623904" y="2027936"/>
              <a:chExt cx="1364245" cy="273000"/>
            </a:xfrm>
          </p:grpSpPr>
          <p:sp>
            <p:nvSpPr>
              <p:cNvPr id="10495" name="Google Shape;10495;p115"/>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15"/>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15"/>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15"/>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15"/>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00" name="Google Shape;10500;p115"/>
          <p:cNvGrpSpPr/>
          <p:nvPr/>
        </p:nvGrpSpPr>
        <p:grpSpPr>
          <a:xfrm>
            <a:off x="2613365" y="2657986"/>
            <a:ext cx="1387541" cy="159124"/>
            <a:chOff x="3200660" y="2180272"/>
            <a:chExt cx="2563824" cy="378237"/>
          </a:xfrm>
        </p:grpSpPr>
        <p:sp>
          <p:nvSpPr>
            <p:cNvPr id="10501" name="Google Shape;10501;p115"/>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15"/>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15"/>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15"/>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15"/>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15"/>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15"/>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15"/>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15"/>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15"/>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15"/>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15"/>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15"/>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15"/>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15"/>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15"/>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15"/>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15"/>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115"/>
          <p:cNvGrpSpPr/>
          <p:nvPr/>
        </p:nvGrpSpPr>
        <p:grpSpPr>
          <a:xfrm>
            <a:off x="2609890" y="2935811"/>
            <a:ext cx="1390502" cy="159625"/>
            <a:chOff x="3530150" y="2790075"/>
            <a:chExt cx="1962600" cy="225300"/>
          </a:xfrm>
        </p:grpSpPr>
        <p:sp>
          <p:nvSpPr>
            <p:cNvPr id="10520" name="Google Shape;10520;p115"/>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15"/>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2" name="Google Shape;10522;p115"/>
          <p:cNvGrpSpPr/>
          <p:nvPr/>
        </p:nvGrpSpPr>
        <p:grpSpPr>
          <a:xfrm>
            <a:off x="2610543" y="3214137"/>
            <a:ext cx="1411629" cy="153761"/>
            <a:chOff x="3558802" y="4011427"/>
            <a:chExt cx="1866000" cy="111300"/>
          </a:xfrm>
        </p:grpSpPr>
        <p:sp>
          <p:nvSpPr>
            <p:cNvPr id="10523" name="Google Shape;10523;p115"/>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15"/>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5" name="Google Shape;10525;p115"/>
          <p:cNvGrpSpPr/>
          <p:nvPr/>
        </p:nvGrpSpPr>
        <p:grpSpPr>
          <a:xfrm>
            <a:off x="2610235" y="2419536"/>
            <a:ext cx="1383503" cy="119749"/>
            <a:chOff x="3465975" y="2270276"/>
            <a:chExt cx="1986364" cy="171929"/>
          </a:xfrm>
        </p:grpSpPr>
        <p:sp>
          <p:nvSpPr>
            <p:cNvPr id="10526" name="Google Shape;10526;p115"/>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15"/>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15"/>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15"/>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15"/>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15"/>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15"/>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15"/>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115"/>
          <p:cNvGrpSpPr/>
          <p:nvPr/>
        </p:nvGrpSpPr>
        <p:grpSpPr>
          <a:xfrm>
            <a:off x="2621243" y="3783187"/>
            <a:ext cx="1369531" cy="195460"/>
            <a:chOff x="723300" y="4253549"/>
            <a:chExt cx="2276482" cy="324900"/>
          </a:xfrm>
        </p:grpSpPr>
        <p:sp>
          <p:nvSpPr>
            <p:cNvPr id="10535" name="Google Shape;10535;p115"/>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15"/>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15"/>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15"/>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15"/>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0" name="Google Shape;10540;p115"/>
          <p:cNvGrpSpPr/>
          <p:nvPr/>
        </p:nvGrpSpPr>
        <p:grpSpPr>
          <a:xfrm>
            <a:off x="2610803" y="3484367"/>
            <a:ext cx="1389066" cy="180119"/>
            <a:chOff x="705948" y="3788465"/>
            <a:chExt cx="2308953" cy="299400"/>
          </a:xfrm>
        </p:grpSpPr>
        <p:sp>
          <p:nvSpPr>
            <p:cNvPr id="10541" name="Google Shape;10541;p115"/>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15"/>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15"/>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15"/>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15"/>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115"/>
          <p:cNvGrpSpPr/>
          <p:nvPr/>
        </p:nvGrpSpPr>
        <p:grpSpPr>
          <a:xfrm>
            <a:off x="2658741" y="4097347"/>
            <a:ext cx="1304609" cy="294074"/>
            <a:chOff x="2658741" y="4097347"/>
            <a:chExt cx="1304609" cy="294074"/>
          </a:xfrm>
        </p:grpSpPr>
        <p:grpSp>
          <p:nvGrpSpPr>
            <p:cNvPr id="10547" name="Google Shape;10547;p115"/>
            <p:cNvGrpSpPr/>
            <p:nvPr/>
          </p:nvGrpSpPr>
          <p:grpSpPr>
            <a:xfrm>
              <a:off x="2658741" y="4097347"/>
              <a:ext cx="118572" cy="294074"/>
              <a:chOff x="3343310" y="4475555"/>
              <a:chExt cx="127717" cy="316753"/>
            </a:xfrm>
          </p:grpSpPr>
          <p:sp>
            <p:nvSpPr>
              <p:cNvPr id="10548" name="Google Shape;10548;p11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1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115"/>
            <p:cNvGrpSpPr/>
            <p:nvPr/>
          </p:nvGrpSpPr>
          <p:grpSpPr>
            <a:xfrm>
              <a:off x="3815519" y="4098388"/>
              <a:ext cx="147831" cy="291991"/>
              <a:chOff x="3527539" y="4476677"/>
              <a:chExt cx="159232" cy="314510"/>
            </a:xfrm>
          </p:grpSpPr>
          <p:sp>
            <p:nvSpPr>
              <p:cNvPr id="10551" name="Google Shape;10551;p11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1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3" name="Google Shape;10553;p115"/>
            <p:cNvGrpSpPr/>
            <p:nvPr/>
          </p:nvGrpSpPr>
          <p:grpSpPr>
            <a:xfrm>
              <a:off x="3511696" y="4098388"/>
              <a:ext cx="147831" cy="291991"/>
              <a:chOff x="3527539" y="4476677"/>
              <a:chExt cx="159232" cy="314510"/>
            </a:xfrm>
          </p:grpSpPr>
          <p:sp>
            <p:nvSpPr>
              <p:cNvPr id="10554" name="Google Shape;10554;p11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1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6" name="Google Shape;10556;p115"/>
            <p:cNvGrpSpPr/>
            <p:nvPr/>
          </p:nvGrpSpPr>
          <p:grpSpPr>
            <a:xfrm>
              <a:off x="3207874" y="4098388"/>
              <a:ext cx="147831" cy="291991"/>
              <a:chOff x="3527539" y="4476677"/>
              <a:chExt cx="159232" cy="314510"/>
            </a:xfrm>
          </p:grpSpPr>
          <p:sp>
            <p:nvSpPr>
              <p:cNvPr id="10557" name="Google Shape;10557;p115"/>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15"/>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9" name="Google Shape;10559;p115"/>
            <p:cNvGrpSpPr/>
            <p:nvPr/>
          </p:nvGrpSpPr>
          <p:grpSpPr>
            <a:xfrm>
              <a:off x="2933305" y="4097347"/>
              <a:ext cx="118572" cy="294074"/>
              <a:chOff x="3343310" y="4475555"/>
              <a:chExt cx="127717" cy="316753"/>
            </a:xfrm>
          </p:grpSpPr>
          <p:sp>
            <p:nvSpPr>
              <p:cNvPr id="10560" name="Google Shape;10560;p115"/>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15"/>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2" name="Google Shape;10562;p115"/>
          <p:cNvGrpSpPr/>
          <p:nvPr/>
        </p:nvGrpSpPr>
        <p:grpSpPr>
          <a:xfrm>
            <a:off x="4277571" y="2080469"/>
            <a:ext cx="1433821" cy="191501"/>
            <a:chOff x="4273350" y="2080469"/>
            <a:chExt cx="1433821" cy="191501"/>
          </a:xfrm>
        </p:grpSpPr>
        <p:grpSp>
          <p:nvGrpSpPr>
            <p:cNvPr id="10563" name="Google Shape;10563;p115"/>
            <p:cNvGrpSpPr/>
            <p:nvPr/>
          </p:nvGrpSpPr>
          <p:grpSpPr>
            <a:xfrm>
              <a:off x="4273350" y="2080469"/>
              <a:ext cx="1433821" cy="0"/>
              <a:chOff x="5224975" y="2962250"/>
              <a:chExt cx="1544400" cy="0"/>
            </a:xfrm>
          </p:grpSpPr>
          <p:cxnSp>
            <p:nvCxnSpPr>
              <p:cNvPr id="10564" name="Google Shape;10564;p115"/>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565" name="Google Shape;10565;p115"/>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566" name="Google Shape;10566;p115"/>
            <p:cNvGrpSpPr/>
            <p:nvPr/>
          </p:nvGrpSpPr>
          <p:grpSpPr>
            <a:xfrm>
              <a:off x="4273350" y="2271969"/>
              <a:ext cx="1433821" cy="0"/>
              <a:chOff x="5224975" y="2962250"/>
              <a:chExt cx="1544400" cy="0"/>
            </a:xfrm>
          </p:grpSpPr>
          <p:cxnSp>
            <p:nvCxnSpPr>
              <p:cNvPr id="10567" name="Google Shape;10567;p115"/>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568" name="Google Shape;10568;p115"/>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569" name="Google Shape;10569;p115"/>
          <p:cNvGrpSpPr/>
          <p:nvPr/>
        </p:nvGrpSpPr>
        <p:grpSpPr>
          <a:xfrm>
            <a:off x="4279126" y="1183036"/>
            <a:ext cx="1430711" cy="743389"/>
            <a:chOff x="5159450" y="1919950"/>
            <a:chExt cx="1541050" cy="862500"/>
          </a:xfrm>
        </p:grpSpPr>
        <p:sp>
          <p:nvSpPr>
            <p:cNvPr id="10570" name="Google Shape;10570;p115"/>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571" name="Google Shape;10571;p115"/>
            <p:cNvGrpSpPr/>
            <p:nvPr/>
          </p:nvGrpSpPr>
          <p:grpSpPr>
            <a:xfrm>
              <a:off x="5159450" y="1919950"/>
              <a:ext cx="1541050" cy="862500"/>
              <a:chOff x="5159450" y="1919950"/>
              <a:chExt cx="1541050" cy="862500"/>
            </a:xfrm>
          </p:grpSpPr>
          <p:cxnSp>
            <p:nvCxnSpPr>
              <p:cNvPr id="10572" name="Google Shape;10572;p115"/>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573" name="Google Shape;10573;p115"/>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574" name="Google Shape;10574;p115"/>
          <p:cNvGrpSpPr/>
          <p:nvPr/>
        </p:nvGrpSpPr>
        <p:grpSpPr>
          <a:xfrm>
            <a:off x="4269239" y="2406364"/>
            <a:ext cx="1450484" cy="1052087"/>
            <a:chOff x="5230575" y="1554475"/>
            <a:chExt cx="2137150" cy="1550150"/>
          </a:xfrm>
        </p:grpSpPr>
        <p:sp>
          <p:nvSpPr>
            <p:cNvPr id="10575" name="Google Shape;10575;p115"/>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15"/>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15"/>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15"/>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15"/>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15"/>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15"/>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15"/>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15"/>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15"/>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15"/>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15"/>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15"/>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115"/>
          <p:cNvGrpSpPr/>
          <p:nvPr/>
        </p:nvGrpSpPr>
        <p:grpSpPr>
          <a:xfrm rot="10800000">
            <a:off x="4285790" y="3498553"/>
            <a:ext cx="1417383" cy="887946"/>
            <a:chOff x="5645403" y="2920021"/>
            <a:chExt cx="2650800" cy="2180614"/>
          </a:xfrm>
        </p:grpSpPr>
        <p:sp>
          <p:nvSpPr>
            <p:cNvPr id="10589" name="Google Shape;10589;p115"/>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90" name="Google Shape;10590;p115"/>
            <p:cNvCxnSpPr>
              <a:stCxn id="10589"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591" name="Google Shape;10591;p115"/>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92" name="Google Shape;10592;p115"/>
            <p:cNvCxnSpPr>
              <a:endCxn id="10591"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0593" name="Google Shape;10593;p115"/>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94" name="Google Shape;10594;p115"/>
            <p:cNvCxnSpPr>
              <a:stCxn id="10593"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595" name="Google Shape;10595;p115"/>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96" name="Google Shape;10596;p115"/>
            <p:cNvCxnSpPr>
              <a:endCxn id="10595"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597" name="Google Shape;10597;p115"/>
          <p:cNvGrpSpPr/>
          <p:nvPr/>
        </p:nvGrpSpPr>
        <p:grpSpPr>
          <a:xfrm>
            <a:off x="7386150" y="2401908"/>
            <a:ext cx="1071743" cy="1021579"/>
            <a:chOff x="7189833" y="2022667"/>
            <a:chExt cx="1251159" cy="1192597"/>
          </a:xfrm>
        </p:grpSpPr>
        <p:sp>
          <p:nvSpPr>
            <p:cNvPr id="10598" name="Google Shape;10598;p115"/>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15"/>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15"/>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15"/>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2" name="Google Shape;10602;p115"/>
          <p:cNvGrpSpPr/>
          <p:nvPr/>
        </p:nvGrpSpPr>
        <p:grpSpPr>
          <a:xfrm>
            <a:off x="727421" y="2828315"/>
            <a:ext cx="1695374" cy="1560837"/>
            <a:chOff x="727421" y="2828315"/>
            <a:chExt cx="1695374" cy="1560837"/>
          </a:xfrm>
        </p:grpSpPr>
        <p:grpSp>
          <p:nvGrpSpPr>
            <p:cNvPr id="10603" name="Google Shape;10603;p115"/>
            <p:cNvGrpSpPr/>
            <p:nvPr/>
          </p:nvGrpSpPr>
          <p:grpSpPr>
            <a:xfrm>
              <a:off x="819108" y="2882501"/>
              <a:ext cx="103104" cy="1426186"/>
              <a:chOff x="4674013" y="3100904"/>
              <a:chExt cx="122758" cy="1698043"/>
            </a:xfrm>
          </p:grpSpPr>
          <p:sp>
            <p:nvSpPr>
              <p:cNvPr id="10604" name="Google Shape;10604;p115"/>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15"/>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15"/>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15"/>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15"/>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15"/>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15"/>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1" name="Google Shape;10611;p115"/>
            <p:cNvGrpSpPr/>
            <p:nvPr/>
          </p:nvGrpSpPr>
          <p:grpSpPr>
            <a:xfrm>
              <a:off x="1062475" y="2882501"/>
              <a:ext cx="103104" cy="1426186"/>
              <a:chOff x="4940438" y="3100904"/>
              <a:chExt cx="122758" cy="1698043"/>
            </a:xfrm>
          </p:grpSpPr>
          <p:sp>
            <p:nvSpPr>
              <p:cNvPr id="10612" name="Google Shape;10612;p115"/>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15"/>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15"/>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15"/>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15"/>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15"/>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15"/>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9" name="Google Shape;10619;p115"/>
            <p:cNvGrpSpPr/>
            <p:nvPr/>
          </p:nvGrpSpPr>
          <p:grpSpPr>
            <a:xfrm>
              <a:off x="1299324" y="2882501"/>
              <a:ext cx="103104" cy="1426186"/>
              <a:chOff x="5206863" y="3100904"/>
              <a:chExt cx="122758" cy="1698043"/>
            </a:xfrm>
          </p:grpSpPr>
          <p:sp>
            <p:nvSpPr>
              <p:cNvPr id="10620" name="Google Shape;10620;p11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1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1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1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1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1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1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115"/>
            <p:cNvGrpSpPr/>
            <p:nvPr/>
          </p:nvGrpSpPr>
          <p:grpSpPr>
            <a:xfrm>
              <a:off x="1786057" y="2882501"/>
              <a:ext cx="103104" cy="1426186"/>
              <a:chOff x="6006138" y="3143629"/>
              <a:chExt cx="122758" cy="1698043"/>
            </a:xfrm>
          </p:grpSpPr>
          <p:sp>
            <p:nvSpPr>
              <p:cNvPr id="10628" name="Google Shape;10628;p11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1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1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1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1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1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1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5" name="Google Shape;10635;p115"/>
            <p:cNvGrpSpPr/>
            <p:nvPr/>
          </p:nvGrpSpPr>
          <p:grpSpPr>
            <a:xfrm>
              <a:off x="2029422" y="2882501"/>
              <a:ext cx="103104" cy="1426186"/>
              <a:chOff x="6805413" y="3100904"/>
              <a:chExt cx="122758" cy="1698043"/>
            </a:xfrm>
          </p:grpSpPr>
          <p:sp>
            <p:nvSpPr>
              <p:cNvPr id="10636" name="Google Shape;10636;p115"/>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15"/>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15"/>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15"/>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15"/>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15"/>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15"/>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3" name="Google Shape;10643;p115"/>
            <p:cNvGrpSpPr/>
            <p:nvPr/>
          </p:nvGrpSpPr>
          <p:grpSpPr>
            <a:xfrm>
              <a:off x="727421" y="2828315"/>
              <a:ext cx="1695374" cy="1560837"/>
              <a:chOff x="734799" y="2782450"/>
              <a:chExt cx="1571100" cy="1577400"/>
            </a:xfrm>
          </p:grpSpPr>
          <p:cxnSp>
            <p:nvCxnSpPr>
              <p:cNvPr id="10644" name="Google Shape;10644;p115"/>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645" name="Google Shape;10645;p115"/>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646" name="Google Shape;10646;p115"/>
            <p:cNvGrpSpPr/>
            <p:nvPr/>
          </p:nvGrpSpPr>
          <p:grpSpPr>
            <a:xfrm>
              <a:off x="2272795" y="2882501"/>
              <a:ext cx="103104" cy="1426186"/>
              <a:chOff x="5206863" y="3100904"/>
              <a:chExt cx="122758" cy="1698043"/>
            </a:xfrm>
          </p:grpSpPr>
          <p:sp>
            <p:nvSpPr>
              <p:cNvPr id="10647" name="Google Shape;10647;p115"/>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15"/>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15"/>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15"/>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15"/>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15"/>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15"/>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4" name="Google Shape;10654;p115"/>
            <p:cNvGrpSpPr/>
            <p:nvPr/>
          </p:nvGrpSpPr>
          <p:grpSpPr>
            <a:xfrm>
              <a:off x="1542694" y="2882501"/>
              <a:ext cx="103104" cy="1426186"/>
              <a:chOff x="6006138" y="3143629"/>
              <a:chExt cx="122758" cy="1698043"/>
            </a:xfrm>
          </p:grpSpPr>
          <p:sp>
            <p:nvSpPr>
              <p:cNvPr id="10655" name="Google Shape;10655;p115"/>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15"/>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15"/>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15"/>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15"/>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15"/>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15"/>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62" name="Google Shape;10662;p115"/>
          <p:cNvGrpSpPr/>
          <p:nvPr/>
        </p:nvGrpSpPr>
        <p:grpSpPr>
          <a:xfrm>
            <a:off x="5936000" y="2405887"/>
            <a:ext cx="1248543" cy="1025319"/>
            <a:chOff x="5183758" y="1210600"/>
            <a:chExt cx="3605380" cy="2960783"/>
          </a:xfrm>
        </p:grpSpPr>
        <p:sp>
          <p:nvSpPr>
            <p:cNvPr id="10663" name="Google Shape;10663;p115"/>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15"/>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15"/>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15"/>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67" name="Google Shape;10667;p115"/>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668" name="Google Shape;10668;p115"/>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669" name="Google Shape;10669;p115"/>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670" name="Google Shape;10670;p115"/>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671" name="Google Shape;10671;p115"/>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115"/>
          <p:cNvGrpSpPr/>
          <p:nvPr/>
        </p:nvGrpSpPr>
        <p:grpSpPr>
          <a:xfrm>
            <a:off x="5793062" y="3544204"/>
            <a:ext cx="2664831" cy="843440"/>
            <a:chOff x="5916567" y="1099697"/>
            <a:chExt cx="2556683" cy="809211"/>
          </a:xfrm>
        </p:grpSpPr>
        <p:sp>
          <p:nvSpPr>
            <p:cNvPr id="10673" name="Google Shape;10673;p115"/>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15"/>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15"/>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15"/>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15"/>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15"/>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15"/>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15"/>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115"/>
          <p:cNvGrpSpPr/>
          <p:nvPr/>
        </p:nvGrpSpPr>
        <p:grpSpPr>
          <a:xfrm>
            <a:off x="5900602" y="1193063"/>
            <a:ext cx="1299851" cy="1023338"/>
            <a:chOff x="5900602" y="1193063"/>
            <a:chExt cx="1299851" cy="1023338"/>
          </a:xfrm>
        </p:grpSpPr>
        <p:grpSp>
          <p:nvGrpSpPr>
            <p:cNvPr id="10682" name="Google Shape;10682;p115"/>
            <p:cNvGrpSpPr/>
            <p:nvPr/>
          </p:nvGrpSpPr>
          <p:grpSpPr>
            <a:xfrm>
              <a:off x="6743564" y="1193063"/>
              <a:ext cx="456889" cy="700379"/>
              <a:chOff x="6743564" y="1193063"/>
              <a:chExt cx="456889" cy="700379"/>
            </a:xfrm>
          </p:grpSpPr>
          <p:grpSp>
            <p:nvGrpSpPr>
              <p:cNvPr id="10683" name="Google Shape;10683;p115"/>
              <p:cNvGrpSpPr/>
              <p:nvPr/>
            </p:nvGrpSpPr>
            <p:grpSpPr>
              <a:xfrm>
                <a:off x="6743564" y="1690731"/>
                <a:ext cx="214402" cy="202710"/>
                <a:chOff x="6743564" y="1690731"/>
                <a:chExt cx="214402" cy="202710"/>
              </a:xfrm>
            </p:grpSpPr>
            <p:sp>
              <p:nvSpPr>
                <p:cNvPr id="10684" name="Google Shape;10684;p115"/>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15"/>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115"/>
              <p:cNvGrpSpPr/>
              <p:nvPr/>
            </p:nvGrpSpPr>
            <p:grpSpPr>
              <a:xfrm>
                <a:off x="6915505" y="1193063"/>
                <a:ext cx="284947" cy="589637"/>
                <a:chOff x="6915505" y="1193063"/>
                <a:chExt cx="284947" cy="589637"/>
              </a:xfrm>
            </p:grpSpPr>
            <p:sp>
              <p:nvSpPr>
                <p:cNvPr id="10687" name="Google Shape;10687;p115"/>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88" name="Google Shape;10688;p115"/>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689" name="Google Shape;10689;p115"/>
            <p:cNvGrpSpPr/>
            <p:nvPr/>
          </p:nvGrpSpPr>
          <p:grpSpPr>
            <a:xfrm>
              <a:off x="6520337" y="1193063"/>
              <a:ext cx="341815" cy="801589"/>
              <a:chOff x="6520337" y="1193063"/>
              <a:chExt cx="341815" cy="801589"/>
            </a:xfrm>
          </p:grpSpPr>
          <p:grpSp>
            <p:nvGrpSpPr>
              <p:cNvPr id="10690" name="Google Shape;10690;p115"/>
              <p:cNvGrpSpPr/>
              <p:nvPr/>
            </p:nvGrpSpPr>
            <p:grpSpPr>
              <a:xfrm>
                <a:off x="6520337" y="1589527"/>
                <a:ext cx="213950" cy="405125"/>
                <a:chOff x="6520337" y="1589527"/>
                <a:chExt cx="213950" cy="405125"/>
              </a:xfrm>
            </p:grpSpPr>
            <p:sp>
              <p:nvSpPr>
                <p:cNvPr id="10691" name="Google Shape;10691;p115"/>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15"/>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3" name="Google Shape;10693;p115"/>
              <p:cNvGrpSpPr/>
              <p:nvPr/>
            </p:nvGrpSpPr>
            <p:grpSpPr>
              <a:xfrm>
                <a:off x="6577204" y="1193063"/>
                <a:ext cx="284947" cy="453562"/>
                <a:chOff x="6577204" y="1193063"/>
                <a:chExt cx="284947" cy="453562"/>
              </a:xfrm>
            </p:grpSpPr>
            <p:sp>
              <p:nvSpPr>
                <p:cNvPr id="10694" name="Google Shape;10694;p115"/>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695" name="Google Shape;10695;p115"/>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696" name="Google Shape;10696;p115"/>
            <p:cNvGrpSpPr/>
            <p:nvPr/>
          </p:nvGrpSpPr>
          <p:grpSpPr>
            <a:xfrm>
              <a:off x="6238903" y="1193063"/>
              <a:ext cx="300475" cy="901782"/>
              <a:chOff x="6238903" y="1193063"/>
              <a:chExt cx="300475" cy="901782"/>
            </a:xfrm>
          </p:grpSpPr>
          <p:grpSp>
            <p:nvGrpSpPr>
              <p:cNvPr id="10697" name="Google Shape;10697;p115"/>
              <p:cNvGrpSpPr/>
              <p:nvPr/>
            </p:nvGrpSpPr>
            <p:grpSpPr>
              <a:xfrm>
                <a:off x="6290865" y="1489315"/>
                <a:ext cx="248514" cy="605530"/>
                <a:chOff x="6290865" y="1489315"/>
                <a:chExt cx="248514" cy="605530"/>
              </a:xfrm>
            </p:grpSpPr>
            <p:sp>
              <p:nvSpPr>
                <p:cNvPr id="10698" name="Google Shape;10698;p115"/>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15"/>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115"/>
              <p:cNvGrpSpPr/>
              <p:nvPr/>
            </p:nvGrpSpPr>
            <p:grpSpPr>
              <a:xfrm>
                <a:off x="6238903" y="1193063"/>
                <a:ext cx="284947" cy="327512"/>
                <a:chOff x="6238903" y="1193063"/>
                <a:chExt cx="284947" cy="327512"/>
              </a:xfrm>
            </p:grpSpPr>
            <p:sp>
              <p:nvSpPr>
                <p:cNvPr id="10701" name="Google Shape;10701;p115"/>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02" name="Google Shape;10702;p115"/>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703" name="Google Shape;10703;p115"/>
            <p:cNvGrpSpPr/>
            <p:nvPr/>
          </p:nvGrpSpPr>
          <p:grpSpPr>
            <a:xfrm>
              <a:off x="5900602" y="1193063"/>
              <a:ext cx="444345" cy="1023338"/>
              <a:chOff x="5900602" y="1193063"/>
              <a:chExt cx="444345" cy="1023338"/>
            </a:xfrm>
          </p:grpSpPr>
          <p:grpSp>
            <p:nvGrpSpPr>
              <p:cNvPr id="10704" name="Google Shape;10704;p115"/>
              <p:cNvGrpSpPr/>
              <p:nvPr/>
            </p:nvGrpSpPr>
            <p:grpSpPr>
              <a:xfrm>
                <a:off x="6046501" y="1367785"/>
                <a:ext cx="298446" cy="848616"/>
                <a:chOff x="6046501" y="1367785"/>
                <a:chExt cx="298446" cy="848616"/>
              </a:xfrm>
            </p:grpSpPr>
            <p:sp>
              <p:nvSpPr>
                <p:cNvPr id="10705" name="Google Shape;10705;p115"/>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15"/>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115"/>
              <p:cNvGrpSpPr/>
              <p:nvPr/>
            </p:nvGrpSpPr>
            <p:grpSpPr>
              <a:xfrm>
                <a:off x="5900602" y="1193063"/>
                <a:ext cx="284947" cy="182312"/>
                <a:chOff x="5900602" y="1193063"/>
                <a:chExt cx="284947" cy="182312"/>
              </a:xfrm>
            </p:grpSpPr>
            <p:sp>
              <p:nvSpPr>
                <p:cNvPr id="10708" name="Google Shape;10708;p115"/>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09" name="Google Shape;10709;p115"/>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710" name="Google Shape;10710;p115"/>
          <p:cNvGrpSpPr/>
          <p:nvPr/>
        </p:nvGrpSpPr>
        <p:grpSpPr>
          <a:xfrm>
            <a:off x="7238484" y="1193208"/>
            <a:ext cx="1219413" cy="1051365"/>
            <a:chOff x="7287122" y="1165658"/>
            <a:chExt cx="1219413" cy="1051365"/>
          </a:xfrm>
        </p:grpSpPr>
        <p:grpSp>
          <p:nvGrpSpPr>
            <p:cNvPr id="10711" name="Google Shape;10711;p115"/>
            <p:cNvGrpSpPr/>
            <p:nvPr/>
          </p:nvGrpSpPr>
          <p:grpSpPr>
            <a:xfrm>
              <a:off x="7287122" y="1969723"/>
              <a:ext cx="1219413" cy="247300"/>
              <a:chOff x="7287122" y="1969723"/>
              <a:chExt cx="1219413" cy="247300"/>
            </a:xfrm>
          </p:grpSpPr>
          <p:sp>
            <p:nvSpPr>
              <p:cNvPr id="10712" name="Google Shape;10712;p115"/>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3" name="Google Shape;10713;p115"/>
              <p:cNvGrpSpPr/>
              <p:nvPr/>
            </p:nvGrpSpPr>
            <p:grpSpPr>
              <a:xfrm>
                <a:off x="7287122" y="2063892"/>
                <a:ext cx="1151753" cy="73428"/>
                <a:chOff x="7287122" y="2063892"/>
                <a:chExt cx="1151753" cy="73428"/>
              </a:xfrm>
            </p:grpSpPr>
            <p:sp>
              <p:nvSpPr>
                <p:cNvPr id="10714" name="Google Shape;10714;p115"/>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15" name="Google Shape;10715;p115"/>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716" name="Google Shape;10716;p115"/>
            <p:cNvGrpSpPr/>
            <p:nvPr/>
          </p:nvGrpSpPr>
          <p:grpSpPr>
            <a:xfrm>
              <a:off x="7287122" y="1712201"/>
              <a:ext cx="1219403" cy="246767"/>
              <a:chOff x="7287122" y="1712201"/>
              <a:chExt cx="1219403" cy="246767"/>
            </a:xfrm>
          </p:grpSpPr>
          <p:sp>
            <p:nvSpPr>
              <p:cNvPr id="10717" name="Google Shape;10717;p115"/>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8" name="Google Shape;10718;p115"/>
              <p:cNvGrpSpPr/>
              <p:nvPr/>
            </p:nvGrpSpPr>
            <p:grpSpPr>
              <a:xfrm>
                <a:off x="7287122" y="1842861"/>
                <a:ext cx="1005303" cy="73419"/>
                <a:chOff x="7287122" y="1842861"/>
                <a:chExt cx="1005303" cy="73419"/>
              </a:xfrm>
            </p:grpSpPr>
            <p:sp>
              <p:nvSpPr>
                <p:cNvPr id="10719" name="Google Shape;10719;p115"/>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20" name="Google Shape;10720;p115"/>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721" name="Google Shape;10721;p115"/>
            <p:cNvGrpSpPr/>
            <p:nvPr/>
          </p:nvGrpSpPr>
          <p:grpSpPr>
            <a:xfrm>
              <a:off x="7287122" y="1447520"/>
              <a:ext cx="1219403" cy="286667"/>
              <a:chOff x="7287122" y="1447520"/>
              <a:chExt cx="1219403" cy="286667"/>
            </a:xfrm>
          </p:grpSpPr>
          <p:sp>
            <p:nvSpPr>
              <p:cNvPr id="10722" name="Google Shape;10722;p115"/>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3" name="Google Shape;10723;p115"/>
              <p:cNvGrpSpPr/>
              <p:nvPr/>
            </p:nvGrpSpPr>
            <p:grpSpPr>
              <a:xfrm>
                <a:off x="7287122" y="1581977"/>
                <a:ext cx="852803" cy="73428"/>
                <a:chOff x="7287122" y="1581977"/>
                <a:chExt cx="852803" cy="73428"/>
              </a:xfrm>
            </p:grpSpPr>
            <p:sp>
              <p:nvSpPr>
                <p:cNvPr id="10724" name="Google Shape;10724;p115"/>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25" name="Google Shape;10725;p115"/>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726" name="Google Shape;10726;p115"/>
            <p:cNvGrpSpPr/>
            <p:nvPr/>
          </p:nvGrpSpPr>
          <p:grpSpPr>
            <a:xfrm>
              <a:off x="7287122" y="1165658"/>
              <a:ext cx="1219403" cy="344253"/>
              <a:chOff x="7287122" y="1165658"/>
              <a:chExt cx="1219403" cy="344253"/>
            </a:xfrm>
          </p:grpSpPr>
          <p:sp>
            <p:nvSpPr>
              <p:cNvPr id="10727" name="Google Shape;10727;p115"/>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8" name="Google Shape;10728;p115"/>
              <p:cNvGrpSpPr/>
              <p:nvPr/>
            </p:nvGrpSpPr>
            <p:grpSpPr>
              <a:xfrm>
                <a:off x="7287122" y="1341025"/>
                <a:ext cx="695703" cy="73419"/>
                <a:chOff x="7287122" y="1341025"/>
                <a:chExt cx="695703" cy="73419"/>
              </a:xfrm>
            </p:grpSpPr>
            <p:sp>
              <p:nvSpPr>
                <p:cNvPr id="10729" name="Google Shape;10729;p115"/>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30" name="Google Shape;10730;p115"/>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0734" name="Shape 10734"/>
        <p:cNvGrpSpPr/>
        <p:nvPr/>
      </p:nvGrpSpPr>
      <p:grpSpPr>
        <a:xfrm>
          <a:off x="0" y="0"/>
          <a:ext cx="0" cy="0"/>
          <a:chOff x="0" y="0"/>
          <a:chExt cx="0" cy="0"/>
        </a:xfrm>
      </p:grpSpPr>
      <p:sp>
        <p:nvSpPr>
          <p:cNvPr id="10735" name="Google Shape;10735;p11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736" name="Google Shape;10736;p116"/>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737" name="Google Shape;10737;p116"/>
          <p:cNvGrpSpPr/>
          <p:nvPr/>
        </p:nvGrpSpPr>
        <p:grpSpPr>
          <a:xfrm>
            <a:off x="866243" y="2291587"/>
            <a:ext cx="415546" cy="355053"/>
            <a:chOff x="866243" y="2291587"/>
            <a:chExt cx="415546" cy="355053"/>
          </a:xfrm>
        </p:grpSpPr>
        <p:sp>
          <p:nvSpPr>
            <p:cNvPr id="10738" name="Google Shape;10738;p116"/>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16"/>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16"/>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16"/>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16"/>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3" name="Google Shape;10743;p116"/>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4" name="Google Shape;10744;p116"/>
          <p:cNvGrpSpPr/>
          <p:nvPr/>
        </p:nvGrpSpPr>
        <p:grpSpPr>
          <a:xfrm>
            <a:off x="1958520" y="2302574"/>
            <a:ext cx="359213" cy="327807"/>
            <a:chOff x="1958520" y="2302574"/>
            <a:chExt cx="359213" cy="327807"/>
          </a:xfrm>
        </p:grpSpPr>
        <p:sp>
          <p:nvSpPr>
            <p:cNvPr id="10745" name="Google Shape;10745;p116"/>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16"/>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16"/>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116"/>
          <p:cNvGrpSpPr/>
          <p:nvPr/>
        </p:nvGrpSpPr>
        <p:grpSpPr>
          <a:xfrm>
            <a:off x="2579882" y="2287427"/>
            <a:ext cx="207582" cy="359594"/>
            <a:chOff x="2656082" y="2287427"/>
            <a:chExt cx="207582" cy="359594"/>
          </a:xfrm>
        </p:grpSpPr>
        <p:sp>
          <p:nvSpPr>
            <p:cNvPr id="10749" name="Google Shape;10749;p116"/>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16"/>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16"/>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16"/>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3" name="Google Shape;10753;p116"/>
          <p:cNvGrpSpPr/>
          <p:nvPr/>
        </p:nvGrpSpPr>
        <p:grpSpPr>
          <a:xfrm>
            <a:off x="3049653" y="2321468"/>
            <a:ext cx="362991" cy="290018"/>
            <a:chOff x="3049653" y="2321468"/>
            <a:chExt cx="362991" cy="290018"/>
          </a:xfrm>
        </p:grpSpPr>
        <p:sp>
          <p:nvSpPr>
            <p:cNvPr id="10754" name="Google Shape;10754;p116"/>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16"/>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16"/>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16"/>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8" name="Google Shape;10758;p116"/>
          <p:cNvGrpSpPr/>
          <p:nvPr/>
        </p:nvGrpSpPr>
        <p:grpSpPr>
          <a:xfrm>
            <a:off x="3564243" y="2289904"/>
            <a:ext cx="422342" cy="355243"/>
            <a:chOff x="3564243" y="2289904"/>
            <a:chExt cx="422342" cy="355243"/>
          </a:xfrm>
        </p:grpSpPr>
        <p:sp>
          <p:nvSpPr>
            <p:cNvPr id="10759" name="Google Shape;10759;p116"/>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16"/>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16"/>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16"/>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16"/>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4" name="Google Shape;10764;p116"/>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5" name="Google Shape;10765;p116"/>
          <p:cNvGrpSpPr/>
          <p:nvPr/>
        </p:nvGrpSpPr>
        <p:grpSpPr>
          <a:xfrm>
            <a:off x="4687894" y="2289713"/>
            <a:ext cx="359594" cy="353909"/>
            <a:chOff x="4687894" y="2289713"/>
            <a:chExt cx="359594" cy="353909"/>
          </a:xfrm>
        </p:grpSpPr>
        <p:sp>
          <p:nvSpPr>
            <p:cNvPr id="10766" name="Google Shape;10766;p116"/>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16"/>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16"/>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9" name="Google Shape;10769;p116"/>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0" name="Google Shape;10770;p116"/>
          <p:cNvGrpSpPr/>
          <p:nvPr/>
        </p:nvGrpSpPr>
        <p:grpSpPr>
          <a:xfrm>
            <a:off x="6372624" y="2308227"/>
            <a:ext cx="263567" cy="317614"/>
            <a:chOff x="6421399" y="2308227"/>
            <a:chExt cx="263567" cy="317614"/>
          </a:xfrm>
        </p:grpSpPr>
        <p:sp>
          <p:nvSpPr>
            <p:cNvPr id="10771" name="Google Shape;10771;p116"/>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16"/>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16"/>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16"/>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116"/>
          <p:cNvGrpSpPr/>
          <p:nvPr/>
        </p:nvGrpSpPr>
        <p:grpSpPr>
          <a:xfrm>
            <a:off x="6870193" y="2295620"/>
            <a:ext cx="360356" cy="343462"/>
            <a:chOff x="6870193" y="2295620"/>
            <a:chExt cx="360356" cy="343462"/>
          </a:xfrm>
        </p:grpSpPr>
        <p:sp>
          <p:nvSpPr>
            <p:cNvPr id="10776" name="Google Shape;10776;p116"/>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16"/>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8" name="Google Shape;10778;p116"/>
          <p:cNvGrpSpPr/>
          <p:nvPr/>
        </p:nvGrpSpPr>
        <p:grpSpPr>
          <a:xfrm>
            <a:off x="7441465" y="2302860"/>
            <a:ext cx="342192" cy="327140"/>
            <a:chOff x="7441465" y="2302860"/>
            <a:chExt cx="342192" cy="327140"/>
          </a:xfrm>
        </p:grpSpPr>
        <p:sp>
          <p:nvSpPr>
            <p:cNvPr id="10779" name="Google Shape;10779;p116"/>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16"/>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116"/>
          <p:cNvGrpSpPr/>
          <p:nvPr/>
        </p:nvGrpSpPr>
        <p:grpSpPr>
          <a:xfrm>
            <a:off x="7989683" y="2350207"/>
            <a:ext cx="332761" cy="234066"/>
            <a:chOff x="7989683" y="2350207"/>
            <a:chExt cx="332761" cy="234066"/>
          </a:xfrm>
        </p:grpSpPr>
        <p:sp>
          <p:nvSpPr>
            <p:cNvPr id="10782" name="Google Shape;10782;p116"/>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16"/>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16"/>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16"/>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16"/>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16"/>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8" name="Google Shape;10788;p116"/>
          <p:cNvGrpSpPr/>
          <p:nvPr/>
        </p:nvGrpSpPr>
        <p:grpSpPr>
          <a:xfrm>
            <a:off x="5823294" y="2309751"/>
            <a:ext cx="315327" cy="314978"/>
            <a:chOff x="5823294" y="2309751"/>
            <a:chExt cx="315327" cy="314978"/>
          </a:xfrm>
        </p:grpSpPr>
        <p:sp>
          <p:nvSpPr>
            <p:cNvPr id="10789" name="Google Shape;10789;p116"/>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16"/>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16"/>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16"/>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16"/>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16"/>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16"/>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16"/>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16"/>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16"/>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16"/>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16"/>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16"/>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16"/>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16"/>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16"/>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16"/>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116"/>
          <p:cNvGrpSpPr/>
          <p:nvPr/>
        </p:nvGrpSpPr>
        <p:grpSpPr>
          <a:xfrm>
            <a:off x="2497275" y="2744159"/>
            <a:ext cx="370930" cy="370549"/>
            <a:chOff x="2497275" y="2744159"/>
            <a:chExt cx="370930" cy="370549"/>
          </a:xfrm>
        </p:grpSpPr>
        <p:sp>
          <p:nvSpPr>
            <p:cNvPr id="10807" name="Google Shape;10807;p116"/>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16"/>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16"/>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16"/>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16"/>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16"/>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116"/>
          <p:cNvGrpSpPr/>
          <p:nvPr/>
        </p:nvGrpSpPr>
        <p:grpSpPr>
          <a:xfrm>
            <a:off x="860940" y="2746477"/>
            <a:ext cx="371883" cy="365691"/>
            <a:chOff x="860940" y="2746477"/>
            <a:chExt cx="371883" cy="365691"/>
          </a:xfrm>
        </p:grpSpPr>
        <p:sp>
          <p:nvSpPr>
            <p:cNvPr id="10814" name="Google Shape;10814;p116"/>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16"/>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16"/>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16"/>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16"/>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116"/>
          <p:cNvGrpSpPr/>
          <p:nvPr/>
        </p:nvGrpSpPr>
        <p:grpSpPr>
          <a:xfrm>
            <a:off x="1493849" y="2775533"/>
            <a:ext cx="283985" cy="341080"/>
            <a:chOff x="1493849" y="2775533"/>
            <a:chExt cx="283985" cy="341080"/>
          </a:xfrm>
        </p:grpSpPr>
        <p:sp>
          <p:nvSpPr>
            <p:cNvPr id="10820" name="Google Shape;10820;p116"/>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16"/>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116"/>
          <p:cNvGrpSpPr/>
          <p:nvPr/>
        </p:nvGrpSpPr>
        <p:grpSpPr>
          <a:xfrm>
            <a:off x="1952836" y="2774422"/>
            <a:ext cx="372835" cy="342573"/>
            <a:chOff x="1952836" y="2774422"/>
            <a:chExt cx="372835" cy="342573"/>
          </a:xfrm>
        </p:grpSpPr>
        <p:sp>
          <p:nvSpPr>
            <p:cNvPr id="10823" name="Google Shape;10823;p116"/>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16"/>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16"/>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6" name="Google Shape;10826;p116"/>
          <p:cNvGrpSpPr/>
          <p:nvPr/>
        </p:nvGrpSpPr>
        <p:grpSpPr>
          <a:xfrm>
            <a:off x="3079916" y="2744477"/>
            <a:ext cx="332729" cy="372518"/>
            <a:chOff x="3079916" y="2744477"/>
            <a:chExt cx="332729" cy="372518"/>
          </a:xfrm>
        </p:grpSpPr>
        <p:sp>
          <p:nvSpPr>
            <p:cNvPr id="10827" name="Google Shape;10827;p116"/>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16"/>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16"/>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0" name="Google Shape;10830;p116"/>
          <p:cNvGrpSpPr/>
          <p:nvPr/>
        </p:nvGrpSpPr>
        <p:grpSpPr>
          <a:xfrm>
            <a:off x="3620576" y="2745525"/>
            <a:ext cx="336889" cy="355592"/>
            <a:chOff x="3620576" y="2745525"/>
            <a:chExt cx="336889" cy="355592"/>
          </a:xfrm>
        </p:grpSpPr>
        <p:sp>
          <p:nvSpPr>
            <p:cNvPr id="10831" name="Google Shape;10831;p116"/>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16"/>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3" name="Google Shape;10833;p116"/>
          <p:cNvGrpSpPr/>
          <p:nvPr/>
        </p:nvGrpSpPr>
        <p:grpSpPr>
          <a:xfrm>
            <a:off x="4126815" y="2760704"/>
            <a:ext cx="380393" cy="363118"/>
            <a:chOff x="4126815" y="2760704"/>
            <a:chExt cx="380393" cy="363118"/>
          </a:xfrm>
        </p:grpSpPr>
        <p:sp>
          <p:nvSpPr>
            <p:cNvPr id="10834" name="Google Shape;10834;p116"/>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16"/>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16"/>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16"/>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8" name="Google Shape;10838;p116"/>
          <p:cNvGrpSpPr/>
          <p:nvPr/>
        </p:nvGrpSpPr>
        <p:grpSpPr>
          <a:xfrm>
            <a:off x="4675986" y="2745684"/>
            <a:ext cx="381346" cy="368644"/>
            <a:chOff x="4675986" y="2745684"/>
            <a:chExt cx="381346" cy="368644"/>
          </a:xfrm>
        </p:grpSpPr>
        <p:sp>
          <p:nvSpPr>
            <p:cNvPr id="10839" name="Google Shape;10839;p116"/>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16"/>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1" name="Google Shape;10841;p116"/>
          <p:cNvGrpSpPr/>
          <p:nvPr/>
        </p:nvGrpSpPr>
        <p:grpSpPr>
          <a:xfrm>
            <a:off x="5220616" y="2791061"/>
            <a:ext cx="373185" cy="302466"/>
            <a:chOff x="5220616" y="2791061"/>
            <a:chExt cx="373185" cy="302466"/>
          </a:xfrm>
        </p:grpSpPr>
        <p:sp>
          <p:nvSpPr>
            <p:cNvPr id="10842" name="Google Shape;10842;p116"/>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16"/>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16"/>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16"/>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16"/>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16"/>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16"/>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16"/>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16"/>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16"/>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16"/>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16"/>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116"/>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16"/>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16"/>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16"/>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16"/>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16"/>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116"/>
          <p:cNvGrpSpPr/>
          <p:nvPr/>
        </p:nvGrpSpPr>
        <p:grpSpPr>
          <a:xfrm>
            <a:off x="5788661" y="2772517"/>
            <a:ext cx="284366" cy="344097"/>
            <a:chOff x="5864861" y="2772517"/>
            <a:chExt cx="284366" cy="344097"/>
          </a:xfrm>
        </p:grpSpPr>
        <p:sp>
          <p:nvSpPr>
            <p:cNvPr id="10861" name="Google Shape;10861;p116"/>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16"/>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16"/>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16"/>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16"/>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16"/>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7" name="Google Shape;10867;p116"/>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8" name="Google Shape;10868;p116"/>
          <p:cNvGrpSpPr/>
          <p:nvPr/>
        </p:nvGrpSpPr>
        <p:grpSpPr>
          <a:xfrm>
            <a:off x="6974158" y="2789537"/>
            <a:ext cx="255247" cy="327458"/>
            <a:chOff x="6974158" y="2789537"/>
            <a:chExt cx="255247" cy="327458"/>
          </a:xfrm>
        </p:grpSpPr>
        <p:sp>
          <p:nvSpPr>
            <p:cNvPr id="10869" name="Google Shape;10869;p116"/>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16"/>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16"/>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16"/>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16"/>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16"/>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116"/>
          <p:cNvGrpSpPr/>
          <p:nvPr/>
        </p:nvGrpSpPr>
        <p:grpSpPr>
          <a:xfrm>
            <a:off x="7530697" y="2790299"/>
            <a:ext cx="244291" cy="326314"/>
            <a:chOff x="7530697" y="2790299"/>
            <a:chExt cx="244291" cy="326314"/>
          </a:xfrm>
        </p:grpSpPr>
        <p:sp>
          <p:nvSpPr>
            <p:cNvPr id="10876" name="Google Shape;10876;p116"/>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16"/>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16"/>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16"/>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16"/>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16"/>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116"/>
          <p:cNvGrpSpPr/>
          <p:nvPr/>
        </p:nvGrpSpPr>
        <p:grpSpPr>
          <a:xfrm>
            <a:off x="7988191" y="2832248"/>
            <a:ext cx="332348" cy="283985"/>
            <a:chOff x="7988191" y="2832248"/>
            <a:chExt cx="332348" cy="283985"/>
          </a:xfrm>
        </p:grpSpPr>
        <p:sp>
          <p:nvSpPr>
            <p:cNvPr id="10883" name="Google Shape;10883;p116"/>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16"/>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16"/>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6" name="Google Shape;10886;p116"/>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7" name="Google Shape;10887;p116"/>
          <p:cNvGrpSpPr/>
          <p:nvPr/>
        </p:nvGrpSpPr>
        <p:grpSpPr>
          <a:xfrm>
            <a:off x="3588440" y="3258368"/>
            <a:ext cx="364484" cy="262423"/>
            <a:chOff x="3588440" y="3258368"/>
            <a:chExt cx="364484" cy="262423"/>
          </a:xfrm>
        </p:grpSpPr>
        <p:sp>
          <p:nvSpPr>
            <p:cNvPr id="10888" name="Google Shape;10888;p116"/>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16"/>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16"/>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16"/>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16"/>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16"/>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94" name="Google Shape;10894;p116"/>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5" name="Google Shape;10895;p116"/>
          <p:cNvGrpSpPr/>
          <p:nvPr/>
        </p:nvGrpSpPr>
        <p:grpSpPr>
          <a:xfrm>
            <a:off x="5765817" y="3227724"/>
            <a:ext cx="364865" cy="324822"/>
            <a:chOff x="5765817" y="3227724"/>
            <a:chExt cx="364865" cy="324822"/>
          </a:xfrm>
        </p:grpSpPr>
        <p:sp>
          <p:nvSpPr>
            <p:cNvPr id="10896" name="Google Shape;10896;p116"/>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16"/>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16"/>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9" name="Google Shape;10899;p116"/>
          <p:cNvGrpSpPr/>
          <p:nvPr/>
        </p:nvGrpSpPr>
        <p:grpSpPr>
          <a:xfrm>
            <a:off x="6228583" y="3237664"/>
            <a:ext cx="446539" cy="303895"/>
            <a:chOff x="6228583" y="3237664"/>
            <a:chExt cx="446539" cy="303895"/>
          </a:xfrm>
        </p:grpSpPr>
        <p:sp>
          <p:nvSpPr>
            <p:cNvPr id="10900" name="Google Shape;10900;p116"/>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16"/>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16"/>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16"/>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16"/>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16"/>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16"/>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16"/>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16"/>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16"/>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16"/>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16"/>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16"/>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16"/>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16"/>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16"/>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16"/>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116"/>
          <p:cNvGrpSpPr/>
          <p:nvPr/>
        </p:nvGrpSpPr>
        <p:grpSpPr>
          <a:xfrm>
            <a:off x="865862" y="3207306"/>
            <a:ext cx="364484" cy="364897"/>
            <a:chOff x="865862" y="3207306"/>
            <a:chExt cx="364484" cy="364897"/>
          </a:xfrm>
        </p:grpSpPr>
        <p:sp>
          <p:nvSpPr>
            <p:cNvPr id="10918" name="Google Shape;10918;p116"/>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16"/>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16"/>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16"/>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16"/>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16"/>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16"/>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16"/>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16"/>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16"/>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16"/>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16"/>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16"/>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16"/>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116"/>
          <p:cNvGrpSpPr/>
          <p:nvPr/>
        </p:nvGrpSpPr>
        <p:grpSpPr>
          <a:xfrm>
            <a:off x="1404617" y="3226962"/>
            <a:ext cx="370168" cy="325965"/>
            <a:chOff x="1404617" y="3226962"/>
            <a:chExt cx="370168" cy="325965"/>
          </a:xfrm>
        </p:grpSpPr>
        <p:sp>
          <p:nvSpPr>
            <p:cNvPr id="10933" name="Google Shape;10933;p116"/>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16"/>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16"/>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16"/>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16"/>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16"/>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16"/>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16"/>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16"/>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2" name="Google Shape;10942;p116"/>
          <p:cNvGrpSpPr/>
          <p:nvPr/>
        </p:nvGrpSpPr>
        <p:grpSpPr>
          <a:xfrm>
            <a:off x="1954741" y="3212419"/>
            <a:ext cx="366389" cy="354481"/>
            <a:chOff x="1954741" y="3212419"/>
            <a:chExt cx="366389" cy="354481"/>
          </a:xfrm>
        </p:grpSpPr>
        <p:sp>
          <p:nvSpPr>
            <p:cNvPr id="10943" name="Google Shape;10943;p116"/>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16"/>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16"/>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16"/>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16"/>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16"/>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16"/>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116"/>
          <p:cNvGrpSpPr/>
          <p:nvPr/>
        </p:nvGrpSpPr>
        <p:grpSpPr>
          <a:xfrm>
            <a:off x="3043239" y="3215626"/>
            <a:ext cx="366008" cy="348670"/>
            <a:chOff x="3043239" y="3215626"/>
            <a:chExt cx="366008" cy="348670"/>
          </a:xfrm>
        </p:grpSpPr>
        <p:sp>
          <p:nvSpPr>
            <p:cNvPr id="10951" name="Google Shape;10951;p116"/>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16"/>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3" name="Google Shape;10953;p116"/>
          <p:cNvGrpSpPr/>
          <p:nvPr/>
        </p:nvGrpSpPr>
        <p:grpSpPr>
          <a:xfrm>
            <a:off x="4218333" y="3184982"/>
            <a:ext cx="209107" cy="383442"/>
            <a:chOff x="4218333" y="3184982"/>
            <a:chExt cx="209107" cy="383442"/>
          </a:xfrm>
        </p:grpSpPr>
        <p:sp>
          <p:nvSpPr>
            <p:cNvPr id="10954" name="Google Shape;10954;p116"/>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16"/>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6" name="Google Shape;10956;p116"/>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7" name="Google Shape;10957;p116"/>
          <p:cNvGrpSpPr/>
          <p:nvPr/>
        </p:nvGrpSpPr>
        <p:grpSpPr>
          <a:xfrm>
            <a:off x="6896644" y="3216007"/>
            <a:ext cx="322917" cy="347876"/>
            <a:chOff x="6896644" y="3216007"/>
            <a:chExt cx="322917" cy="347876"/>
          </a:xfrm>
        </p:grpSpPr>
        <p:sp>
          <p:nvSpPr>
            <p:cNvPr id="10958" name="Google Shape;10958;p116"/>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16"/>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16"/>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16"/>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16"/>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16"/>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16"/>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5" name="Google Shape;10965;p116"/>
          <p:cNvGrpSpPr/>
          <p:nvPr/>
        </p:nvGrpSpPr>
        <p:grpSpPr>
          <a:xfrm>
            <a:off x="7429366" y="3223183"/>
            <a:ext cx="334634" cy="333904"/>
            <a:chOff x="7429366" y="3223183"/>
            <a:chExt cx="334634" cy="333904"/>
          </a:xfrm>
        </p:grpSpPr>
        <p:sp>
          <p:nvSpPr>
            <p:cNvPr id="10966" name="Google Shape;10966;p116"/>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16"/>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8" name="Google Shape;10968;p116"/>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9" name="Google Shape;10969;p116"/>
          <p:cNvGrpSpPr/>
          <p:nvPr/>
        </p:nvGrpSpPr>
        <p:grpSpPr>
          <a:xfrm>
            <a:off x="5216456" y="3725484"/>
            <a:ext cx="356196" cy="265631"/>
            <a:chOff x="5216456" y="3725484"/>
            <a:chExt cx="356196" cy="265631"/>
          </a:xfrm>
        </p:grpSpPr>
        <p:sp>
          <p:nvSpPr>
            <p:cNvPr id="10970" name="Google Shape;10970;p116"/>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16"/>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116"/>
          <p:cNvGrpSpPr/>
          <p:nvPr/>
        </p:nvGrpSpPr>
        <p:grpSpPr>
          <a:xfrm>
            <a:off x="6849393" y="3733994"/>
            <a:ext cx="355053" cy="248038"/>
            <a:chOff x="6849393" y="3733994"/>
            <a:chExt cx="355053" cy="248038"/>
          </a:xfrm>
        </p:grpSpPr>
        <p:sp>
          <p:nvSpPr>
            <p:cNvPr id="10973" name="Google Shape;10973;p116"/>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16"/>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16"/>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16"/>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16"/>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8" name="Google Shape;10978;p116"/>
          <p:cNvGrpSpPr/>
          <p:nvPr/>
        </p:nvGrpSpPr>
        <p:grpSpPr>
          <a:xfrm>
            <a:off x="7918997" y="3714687"/>
            <a:ext cx="392111" cy="280206"/>
            <a:chOff x="7918997" y="3714687"/>
            <a:chExt cx="392111" cy="280206"/>
          </a:xfrm>
        </p:grpSpPr>
        <p:sp>
          <p:nvSpPr>
            <p:cNvPr id="10979" name="Google Shape;10979;p116"/>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16"/>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16"/>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16"/>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16"/>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4" name="Google Shape;10984;p116"/>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5" name="Google Shape;10985;p116"/>
          <p:cNvGrpSpPr/>
          <p:nvPr/>
        </p:nvGrpSpPr>
        <p:grpSpPr>
          <a:xfrm>
            <a:off x="1408777" y="3680964"/>
            <a:ext cx="357720" cy="355148"/>
            <a:chOff x="1408777" y="3680964"/>
            <a:chExt cx="357720" cy="355148"/>
          </a:xfrm>
        </p:grpSpPr>
        <p:sp>
          <p:nvSpPr>
            <p:cNvPr id="10986" name="Google Shape;10986;p116"/>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16"/>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16"/>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16"/>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16"/>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1" name="Google Shape;10991;p116"/>
          <p:cNvGrpSpPr/>
          <p:nvPr/>
        </p:nvGrpSpPr>
        <p:grpSpPr>
          <a:xfrm>
            <a:off x="1952836" y="3680964"/>
            <a:ext cx="357720" cy="355148"/>
            <a:chOff x="1952836" y="3680964"/>
            <a:chExt cx="357720" cy="355148"/>
          </a:xfrm>
        </p:grpSpPr>
        <p:sp>
          <p:nvSpPr>
            <p:cNvPr id="10992" name="Google Shape;10992;p116"/>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16"/>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16"/>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16"/>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16"/>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7" name="Google Shape;10997;p116"/>
          <p:cNvGrpSpPr/>
          <p:nvPr/>
        </p:nvGrpSpPr>
        <p:grpSpPr>
          <a:xfrm>
            <a:off x="2496894" y="3680964"/>
            <a:ext cx="357720" cy="355148"/>
            <a:chOff x="2496894" y="3680964"/>
            <a:chExt cx="357720" cy="355148"/>
          </a:xfrm>
        </p:grpSpPr>
        <p:sp>
          <p:nvSpPr>
            <p:cNvPr id="10998" name="Google Shape;10998;p116"/>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16"/>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16"/>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16"/>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16"/>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3" name="Google Shape;11003;p116"/>
          <p:cNvGrpSpPr/>
          <p:nvPr/>
        </p:nvGrpSpPr>
        <p:grpSpPr>
          <a:xfrm>
            <a:off x="3040984" y="3681059"/>
            <a:ext cx="356164" cy="355815"/>
            <a:chOff x="3040984" y="3681059"/>
            <a:chExt cx="356164" cy="355815"/>
          </a:xfrm>
        </p:grpSpPr>
        <p:sp>
          <p:nvSpPr>
            <p:cNvPr id="11004" name="Google Shape;11004;p116"/>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16"/>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16"/>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7" name="Google Shape;11007;p116"/>
          <p:cNvGrpSpPr/>
          <p:nvPr/>
        </p:nvGrpSpPr>
        <p:grpSpPr>
          <a:xfrm>
            <a:off x="3584280" y="3699191"/>
            <a:ext cx="358069" cy="317995"/>
            <a:chOff x="3584280" y="3699191"/>
            <a:chExt cx="358069" cy="317995"/>
          </a:xfrm>
        </p:grpSpPr>
        <p:sp>
          <p:nvSpPr>
            <p:cNvPr id="11008" name="Google Shape;11008;p116"/>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16"/>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16"/>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16"/>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116"/>
          <p:cNvGrpSpPr/>
          <p:nvPr/>
        </p:nvGrpSpPr>
        <p:grpSpPr>
          <a:xfrm>
            <a:off x="4129482" y="3681059"/>
            <a:ext cx="355402" cy="354291"/>
            <a:chOff x="4129482" y="3681059"/>
            <a:chExt cx="355402" cy="354291"/>
          </a:xfrm>
        </p:grpSpPr>
        <p:sp>
          <p:nvSpPr>
            <p:cNvPr id="11013" name="Google Shape;11013;p116"/>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16"/>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16"/>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16"/>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116"/>
          <p:cNvGrpSpPr/>
          <p:nvPr/>
        </p:nvGrpSpPr>
        <p:grpSpPr>
          <a:xfrm>
            <a:off x="4673540" y="3680297"/>
            <a:ext cx="355434" cy="355815"/>
            <a:chOff x="4673540" y="3680297"/>
            <a:chExt cx="355434" cy="355815"/>
          </a:xfrm>
        </p:grpSpPr>
        <p:sp>
          <p:nvSpPr>
            <p:cNvPr id="11018" name="Google Shape;11018;p116"/>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16"/>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16"/>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116"/>
          <p:cNvGrpSpPr/>
          <p:nvPr/>
        </p:nvGrpSpPr>
        <p:grpSpPr>
          <a:xfrm>
            <a:off x="5779408" y="3699191"/>
            <a:ext cx="317645" cy="318757"/>
            <a:chOff x="5779408" y="3699191"/>
            <a:chExt cx="317645" cy="318757"/>
          </a:xfrm>
        </p:grpSpPr>
        <p:sp>
          <p:nvSpPr>
            <p:cNvPr id="11022" name="Google Shape;11022;p116"/>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16"/>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4" name="Google Shape;11024;p116"/>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5" name="Google Shape;11025;p116"/>
          <p:cNvGrpSpPr/>
          <p:nvPr/>
        </p:nvGrpSpPr>
        <p:grpSpPr>
          <a:xfrm>
            <a:off x="7390435" y="3680868"/>
            <a:ext cx="372073" cy="355243"/>
            <a:chOff x="7390435" y="3680868"/>
            <a:chExt cx="372073" cy="355243"/>
          </a:xfrm>
        </p:grpSpPr>
        <p:sp>
          <p:nvSpPr>
            <p:cNvPr id="11026" name="Google Shape;11026;p116"/>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16"/>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16"/>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16"/>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16"/>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16"/>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116"/>
          <p:cNvGrpSpPr/>
          <p:nvPr/>
        </p:nvGrpSpPr>
        <p:grpSpPr>
          <a:xfrm>
            <a:off x="1421638" y="4125629"/>
            <a:ext cx="374709" cy="374010"/>
            <a:chOff x="1421638" y="4125629"/>
            <a:chExt cx="374709" cy="374010"/>
          </a:xfrm>
        </p:grpSpPr>
        <p:sp>
          <p:nvSpPr>
            <p:cNvPr id="11033" name="Google Shape;11033;p116"/>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16"/>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5" name="Google Shape;11035;p116"/>
          <p:cNvGrpSpPr/>
          <p:nvPr/>
        </p:nvGrpSpPr>
        <p:grpSpPr>
          <a:xfrm>
            <a:off x="1973254" y="4156304"/>
            <a:ext cx="357720" cy="342192"/>
            <a:chOff x="1973254" y="4156304"/>
            <a:chExt cx="357720" cy="342192"/>
          </a:xfrm>
        </p:grpSpPr>
        <p:sp>
          <p:nvSpPr>
            <p:cNvPr id="11036" name="Google Shape;11036;p116"/>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16"/>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16"/>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16"/>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16"/>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16"/>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2" name="Google Shape;11042;p116"/>
          <p:cNvGrpSpPr/>
          <p:nvPr/>
        </p:nvGrpSpPr>
        <p:grpSpPr>
          <a:xfrm>
            <a:off x="2523759" y="4135505"/>
            <a:ext cx="341049" cy="340318"/>
            <a:chOff x="2523759" y="4135505"/>
            <a:chExt cx="341049" cy="340318"/>
          </a:xfrm>
        </p:grpSpPr>
        <p:sp>
          <p:nvSpPr>
            <p:cNvPr id="11043" name="Google Shape;11043;p116"/>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16"/>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5" name="Google Shape;11045;p116"/>
          <p:cNvGrpSpPr/>
          <p:nvPr/>
        </p:nvGrpSpPr>
        <p:grpSpPr>
          <a:xfrm>
            <a:off x="3040603" y="4130360"/>
            <a:ext cx="392079" cy="350353"/>
            <a:chOff x="3040603" y="4130360"/>
            <a:chExt cx="392079" cy="350353"/>
          </a:xfrm>
        </p:grpSpPr>
        <p:sp>
          <p:nvSpPr>
            <p:cNvPr id="11046" name="Google Shape;11046;p116"/>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16"/>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16"/>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16"/>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16"/>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16"/>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16"/>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16"/>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16"/>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16"/>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6" name="Google Shape;11056;p116"/>
          <p:cNvGrpSpPr/>
          <p:nvPr/>
        </p:nvGrpSpPr>
        <p:grpSpPr>
          <a:xfrm>
            <a:off x="3662144" y="4135505"/>
            <a:ext cx="232955" cy="340318"/>
            <a:chOff x="3662144" y="4135505"/>
            <a:chExt cx="232955" cy="340318"/>
          </a:xfrm>
        </p:grpSpPr>
        <p:sp>
          <p:nvSpPr>
            <p:cNvPr id="11057" name="Google Shape;11057;p116"/>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16"/>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16"/>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16"/>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116"/>
          <p:cNvGrpSpPr/>
          <p:nvPr/>
        </p:nvGrpSpPr>
        <p:grpSpPr>
          <a:xfrm>
            <a:off x="4149138" y="4121151"/>
            <a:ext cx="344065" cy="368644"/>
            <a:chOff x="4149138" y="4121151"/>
            <a:chExt cx="344065" cy="368644"/>
          </a:xfrm>
        </p:grpSpPr>
        <p:sp>
          <p:nvSpPr>
            <p:cNvPr id="11062" name="Google Shape;11062;p116"/>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16"/>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16"/>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16"/>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16"/>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16"/>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16"/>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16"/>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16"/>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16"/>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16"/>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16"/>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74" name="Google Shape;11074;p116"/>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75" name="Google Shape;11075;p116"/>
          <p:cNvGrpSpPr/>
          <p:nvPr/>
        </p:nvGrpSpPr>
        <p:grpSpPr>
          <a:xfrm>
            <a:off x="5206262" y="4174817"/>
            <a:ext cx="397763" cy="262804"/>
            <a:chOff x="5206262" y="4174817"/>
            <a:chExt cx="397763" cy="262804"/>
          </a:xfrm>
        </p:grpSpPr>
        <p:sp>
          <p:nvSpPr>
            <p:cNvPr id="11076" name="Google Shape;11076;p116"/>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16"/>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16"/>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16"/>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16"/>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16"/>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16"/>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116"/>
          <p:cNvGrpSpPr/>
          <p:nvPr/>
        </p:nvGrpSpPr>
        <p:grpSpPr>
          <a:xfrm>
            <a:off x="5727616" y="4204699"/>
            <a:ext cx="440505" cy="290018"/>
            <a:chOff x="5727616" y="4204699"/>
            <a:chExt cx="440505" cy="290018"/>
          </a:xfrm>
        </p:grpSpPr>
        <p:sp>
          <p:nvSpPr>
            <p:cNvPr id="11084" name="Google Shape;11084;p116"/>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16"/>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16"/>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16"/>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16"/>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16"/>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16"/>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16"/>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116"/>
          <p:cNvGrpSpPr/>
          <p:nvPr/>
        </p:nvGrpSpPr>
        <p:grpSpPr>
          <a:xfrm>
            <a:off x="6410063" y="4135124"/>
            <a:ext cx="159950" cy="364516"/>
            <a:chOff x="6410063" y="4135124"/>
            <a:chExt cx="159950" cy="364516"/>
          </a:xfrm>
        </p:grpSpPr>
        <p:sp>
          <p:nvSpPr>
            <p:cNvPr id="11093" name="Google Shape;11093;p116"/>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16"/>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16"/>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16"/>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116"/>
          <p:cNvGrpSpPr/>
          <p:nvPr/>
        </p:nvGrpSpPr>
        <p:grpSpPr>
          <a:xfrm>
            <a:off x="6924652" y="4135505"/>
            <a:ext cx="214378" cy="364135"/>
            <a:chOff x="6924652" y="4135505"/>
            <a:chExt cx="214378" cy="364135"/>
          </a:xfrm>
        </p:grpSpPr>
        <p:sp>
          <p:nvSpPr>
            <p:cNvPr id="11098" name="Google Shape;11098;p116"/>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16"/>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16"/>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16"/>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116"/>
          <p:cNvGrpSpPr/>
          <p:nvPr/>
        </p:nvGrpSpPr>
        <p:grpSpPr>
          <a:xfrm>
            <a:off x="7384751" y="4147984"/>
            <a:ext cx="380012" cy="351274"/>
            <a:chOff x="7384751" y="4147984"/>
            <a:chExt cx="380012" cy="351274"/>
          </a:xfrm>
        </p:grpSpPr>
        <p:sp>
          <p:nvSpPr>
            <p:cNvPr id="11103" name="Google Shape;11103;p116"/>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16"/>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16"/>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16"/>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16"/>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spTree>
      <p:nvGrpSpPr>
        <p:cNvPr id="11111" name="Shape 11111"/>
        <p:cNvGrpSpPr/>
        <p:nvPr/>
      </p:nvGrpSpPr>
      <p:grpSpPr>
        <a:xfrm>
          <a:off x="0" y="0"/>
          <a:ext cx="0" cy="0"/>
          <a:chOff x="0" y="0"/>
          <a:chExt cx="0" cy="0"/>
        </a:xfrm>
      </p:grpSpPr>
      <p:sp>
        <p:nvSpPr>
          <p:cNvPr id="11112" name="Google Shape;11112;p117"/>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13" name="Google Shape;11113;p117"/>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114" name="Google Shape;11114;p117"/>
          <p:cNvGrpSpPr/>
          <p:nvPr/>
        </p:nvGrpSpPr>
        <p:grpSpPr>
          <a:xfrm>
            <a:off x="1989449" y="4282269"/>
            <a:ext cx="374774" cy="346073"/>
            <a:chOff x="1989449" y="4282269"/>
            <a:chExt cx="374774" cy="346073"/>
          </a:xfrm>
        </p:grpSpPr>
        <p:sp>
          <p:nvSpPr>
            <p:cNvPr id="11115" name="Google Shape;11115;p117"/>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17"/>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17"/>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17"/>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17"/>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0" name="Google Shape;11120;p117"/>
          <p:cNvGrpSpPr/>
          <p:nvPr/>
        </p:nvGrpSpPr>
        <p:grpSpPr>
          <a:xfrm>
            <a:off x="2487439" y="4280740"/>
            <a:ext cx="198775" cy="348972"/>
            <a:chOff x="2487439" y="4280740"/>
            <a:chExt cx="198775" cy="348972"/>
          </a:xfrm>
        </p:grpSpPr>
        <p:sp>
          <p:nvSpPr>
            <p:cNvPr id="11121" name="Google Shape;11121;p117"/>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17"/>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17"/>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17"/>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5" name="Google Shape;11125;p117"/>
          <p:cNvGrpSpPr/>
          <p:nvPr/>
        </p:nvGrpSpPr>
        <p:grpSpPr>
          <a:xfrm>
            <a:off x="2810958" y="4273923"/>
            <a:ext cx="353145" cy="361873"/>
            <a:chOff x="2810958" y="4273923"/>
            <a:chExt cx="353145" cy="361873"/>
          </a:xfrm>
        </p:grpSpPr>
        <p:sp>
          <p:nvSpPr>
            <p:cNvPr id="11126" name="Google Shape;11126;p117"/>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17"/>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17"/>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17"/>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17"/>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17"/>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17"/>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3" name="Google Shape;11133;p117"/>
          <p:cNvGrpSpPr/>
          <p:nvPr/>
        </p:nvGrpSpPr>
        <p:grpSpPr>
          <a:xfrm>
            <a:off x="6275635" y="4282651"/>
            <a:ext cx="209383" cy="366778"/>
            <a:chOff x="6275635" y="4282651"/>
            <a:chExt cx="209383" cy="366778"/>
          </a:xfrm>
        </p:grpSpPr>
        <p:sp>
          <p:nvSpPr>
            <p:cNvPr id="11134" name="Google Shape;11134;p117"/>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17"/>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117"/>
          <p:cNvGrpSpPr/>
          <p:nvPr/>
        </p:nvGrpSpPr>
        <p:grpSpPr>
          <a:xfrm>
            <a:off x="6701186" y="4283033"/>
            <a:ext cx="280292" cy="366396"/>
            <a:chOff x="6701186" y="4283033"/>
            <a:chExt cx="280292" cy="366396"/>
          </a:xfrm>
        </p:grpSpPr>
        <p:sp>
          <p:nvSpPr>
            <p:cNvPr id="11137" name="Google Shape;11137;p117"/>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17"/>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9" name="Google Shape;11139;p117"/>
          <p:cNvGrpSpPr/>
          <p:nvPr/>
        </p:nvGrpSpPr>
        <p:grpSpPr>
          <a:xfrm>
            <a:off x="2609571" y="3824958"/>
            <a:ext cx="373627" cy="347347"/>
            <a:chOff x="2609571" y="3824958"/>
            <a:chExt cx="373627" cy="347347"/>
          </a:xfrm>
        </p:grpSpPr>
        <p:sp>
          <p:nvSpPr>
            <p:cNvPr id="11140" name="Google Shape;11140;p117"/>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17"/>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2" name="Google Shape;11142;p117"/>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43" name="Google Shape;11143;p117"/>
          <p:cNvGrpSpPr/>
          <p:nvPr/>
        </p:nvGrpSpPr>
        <p:grpSpPr>
          <a:xfrm>
            <a:off x="916127" y="3807056"/>
            <a:ext cx="221902" cy="380795"/>
            <a:chOff x="916127" y="3807056"/>
            <a:chExt cx="221902" cy="380795"/>
          </a:xfrm>
        </p:grpSpPr>
        <p:sp>
          <p:nvSpPr>
            <p:cNvPr id="11144" name="Google Shape;11144;p117"/>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17"/>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17"/>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17"/>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8" name="Google Shape;11148;p117"/>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17"/>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0" name="Google Shape;11150;p117"/>
          <p:cNvGrpSpPr/>
          <p:nvPr/>
        </p:nvGrpSpPr>
        <p:grpSpPr>
          <a:xfrm>
            <a:off x="3513010" y="3816134"/>
            <a:ext cx="362223" cy="361108"/>
            <a:chOff x="3513010" y="3816134"/>
            <a:chExt cx="362223" cy="361108"/>
          </a:xfrm>
        </p:grpSpPr>
        <p:sp>
          <p:nvSpPr>
            <p:cNvPr id="11151" name="Google Shape;11151;p117"/>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17"/>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17"/>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17"/>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5" name="Google Shape;11155;p117"/>
          <p:cNvGrpSpPr/>
          <p:nvPr/>
        </p:nvGrpSpPr>
        <p:grpSpPr>
          <a:xfrm>
            <a:off x="3950316" y="3820307"/>
            <a:ext cx="369805" cy="353782"/>
            <a:chOff x="3950316" y="3820307"/>
            <a:chExt cx="369805" cy="353782"/>
          </a:xfrm>
        </p:grpSpPr>
        <p:sp>
          <p:nvSpPr>
            <p:cNvPr id="11156" name="Google Shape;11156;p117"/>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17"/>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17"/>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17"/>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0" name="Google Shape;11160;p117"/>
          <p:cNvGrpSpPr/>
          <p:nvPr/>
        </p:nvGrpSpPr>
        <p:grpSpPr>
          <a:xfrm>
            <a:off x="1761909" y="3811961"/>
            <a:ext cx="307974" cy="371716"/>
            <a:chOff x="1761909" y="3811961"/>
            <a:chExt cx="307974" cy="371716"/>
          </a:xfrm>
        </p:grpSpPr>
        <p:sp>
          <p:nvSpPr>
            <p:cNvPr id="11161" name="Google Shape;11161;p117"/>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17"/>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17"/>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17"/>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17"/>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17"/>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17"/>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17"/>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17"/>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17"/>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1" name="Google Shape;11171;p117"/>
          <p:cNvGrpSpPr/>
          <p:nvPr/>
        </p:nvGrpSpPr>
        <p:grpSpPr>
          <a:xfrm>
            <a:off x="5373342" y="3808935"/>
            <a:ext cx="231395" cy="353145"/>
            <a:chOff x="5373342" y="3808935"/>
            <a:chExt cx="231395" cy="353145"/>
          </a:xfrm>
        </p:grpSpPr>
        <p:sp>
          <p:nvSpPr>
            <p:cNvPr id="11172" name="Google Shape;11172;p117"/>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17"/>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17"/>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17"/>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17"/>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17"/>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17"/>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17"/>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17"/>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81" name="Google Shape;11181;p117"/>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2" name="Google Shape;11182;p117"/>
          <p:cNvGrpSpPr/>
          <p:nvPr/>
        </p:nvGrpSpPr>
        <p:grpSpPr>
          <a:xfrm>
            <a:off x="5833775" y="3809445"/>
            <a:ext cx="235185" cy="352253"/>
            <a:chOff x="5833775" y="3809445"/>
            <a:chExt cx="235185" cy="352253"/>
          </a:xfrm>
        </p:grpSpPr>
        <p:sp>
          <p:nvSpPr>
            <p:cNvPr id="11183" name="Google Shape;11183;p117"/>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17"/>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17"/>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117"/>
          <p:cNvGrpSpPr/>
          <p:nvPr/>
        </p:nvGrpSpPr>
        <p:grpSpPr>
          <a:xfrm>
            <a:off x="4942472" y="3809318"/>
            <a:ext cx="238976" cy="352762"/>
            <a:chOff x="4942472" y="3809318"/>
            <a:chExt cx="238976" cy="352762"/>
          </a:xfrm>
        </p:grpSpPr>
        <p:sp>
          <p:nvSpPr>
            <p:cNvPr id="11187" name="Google Shape;11187;p117"/>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17"/>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17"/>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17"/>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17"/>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17"/>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17"/>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117"/>
          <p:cNvGrpSpPr/>
          <p:nvPr/>
        </p:nvGrpSpPr>
        <p:grpSpPr>
          <a:xfrm>
            <a:off x="6266525" y="3807788"/>
            <a:ext cx="260223" cy="353527"/>
            <a:chOff x="6266525" y="3807788"/>
            <a:chExt cx="260223" cy="353527"/>
          </a:xfrm>
        </p:grpSpPr>
        <p:sp>
          <p:nvSpPr>
            <p:cNvPr id="11195" name="Google Shape;11195;p117"/>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117"/>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117"/>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17"/>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99" name="Google Shape;11199;p117"/>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00" name="Google Shape;11200;p117"/>
          <p:cNvGrpSpPr/>
          <p:nvPr/>
        </p:nvGrpSpPr>
        <p:grpSpPr>
          <a:xfrm>
            <a:off x="7184363" y="3809604"/>
            <a:ext cx="202184" cy="352762"/>
            <a:chOff x="7184363" y="3809604"/>
            <a:chExt cx="202184" cy="352762"/>
          </a:xfrm>
        </p:grpSpPr>
        <p:sp>
          <p:nvSpPr>
            <p:cNvPr id="11201" name="Google Shape;11201;p117"/>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17"/>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3" name="Google Shape;11203;p117"/>
          <p:cNvGrpSpPr/>
          <p:nvPr/>
        </p:nvGrpSpPr>
        <p:grpSpPr>
          <a:xfrm>
            <a:off x="7571624" y="3808935"/>
            <a:ext cx="292047" cy="352762"/>
            <a:chOff x="7571624" y="3808935"/>
            <a:chExt cx="292047" cy="352762"/>
          </a:xfrm>
        </p:grpSpPr>
        <p:sp>
          <p:nvSpPr>
            <p:cNvPr id="11204" name="Google Shape;11204;p117"/>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17"/>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17"/>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17"/>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17"/>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17"/>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117"/>
          <p:cNvGrpSpPr/>
          <p:nvPr/>
        </p:nvGrpSpPr>
        <p:grpSpPr>
          <a:xfrm>
            <a:off x="2174559" y="3356116"/>
            <a:ext cx="364135" cy="359930"/>
            <a:chOff x="2174559" y="3356116"/>
            <a:chExt cx="364135" cy="359930"/>
          </a:xfrm>
        </p:grpSpPr>
        <p:sp>
          <p:nvSpPr>
            <p:cNvPr id="11211" name="Google Shape;11211;p117"/>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17"/>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117"/>
          <p:cNvGrpSpPr/>
          <p:nvPr/>
        </p:nvGrpSpPr>
        <p:grpSpPr>
          <a:xfrm>
            <a:off x="1731934" y="3355639"/>
            <a:ext cx="368371" cy="361554"/>
            <a:chOff x="1731934" y="3355639"/>
            <a:chExt cx="368371" cy="361554"/>
          </a:xfrm>
        </p:grpSpPr>
        <p:sp>
          <p:nvSpPr>
            <p:cNvPr id="11214" name="Google Shape;11214;p117"/>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17"/>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6" name="Google Shape;11216;p117"/>
          <p:cNvGrpSpPr/>
          <p:nvPr/>
        </p:nvGrpSpPr>
        <p:grpSpPr>
          <a:xfrm>
            <a:off x="3990517" y="3354173"/>
            <a:ext cx="279559" cy="363402"/>
            <a:chOff x="3990517" y="3354173"/>
            <a:chExt cx="279559" cy="363402"/>
          </a:xfrm>
        </p:grpSpPr>
        <p:sp>
          <p:nvSpPr>
            <p:cNvPr id="11217" name="Google Shape;11217;p117"/>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17"/>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17"/>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117"/>
          <p:cNvGrpSpPr/>
          <p:nvPr/>
        </p:nvGrpSpPr>
        <p:grpSpPr>
          <a:xfrm>
            <a:off x="3497847" y="3417374"/>
            <a:ext cx="379680" cy="237606"/>
            <a:chOff x="3497847" y="3417374"/>
            <a:chExt cx="379680" cy="237606"/>
          </a:xfrm>
        </p:grpSpPr>
        <p:sp>
          <p:nvSpPr>
            <p:cNvPr id="11221" name="Google Shape;11221;p117"/>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17"/>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17"/>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17"/>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117"/>
          <p:cNvGrpSpPr/>
          <p:nvPr/>
        </p:nvGrpSpPr>
        <p:grpSpPr>
          <a:xfrm>
            <a:off x="2612597" y="3367075"/>
            <a:ext cx="376271" cy="337982"/>
            <a:chOff x="2612597" y="3367075"/>
            <a:chExt cx="376271" cy="337982"/>
          </a:xfrm>
        </p:grpSpPr>
        <p:sp>
          <p:nvSpPr>
            <p:cNvPr id="11226" name="Google Shape;11226;p117"/>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17"/>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8" name="Google Shape;11228;p117"/>
          <p:cNvGrpSpPr/>
          <p:nvPr/>
        </p:nvGrpSpPr>
        <p:grpSpPr>
          <a:xfrm>
            <a:off x="3071914" y="3364431"/>
            <a:ext cx="343652" cy="342505"/>
            <a:chOff x="3071914" y="3364431"/>
            <a:chExt cx="343652" cy="342505"/>
          </a:xfrm>
        </p:grpSpPr>
        <p:sp>
          <p:nvSpPr>
            <p:cNvPr id="11229" name="Google Shape;11229;p117"/>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17"/>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17"/>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17"/>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17"/>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117"/>
          <p:cNvGrpSpPr/>
          <p:nvPr/>
        </p:nvGrpSpPr>
        <p:grpSpPr>
          <a:xfrm>
            <a:off x="897141" y="3359875"/>
            <a:ext cx="257962" cy="352762"/>
            <a:chOff x="897141" y="3359875"/>
            <a:chExt cx="257962" cy="352762"/>
          </a:xfrm>
        </p:grpSpPr>
        <p:sp>
          <p:nvSpPr>
            <p:cNvPr id="11235" name="Google Shape;11235;p117"/>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17"/>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17"/>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17"/>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17"/>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17"/>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17"/>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17"/>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117"/>
          <p:cNvGrpSpPr/>
          <p:nvPr/>
        </p:nvGrpSpPr>
        <p:grpSpPr>
          <a:xfrm>
            <a:off x="1333682" y="3344330"/>
            <a:ext cx="271213" cy="383088"/>
            <a:chOff x="1333682" y="3344330"/>
            <a:chExt cx="271213" cy="383088"/>
          </a:xfrm>
        </p:grpSpPr>
        <p:sp>
          <p:nvSpPr>
            <p:cNvPr id="11244" name="Google Shape;11244;p117"/>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17"/>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17"/>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17"/>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17"/>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17"/>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17"/>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17"/>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17"/>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17"/>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17"/>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5" name="Google Shape;11255;p117"/>
          <p:cNvGrpSpPr/>
          <p:nvPr/>
        </p:nvGrpSpPr>
        <p:grpSpPr>
          <a:xfrm>
            <a:off x="6664394" y="3346974"/>
            <a:ext cx="353113" cy="351998"/>
            <a:chOff x="6664394" y="3346974"/>
            <a:chExt cx="353113" cy="351998"/>
          </a:xfrm>
        </p:grpSpPr>
        <p:sp>
          <p:nvSpPr>
            <p:cNvPr id="11256" name="Google Shape;11256;p117"/>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17"/>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17"/>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17"/>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17"/>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1" name="Google Shape;11261;p117"/>
          <p:cNvGrpSpPr/>
          <p:nvPr/>
        </p:nvGrpSpPr>
        <p:grpSpPr>
          <a:xfrm>
            <a:off x="849741" y="1959307"/>
            <a:ext cx="399398" cy="375443"/>
            <a:chOff x="849741" y="1959307"/>
            <a:chExt cx="399398" cy="375443"/>
          </a:xfrm>
        </p:grpSpPr>
        <p:sp>
          <p:nvSpPr>
            <p:cNvPr id="11262" name="Google Shape;11262;p117"/>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17"/>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4" name="Google Shape;11264;p117"/>
          <p:cNvGrpSpPr/>
          <p:nvPr/>
        </p:nvGrpSpPr>
        <p:grpSpPr>
          <a:xfrm>
            <a:off x="1284212" y="1963766"/>
            <a:ext cx="379489" cy="366046"/>
            <a:chOff x="1284212" y="1963766"/>
            <a:chExt cx="379489" cy="366046"/>
          </a:xfrm>
        </p:grpSpPr>
        <p:sp>
          <p:nvSpPr>
            <p:cNvPr id="11265" name="Google Shape;11265;p117"/>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17"/>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7" name="Google Shape;11267;p117"/>
          <p:cNvGrpSpPr/>
          <p:nvPr/>
        </p:nvGrpSpPr>
        <p:grpSpPr>
          <a:xfrm>
            <a:off x="3037766" y="1969564"/>
            <a:ext cx="370219" cy="354928"/>
            <a:chOff x="3037766" y="1969564"/>
            <a:chExt cx="370219" cy="354928"/>
          </a:xfrm>
        </p:grpSpPr>
        <p:sp>
          <p:nvSpPr>
            <p:cNvPr id="11268" name="Google Shape;11268;p117"/>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17"/>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17"/>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17"/>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2" name="Google Shape;11272;p117"/>
          <p:cNvGrpSpPr/>
          <p:nvPr/>
        </p:nvGrpSpPr>
        <p:grpSpPr>
          <a:xfrm>
            <a:off x="3982553" y="1971730"/>
            <a:ext cx="304566" cy="350501"/>
            <a:chOff x="3982553" y="1971730"/>
            <a:chExt cx="304566" cy="350501"/>
          </a:xfrm>
        </p:grpSpPr>
        <p:sp>
          <p:nvSpPr>
            <p:cNvPr id="11273" name="Google Shape;11273;p117"/>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17"/>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5" name="Google Shape;11275;p117"/>
          <p:cNvGrpSpPr/>
          <p:nvPr/>
        </p:nvGrpSpPr>
        <p:grpSpPr>
          <a:xfrm>
            <a:off x="2567841" y="1994124"/>
            <a:ext cx="399812" cy="306477"/>
            <a:chOff x="2567841" y="1994124"/>
            <a:chExt cx="399812" cy="306477"/>
          </a:xfrm>
        </p:grpSpPr>
        <p:sp>
          <p:nvSpPr>
            <p:cNvPr id="11276" name="Google Shape;11276;p117"/>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17"/>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17"/>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117"/>
          <p:cNvGrpSpPr/>
          <p:nvPr/>
        </p:nvGrpSpPr>
        <p:grpSpPr>
          <a:xfrm>
            <a:off x="2212084" y="1960358"/>
            <a:ext cx="324698" cy="372863"/>
            <a:chOff x="2212084" y="1960358"/>
            <a:chExt cx="324698" cy="372863"/>
          </a:xfrm>
        </p:grpSpPr>
        <p:sp>
          <p:nvSpPr>
            <p:cNvPr id="11280" name="Google Shape;11280;p117"/>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17"/>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17"/>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117"/>
          <p:cNvGrpSpPr/>
          <p:nvPr/>
        </p:nvGrpSpPr>
        <p:grpSpPr>
          <a:xfrm>
            <a:off x="1805901" y="1960358"/>
            <a:ext cx="284847" cy="373627"/>
            <a:chOff x="1805901" y="1960358"/>
            <a:chExt cx="284847" cy="373627"/>
          </a:xfrm>
        </p:grpSpPr>
        <p:sp>
          <p:nvSpPr>
            <p:cNvPr id="11284" name="Google Shape;11284;p117"/>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17"/>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6" name="Google Shape;11286;p117"/>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17"/>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17"/>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9" name="Google Shape;11289;p117"/>
          <p:cNvGrpSpPr/>
          <p:nvPr/>
        </p:nvGrpSpPr>
        <p:grpSpPr>
          <a:xfrm>
            <a:off x="6656812" y="2029388"/>
            <a:ext cx="368690" cy="245793"/>
            <a:chOff x="6656812" y="2029388"/>
            <a:chExt cx="368690" cy="245793"/>
          </a:xfrm>
        </p:grpSpPr>
        <p:sp>
          <p:nvSpPr>
            <p:cNvPr id="11290" name="Google Shape;11290;p117"/>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17"/>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17"/>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17"/>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17"/>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17"/>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17"/>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17"/>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17"/>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17"/>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117"/>
          <p:cNvGrpSpPr/>
          <p:nvPr/>
        </p:nvGrpSpPr>
        <p:grpSpPr>
          <a:xfrm>
            <a:off x="4869651" y="2012218"/>
            <a:ext cx="376654" cy="281566"/>
            <a:chOff x="4869651" y="2012218"/>
            <a:chExt cx="376654" cy="281566"/>
          </a:xfrm>
        </p:grpSpPr>
        <p:sp>
          <p:nvSpPr>
            <p:cNvPr id="11301" name="Google Shape;11301;p117"/>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17"/>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17"/>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17"/>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5" name="Google Shape;11305;p117"/>
          <p:cNvGrpSpPr/>
          <p:nvPr/>
        </p:nvGrpSpPr>
        <p:grpSpPr>
          <a:xfrm>
            <a:off x="5306224" y="2012313"/>
            <a:ext cx="367925" cy="281694"/>
            <a:chOff x="5306224" y="2012313"/>
            <a:chExt cx="367925" cy="281694"/>
          </a:xfrm>
        </p:grpSpPr>
        <p:sp>
          <p:nvSpPr>
            <p:cNvPr id="11306" name="Google Shape;11306;p117"/>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17"/>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8" name="Google Shape;11308;p117"/>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9" name="Google Shape;11309;p117"/>
          <p:cNvGrpSpPr/>
          <p:nvPr/>
        </p:nvGrpSpPr>
        <p:grpSpPr>
          <a:xfrm>
            <a:off x="6195998" y="1983102"/>
            <a:ext cx="368308" cy="338746"/>
            <a:chOff x="6195998" y="1983102"/>
            <a:chExt cx="368308" cy="338746"/>
          </a:xfrm>
        </p:grpSpPr>
        <p:sp>
          <p:nvSpPr>
            <p:cNvPr id="11310" name="Google Shape;11310;p117"/>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17"/>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17"/>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117"/>
          <p:cNvGrpSpPr/>
          <p:nvPr/>
        </p:nvGrpSpPr>
        <p:grpSpPr>
          <a:xfrm>
            <a:off x="7542031" y="2011835"/>
            <a:ext cx="369072" cy="280037"/>
            <a:chOff x="7542031" y="2011835"/>
            <a:chExt cx="369072" cy="280037"/>
          </a:xfrm>
        </p:grpSpPr>
        <p:sp>
          <p:nvSpPr>
            <p:cNvPr id="11314" name="Google Shape;11314;p117"/>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17"/>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17"/>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17"/>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17"/>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17"/>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17"/>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17"/>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17"/>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3" name="Google Shape;11323;p117"/>
          <p:cNvGrpSpPr/>
          <p:nvPr/>
        </p:nvGrpSpPr>
        <p:grpSpPr>
          <a:xfrm>
            <a:off x="8010427" y="3348503"/>
            <a:ext cx="278795" cy="351615"/>
            <a:chOff x="8010427" y="3348503"/>
            <a:chExt cx="278795" cy="351615"/>
          </a:xfrm>
        </p:grpSpPr>
        <p:sp>
          <p:nvSpPr>
            <p:cNvPr id="11324" name="Google Shape;11324;p117"/>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17"/>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17"/>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17"/>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28" name="Google Shape;11328;p117"/>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9" name="Google Shape;11329;p117"/>
          <p:cNvGrpSpPr/>
          <p:nvPr/>
        </p:nvGrpSpPr>
        <p:grpSpPr>
          <a:xfrm>
            <a:off x="7141900" y="3349204"/>
            <a:ext cx="281057" cy="351010"/>
            <a:chOff x="7141900" y="3349204"/>
            <a:chExt cx="281057" cy="351010"/>
          </a:xfrm>
        </p:grpSpPr>
        <p:sp>
          <p:nvSpPr>
            <p:cNvPr id="11330" name="Google Shape;11330;p117"/>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17"/>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17"/>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117"/>
          <p:cNvGrpSpPr/>
          <p:nvPr/>
        </p:nvGrpSpPr>
        <p:grpSpPr>
          <a:xfrm>
            <a:off x="5314188" y="3350032"/>
            <a:ext cx="363752" cy="353113"/>
            <a:chOff x="5314188" y="3350032"/>
            <a:chExt cx="363752" cy="353113"/>
          </a:xfrm>
        </p:grpSpPr>
        <p:sp>
          <p:nvSpPr>
            <p:cNvPr id="11334" name="Google Shape;11334;p117"/>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17"/>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6" name="Google Shape;11336;p117"/>
          <p:cNvGrpSpPr/>
          <p:nvPr/>
        </p:nvGrpSpPr>
        <p:grpSpPr>
          <a:xfrm>
            <a:off x="6203579" y="3348981"/>
            <a:ext cx="351615" cy="350373"/>
            <a:chOff x="6203579" y="3348981"/>
            <a:chExt cx="351615" cy="350373"/>
          </a:xfrm>
        </p:grpSpPr>
        <p:sp>
          <p:nvSpPr>
            <p:cNvPr id="11337" name="Google Shape;11337;p117"/>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17"/>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17"/>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17"/>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17"/>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117"/>
          <p:cNvGrpSpPr/>
          <p:nvPr/>
        </p:nvGrpSpPr>
        <p:grpSpPr>
          <a:xfrm>
            <a:off x="5829984" y="3350032"/>
            <a:ext cx="220755" cy="352348"/>
            <a:chOff x="5829984" y="3350032"/>
            <a:chExt cx="220755" cy="352348"/>
          </a:xfrm>
        </p:grpSpPr>
        <p:sp>
          <p:nvSpPr>
            <p:cNvPr id="11343" name="Google Shape;11343;p117"/>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17"/>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17"/>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17"/>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117"/>
          <p:cNvGrpSpPr/>
          <p:nvPr/>
        </p:nvGrpSpPr>
        <p:grpSpPr>
          <a:xfrm>
            <a:off x="4882170" y="3349841"/>
            <a:ext cx="358464" cy="352316"/>
            <a:chOff x="4882170" y="3349841"/>
            <a:chExt cx="358464" cy="352316"/>
          </a:xfrm>
        </p:grpSpPr>
        <p:sp>
          <p:nvSpPr>
            <p:cNvPr id="11348" name="Google Shape;11348;p117"/>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17"/>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0" name="Google Shape;11350;p117"/>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17"/>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2" name="Google Shape;11352;p117"/>
          <p:cNvGrpSpPr/>
          <p:nvPr/>
        </p:nvGrpSpPr>
        <p:grpSpPr>
          <a:xfrm>
            <a:off x="3044965" y="2435220"/>
            <a:ext cx="400194" cy="324316"/>
            <a:chOff x="3044965" y="2435220"/>
            <a:chExt cx="400194" cy="324316"/>
          </a:xfrm>
        </p:grpSpPr>
        <p:sp>
          <p:nvSpPr>
            <p:cNvPr id="11353" name="Google Shape;11353;p117"/>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17"/>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17"/>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117"/>
          <p:cNvGrpSpPr/>
          <p:nvPr/>
        </p:nvGrpSpPr>
        <p:grpSpPr>
          <a:xfrm>
            <a:off x="4878379" y="2473892"/>
            <a:ext cx="367161" cy="287523"/>
            <a:chOff x="4878379" y="2473892"/>
            <a:chExt cx="367161" cy="287523"/>
          </a:xfrm>
        </p:grpSpPr>
        <p:sp>
          <p:nvSpPr>
            <p:cNvPr id="11357" name="Google Shape;11357;p117"/>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17"/>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17"/>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17"/>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17"/>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2" name="Google Shape;11362;p117"/>
          <p:cNvGrpSpPr/>
          <p:nvPr/>
        </p:nvGrpSpPr>
        <p:grpSpPr>
          <a:xfrm>
            <a:off x="1325719" y="2887689"/>
            <a:ext cx="290581" cy="372481"/>
            <a:chOff x="1325719" y="2887689"/>
            <a:chExt cx="290581" cy="372481"/>
          </a:xfrm>
        </p:grpSpPr>
        <p:sp>
          <p:nvSpPr>
            <p:cNvPr id="11363" name="Google Shape;11363;p117"/>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17"/>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65" name="Google Shape;11365;p117"/>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6" name="Google Shape;11366;p117"/>
          <p:cNvGrpSpPr/>
          <p:nvPr/>
        </p:nvGrpSpPr>
        <p:grpSpPr>
          <a:xfrm>
            <a:off x="3510335" y="2892499"/>
            <a:ext cx="360726" cy="361204"/>
            <a:chOff x="3510335" y="2892499"/>
            <a:chExt cx="360726" cy="361204"/>
          </a:xfrm>
        </p:grpSpPr>
        <p:sp>
          <p:nvSpPr>
            <p:cNvPr id="11367" name="Google Shape;11367;p117"/>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17"/>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17"/>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17"/>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17"/>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2" name="Google Shape;11372;p117"/>
          <p:cNvGrpSpPr/>
          <p:nvPr/>
        </p:nvGrpSpPr>
        <p:grpSpPr>
          <a:xfrm>
            <a:off x="3086313" y="2877049"/>
            <a:ext cx="320143" cy="392581"/>
            <a:chOff x="3086313" y="2877049"/>
            <a:chExt cx="320143" cy="392581"/>
          </a:xfrm>
        </p:grpSpPr>
        <p:sp>
          <p:nvSpPr>
            <p:cNvPr id="11373" name="Google Shape;11373;p117"/>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17"/>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17"/>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17"/>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17"/>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17"/>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17"/>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17"/>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17"/>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17"/>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17"/>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17"/>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5" name="Google Shape;11385;p117"/>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6" name="Google Shape;11386;p117"/>
          <p:cNvGrpSpPr/>
          <p:nvPr/>
        </p:nvGrpSpPr>
        <p:grpSpPr>
          <a:xfrm>
            <a:off x="861113" y="2885746"/>
            <a:ext cx="333809" cy="373277"/>
            <a:chOff x="861113" y="2885746"/>
            <a:chExt cx="333809" cy="373277"/>
          </a:xfrm>
        </p:grpSpPr>
        <p:sp>
          <p:nvSpPr>
            <p:cNvPr id="11387" name="Google Shape;11387;p117"/>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17"/>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17"/>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0" name="Google Shape;11390;p117"/>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17"/>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2" name="Google Shape;11392;p117"/>
          <p:cNvGrpSpPr/>
          <p:nvPr/>
        </p:nvGrpSpPr>
        <p:grpSpPr>
          <a:xfrm>
            <a:off x="1297654" y="1504481"/>
            <a:ext cx="349354" cy="362223"/>
            <a:chOff x="1297654" y="1504481"/>
            <a:chExt cx="349354" cy="362223"/>
          </a:xfrm>
        </p:grpSpPr>
        <p:sp>
          <p:nvSpPr>
            <p:cNvPr id="11393" name="Google Shape;11393;p117"/>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17"/>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17"/>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6" name="Google Shape;11396;p117"/>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7" name="Google Shape;11397;p117"/>
          <p:cNvGrpSpPr/>
          <p:nvPr/>
        </p:nvGrpSpPr>
        <p:grpSpPr>
          <a:xfrm>
            <a:off x="852385" y="1510916"/>
            <a:ext cx="353145" cy="351998"/>
            <a:chOff x="852385" y="1510916"/>
            <a:chExt cx="353145" cy="351998"/>
          </a:xfrm>
        </p:grpSpPr>
        <p:sp>
          <p:nvSpPr>
            <p:cNvPr id="11398" name="Google Shape;11398;p117"/>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17"/>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17"/>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1" name="Google Shape;11401;p117"/>
          <p:cNvGrpSpPr/>
          <p:nvPr/>
        </p:nvGrpSpPr>
        <p:grpSpPr>
          <a:xfrm>
            <a:off x="1745217" y="1515471"/>
            <a:ext cx="343269" cy="342505"/>
            <a:chOff x="1745217" y="1515471"/>
            <a:chExt cx="343269" cy="342505"/>
          </a:xfrm>
        </p:grpSpPr>
        <p:sp>
          <p:nvSpPr>
            <p:cNvPr id="11402" name="Google Shape;11402;p117"/>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17"/>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17"/>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17"/>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6" name="Google Shape;11406;p117"/>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7" name="Google Shape;11407;p117"/>
          <p:cNvGrpSpPr/>
          <p:nvPr/>
        </p:nvGrpSpPr>
        <p:grpSpPr>
          <a:xfrm>
            <a:off x="3042703" y="1529137"/>
            <a:ext cx="411535" cy="315587"/>
            <a:chOff x="3042703" y="1529137"/>
            <a:chExt cx="411535" cy="315587"/>
          </a:xfrm>
        </p:grpSpPr>
        <p:sp>
          <p:nvSpPr>
            <p:cNvPr id="11408" name="Google Shape;11408;p117"/>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17"/>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17"/>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17"/>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17"/>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17"/>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17"/>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17"/>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17"/>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17"/>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117"/>
          <p:cNvGrpSpPr/>
          <p:nvPr/>
        </p:nvGrpSpPr>
        <p:grpSpPr>
          <a:xfrm>
            <a:off x="2629289" y="1544682"/>
            <a:ext cx="350501" cy="284497"/>
            <a:chOff x="2629289" y="1544682"/>
            <a:chExt cx="350501" cy="284497"/>
          </a:xfrm>
        </p:grpSpPr>
        <p:sp>
          <p:nvSpPr>
            <p:cNvPr id="11419" name="Google Shape;11419;p117"/>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17"/>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17"/>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117"/>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117"/>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117"/>
          <p:cNvGrpSpPr/>
          <p:nvPr/>
        </p:nvGrpSpPr>
        <p:grpSpPr>
          <a:xfrm>
            <a:off x="5305077" y="1502633"/>
            <a:ext cx="367893" cy="365218"/>
            <a:chOff x="5305077" y="1502633"/>
            <a:chExt cx="367893" cy="365218"/>
          </a:xfrm>
        </p:grpSpPr>
        <p:sp>
          <p:nvSpPr>
            <p:cNvPr id="11425" name="Google Shape;11425;p117"/>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17"/>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7" name="Google Shape;11427;p117"/>
          <p:cNvGrpSpPr/>
          <p:nvPr/>
        </p:nvGrpSpPr>
        <p:grpSpPr>
          <a:xfrm>
            <a:off x="7100170" y="1500117"/>
            <a:ext cx="368308" cy="367033"/>
            <a:chOff x="7100170" y="1500117"/>
            <a:chExt cx="368308" cy="367033"/>
          </a:xfrm>
        </p:grpSpPr>
        <p:sp>
          <p:nvSpPr>
            <p:cNvPr id="11428" name="Google Shape;11428;p117"/>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17"/>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17"/>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17"/>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17"/>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17"/>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17"/>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17"/>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17"/>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17"/>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17"/>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17"/>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17"/>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1" name="Google Shape;11441;p117"/>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2" name="Google Shape;11442;p117"/>
          <p:cNvGrpSpPr/>
          <p:nvPr/>
        </p:nvGrpSpPr>
        <p:grpSpPr>
          <a:xfrm>
            <a:off x="6649231" y="1500021"/>
            <a:ext cx="390287" cy="367065"/>
            <a:chOff x="6649231" y="1500021"/>
            <a:chExt cx="390287" cy="367065"/>
          </a:xfrm>
        </p:grpSpPr>
        <p:sp>
          <p:nvSpPr>
            <p:cNvPr id="11443" name="Google Shape;11443;p117"/>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17"/>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17"/>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17"/>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17"/>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17"/>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17"/>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17"/>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17"/>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17"/>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17"/>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17"/>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117"/>
          <p:cNvGrpSpPr/>
          <p:nvPr/>
        </p:nvGrpSpPr>
        <p:grpSpPr>
          <a:xfrm>
            <a:off x="5746938" y="1543503"/>
            <a:ext cx="387261" cy="280356"/>
            <a:chOff x="5746938" y="1543503"/>
            <a:chExt cx="387261" cy="280356"/>
          </a:xfrm>
        </p:grpSpPr>
        <p:sp>
          <p:nvSpPr>
            <p:cNvPr id="11456" name="Google Shape;11456;p117"/>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17"/>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8" name="Google Shape;11458;p117"/>
          <p:cNvGrpSpPr/>
          <p:nvPr/>
        </p:nvGrpSpPr>
        <p:grpSpPr>
          <a:xfrm>
            <a:off x="6196730" y="1525346"/>
            <a:ext cx="369072" cy="317467"/>
            <a:chOff x="6196730" y="1525346"/>
            <a:chExt cx="369072" cy="317467"/>
          </a:xfrm>
        </p:grpSpPr>
        <p:sp>
          <p:nvSpPr>
            <p:cNvPr id="11459" name="Google Shape;11459;p117"/>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17"/>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17"/>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117"/>
          <p:cNvGrpSpPr/>
          <p:nvPr/>
        </p:nvGrpSpPr>
        <p:grpSpPr>
          <a:xfrm>
            <a:off x="4940592" y="1500690"/>
            <a:ext cx="246558" cy="367161"/>
            <a:chOff x="4940592" y="1500690"/>
            <a:chExt cx="246558" cy="367161"/>
          </a:xfrm>
        </p:grpSpPr>
        <p:sp>
          <p:nvSpPr>
            <p:cNvPr id="11463" name="Google Shape;11463;p117"/>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17"/>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17"/>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17"/>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7" name="Google Shape;11467;p117"/>
          <p:cNvGrpSpPr/>
          <p:nvPr/>
        </p:nvGrpSpPr>
        <p:grpSpPr>
          <a:xfrm>
            <a:off x="7964906" y="1499894"/>
            <a:ext cx="380858" cy="367575"/>
            <a:chOff x="7964906" y="1499894"/>
            <a:chExt cx="380858" cy="367575"/>
          </a:xfrm>
        </p:grpSpPr>
        <p:sp>
          <p:nvSpPr>
            <p:cNvPr id="11468" name="Google Shape;11468;p117"/>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17"/>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17"/>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1" name="Google Shape;11471;p117"/>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72" name="Google Shape;11472;p117"/>
          <p:cNvGrpSpPr/>
          <p:nvPr/>
        </p:nvGrpSpPr>
        <p:grpSpPr>
          <a:xfrm>
            <a:off x="8007400" y="2902278"/>
            <a:ext cx="285230" cy="355597"/>
            <a:chOff x="8007400" y="2902278"/>
            <a:chExt cx="285230" cy="355597"/>
          </a:xfrm>
        </p:grpSpPr>
        <p:sp>
          <p:nvSpPr>
            <p:cNvPr id="11473" name="Google Shape;11473;p117"/>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17"/>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117"/>
          <p:cNvGrpSpPr/>
          <p:nvPr/>
        </p:nvGrpSpPr>
        <p:grpSpPr>
          <a:xfrm>
            <a:off x="6219124" y="2902788"/>
            <a:ext cx="318231" cy="355470"/>
            <a:chOff x="6219124" y="2902788"/>
            <a:chExt cx="318231" cy="355470"/>
          </a:xfrm>
        </p:grpSpPr>
        <p:sp>
          <p:nvSpPr>
            <p:cNvPr id="11476" name="Google Shape;11476;p117"/>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17"/>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17"/>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117"/>
          <p:cNvGrpSpPr/>
          <p:nvPr/>
        </p:nvGrpSpPr>
        <p:grpSpPr>
          <a:xfrm>
            <a:off x="4969421" y="2902852"/>
            <a:ext cx="185109" cy="355406"/>
            <a:chOff x="4969421" y="2902852"/>
            <a:chExt cx="185109" cy="355406"/>
          </a:xfrm>
        </p:grpSpPr>
        <p:sp>
          <p:nvSpPr>
            <p:cNvPr id="11480" name="Google Shape;11480;p117"/>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17"/>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17"/>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17"/>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17"/>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17"/>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6" name="Google Shape;11486;p117"/>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17"/>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8" name="Google Shape;11488;p117"/>
          <p:cNvGrpSpPr/>
          <p:nvPr/>
        </p:nvGrpSpPr>
        <p:grpSpPr>
          <a:xfrm>
            <a:off x="6685259" y="2902852"/>
            <a:ext cx="311414" cy="355406"/>
            <a:chOff x="6685259" y="2902852"/>
            <a:chExt cx="311414" cy="355406"/>
          </a:xfrm>
        </p:grpSpPr>
        <p:sp>
          <p:nvSpPr>
            <p:cNvPr id="11489" name="Google Shape;11489;p117"/>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17"/>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117"/>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117"/>
          <p:cNvGrpSpPr/>
          <p:nvPr/>
        </p:nvGrpSpPr>
        <p:grpSpPr>
          <a:xfrm>
            <a:off x="5309250" y="2903170"/>
            <a:ext cx="359579" cy="355852"/>
            <a:chOff x="5309250" y="2903170"/>
            <a:chExt cx="359579" cy="355852"/>
          </a:xfrm>
        </p:grpSpPr>
        <p:sp>
          <p:nvSpPr>
            <p:cNvPr id="11493" name="Google Shape;11493;p117"/>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17"/>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17"/>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117"/>
          <p:cNvGrpSpPr/>
          <p:nvPr/>
        </p:nvGrpSpPr>
        <p:grpSpPr>
          <a:xfrm>
            <a:off x="2199565" y="2421172"/>
            <a:ext cx="312179" cy="353431"/>
            <a:chOff x="2199565" y="2421172"/>
            <a:chExt cx="312179" cy="353431"/>
          </a:xfrm>
        </p:grpSpPr>
        <p:sp>
          <p:nvSpPr>
            <p:cNvPr id="11497" name="Google Shape;11497;p117"/>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17"/>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117"/>
          <p:cNvGrpSpPr/>
          <p:nvPr/>
        </p:nvGrpSpPr>
        <p:grpSpPr>
          <a:xfrm>
            <a:off x="1750887" y="2425727"/>
            <a:ext cx="320143" cy="343269"/>
            <a:chOff x="1750887" y="2425727"/>
            <a:chExt cx="320143" cy="343269"/>
          </a:xfrm>
        </p:grpSpPr>
        <p:sp>
          <p:nvSpPr>
            <p:cNvPr id="11500" name="Google Shape;11500;p117"/>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17"/>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2" name="Google Shape;11502;p117"/>
          <p:cNvGrpSpPr/>
          <p:nvPr/>
        </p:nvGrpSpPr>
        <p:grpSpPr>
          <a:xfrm>
            <a:off x="1298037" y="2425727"/>
            <a:ext cx="338364" cy="342887"/>
            <a:chOff x="1298037" y="2425727"/>
            <a:chExt cx="338364" cy="342887"/>
          </a:xfrm>
        </p:grpSpPr>
        <p:sp>
          <p:nvSpPr>
            <p:cNvPr id="11503" name="Google Shape;11503;p117"/>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17"/>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17"/>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17"/>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7" name="Google Shape;11507;p117"/>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8" name="Google Shape;11508;p117"/>
          <p:cNvGrpSpPr/>
          <p:nvPr/>
        </p:nvGrpSpPr>
        <p:grpSpPr>
          <a:xfrm>
            <a:off x="3974207" y="2429009"/>
            <a:ext cx="320143" cy="338491"/>
            <a:chOff x="3974207" y="2429009"/>
            <a:chExt cx="320143" cy="338491"/>
          </a:xfrm>
        </p:grpSpPr>
        <p:sp>
          <p:nvSpPr>
            <p:cNvPr id="11509" name="Google Shape;11509;p117"/>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17"/>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1" name="Google Shape;11511;p117"/>
          <p:cNvGrpSpPr/>
          <p:nvPr/>
        </p:nvGrpSpPr>
        <p:grpSpPr>
          <a:xfrm>
            <a:off x="2623237" y="2431047"/>
            <a:ext cx="355024" cy="332630"/>
            <a:chOff x="2623237" y="2431047"/>
            <a:chExt cx="355024" cy="332630"/>
          </a:xfrm>
        </p:grpSpPr>
        <p:sp>
          <p:nvSpPr>
            <p:cNvPr id="11512" name="Google Shape;11512;p117"/>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17"/>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17"/>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17"/>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117"/>
          <p:cNvGrpSpPr/>
          <p:nvPr/>
        </p:nvGrpSpPr>
        <p:grpSpPr>
          <a:xfrm>
            <a:off x="6657194" y="2434073"/>
            <a:ext cx="375507" cy="367925"/>
            <a:chOff x="6657194" y="2434073"/>
            <a:chExt cx="375507" cy="367925"/>
          </a:xfrm>
        </p:grpSpPr>
        <p:sp>
          <p:nvSpPr>
            <p:cNvPr id="11517" name="Google Shape;11517;p117"/>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17"/>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17"/>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0" name="Google Shape;11520;p117"/>
          <p:cNvGrpSpPr/>
          <p:nvPr/>
        </p:nvGrpSpPr>
        <p:grpSpPr>
          <a:xfrm>
            <a:off x="7101317" y="2441655"/>
            <a:ext cx="367925" cy="352380"/>
            <a:chOff x="7101317" y="2441655"/>
            <a:chExt cx="367925" cy="352380"/>
          </a:xfrm>
        </p:grpSpPr>
        <p:sp>
          <p:nvSpPr>
            <p:cNvPr id="11521" name="Google Shape;11521;p117"/>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17"/>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3" name="Google Shape;11523;p117"/>
          <p:cNvGrpSpPr/>
          <p:nvPr/>
        </p:nvGrpSpPr>
        <p:grpSpPr>
          <a:xfrm>
            <a:off x="5756399" y="2434456"/>
            <a:ext cx="367925" cy="367161"/>
            <a:chOff x="5756399" y="2434456"/>
            <a:chExt cx="367925" cy="367161"/>
          </a:xfrm>
        </p:grpSpPr>
        <p:sp>
          <p:nvSpPr>
            <p:cNvPr id="11524" name="Google Shape;11524;p117"/>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17"/>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17"/>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17"/>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17"/>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17"/>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17"/>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1" name="Google Shape;11531;p117"/>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17"/>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3" name="Google Shape;11533;p117"/>
          <p:cNvGrpSpPr/>
          <p:nvPr/>
        </p:nvGrpSpPr>
        <p:grpSpPr>
          <a:xfrm>
            <a:off x="7964906" y="2434073"/>
            <a:ext cx="373627" cy="367925"/>
            <a:chOff x="7964906" y="2434073"/>
            <a:chExt cx="373627" cy="367925"/>
          </a:xfrm>
        </p:grpSpPr>
        <p:sp>
          <p:nvSpPr>
            <p:cNvPr id="11534" name="Google Shape;11534;p117"/>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17"/>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117"/>
          <p:cNvGrpSpPr/>
          <p:nvPr/>
        </p:nvGrpSpPr>
        <p:grpSpPr>
          <a:xfrm>
            <a:off x="6194086" y="2437737"/>
            <a:ext cx="369837" cy="360471"/>
            <a:chOff x="6194086" y="2437737"/>
            <a:chExt cx="369837" cy="360471"/>
          </a:xfrm>
        </p:grpSpPr>
        <p:sp>
          <p:nvSpPr>
            <p:cNvPr id="11537" name="Google Shape;11537;p117"/>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17"/>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1542" name="Shape 11542"/>
        <p:cNvGrpSpPr/>
        <p:nvPr/>
      </p:nvGrpSpPr>
      <p:grpSpPr>
        <a:xfrm>
          <a:off x="0" y="0"/>
          <a:ext cx="0" cy="0"/>
          <a:chOff x="0" y="0"/>
          <a:chExt cx="0" cy="0"/>
        </a:xfrm>
      </p:grpSpPr>
      <p:sp>
        <p:nvSpPr>
          <p:cNvPr id="11543" name="Google Shape;11543;p118"/>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544" name="Google Shape;11544;p118"/>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545" name="Google Shape;11545;p118"/>
          <p:cNvGrpSpPr/>
          <p:nvPr/>
        </p:nvGrpSpPr>
        <p:grpSpPr>
          <a:xfrm>
            <a:off x="3541011" y="1508594"/>
            <a:ext cx="350166" cy="349434"/>
            <a:chOff x="3541011" y="1508594"/>
            <a:chExt cx="350166" cy="349434"/>
          </a:xfrm>
        </p:grpSpPr>
        <p:sp>
          <p:nvSpPr>
            <p:cNvPr id="11546" name="Google Shape;11546;p118"/>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18"/>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18"/>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18"/>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18"/>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18"/>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18"/>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18"/>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18"/>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18"/>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18"/>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18"/>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18"/>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118"/>
          <p:cNvGrpSpPr/>
          <p:nvPr/>
        </p:nvGrpSpPr>
        <p:grpSpPr>
          <a:xfrm>
            <a:off x="3122257" y="1508594"/>
            <a:ext cx="294850" cy="349434"/>
            <a:chOff x="3122257" y="1508594"/>
            <a:chExt cx="294850" cy="349434"/>
          </a:xfrm>
        </p:grpSpPr>
        <p:sp>
          <p:nvSpPr>
            <p:cNvPr id="11560" name="Google Shape;11560;p118"/>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18"/>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18"/>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18"/>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18"/>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5" name="Google Shape;11565;p118"/>
          <p:cNvGrpSpPr/>
          <p:nvPr/>
        </p:nvGrpSpPr>
        <p:grpSpPr>
          <a:xfrm>
            <a:off x="910723" y="1508212"/>
            <a:ext cx="251660" cy="350166"/>
            <a:chOff x="910723" y="1508212"/>
            <a:chExt cx="251660" cy="350166"/>
          </a:xfrm>
        </p:grpSpPr>
        <p:sp>
          <p:nvSpPr>
            <p:cNvPr id="11566" name="Google Shape;11566;p118"/>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18"/>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18"/>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18"/>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118"/>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18"/>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18"/>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18"/>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18"/>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18"/>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18"/>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18"/>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18"/>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18"/>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18"/>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18"/>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18"/>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118"/>
          <p:cNvGrpSpPr/>
          <p:nvPr/>
        </p:nvGrpSpPr>
        <p:grpSpPr>
          <a:xfrm>
            <a:off x="1308631" y="1507830"/>
            <a:ext cx="350166" cy="350198"/>
            <a:chOff x="1308631" y="1507830"/>
            <a:chExt cx="350166" cy="350198"/>
          </a:xfrm>
        </p:grpSpPr>
        <p:sp>
          <p:nvSpPr>
            <p:cNvPr id="11584" name="Google Shape;11584;p118"/>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18"/>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18"/>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18"/>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8" name="Google Shape;11588;p118"/>
          <p:cNvGrpSpPr/>
          <p:nvPr/>
        </p:nvGrpSpPr>
        <p:grpSpPr>
          <a:xfrm>
            <a:off x="1756921" y="1509739"/>
            <a:ext cx="345997" cy="345997"/>
            <a:chOff x="1756921" y="1509739"/>
            <a:chExt cx="345997" cy="345997"/>
          </a:xfrm>
        </p:grpSpPr>
        <p:sp>
          <p:nvSpPr>
            <p:cNvPr id="11589" name="Google Shape;11589;p118"/>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18"/>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18"/>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18"/>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18"/>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18"/>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18"/>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18"/>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18"/>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18"/>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18"/>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18"/>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18"/>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18"/>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18"/>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18"/>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18"/>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6" name="Google Shape;11606;p118"/>
          <p:cNvGrpSpPr/>
          <p:nvPr/>
        </p:nvGrpSpPr>
        <p:grpSpPr>
          <a:xfrm>
            <a:off x="2216956" y="1510503"/>
            <a:ext cx="318721" cy="345615"/>
            <a:chOff x="2216956" y="1510503"/>
            <a:chExt cx="318721" cy="345615"/>
          </a:xfrm>
        </p:grpSpPr>
        <p:sp>
          <p:nvSpPr>
            <p:cNvPr id="11607" name="Google Shape;11607;p118"/>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18"/>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18"/>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18"/>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18"/>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118"/>
          <p:cNvGrpSpPr/>
          <p:nvPr/>
        </p:nvGrpSpPr>
        <p:grpSpPr>
          <a:xfrm>
            <a:off x="3988156" y="1568461"/>
            <a:ext cx="349052" cy="230049"/>
            <a:chOff x="3988156" y="1568461"/>
            <a:chExt cx="349052" cy="230049"/>
          </a:xfrm>
        </p:grpSpPr>
        <p:sp>
          <p:nvSpPr>
            <p:cNvPr id="11613" name="Google Shape;11613;p118"/>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18"/>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18"/>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18"/>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18"/>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18"/>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18"/>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0" name="Google Shape;11620;p118"/>
          <p:cNvGrpSpPr/>
          <p:nvPr/>
        </p:nvGrpSpPr>
        <p:grpSpPr>
          <a:xfrm>
            <a:off x="2633037" y="1499873"/>
            <a:ext cx="379002" cy="366112"/>
            <a:chOff x="2633037" y="1499873"/>
            <a:chExt cx="379002" cy="366112"/>
          </a:xfrm>
        </p:grpSpPr>
        <p:sp>
          <p:nvSpPr>
            <p:cNvPr id="11621" name="Google Shape;11621;p118"/>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18"/>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18"/>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18"/>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18"/>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18"/>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7" name="Google Shape;11627;p118"/>
          <p:cNvGrpSpPr/>
          <p:nvPr/>
        </p:nvGrpSpPr>
        <p:grpSpPr>
          <a:xfrm>
            <a:off x="6675256" y="1516169"/>
            <a:ext cx="327823" cy="357009"/>
            <a:chOff x="6675256" y="1516169"/>
            <a:chExt cx="327823" cy="357009"/>
          </a:xfrm>
        </p:grpSpPr>
        <p:sp>
          <p:nvSpPr>
            <p:cNvPr id="11628" name="Google Shape;11628;p118"/>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18"/>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18"/>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18"/>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18"/>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18"/>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18"/>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18"/>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18"/>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118"/>
          <p:cNvGrpSpPr/>
          <p:nvPr/>
        </p:nvGrpSpPr>
        <p:grpSpPr>
          <a:xfrm>
            <a:off x="8020159" y="1516551"/>
            <a:ext cx="300897" cy="356627"/>
            <a:chOff x="8020159" y="1516551"/>
            <a:chExt cx="300897" cy="356627"/>
          </a:xfrm>
        </p:grpSpPr>
        <p:sp>
          <p:nvSpPr>
            <p:cNvPr id="11638" name="Google Shape;11638;p118"/>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18"/>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18"/>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18"/>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18"/>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118"/>
          <p:cNvGrpSpPr/>
          <p:nvPr/>
        </p:nvGrpSpPr>
        <p:grpSpPr>
          <a:xfrm>
            <a:off x="5377363" y="1516169"/>
            <a:ext cx="257357" cy="356627"/>
            <a:chOff x="5377363" y="1516169"/>
            <a:chExt cx="257357" cy="356627"/>
          </a:xfrm>
        </p:grpSpPr>
        <p:sp>
          <p:nvSpPr>
            <p:cNvPr id="11644" name="Google Shape;11644;p118"/>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18"/>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18"/>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18"/>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18"/>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18"/>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18"/>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18"/>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18"/>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18"/>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18"/>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18"/>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18"/>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18"/>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18"/>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18"/>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18"/>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118"/>
          <p:cNvGrpSpPr/>
          <p:nvPr/>
        </p:nvGrpSpPr>
        <p:grpSpPr>
          <a:xfrm>
            <a:off x="4880567" y="1535870"/>
            <a:ext cx="356245" cy="317607"/>
            <a:chOff x="4880567" y="1535870"/>
            <a:chExt cx="356245" cy="317607"/>
          </a:xfrm>
        </p:grpSpPr>
        <p:sp>
          <p:nvSpPr>
            <p:cNvPr id="11662" name="Google Shape;11662;p118"/>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18"/>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18"/>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18"/>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18"/>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7" name="Google Shape;11667;p118"/>
          <p:cNvGrpSpPr/>
          <p:nvPr/>
        </p:nvGrpSpPr>
        <p:grpSpPr>
          <a:xfrm>
            <a:off x="5771483" y="1515787"/>
            <a:ext cx="357359" cy="357391"/>
            <a:chOff x="5771483" y="1515787"/>
            <a:chExt cx="357359" cy="357391"/>
          </a:xfrm>
        </p:grpSpPr>
        <p:sp>
          <p:nvSpPr>
            <p:cNvPr id="11668" name="Google Shape;11668;p118"/>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18"/>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18"/>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18"/>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118"/>
          <p:cNvGrpSpPr/>
          <p:nvPr/>
        </p:nvGrpSpPr>
        <p:grpSpPr>
          <a:xfrm>
            <a:off x="7121669" y="1533610"/>
            <a:ext cx="321362" cy="321362"/>
            <a:chOff x="7121669" y="1533610"/>
            <a:chExt cx="321362" cy="321362"/>
          </a:xfrm>
        </p:grpSpPr>
        <p:sp>
          <p:nvSpPr>
            <p:cNvPr id="11673" name="Google Shape;11673;p118"/>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18"/>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18"/>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18"/>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118"/>
          <p:cNvGrpSpPr/>
          <p:nvPr/>
        </p:nvGrpSpPr>
        <p:grpSpPr>
          <a:xfrm>
            <a:off x="7562766" y="1514864"/>
            <a:ext cx="327059" cy="360192"/>
            <a:chOff x="7562766" y="1514864"/>
            <a:chExt cx="327059" cy="360192"/>
          </a:xfrm>
        </p:grpSpPr>
        <p:sp>
          <p:nvSpPr>
            <p:cNvPr id="11678" name="Google Shape;11678;p118"/>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18"/>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18"/>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18"/>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118"/>
          <p:cNvGrpSpPr/>
          <p:nvPr/>
        </p:nvGrpSpPr>
        <p:grpSpPr>
          <a:xfrm>
            <a:off x="6221229" y="1498673"/>
            <a:ext cx="361636" cy="362183"/>
            <a:chOff x="6259175" y="1559008"/>
            <a:chExt cx="271743" cy="272093"/>
          </a:xfrm>
        </p:grpSpPr>
        <p:sp>
          <p:nvSpPr>
            <p:cNvPr id="11683" name="Google Shape;11683;p118"/>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18"/>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118"/>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18"/>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18"/>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18"/>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18"/>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18"/>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18"/>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18"/>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18"/>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18"/>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18"/>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18"/>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18"/>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18"/>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18"/>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0" name="Google Shape;11700;p118"/>
          <p:cNvGrpSpPr/>
          <p:nvPr/>
        </p:nvGrpSpPr>
        <p:grpSpPr>
          <a:xfrm>
            <a:off x="2661459" y="2015001"/>
            <a:ext cx="322508" cy="273494"/>
            <a:chOff x="2661459" y="2015001"/>
            <a:chExt cx="322508" cy="273494"/>
          </a:xfrm>
        </p:grpSpPr>
        <p:sp>
          <p:nvSpPr>
            <p:cNvPr id="11701" name="Google Shape;11701;p118"/>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18"/>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3" name="Google Shape;11703;p118"/>
          <p:cNvGrpSpPr/>
          <p:nvPr/>
        </p:nvGrpSpPr>
        <p:grpSpPr>
          <a:xfrm>
            <a:off x="6671087" y="2009304"/>
            <a:ext cx="332757" cy="281833"/>
            <a:chOff x="6671087" y="2009304"/>
            <a:chExt cx="332757" cy="281833"/>
          </a:xfrm>
        </p:grpSpPr>
        <p:sp>
          <p:nvSpPr>
            <p:cNvPr id="11704" name="Google Shape;11704;p118"/>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18"/>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6" name="Google Shape;11706;p118"/>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7" name="Google Shape;11707;p118"/>
          <p:cNvGrpSpPr/>
          <p:nvPr/>
        </p:nvGrpSpPr>
        <p:grpSpPr>
          <a:xfrm>
            <a:off x="2201806" y="1976585"/>
            <a:ext cx="349784" cy="349434"/>
            <a:chOff x="2201806" y="1976585"/>
            <a:chExt cx="349784" cy="349434"/>
          </a:xfrm>
        </p:grpSpPr>
        <p:sp>
          <p:nvSpPr>
            <p:cNvPr id="11708" name="Google Shape;11708;p118"/>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18"/>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18"/>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18"/>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2" name="Google Shape;11712;p118"/>
          <p:cNvGrpSpPr/>
          <p:nvPr/>
        </p:nvGrpSpPr>
        <p:grpSpPr>
          <a:xfrm>
            <a:off x="3094217" y="1976585"/>
            <a:ext cx="350198" cy="350548"/>
            <a:chOff x="3094217" y="1976585"/>
            <a:chExt cx="350198" cy="350548"/>
          </a:xfrm>
        </p:grpSpPr>
        <p:sp>
          <p:nvSpPr>
            <p:cNvPr id="11713" name="Google Shape;11713;p118"/>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18"/>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18"/>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18"/>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18"/>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18"/>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18"/>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18"/>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18"/>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18"/>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18"/>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18"/>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18"/>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118"/>
          <p:cNvGrpSpPr/>
          <p:nvPr/>
        </p:nvGrpSpPr>
        <p:grpSpPr>
          <a:xfrm>
            <a:off x="870939" y="1975821"/>
            <a:ext cx="332375" cy="350071"/>
            <a:chOff x="870939" y="1975821"/>
            <a:chExt cx="332375" cy="350071"/>
          </a:xfrm>
        </p:grpSpPr>
        <p:sp>
          <p:nvSpPr>
            <p:cNvPr id="11727" name="Google Shape;11727;p118"/>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18"/>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18"/>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18"/>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1" name="Google Shape;11731;p118"/>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2" name="Google Shape;11732;p118"/>
          <p:cNvGrpSpPr/>
          <p:nvPr/>
        </p:nvGrpSpPr>
        <p:grpSpPr>
          <a:xfrm>
            <a:off x="3979435" y="1976585"/>
            <a:ext cx="345265" cy="349848"/>
            <a:chOff x="3979435" y="1976585"/>
            <a:chExt cx="345265" cy="349848"/>
          </a:xfrm>
        </p:grpSpPr>
        <p:sp>
          <p:nvSpPr>
            <p:cNvPr id="11733" name="Google Shape;11733;p118"/>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18"/>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18"/>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18"/>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18"/>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18"/>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18"/>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18"/>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18"/>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18"/>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18"/>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18"/>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18"/>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18"/>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18"/>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18"/>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18"/>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0" name="Google Shape;11750;p118"/>
          <p:cNvGrpSpPr/>
          <p:nvPr/>
        </p:nvGrpSpPr>
        <p:grpSpPr>
          <a:xfrm>
            <a:off x="3576626" y="1975821"/>
            <a:ext cx="284251" cy="351694"/>
            <a:chOff x="3576626" y="1975821"/>
            <a:chExt cx="284251" cy="351694"/>
          </a:xfrm>
        </p:grpSpPr>
        <p:sp>
          <p:nvSpPr>
            <p:cNvPr id="11751" name="Google Shape;11751;p118"/>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18"/>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18"/>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4" name="Google Shape;11754;p118"/>
          <p:cNvGrpSpPr/>
          <p:nvPr/>
        </p:nvGrpSpPr>
        <p:grpSpPr>
          <a:xfrm>
            <a:off x="2722090" y="2890162"/>
            <a:ext cx="238770" cy="371841"/>
            <a:chOff x="2722090" y="2890162"/>
            <a:chExt cx="238770" cy="371841"/>
          </a:xfrm>
        </p:grpSpPr>
        <p:sp>
          <p:nvSpPr>
            <p:cNvPr id="11755" name="Google Shape;11755;p118"/>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18"/>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18"/>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8" name="Google Shape;11758;p118"/>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9" name="Google Shape;11759;p118"/>
          <p:cNvGrpSpPr/>
          <p:nvPr/>
        </p:nvGrpSpPr>
        <p:grpSpPr>
          <a:xfrm>
            <a:off x="6216367" y="1970156"/>
            <a:ext cx="361147" cy="361147"/>
            <a:chOff x="6216367" y="1970156"/>
            <a:chExt cx="361147" cy="361147"/>
          </a:xfrm>
        </p:grpSpPr>
        <p:sp>
          <p:nvSpPr>
            <p:cNvPr id="11760" name="Google Shape;11760;p118"/>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18"/>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18"/>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18"/>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118"/>
          <p:cNvGrpSpPr/>
          <p:nvPr/>
        </p:nvGrpSpPr>
        <p:grpSpPr>
          <a:xfrm>
            <a:off x="1289311" y="2926222"/>
            <a:ext cx="408156" cy="299783"/>
            <a:chOff x="1289311" y="2926222"/>
            <a:chExt cx="408156" cy="299783"/>
          </a:xfrm>
        </p:grpSpPr>
        <p:sp>
          <p:nvSpPr>
            <p:cNvPr id="11765" name="Google Shape;11765;p118"/>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18"/>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118"/>
          <p:cNvGrpSpPr/>
          <p:nvPr/>
        </p:nvGrpSpPr>
        <p:grpSpPr>
          <a:xfrm>
            <a:off x="7978465" y="1969392"/>
            <a:ext cx="361147" cy="360797"/>
            <a:chOff x="7978465" y="1969392"/>
            <a:chExt cx="361147" cy="360797"/>
          </a:xfrm>
        </p:grpSpPr>
        <p:sp>
          <p:nvSpPr>
            <p:cNvPr id="11768" name="Google Shape;11768;p118"/>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18"/>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18"/>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18"/>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18"/>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18"/>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18"/>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18"/>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18"/>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7" name="Google Shape;11777;p118"/>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8" name="Google Shape;11778;p118"/>
          <p:cNvGrpSpPr/>
          <p:nvPr/>
        </p:nvGrpSpPr>
        <p:grpSpPr>
          <a:xfrm>
            <a:off x="854261" y="2908813"/>
            <a:ext cx="377474" cy="335748"/>
            <a:chOff x="854261" y="2908813"/>
            <a:chExt cx="377474" cy="335748"/>
          </a:xfrm>
        </p:grpSpPr>
        <p:sp>
          <p:nvSpPr>
            <p:cNvPr id="11779" name="Google Shape;11779;p118"/>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18"/>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18"/>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18"/>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18"/>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4" name="Google Shape;11784;p118"/>
          <p:cNvGrpSpPr/>
          <p:nvPr/>
        </p:nvGrpSpPr>
        <p:grpSpPr>
          <a:xfrm>
            <a:off x="1749728" y="2894777"/>
            <a:ext cx="386927" cy="363438"/>
            <a:chOff x="1749728" y="2894777"/>
            <a:chExt cx="386927" cy="363438"/>
          </a:xfrm>
        </p:grpSpPr>
        <p:sp>
          <p:nvSpPr>
            <p:cNvPr id="11785" name="Google Shape;11785;p118"/>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118"/>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18"/>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18"/>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18"/>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18"/>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18"/>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118"/>
          <p:cNvGrpSpPr/>
          <p:nvPr/>
        </p:nvGrpSpPr>
        <p:grpSpPr>
          <a:xfrm>
            <a:off x="7098912" y="1969392"/>
            <a:ext cx="359651" cy="361560"/>
            <a:chOff x="7098912" y="1969392"/>
            <a:chExt cx="359651" cy="361560"/>
          </a:xfrm>
        </p:grpSpPr>
        <p:sp>
          <p:nvSpPr>
            <p:cNvPr id="11793" name="Google Shape;11793;p118"/>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18"/>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18"/>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18"/>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18"/>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18"/>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18"/>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18"/>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18"/>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18"/>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18"/>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18"/>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18"/>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6" name="Google Shape;11806;p118"/>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7" name="Google Shape;11807;p118"/>
          <p:cNvGrpSpPr/>
          <p:nvPr/>
        </p:nvGrpSpPr>
        <p:grpSpPr>
          <a:xfrm>
            <a:off x="5352728" y="1990239"/>
            <a:ext cx="327091" cy="322508"/>
            <a:chOff x="5352728" y="1990239"/>
            <a:chExt cx="327091" cy="322508"/>
          </a:xfrm>
        </p:grpSpPr>
        <p:sp>
          <p:nvSpPr>
            <p:cNvPr id="11808" name="Google Shape;11808;p118"/>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18"/>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18"/>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118"/>
          <p:cNvGrpSpPr/>
          <p:nvPr/>
        </p:nvGrpSpPr>
        <p:grpSpPr>
          <a:xfrm>
            <a:off x="7538896" y="1970156"/>
            <a:ext cx="361147" cy="361529"/>
            <a:chOff x="7538896" y="1970156"/>
            <a:chExt cx="361147" cy="361529"/>
          </a:xfrm>
        </p:grpSpPr>
        <p:sp>
          <p:nvSpPr>
            <p:cNvPr id="11812" name="Google Shape;11812;p118"/>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18"/>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18"/>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18"/>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18"/>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18"/>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118"/>
          <p:cNvGrpSpPr/>
          <p:nvPr/>
        </p:nvGrpSpPr>
        <p:grpSpPr>
          <a:xfrm>
            <a:off x="4896099" y="1970920"/>
            <a:ext cx="358155" cy="358123"/>
            <a:chOff x="4896099" y="1970920"/>
            <a:chExt cx="358155" cy="358123"/>
          </a:xfrm>
        </p:grpSpPr>
        <p:sp>
          <p:nvSpPr>
            <p:cNvPr id="11819" name="Google Shape;11819;p118"/>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18"/>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18"/>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2" name="Google Shape;11822;p118"/>
          <p:cNvGrpSpPr/>
          <p:nvPr/>
        </p:nvGrpSpPr>
        <p:grpSpPr>
          <a:xfrm>
            <a:off x="4048787" y="2977019"/>
            <a:ext cx="283488" cy="198604"/>
            <a:chOff x="4048787" y="2977019"/>
            <a:chExt cx="283488" cy="198604"/>
          </a:xfrm>
        </p:grpSpPr>
        <p:sp>
          <p:nvSpPr>
            <p:cNvPr id="11823" name="Google Shape;11823;p118"/>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18"/>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18"/>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18"/>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18"/>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18"/>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9" name="Google Shape;11829;p118"/>
          <p:cNvGrpSpPr/>
          <p:nvPr/>
        </p:nvGrpSpPr>
        <p:grpSpPr>
          <a:xfrm>
            <a:off x="4054103" y="2430191"/>
            <a:ext cx="218687" cy="349052"/>
            <a:chOff x="4054103" y="2430191"/>
            <a:chExt cx="218687" cy="349052"/>
          </a:xfrm>
        </p:grpSpPr>
        <p:sp>
          <p:nvSpPr>
            <p:cNvPr id="11830" name="Google Shape;11830;p118"/>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18"/>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118"/>
          <p:cNvGrpSpPr/>
          <p:nvPr/>
        </p:nvGrpSpPr>
        <p:grpSpPr>
          <a:xfrm>
            <a:off x="2185128" y="2427549"/>
            <a:ext cx="382758" cy="356595"/>
            <a:chOff x="2185128" y="2427549"/>
            <a:chExt cx="382758" cy="356595"/>
          </a:xfrm>
        </p:grpSpPr>
        <p:sp>
          <p:nvSpPr>
            <p:cNvPr id="11833" name="Google Shape;11833;p118"/>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118"/>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118"/>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18"/>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118"/>
          <p:cNvGrpSpPr/>
          <p:nvPr/>
        </p:nvGrpSpPr>
        <p:grpSpPr>
          <a:xfrm>
            <a:off x="3539102" y="2427549"/>
            <a:ext cx="355099" cy="355481"/>
            <a:chOff x="3539102" y="2427549"/>
            <a:chExt cx="355099" cy="355481"/>
          </a:xfrm>
        </p:grpSpPr>
        <p:sp>
          <p:nvSpPr>
            <p:cNvPr id="11838" name="Google Shape;11838;p118"/>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18"/>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0" name="Google Shape;11840;p118"/>
          <p:cNvGrpSpPr/>
          <p:nvPr/>
        </p:nvGrpSpPr>
        <p:grpSpPr>
          <a:xfrm>
            <a:off x="2656907" y="2439293"/>
            <a:ext cx="332757" cy="332343"/>
            <a:chOff x="2656907" y="2439293"/>
            <a:chExt cx="332757" cy="332343"/>
          </a:xfrm>
        </p:grpSpPr>
        <p:sp>
          <p:nvSpPr>
            <p:cNvPr id="11841" name="Google Shape;11841;p118"/>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18"/>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18"/>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18"/>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18"/>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18"/>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18"/>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118"/>
          <p:cNvGrpSpPr/>
          <p:nvPr/>
        </p:nvGrpSpPr>
        <p:grpSpPr>
          <a:xfrm>
            <a:off x="1731523" y="2422616"/>
            <a:ext cx="399435" cy="365698"/>
            <a:chOff x="1731523" y="2422616"/>
            <a:chExt cx="399435" cy="365698"/>
          </a:xfrm>
        </p:grpSpPr>
        <p:sp>
          <p:nvSpPr>
            <p:cNvPr id="11849" name="Google Shape;11849;p118"/>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18"/>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118"/>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118"/>
          <p:cNvGrpSpPr/>
          <p:nvPr/>
        </p:nvGrpSpPr>
        <p:grpSpPr>
          <a:xfrm>
            <a:off x="3097241" y="2433564"/>
            <a:ext cx="344883" cy="343387"/>
            <a:chOff x="3097241" y="2433564"/>
            <a:chExt cx="344883" cy="343387"/>
          </a:xfrm>
        </p:grpSpPr>
        <p:sp>
          <p:nvSpPr>
            <p:cNvPr id="11853" name="Google Shape;11853;p118"/>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18"/>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18"/>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18"/>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18"/>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18"/>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18"/>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18"/>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18"/>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118"/>
          <p:cNvGrpSpPr/>
          <p:nvPr/>
        </p:nvGrpSpPr>
        <p:grpSpPr>
          <a:xfrm>
            <a:off x="1278299" y="2439293"/>
            <a:ext cx="410829" cy="332343"/>
            <a:chOff x="1278299" y="2439293"/>
            <a:chExt cx="410829" cy="332343"/>
          </a:xfrm>
        </p:grpSpPr>
        <p:sp>
          <p:nvSpPr>
            <p:cNvPr id="11863" name="Google Shape;11863;p118"/>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18"/>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18"/>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18"/>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18"/>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18"/>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18"/>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18"/>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1" name="Google Shape;11871;p118"/>
          <p:cNvGrpSpPr/>
          <p:nvPr/>
        </p:nvGrpSpPr>
        <p:grpSpPr>
          <a:xfrm>
            <a:off x="870939" y="2439293"/>
            <a:ext cx="331993" cy="331993"/>
            <a:chOff x="870939" y="2439293"/>
            <a:chExt cx="331993" cy="331993"/>
          </a:xfrm>
        </p:grpSpPr>
        <p:sp>
          <p:nvSpPr>
            <p:cNvPr id="11872" name="Google Shape;11872;p118"/>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18"/>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18"/>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18"/>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18"/>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18"/>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18"/>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18"/>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18"/>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18"/>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18"/>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18"/>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18"/>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18"/>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18"/>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18"/>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118"/>
          <p:cNvGrpSpPr/>
          <p:nvPr/>
        </p:nvGrpSpPr>
        <p:grpSpPr>
          <a:xfrm>
            <a:off x="6644957" y="2456353"/>
            <a:ext cx="371395" cy="278904"/>
            <a:chOff x="6644957" y="2456353"/>
            <a:chExt cx="371395" cy="278904"/>
          </a:xfrm>
        </p:grpSpPr>
        <p:sp>
          <p:nvSpPr>
            <p:cNvPr id="11889" name="Google Shape;11889;p118"/>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18"/>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18"/>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18"/>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18"/>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118"/>
          <p:cNvGrpSpPr/>
          <p:nvPr/>
        </p:nvGrpSpPr>
        <p:grpSpPr>
          <a:xfrm>
            <a:off x="5388757" y="2414659"/>
            <a:ext cx="260349" cy="362292"/>
            <a:chOff x="5388757" y="2414659"/>
            <a:chExt cx="260349" cy="362292"/>
          </a:xfrm>
        </p:grpSpPr>
        <p:sp>
          <p:nvSpPr>
            <p:cNvPr id="11895" name="Google Shape;11895;p118"/>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18"/>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18"/>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118"/>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18"/>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18"/>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18"/>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18"/>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18"/>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18"/>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18"/>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18"/>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18"/>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18"/>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18"/>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18"/>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18"/>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18"/>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18"/>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18"/>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5" name="Google Shape;11915;p118"/>
          <p:cNvGrpSpPr/>
          <p:nvPr/>
        </p:nvGrpSpPr>
        <p:grpSpPr>
          <a:xfrm>
            <a:off x="3567142" y="2905757"/>
            <a:ext cx="348288" cy="340331"/>
            <a:chOff x="3567142" y="2905757"/>
            <a:chExt cx="348288" cy="340331"/>
          </a:xfrm>
        </p:grpSpPr>
        <p:sp>
          <p:nvSpPr>
            <p:cNvPr id="11916" name="Google Shape;11916;p118"/>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18"/>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18"/>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18"/>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18"/>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1" name="Google Shape;11921;p118"/>
          <p:cNvGrpSpPr/>
          <p:nvPr/>
        </p:nvGrpSpPr>
        <p:grpSpPr>
          <a:xfrm>
            <a:off x="7967103" y="2415041"/>
            <a:ext cx="355863" cy="361911"/>
            <a:chOff x="7967103" y="2415041"/>
            <a:chExt cx="355863" cy="361911"/>
          </a:xfrm>
        </p:grpSpPr>
        <p:sp>
          <p:nvSpPr>
            <p:cNvPr id="11922" name="Google Shape;11922;p118"/>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18"/>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18"/>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18"/>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18"/>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18"/>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18"/>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118"/>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118"/>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18"/>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18"/>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3" name="Google Shape;11933;p118"/>
          <p:cNvGrpSpPr/>
          <p:nvPr/>
        </p:nvGrpSpPr>
        <p:grpSpPr>
          <a:xfrm>
            <a:off x="7529411" y="2414659"/>
            <a:ext cx="355863" cy="362292"/>
            <a:chOff x="7529411" y="2414659"/>
            <a:chExt cx="355863" cy="362292"/>
          </a:xfrm>
        </p:grpSpPr>
        <p:sp>
          <p:nvSpPr>
            <p:cNvPr id="11934" name="Google Shape;11934;p118"/>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18"/>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18"/>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18"/>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18"/>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18"/>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18"/>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18"/>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18"/>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18"/>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18"/>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18"/>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118"/>
          <p:cNvGrpSpPr/>
          <p:nvPr/>
        </p:nvGrpSpPr>
        <p:grpSpPr>
          <a:xfrm>
            <a:off x="5733194" y="2431718"/>
            <a:ext cx="446826" cy="327059"/>
            <a:chOff x="5733194" y="2431718"/>
            <a:chExt cx="446826" cy="327059"/>
          </a:xfrm>
        </p:grpSpPr>
        <p:sp>
          <p:nvSpPr>
            <p:cNvPr id="11947" name="Google Shape;11947;p118"/>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18"/>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18"/>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118"/>
          <p:cNvGrpSpPr/>
          <p:nvPr/>
        </p:nvGrpSpPr>
        <p:grpSpPr>
          <a:xfrm>
            <a:off x="4876780" y="2418064"/>
            <a:ext cx="407774" cy="356627"/>
            <a:chOff x="4876780" y="2418064"/>
            <a:chExt cx="407774" cy="356627"/>
          </a:xfrm>
        </p:grpSpPr>
        <p:sp>
          <p:nvSpPr>
            <p:cNvPr id="11951" name="Google Shape;11951;p118"/>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18"/>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18"/>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18"/>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18"/>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18"/>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18"/>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18"/>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9" name="Google Shape;11959;p118"/>
          <p:cNvGrpSpPr/>
          <p:nvPr/>
        </p:nvGrpSpPr>
        <p:grpSpPr>
          <a:xfrm>
            <a:off x="7070872" y="2410871"/>
            <a:ext cx="398321" cy="371013"/>
            <a:chOff x="7070872" y="2410871"/>
            <a:chExt cx="398321" cy="371013"/>
          </a:xfrm>
        </p:grpSpPr>
        <p:sp>
          <p:nvSpPr>
            <p:cNvPr id="11960" name="Google Shape;11960;p118"/>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18"/>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18"/>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18"/>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4" name="Google Shape;11964;p118"/>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5" name="Google Shape;11965;p118"/>
          <p:cNvGrpSpPr/>
          <p:nvPr/>
        </p:nvGrpSpPr>
        <p:grpSpPr>
          <a:xfrm>
            <a:off x="5318259" y="2982111"/>
            <a:ext cx="371013" cy="220787"/>
            <a:chOff x="5318259" y="2982111"/>
            <a:chExt cx="371013" cy="220787"/>
          </a:xfrm>
        </p:grpSpPr>
        <p:sp>
          <p:nvSpPr>
            <p:cNvPr id="11966" name="Google Shape;11966;p118"/>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18"/>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18"/>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18"/>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18"/>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18"/>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18"/>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18"/>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4" name="Google Shape;11974;p118"/>
          <p:cNvGrpSpPr/>
          <p:nvPr/>
        </p:nvGrpSpPr>
        <p:grpSpPr>
          <a:xfrm>
            <a:off x="7073928" y="2905757"/>
            <a:ext cx="371395" cy="371809"/>
            <a:chOff x="7073928" y="2905757"/>
            <a:chExt cx="371395" cy="371809"/>
          </a:xfrm>
        </p:grpSpPr>
        <p:sp>
          <p:nvSpPr>
            <p:cNvPr id="11975" name="Google Shape;11975;p118"/>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18"/>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18"/>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8" name="Google Shape;11978;p118"/>
          <p:cNvGrpSpPr/>
          <p:nvPr/>
        </p:nvGrpSpPr>
        <p:grpSpPr>
          <a:xfrm>
            <a:off x="6188327" y="2955408"/>
            <a:ext cx="371395" cy="272857"/>
            <a:chOff x="6188327" y="2955408"/>
            <a:chExt cx="371395" cy="272857"/>
          </a:xfrm>
        </p:grpSpPr>
        <p:sp>
          <p:nvSpPr>
            <p:cNvPr id="11979" name="Google Shape;11979;p118"/>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18"/>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1" name="Google Shape;11981;p118"/>
          <p:cNvGrpSpPr/>
          <p:nvPr/>
        </p:nvGrpSpPr>
        <p:grpSpPr>
          <a:xfrm>
            <a:off x="7521454" y="2906139"/>
            <a:ext cx="359651" cy="371013"/>
            <a:chOff x="7521454" y="2906139"/>
            <a:chExt cx="359651" cy="371013"/>
          </a:xfrm>
        </p:grpSpPr>
        <p:sp>
          <p:nvSpPr>
            <p:cNvPr id="11982" name="Google Shape;11982;p118"/>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18"/>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18"/>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18"/>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18"/>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7" name="Google Shape;11987;p118"/>
          <p:cNvGrpSpPr/>
          <p:nvPr/>
        </p:nvGrpSpPr>
        <p:grpSpPr>
          <a:xfrm>
            <a:off x="5782845" y="2906521"/>
            <a:ext cx="301661" cy="371013"/>
            <a:chOff x="5782845" y="2906521"/>
            <a:chExt cx="301661" cy="371013"/>
          </a:xfrm>
        </p:grpSpPr>
        <p:sp>
          <p:nvSpPr>
            <p:cNvPr id="11988" name="Google Shape;11988;p118"/>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18"/>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18"/>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1" name="Google Shape;11991;p118"/>
          <p:cNvGrpSpPr/>
          <p:nvPr/>
        </p:nvGrpSpPr>
        <p:grpSpPr>
          <a:xfrm>
            <a:off x="6630539" y="2917502"/>
            <a:ext cx="371777" cy="349434"/>
            <a:chOff x="6630539" y="2917502"/>
            <a:chExt cx="371777" cy="349434"/>
          </a:xfrm>
        </p:grpSpPr>
        <p:sp>
          <p:nvSpPr>
            <p:cNvPr id="11992" name="Google Shape;11992;p118"/>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18"/>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18"/>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118"/>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18"/>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18"/>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18"/>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118"/>
          <p:cNvGrpSpPr/>
          <p:nvPr/>
        </p:nvGrpSpPr>
        <p:grpSpPr>
          <a:xfrm>
            <a:off x="2171474" y="3369229"/>
            <a:ext cx="408156" cy="343737"/>
            <a:chOff x="2171474" y="3369229"/>
            <a:chExt cx="408156" cy="343737"/>
          </a:xfrm>
        </p:grpSpPr>
        <p:sp>
          <p:nvSpPr>
            <p:cNvPr id="12000" name="Google Shape;12000;p118"/>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18"/>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18"/>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18"/>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118"/>
          <p:cNvGrpSpPr/>
          <p:nvPr/>
        </p:nvGrpSpPr>
        <p:grpSpPr>
          <a:xfrm>
            <a:off x="4891198" y="2925108"/>
            <a:ext cx="334634" cy="334634"/>
            <a:chOff x="4891198" y="2925108"/>
            <a:chExt cx="334634" cy="334634"/>
          </a:xfrm>
        </p:grpSpPr>
        <p:sp>
          <p:nvSpPr>
            <p:cNvPr id="12005" name="Google Shape;12005;p118"/>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18"/>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18"/>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18"/>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18"/>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118"/>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118"/>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18"/>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3" name="Google Shape;12013;p118"/>
          <p:cNvGrpSpPr/>
          <p:nvPr/>
        </p:nvGrpSpPr>
        <p:grpSpPr>
          <a:xfrm>
            <a:off x="7976174" y="2925108"/>
            <a:ext cx="334666" cy="334634"/>
            <a:chOff x="7976174" y="2925108"/>
            <a:chExt cx="334666" cy="334634"/>
          </a:xfrm>
        </p:grpSpPr>
        <p:sp>
          <p:nvSpPr>
            <p:cNvPr id="12014" name="Google Shape;12014;p118"/>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18"/>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18"/>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18"/>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18"/>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18"/>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18"/>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18"/>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18"/>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118"/>
          <p:cNvGrpSpPr/>
          <p:nvPr/>
        </p:nvGrpSpPr>
        <p:grpSpPr>
          <a:xfrm>
            <a:off x="3091957" y="3374131"/>
            <a:ext cx="354717" cy="332757"/>
            <a:chOff x="3091957" y="3374131"/>
            <a:chExt cx="354717" cy="332757"/>
          </a:xfrm>
        </p:grpSpPr>
        <p:sp>
          <p:nvSpPr>
            <p:cNvPr id="12024" name="Google Shape;12024;p118"/>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18"/>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18"/>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118"/>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18"/>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18"/>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118"/>
          <p:cNvGrpSpPr/>
          <p:nvPr/>
        </p:nvGrpSpPr>
        <p:grpSpPr>
          <a:xfrm>
            <a:off x="3988156" y="3380210"/>
            <a:ext cx="353954" cy="318880"/>
            <a:chOff x="3988156" y="3380210"/>
            <a:chExt cx="353954" cy="318880"/>
          </a:xfrm>
        </p:grpSpPr>
        <p:sp>
          <p:nvSpPr>
            <p:cNvPr id="12031" name="Google Shape;12031;p118"/>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18"/>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18"/>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18"/>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18"/>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6" name="Google Shape;12036;p118"/>
          <p:cNvGrpSpPr/>
          <p:nvPr/>
        </p:nvGrpSpPr>
        <p:grpSpPr>
          <a:xfrm>
            <a:off x="3541011" y="3367320"/>
            <a:ext cx="348257" cy="346188"/>
            <a:chOff x="3541011" y="3367320"/>
            <a:chExt cx="348257" cy="346188"/>
          </a:xfrm>
        </p:grpSpPr>
        <p:sp>
          <p:nvSpPr>
            <p:cNvPr id="12037" name="Google Shape;12037;p118"/>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18"/>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18"/>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18"/>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118"/>
          <p:cNvGrpSpPr/>
          <p:nvPr/>
        </p:nvGrpSpPr>
        <p:grpSpPr>
          <a:xfrm>
            <a:off x="850092" y="3352934"/>
            <a:ext cx="369517" cy="375660"/>
            <a:chOff x="850092" y="3352934"/>
            <a:chExt cx="369517" cy="375660"/>
          </a:xfrm>
        </p:grpSpPr>
        <p:sp>
          <p:nvSpPr>
            <p:cNvPr id="12042" name="Google Shape;12042;p118"/>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18"/>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18"/>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18"/>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18"/>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7" name="Google Shape;12047;p118"/>
          <p:cNvGrpSpPr/>
          <p:nvPr/>
        </p:nvGrpSpPr>
        <p:grpSpPr>
          <a:xfrm>
            <a:off x="1314678" y="3358217"/>
            <a:ext cx="334666" cy="365348"/>
            <a:chOff x="1314678" y="3358217"/>
            <a:chExt cx="334666" cy="365348"/>
          </a:xfrm>
        </p:grpSpPr>
        <p:sp>
          <p:nvSpPr>
            <p:cNvPr id="12048" name="Google Shape;12048;p118"/>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18"/>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18"/>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18"/>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18"/>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118"/>
          <p:cNvGrpSpPr/>
          <p:nvPr/>
        </p:nvGrpSpPr>
        <p:grpSpPr>
          <a:xfrm>
            <a:off x="1748582" y="3372635"/>
            <a:ext cx="359269" cy="335780"/>
            <a:chOff x="1748582" y="3372635"/>
            <a:chExt cx="359269" cy="335780"/>
          </a:xfrm>
        </p:grpSpPr>
        <p:sp>
          <p:nvSpPr>
            <p:cNvPr id="12054" name="Google Shape;12054;p118"/>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55" name="Google Shape;12055;p118"/>
            <p:cNvGrpSpPr/>
            <p:nvPr/>
          </p:nvGrpSpPr>
          <p:grpSpPr>
            <a:xfrm>
              <a:off x="1748582" y="3372635"/>
              <a:ext cx="333520" cy="335780"/>
              <a:chOff x="1748582" y="3372635"/>
              <a:chExt cx="333520" cy="335780"/>
            </a:xfrm>
          </p:grpSpPr>
          <p:sp>
            <p:nvSpPr>
              <p:cNvPr id="12056" name="Google Shape;12056;p118"/>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18"/>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18"/>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059" name="Google Shape;12059;p118"/>
          <p:cNvGrpSpPr/>
          <p:nvPr/>
        </p:nvGrpSpPr>
        <p:grpSpPr>
          <a:xfrm>
            <a:off x="2640993" y="3357835"/>
            <a:ext cx="365348" cy="364966"/>
            <a:chOff x="2640993" y="3357835"/>
            <a:chExt cx="365348" cy="364966"/>
          </a:xfrm>
        </p:grpSpPr>
        <p:sp>
          <p:nvSpPr>
            <p:cNvPr id="12060" name="Google Shape;12060;p118"/>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18"/>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18"/>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18"/>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18"/>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18"/>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118"/>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18"/>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18"/>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18"/>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0" name="Google Shape;12070;p118"/>
          <p:cNvGrpSpPr/>
          <p:nvPr/>
        </p:nvGrpSpPr>
        <p:grpSpPr>
          <a:xfrm>
            <a:off x="4886264" y="3366174"/>
            <a:ext cx="350548" cy="350198"/>
            <a:chOff x="4886264" y="3366174"/>
            <a:chExt cx="350548" cy="350198"/>
          </a:xfrm>
        </p:grpSpPr>
        <p:sp>
          <p:nvSpPr>
            <p:cNvPr id="12071" name="Google Shape;12071;p118"/>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18"/>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18"/>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18"/>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18"/>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18"/>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18"/>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18"/>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18"/>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18"/>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18"/>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18"/>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18"/>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118"/>
          <p:cNvGrpSpPr/>
          <p:nvPr/>
        </p:nvGrpSpPr>
        <p:grpSpPr>
          <a:xfrm>
            <a:off x="5331913" y="3413947"/>
            <a:ext cx="347143" cy="254684"/>
            <a:chOff x="5331913" y="3413947"/>
            <a:chExt cx="347143" cy="254684"/>
          </a:xfrm>
        </p:grpSpPr>
        <p:sp>
          <p:nvSpPr>
            <p:cNvPr id="12085" name="Google Shape;12085;p118"/>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18"/>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18"/>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18"/>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18"/>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18"/>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118"/>
          <p:cNvGrpSpPr/>
          <p:nvPr/>
        </p:nvGrpSpPr>
        <p:grpSpPr>
          <a:xfrm>
            <a:off x="5776798" y="3409778"/>
            <a:ext cx="346379" cy="264518"/>
            <a:chOff x="5776798" y="3409778"/>
            <a:chExt cx="346379" cy="264518"/>
          </a:xfrm>
        </p:grpSpPr>
        <p:sp>
          <p:nvSpPr>
            <p:cNvPr id="12092" name="Google Shape;12092;p118"/>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18"/>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18"/>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18"/>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18"/>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18"/>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8" name="Google Shape;12098;p118"/>
          <p:cNvGrpSpPr/>
          <p:nvPr/>
        </p:nvGrpSpPr>
        <p:grpSpPr>
          <a:xfrm>
            <a:off x="7108015" y="3396505"/>
            <a:ext cx="344883" cy="290299"/>
            <a:chOff x="7108015" y="3396505"/>
            <a:chExt cx="344883" cy="290299"/>
          </a:xfrm>
        </p:grpSpPr>
        <p:sp>
          <p:nvSpPr>
            <p:cNvPr id="12099" name="Google Shape;12099;p118"/>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18"/>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18"/>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18"/>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3" name="Google Shape;12103;p118"/>
          <p:cNvGrpSpPr/>
          <p:nvPr/>
        </p:nvGrpSpPr>
        <p:grpSpPr>
          <a:xfrm>
            <a:off x="7551754" y="3390808"/>
            <a:ext cx="344883" cy="301311"/>
            <a:chOff x="7551754" y="3390808"/>
            <a:chExt cx="344883" cy="301311"/>
          </a:xfrm>
        </p:grpSpPr>
        <p:sp>
          <p:nvSpPr>
            <p:cNvPr id="12104" name="Google Shape;12104;p118"/>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18"/>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18"/>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18"/>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118"/>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118"/>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18"/>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18"/>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18"/>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18"/>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18"/>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118"/>
          <p:cNvGrpSpPr/>
          <p:nvPr/>
        </p:nvGrpSpPr>
        <p:grpSpPr>
          <a:xfrm>
            <a:off x="6707084" y="3387403"/>
            <a:ext cx="261145" cy="308504"/>
            <a:chOff x="6707084" y="3387403"/>
            <a:chExt cx="261145" cy="308504"/>
          </a:xfrm>
        </p:grpSpPr>
        <p:sp>
          <p:nvSpPr>
            <p:cNvPr id="12116" name="Google Shape;12116;p118"/>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18"/>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18"/>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18"/>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118"/>
          <p:cNvGrpSpPr/>
          <p:nvPr/>
        </p:nvGrpSpPr>
        <p:grpSpPr>
          <a:xfrm>
            <a:off x="848978" y="4297637"/>
            <a:ext cx="377824" cy="324418"/>
            <a:chOff x="848978" y="4297637"/>
            <a:chExt cx="377824" cy="324418"/>
          </a:xfrm>
        </p:grpSpPr>
        <p:sp>
          <p:nvSpPr>
            <p:cNvPr id="12121" name="Google Shape;12121;p118"/>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18"/>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118"/>
          <p:cNvGrpSpPr/>
          <p:nvPr/>
        </p:nvGrpSpPr>
        <p:grpSpPr>
          <a:xfrm>
            <a:off x="1754279" y="4286593"/>
            <a:ext cx="351439" cy="345965"/>
            <a:chOff x="1754279" y="4286593"/>
            <a:chExt cx="351439" cy="345965"/>
          </a:xfrm>
        </p:grpSpPr>
        <p:sp>
          <p:nvSpPr>
            <p:cNvPr id="12124" name="Google Shape;12124;p118"/>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18"/>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18"/>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18"/>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118"/>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118"/>
          <p:cNvGrpSpPr/>
          <p:nvPr/>
        </p:nvGrpSpPr>
        <p:grpSpPr>
          <a:xfrm>
            <a:off x="3996113" y="4291176"/>
            <a:ext cx="336512" cy="335048"/>
            <a:chOff x="3996113" y="4291176"/>
            <a:chExt cx="336512" cy="335048"/>
          </a:xfrm>
        </p:grpSpPr>
        <p:sp>
          <p:nvSpPr>
            <p:cNvPr id="12130" name="Google Shape;12130;p118"/>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18"/>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18"/>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3" name="Google Shape;12133;p118"/>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4" name="Google Shape;12134;p118"/>
          <p:cNvGrpSpPr/>
          <p:nvPr/>
        </p:nvGrpSpPr>
        <p:grpSpPr>
          <a:xfrm>
            <a:off x="2179081" y="4285511"/>
            <a:ext cx="397525" cy="348670"/>
            <a:chOff x="2179081" y="4285511"/>
            <a:chExt cx="397525" cy="348670"/>
          </a:xfrm>
        </p:grpSpPr>
        <p:sp>
          <p:nvSpPr>
            <p:cNvPr id="12135" name="Google Shape;12135;p118"/>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18"/>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7" name="Google Shape;12137;p118"/>
          <p:cNvGrpSpPr/>
          <p:nvPr/>
        </p:nvGrpSpPr>
        <p:grpSpPr>
          <a:xfrm>
            <a:off x="3584201" y="4294996"/>
            <a:ext cx="267574" cy="329415"/>
            <a:chOff x="3584201" y="4294996"/>
            <a:chExt cx="267574" cy="329415"/>
          </a:xfrm>
        </p:grpSpPr>
        <p:sp>
          <p:nvSpPr>
            <p:cNvPr id="12138" name="Google Shape;12138;p118"/>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18"/>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18"/>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18"/>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2" name="Google Shape;12142;p118"/>
          <p:cNvGrpSpPr/>
          <p:nvPr/>
        </p:nvGrpSpPr>
        <p:grpSpPr>
          <a:xfrm>
            <a:off x="3082855" y="4295728"/>
            <a:ext cx="375946" cy="327823"/>
            <a:chOff x="3082855" y="4295728"/>
            <a:chExt cx="375946" cy="327823"/>
          </a:xfrm>
        </p:grpSpPr>
        <p:sp>
          <p:nvSpPr>
            <p:cNvPr id="12143" name="Google Shape;12143;p118"/>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18"/>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18"/>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18"/>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18"/>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18"/>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18"/>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18"/>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18"/>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18"/>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18"/>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4" name="Google Shape;12154;p118"/>
          <p:cNvGrpSpPr/>
          <p:nvPr/>
        </p:nvGrpSpPr>
        <p:grpSpPr>
          <a:xfrm>
            <a:off x="2749016" y="4291176"/>
            <a:ext cx="150831" cy="336926"/>
            <a:chOff x="2749016" y="4291176"/>
            <a:chExt cx="150831" cy="336926"/>
          </a:xfrm>
        </p:grpSpPr>
        <p:sp>
          <p:nvSpPr>
            <p:cNvPr id="12155" name="Google Shape;12155;p118"/>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18"/>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18"/>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18"/>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118"/>
          <p:cNvGrpSpPr/>
          <p:nvPr/>
        </p:nvGrpSpPr>
        <p:grpSpPr>
          <a:xfrm>
            <a:off x="7127716" y="4279432"/>
            <a:ext cx="248254" cy="361942"/>
            <a:chOff x="7127716" y="4279432"/>
            <a:chExt cx="248254" cy="361942"/>
          </a:xfrm>
        </p:grpSpPr>
        <p:sp>
          <p:nvSpPr>
            <p:cNvPr id="12160" name="Google Shape;12160;p118"/>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18"/>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18"/>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18"/>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18"/>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18"/>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18"/>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18"/>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18"/>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9" name="Google Shape;12169;p118"/>
          <p:cNvGrpSpPr/>
          <p:nvPr/>
        </p:nvGrpSpPr>
        <p:grpSpPr>
          <a:xfrm>
            <a:off x="7565408" y="4279432"/>
            <a:ext cx="248255" cy="361942"/>
            <a:chOff x="7565408" y="4279432"/>
            <a:chExt cx="248255" cy="361942"/>
          </a:xfrm>
        </p:grpSpPr>
        <p:sp>
          <p:nvSpPr>
            <p:cNvPr id="12170" name="Google Shape;12170;p118"/>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18"/>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18"/>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18"/>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18"/>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18"/>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18"/>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18"/>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118"/>
          <p:cNvGrpSpPr/>
          <p:nvPr/>
        </p:nvGrpSpPr>
        <p:grpSpPr>
          <a:xfrm>
            <a:off x="6264109" y="4279432"/>
            <a:ext cx="225498" cy="361560"/>
            <a:chOff x="6264109" y="4279432"/>
            <a:chExt cx="225498" cy="361560"/>
          </a:xfrm>
        </p:grpSpPr>
        <p:sp>
          <p:nvSpPr>
            <p:cNvPr id="12179" name="Google Shape;12179;p118"/>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18"/>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118"/>
          <p:cNvGrpSpPr/>
          <p:nvPr/>
        </p:nvGrpSpPr>
        <p:grpSpPr>
          <a:xfrm>
            <a:off x="7929578" y="4284365"/>
            <a:ext cx="395266" cy="351312"/>
            <a:chOff x="7929578" y="4284365"/>
            <a:chExt cx="395266" cy="351312"/>
          </a:xfrm>
        </p:grpSpPr>
        <p:sp>
          <p:nvSpPr>
            <p:cNvPr id="12182" name="Google Shape;12182;p118"/>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18"/>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18"/>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18"/>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118"/>
          <p:cNvGrpSpPr/>
          <p:nvPr/>
        </p:nvGrpSpPr>
        <p:grpSpPr>
          <a:xfrm>
            <a:off x="6595502" y="4323777"/>
            <a:ext cx="426315" cy="332826"/>
            <a:chOff x="6639652" y="4323777"/>
            <a:chExt cx="426315" cy="332826"/>
          </a:xfrm>
        </p:grpSpPr>
        <p:sp>
          <p:nvSpPr>
            <p:cNvPr id="12187" name="Google Shape;12187;p118"/>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18"/>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18"/>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18"/>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18"/>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18"/>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18"/>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18"/>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18"/>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18"/>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7" name="Google Shape;12197;p118"/>
          <p:cNvGrpSpPr/>
          <p:nvPr/>
        </p:nvGrpSpPr>
        <p:grpSpPr>
          <a:xfrm>
            <a:off x="5357662" y="4297637"/>
            <a:ext cx="287275" cy="326296"/>
            <a:chOff x="5357662" y="4297637"/>
            <a:chExt cx="287275" cy="326296"/>
          </a:xfrm>
        </p:grpSpPr>
        <p:sp>
          <p:nvSpPr>
            <p:cNvPr id="12198" name="Google Shape;12198;p118"/>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18"/>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18"/>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18"/>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18"/>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3" name="Google Shape;12203;p118"/>
          <p:cNvGrpSpPr/>
          <p:nvPr/>
        </p:nvGrpSpPr>
        <p:grpSpPr>
          <a:xfrm>
            <a:off x="5774124" y="4294550"/>
            <a:ext cx="331611" cy="331674"/>
            <a:chOff x="5774124" y="4294550"/>
            <a:chExt cx="331611" cy="331674"/>
          </a:xfrm>
        </p:grpSpPr>
        <p:sp>
          <p:nvSpPr>
            <p:cNvPr id="12204" name="Google Shape;12204;p118"/>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18"/>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6" name="Google Shape;12206;p118"/>
          <p:cNvGrpSpPr/>
          <p:nvPr/>
        </p:nvGrpSpPr>
        <p:grpSpPr>
          <a:xfrm>
            <a:off x="4890434" y="4287389"/>
            <a:ext cx="345997" cy="346029"/>
            <a:chOff x="4890434" y="4287389"/>
            <a:chExt cx="345997" cy="346029"/>
          </a:xfrm>
        </p:grpSpPr>
        <p:sp>
          <p:nvSpPr>
            <p:cNvPr id="12207" name="Google Shape;12207;p118"/>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18"/>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18"/>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18"/>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18"/>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18"/>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18"/>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4" name="Google Shape;12214;p118"/>
          <p:cNvGrpSpPr/>
          <p:nvPr/>
        </p:nvGrpSpPr>
        <p:grpSpPr>
          <a:xfrm>
            <a:off x="2165809" y="3811059"/>
            <a:ext cx="422542" cy="342973"/>
            <a:chOff x="2165809" y="3811059"/>
            <a:chExt cx="422542" cy="342973"/>
          </a:xfrm>
        </p:grpSpPr>
        <p:sp>
          <p:nvSpPr>
            <p:cNvPr id="12215" name="Google Shape;12215;p118"/>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18"/>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18"/>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18"/>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18"/>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18"/>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18"/>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18"/>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18"/>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18"/>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18"/>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18"/>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18"/>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18"/>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18"/>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18"/>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18"/>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18"/>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3" name="Google Shape;12233;p118"/>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4" name="Google Shape;12234;p118"/>
          <p:cNvGrpSpPr/>
          <p:nvPr/>
        </p:nvGrpSpPr>
        <p:grpSpPr>
          <a:xfrm>
            <a:off x="903530" y="3806125"/>
            <a:ext cx="264550" cy="353222"/>
            <a:chOff x="903530" y="3806125"/>
            <a:chExt cx="264550" cy="353222"/>
          </a:xfrm>
        </p:grpSpPr>
        <p:sp>
          <p:nvSpPr>
            <p:cNvPr id="12235" name="Google Shape;12235;p118"/>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18"/>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118"/>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118"/>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118"/>
          <p:cNvGrpSpPr/>
          <p:nvPr/>
        </p:nvGrpSpPr>
        <p:grpSpPr>
          <a:xfrm>
            <a:off x="2611458" y="3816374"/>
            <a:ext cx="426329" cy="332375"/>
            <a:chOff x="2611458" y="3816374"/>
            <a:chExt cx="426329" cy="332375"/>
          </a:xfrm>
        </p:grpSpPr>
        <p:sp>
          <p:nvSpPr>
            <p:cNvPr id="12240" name="Google Shape;12240;p118"/>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18"/>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18"/>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18"/>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18"/>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18"/>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18"/>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18"/>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18"/>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18"/>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0" name="Google Shape;12250;p118"/>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1" name="Google Shape;12251;p118"/>
          <p:cNvGrpSpPr/>
          <p:nvPr/>
        </p:nvGrpSpPr>
        <p:grpSpPr>
          <a:xfrm>
            <a:off x="4019984" y="3805393"/>
            <a:ext cx="293704" cy="353954"/>
            <a:chOff x="4019984" y="3805393"/>
            <a:chExt cx="293704" cy="353954"/>
          </a:xfrm>
        </p:grpSpPr>
        <p:sp>
          <p:nvSpPr>
            <p:cNvPr id="12252" name="Google Shape;12252;p118"/>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18"/>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4" name="Google Shape;12254;p118"/>
          <p:cNvGrpSpPr/>
          <p:nvPr/>
        </p:nvGrpSpPr>
        <p:grpSpPr>
          <a:xfrm>
            <a:off x="8006505" y="3390044"/>
            <a:ext cx="323654" cy="303189"/>
            <a:chOff x="8006505" y="3390044"/>
            <a:chExt cx="323654" cy="303189"/>
          </a:xfrm>
        </p:grpSpPr>
        <p:sp>
          <p:nvSpPr>
            <p:cNvPr id="12255" name="Google Shape;12255;p118"/>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18"/>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18"/>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18"/>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18"/>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18"/>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1" name="Google Shape;12261;p118"/>
          <p:cNvGrpSpPr/>
          <p:nvPr/>
        </p:nvGrpSpPr>
        <p:grpSpPr>
          <a:xfrm>
            <a:off x="1299146" y="3806507"/>
            <a:ext cx="367990" cy="351312"/>
            <a:chOff x="1299146" y="3806507"/>
            <a:chExt cx="367990" cy="351312"/>
          </a:xfrm>
        </p:grpSpPr>
        <p:sp>
          <p:nvSpPr>
            <p:cNvPr id="12262" name="Google Shape;12262;p118"/>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18"/>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4" name="Google Shape;12264;p118"/>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5" name="Google Shape;12265;p118"/>
          <p:cNvGrpSpPr/>
          <p:nvPr/>
        </p:nvGrpSpPr>
        <p:grpSpPr>
          <a:xfrm>
            <a:off x="3095745" y="3805393"/>
            <a:ext cx="352840" cy="354717"/>
            <a:chOff x="3095745" y="3805393"/>
            <a:chExt cx="352840" cy="354717"/>
          </a:xfrm>
        </p:grpSpPr>
        <p:sp>
          <p:nvSpPr>
            <p:cNvPr id="12266" name="Google Shape;12266;p118"/>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18"/>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18"/>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18"/>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18"/>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18"/>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2" name="Google Shape;12272;p118"/>
          <p:cNvGrpSpPr/>
          <p:nvPr/>
        </p:nvGrpSpPr>
        <p:grpSpPr>
          <a:xfrm>
            <a:off x="7550258" y="3832670"/>
            <a:ext cx="371395" cy="301279"/>
            <a:chOff x="7550258" y="3832670"/>
            <a:chExt cx="371395" cy="301279"/>
          </a:xfrm>
        </p:grpSpPr>
        <p:sp>
          <p:nvSpPr>
            <p:cNvPr id="12273" name="Google Shape;12273;p118"/>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18"/>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18"/>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18"/>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18"/>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18"/>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18"/>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18"/>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18"/>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18"/>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18"/>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18"/>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18"/>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18"/>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18"/>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18"/>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18"/>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18"/>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1" name="Google Shape;12291;p118"/>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2" name="Google Shape;12292;p118"/>
          <p:cNvGrpSpPr/>
          <p:nvPr/>
        </p:nvGrpSpPr>
        <p:grpSpPr>
          <a:xfrm>
            <a:off x="6659725" y="3808035"/>
            <a:ext cx="367608" cy="350548"/>
            <a:chOff x="6659725" y="3808035"/>
            <a:chExt cx="367608" cy="350548"/>
          </a:xfrm>
        </p:grpSpPr>
        <p:sp>
          <p:nvSpPr>
            <p:cNvPr id="12293" name="Google Shape;12293;p118"/>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18"/>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5" name="Google Shape;12295;p118"/>
          <p:cNvGrpSpPr/>
          <p:nvPr/>
        </p:nvGrpSpPr>
        <p:grpSpPr>
          <a:xfrm>
            <a:off x="6219391" y="3816756"/>
            <a:ext cx="356627" cy="334252"/>
            <a:chOff x="6219391" y="3816756"/>
            <a:chExt cx="356627" cy="334252"/>
          </a:xfrm>
        </p:grpSpPr>
        <p:sp>
          <p:nvSpPr>
            <p:cNvPr id="12296" name="Google Shape;12296;p118"/>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18"/>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18"/>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18"/>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0" name="Google Shape;12300;p118"/>
          <p:cNvGrpSpPr/>
          <p:nvPr/>
        </p:nvGrpSpPr>
        <p:grpSpPr>
          <a:xfrm>
            <a:off x="5778676" y="3826972"/>
            <a:ext cx="349052" cy="313055"/>
            <a:chOff x="5778676" y="3826972"/>
            <a:chExt cx="349052" cy="313055"/>
          </a:xfrm>
        </p:grpSpPr>
        <p:sp>
          <p:nvSpPr>
            <p:cNvPr id="12301" name="Google Shape;12301;p118"/>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18"/>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18"/>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18"/>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18"/>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6" name="Google Shape;12306;p118"/>
          <p:cNvGrpSpPr/>
          <p:nvPr/>
        </p:nvGrpSpPr>
        <p:grpSpPr>
          <a:xfrm>
            <a:off x="5355784" y="3834547"/>
            <a:ext cx="299019" cy="297905"/>
            <a:chOff x="5355784" y="3834547"/>
            <a:chExt cx="299019" cy="297905"/>
          </a:xfrm>
        </p:grpSpPr>
        <p:sp>
          <p:nvSpPr>
            <p:cNvPr id="12307" name="Google Shape;12307;p118"/>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18"/>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18"/>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18"/>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1" name="Google Shape;12311;p118"/>
          <p:cNvGrpSpPr/>
          <p:nvPr/>
        </p:nvGrpSpPr>
        <p:grpSpPr>
          <a:xfrm>
            <a:off x="8036455" y="3807271"/>
            <a:ext cx="292176" cy="353985"/>
            <a:chOff x="8036455" y="3807271"/>
            <a:chExt cx="292176" cy="353985"/>
          </a:xfrm>
        </p:grpSpPr>
        <p:sp>
          <p:nvSpPr>
            <p:cNvPr id="12312" name="Google Shape;12312;p118"/>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18"/>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118"/>
          <p:cNvGrpSpPr/>
          <p:nvPr/>
        </p:nvGrpSpPr>
        <p:grpSpPr>
          <a:xfrm>
            <a:off x="4874902" y="3808799"/>
            <a:ext cx="345615" cy="350835"/>
            <a:chOff x="4874902" y="3808799"/>
            <a:chExt cx="345615" cy="350835"/>
          </a:xfrm>
        </p:grpSpPr>
        <p:sp>
          <p:nvSpPr>
            <p:cNvPr id="12315" name="Google Shape;12315;p118"/>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18"/>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18"/>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18"/>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18"/>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18"/>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18"/>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18"/>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18"/>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18"/>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18"/>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18"/>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18"/>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18"/>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18"/>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18"/>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18"/>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2335" name="Shape 12335"/>
        <p:cNvGrpSpPr/>
        <p:nvPr/>
      </p:nvGrpSpPr>
      <p:grpSpPr>
        <a:xfrm>
          <a:off x="0" y="0"/>
          <a:ext cx="0" cy="0"/>
          <a:chOff x="0" y="0"/>
          <a:chExt cx="0" cy="0"/>
        </a:xfrm>
      </p:grpSpPr>
      <p:sp>
        <p:nvSpPr>
          <p:cNvPr id="12336" name="Google Shape;12336;p11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37" name="Google Shape;12337;p11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338" name="Google Shape;12338;p119"/>
          <p:cNvGrpSpPr/>
          <p:nvPr/>
        </p:nvGrpSpPr>
        <p:grpSpPr>
          <a:xfrm>
            <a:off x="2704005" y="4258781"/>
            <a:ext cx="342144" cy="362704"/>
            <a:chOff x="2704005" y="4258781"/>
            <a:chExt cx="342144" cy="362704"/>
          </a:xfrm>
        </p:grpSpPr>
        <p:sp>
          <p:nvSpPr>
            <p:cNvPr id="12339" name="Google Shape;12339;p119"/>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19"/>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19"/>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19"/>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19"/>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19"/>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19"/>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119"/>
          <p:cNvGrpSpPr/>
          <p:nvPr/>
        </p:nvGrpSpPr>
        <p:grpSpPr>
          <a:xfrm>
            <a:off x="2157462" y="4258496"/>
            <a:ext cx="347435" cy="363370"/>
            <a:chOff x="2157462" y="4258496"/>
            <a:chExt cx="347435" cy="363370"/>
          </a:xfrm>
        </p:grpSpPr>
        <p:sp>
          <p:nvSpPr>
            <p:cNvPr id="12347" name="Google Shape;12347;p119"/>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19"/>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19"/>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0" name="Google Shape;12350;p119"/>
          <p:cNvGrpSpPr/>
          <p:nvPr/>
        </p:nvGrpSpPr>
        <p:grpSpPr>
          <a:xfrm>
            <a:off x="4010963" y="3763781"/>
            <a:ext cx="343665" cy="363211"/>
            <a:chOff x="4010963" y="3763781"/>
            <a:chExt cx="343665" cy="363211"/>
          </a:xfrm>
        </p:grpSpPr>
        <p:sp>
          <p:nvSpPr>
            <p:cNvPr id="12351" name="Google Shape;12351;p119"/>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19"/>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19"/>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19"/>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19"/>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119"/>
          <p:cNvGrpSpPr/>
          <p:nvPr/>
        </p:nvGrpSpPr>
        <p:grpSpPr>
          <a:xfrm>
            <a:off x="2214042" y="3810509"/>
            <a:ext cx="368153" cy="311193"/>
            <a:chOff x="2214042" y="3810509"/>
            <a:chExt cx="368153" cy="311193"/>
          </a:xfrm>
        </p:grpSpPr>
        <p:sp>
          <p:nvSpPr>
            <p:cNvPr id="12357" name="Google Shape;12357;p119"/>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19"/>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9" name="Google Shape;12359;p119"/>
          <p:cNvGrpSpPr/>
          <p:nvPr/>
        </p:nvGrpSpPr>
        <p:grpSpPr>
          <a:xfrm>
            <a:off x="1768938" y="3782219"/>
            <a:ext cx="367805" cy="367773"/>
            <a:chOff x="1768938" y="3782219"/>
            <a:chExt cx="367805" cy="367773"/>
          </a:xfrm>
        </p:grpSpPr>
        <p:sp>
          <p:nvSpPr>
            <p:cNvPr id="12360" name="Google Shape;12360;p119"/>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19"/>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19"/>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19"/>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19"/>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5" name="Google Shape;12365;p119"/>
          <p:cNvGrpSpPr/>
          <p:nvPr/>
        </p:nvGrpSpPr>
        <p:grpSpPr>
          <a:xfrm>
            <a:off x="2681385" y="3798439"/>
            <a:ext cx="325544" cy="327413"/>
            <a:chOff x="2681385" y="3798439"/>
            <a:chExt cx="325544" cy="327413"/>
          </a:xfrm>
        </p:grpSpPr>
        <p:sp>
          <p:nvSpPr>
            <p:cNvPr id="12366" name="Google Shape;12366;p119"/>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19"/>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19"/>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19"/>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19"/>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19"/>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19"/>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3" name="Google Shape;12373;p119"/>
          <p:cNvGrpSpPr/>
          <p:nvPr/>
        </p:nvGrpSpPr>
        <p:grpSpPr>
          <a:xfrm>
            <a:off x="6243928" y="4263502"/>
            <a:ext cx="274254" cy="350824"/>
            <a:chOff x="6243928" y="4263502"/>
            <a:chExt cx="274254" cy="350824"/>
          </a:xfrm>
        </p:grpSpPr>
        <p:sp>
          <p:nvSpPr>
            <p:cNvPr id="12374" name="Google Shape;12374;p119"/>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19"/>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19"/>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19"/>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19"/>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19"/>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19"/>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19"/>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2" name="Google Shape;12382;p119"/>
          <p:cNvGrpSpPr/>
          <p:nvPr/>
        </p:nvGrpSpPr>
        <p:grpSpPr>
          <a:xfrm>
            <a:off x="3560600" y="3763338"/>
            <a:ext cx="352345" cy="363655"/>
            <a:chOff x="3560600" y="3763338"/>
            <a:chExt cx="352345" cy="363655"/>
          </a:xfrm>
        </p:grpSpPr>
        <p:sp>
          <p:nvSpPr>
            <p:cNvPr id="12383" name="Google Shape;12383;p119"/>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19"/>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19"/>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119"/>
          <p:cNvGrpSpPr/>
          <p:nvPr/>
        </p:nvGrpSpPr>
        <p:grpSpPr>
          <a:xfrm>
            <a:off x="5790556" y="4261252"/>
            <a:ext cx="279513" cy="356083"/>
            <a:chOff x="5790556" y="4261252"/>
            <a:chExt cx="279513" cy="356083"/>
          </a:xfrm>
        </p:grpSpPr>
        <p:sp>
          <p:nvSpPr>
            <p:cNvPr id="12387" name="Google Shape;12387;p119"/>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19"/>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19"/>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19"/>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19"/>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19"/>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19"/>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4" name="Google Shape;12394;p119"/>
          <p:cNvGrpSpPr/>
          <p:nvPr/>
        </p:nvGrpSpPr>
        <p:grpSpPr>
          <a:xfrm>
            <a:off x="5341333" y="4261252"/>
            <a:ext cx="278752" cy="356463"/>
            <a:chOff x="5341333" y="4261252"/>
            <a:chExt cx="278752" cy="356463"/>
          </a:xfrm>
        </p:grpSpPr>
        <p:sp>
          <p:nvSpPr>
            <p:cNvPr id="12395" name="Google Shape;12395;p119"/>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19"/>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19"/>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19"/>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19"/>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19"/>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19"/>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2" name="Google Shape;12402;p119"/>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3" name="Google Shape;12403;p119"/>
          <p:cNvGrpSpPr/>
          <p:nvPr/>
        </p:nvGrpSpPr>
        <p:grpSpPr>
          <a:xfrm>
            <a:off x="3103646" y="3766076"/>
            <a:ext cx="360233" cy="362451"/>
            <a:chOff x="3107608" y="3763401"/>
            <a:chExt cx="360233" cy="362451"/>
          </a:xfrm>
        </p:grpSpPr>
        <p:sp>
          <p:nvSpPr>
            <p:cNvPr id="12404" name="Google Shape;12404;p119"/>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19"/>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19"/>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119"/>
          <p:cNvGrpSpPr/>
          <p:nvPr/>
        </p:nvGrpSpPr>
        <p:grpSpPr>
          <a:xfrm>
            <a:off x="889343" y="3801227"/>
            <a:ext cx="351585" cy="339705"/>
            <a:chOff x="889343" y="3801227"/>
            <a:chExt cx="351585" cy="339705"/>
          </a:xfrm>
        </p:grpSpPr>
        <p:sp>
          <p:nvSpPr>
            <p:cNvPr id="12408" name="Google Shape;12408;p119"/>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19"/>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19"/>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19"/>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19"/>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3" name="Google Shape;12413;p119"/>
          <p:cNvGrpSpPr/>
          <p:nvPr/>
        </p:nvGrpSpPr>
        <p:grpSpPr>
          <a:xfrm>
            <a:off x="4896609" y="4260872"/>
            <a:ext cx="278784" cy="355323"/>
            <a:chOff x="4896609" y="4260872"/>
            <a:chExt cx="278784" cy="355323"/>
          </a:xfrm>
        </p:grpSpPr>
        <p:sp>
          <p:nvSpPr>
            <p:cNvPr id="12414" name="Google Shape;12414;p119"/>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19"/>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19"/>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19"/>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19"/>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19"/>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0" name="Google Shape;12420;p119"/>
          <p:cNvGrpSpPr/>
          <p:nvPr/>
        </p:nvGrpSpPr>
        <p:grpSpPr>
          <a:xfrm>
            <a:off x="7598438" y="4266131"/>
            <a:ext cx="260283" cy="345914"/>
            <a:chOff x="7598438" y="4266131"/>
            <a:chExt cx="260283" cy="345914"/>
          </a:xfrm>
        </p:grpSpPr>
        <p:sp>
          <p:nvSpPr>
            <p:cNvPr id="12421" name="Google Shape;12421;p119"/>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19"/>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19"/>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19"/>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19"/>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19"/>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19"/>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8" name="Google Shape;12428;p119"/>
          <p:cNvGrpSpPr/>
          <p:nvPr/>
        </p:nvGrpSpPr>
        <p:grpSpPr>
          <a:xfrm>
            <a:off x="1767069" y="3360146"/>
            <a:ext cx="286324" cy="348163"/>
            <a:chOff x="1767069" y="3360146"/>
            <a:chExt cx="286324" cy="348163"/>
          </a:xfrm>
        </p:grpSpPr>
        <p:sp>
          <p:nvSpPr>
            <p:cNvPr id="12429" name="Google Shape;12429;p119"/>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19"/>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19"/>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19"/>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19"/>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19"/>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19"/>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6" name="Google Shape;12436;p119"/>
          <p:cNvGrpSpPr/>
          <p:nvPr/>
        </p:nvGrpSpPr>
        <p:grpSpPr>
          <a:xfrm>
            <a:off x="7149944" y="4266131"/>
            <a:ext cx="260283" cy="345914"/>
            <a:chOff x="7149944" y="4266131"/>
            <a:chExt cx="260283" cy="345914"/>
          </a:xfrm>
        </p:grpSpPr>
        <p:sp>
          <p:nvSpPr>
            <p:cNvPr id="12437" name="Google Shape;12437;p119"/>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19"/>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19"/>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19"/>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19"/>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19"/>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3" name="Google Shape;12443;p119"/>
          <p:cNvGrpSpPr/>
          <p:nvPr/>
        </p:nvGrpSpPr>
        <p:grpSpPr>
          <a:xfrm>
            <a:off x="6695051" y="4259351"/>
            <a:ext cx="270104" cy="360233"/>
            <a:chOff x="6695051" y="4259351"/>
            <a:chExt cx="270104" cy="360233"/>
          </a:xfrm>
        </p:grpSpPr>
        <p:sp>
          <p:nvSpPr>
            <p:cNvPr id="12444" name="Google Shape;12444;p119"/>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19"/>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19"/>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19"/>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8" name="Google Shape;12448;p119"/>
          <p:cNvGrpSpPr/>
          <p:nvPr/>
        </p:nvGrpSpPr>
        <p:grpSpPr>
          <a:xfrm>
            <a:off x="8047661" y="4257451"/>
            <a:ext cx="277263" cy="362514"/>
            <a:chOff x="8047661" y="4257451"/>
            <a:chExt cx="277263" cy="362514"/>
          </a:xfrm>
        </p:grpSpPr>
        <p:sp>
          <p:nvSpPr>
            <p:cNvPr id="12449" name="Google Shape;12449;p119"/>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19"/>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19"/>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19"/>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3" name="Google Shape;12453;p119"/>
          <p:cNvGrpSpPr/>
          <p:nvPr/>
        </p:nvGrpSpPr>
        <p:grpSpPr>
          <a:xfrm>
            <a:off x="6248078" y="3784468"/>
            <a:ext cx="277263" cy="356115"/>
            <a:chOff x="6248078" y="3784468"/>
            <a:chExt cx="277263" cy="356115"/>
          </a:xfrm>
        </p:grpSpPr>
        <p:sp>
          <p:nvSpPr>
            <p:cNvPr id="12454" name="Google Shape;12454;p119"/>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19"/>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19"/>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19"/>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19"/>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9" name="Google Shape;12459;p119"/>
          <p:cNvGrpSpPr/>
          <p:nvPr/>
        </p:nvGrpSpPr>
        <p:grpSpPr>
          <a:xfrm>
            <a:off x="5800725" y="3785989"/>
            <a:ext cx="277644" cy="354594"/>
            <a:chOff x="5800725" y="3785989"/>
            <a:chExt cx="277644" cy="354594"/>
          </a:xfrm>
        </p:grpSpPr>
        <p:sp>
          <p:nvSpPr>
            <p:cNvPr id="12460" name="Google Shape;12460;p119"/>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19"/>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19"/>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19"/>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19"/>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19"/>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19"/>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119"/>
          <p:cNvGrpSpPr/>
          <p:nvPr/>
        </p:nvGrpSpPr>
        <p:grpSpPr>
          <a:xfrm>
            <a:off x="2206122" y="3360748"/>
            <a:ext cx="308183" cy="347561"/>
            <a:chOff x="2206122" y="3360748"/>
            <a:chExt cx="308183" cy="347561"/>
          </a:xfrm>
        </p:grpSpPr>
        <p:sp>
          <p:nvSpPr>
            <p:cNvPr id="12468" name="Google Shape;12468;p119"/>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19"/>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19"/>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19"/>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19"/>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119"/>
          <p:cNvGrpSpPr/>
          <p:nvPr/>
        </p:nvGrpSpPr>
        <p:grpSpPr>
          <a:xfrm>
            <a:off x="5353403" y="3785609"/>
            <a:ext cx="277992" cy="354974"/>
            <a:chOff x="5353403" y="3785609"/>
            <a:chExt cx="277992" cy="354974"/>
          </a:xfrm>
        </p:grpSpPr>
        <p:sp>
          <p:nvSpPr>
            <p:cNvPr id="12474" name="Google Shape;12474;p119"/>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19"/>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119"/>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19"/>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19"/>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19"/>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119"/>
          <p:cNvGrpSpPr/>
          <p:nvPr/>
        </p:nvGrpSpPr>
        <p:grpSpPr>
          <a:xfrm>
            <a:off x="4896229" y="3785989"/>
            <a:ext cx="278784" cy="354594"/>
            <a:chOff x="4896229" y="3785989"/>
            <a:chExt cx="278784" cy="354594"/>
          </a:xfrm>
        </p:grpSpPr>
        <p:sp>
          <p:nvSpPr>
            <p:cNvPr id="12481" name="Google Shape;12481;p119"/>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19"/>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19"/>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19"/>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19"/>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19"/>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7" name="Google Shape;12487;p119"/>
          <p:cNvGrpSpPr/>
          <p:nvPr/>
        </p:nvGrpSpPr>
        <p:grpSpPr>
          <a:xfrm>
            <a:off x="7592387" y="3787858"/>
            <a:ext cx="273874" cy="351204"/>
            <a:chOff x="7592387" y="3787858"/>
            <a:chExt cx="273874" cy="351204"/>
          </a:xfrm>
        </p:grpSpPr>
        <p:sp>
          <p:nvSpPr>
            <p:cNvPr id="12488" name="Google Shape;12488;p119"/>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19"/>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19"/>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19"/>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2" name="Google Shape;12492;p119"/>
          <p:cNvGrpSpPr/>
          <p:nvPr/>
        </p:nvGrpSpPr>
        <p:grpSpPr>
          <a:xfrm>
            <a:off x="7145794" y="3787858"/>
            <a:ext cx="274254" cy="350444"/>
            <a:chOff x="7145794" y="3787858"/>
            <a:chExt cx="274254" cy="350444"/>
          </a:xfrm>
        </p:grpSpPr>
        <p:sp>
          <p:nvSpPr>
            <p:cNvPr id="12493" name="Google Shape;12493;p119"/>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19"/>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19"/>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19"/>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19"/>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19"/>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119"/>
          <p:cNvGrpSpPr/>
          <p:nvPr/>
        </p:nvGrpSpPr>
        <p:grpSpPr>
          <a:xfrm>
            <a:off x="8054060" y="3787098"/>
            <a:ext cx="266334" cy="353834"/>
            <a:chOff x="8054060" y="3787098"/>
            <a:chExt cx="266334" cy="353834"/>
          </a:xfrm>
        </p:grpSpPr>
        <p:sp>
          <p:nvSpPr>
            <p:cNvPr id="12500" name="Google Shape;12500;p119"/>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19"/>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19"/>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19"/>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4" name="Google Shape;12504;p119"/>
          <p:cNvGrpSpPr/>
          <p:nvPr/>
        </p:nvGrpSpPr>
        <p:grpSpPr>
          <a:xfrm>
            <a:off x="6702211" y="3782599"/>
            <a:ext cx="270104" cy="361754"/>
            <a:chOff x="6702211" y="3782599"/>
            <a:chExt cx="270104" cy="361754"/>
          </a:xfrm>
        </p:grpSpPr>
        <p:sp>
          <p:nvSpPr>
            <p:cNvPr id="12505" name="Google Shape;12505;p119"/>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19"/>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19"/>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19"/>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19"/>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0" name="Google Shape;12510;p119"/>
          <p:cNvGrpSpPr/>
          <p:nvPr/>
        </p:nvGrpSpPr>
        <p:grpSpPr>
          <a:xfrm>
            <a:off x="3516886" y="3438727"/>
            <a:ext cx="391854" cy="269922"/>
            <a:chOff x="3516850" y="3406526"/>
            <a:chExt cx="369674" cy="254644"/>
          </a:xfrm>
        </p:grpSpPr>
        <p:sp>
          <p:nvSpPr>
            <p:cNvPr id="12511" name="Google Shape;12511;p119"/>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19"/>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19"/>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19"/>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119"/>
          <p:cNvGrpSpPr/>
          <p:nvPr/>
        </p:nvGrpSpPr>
        <p:grpSpPr>
          <a:xfrm>
            <a:off x="1310655" y="3360527"/>
            <a:ext cx="306314" cy="347403"/>
            <a:chOff x="1310655" y="3360527"/>
            <a:chExt cx="306314" cy="347403"/>
          </a:xfrm>
        </p:grpSpPr>
        <p:sp>
          <p:nvSpPr>
            <p:cNvPr id="12516" name="Google Shape;12516;p119"/>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19"/>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19"/>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19"/>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19"/>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1" name="Google Shape;12521;p119"/>
          <p:cNvGrpSpPr/>
          <p:nvPr/>
        </p:nvGrpSpPr>
        <p:grpSpPr>
          <a:xfrm>
            <a:off x="3119678" y="3360146"/>
            <a:ext cx="269343" cy="348543"/>
            <a:chOff x="3119678" y="3360146"/>
            <a:chExt cx="269343" cy="348543"/>
          </a:xfrm>
        </p:grpSpPr>
        <p:sp>
          <p:nvSpPr>
            <p:cNvPr id="12522" name="Google Shape;12522;p119"/>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19"/>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19"/>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19"/>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19"/>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19"/>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19"/>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119"/>
          <p:cNvGrpSpPr/>
          <p:nvPr/>
        </p:nvGrpSpPr>
        <p:grpSpPr>
          <a:xfrm>
            <a:off x="3967213" y="3356947"/>
            <a:ext cx="368185" cy="354753"/>
            <a:chOff x="3967213" y="3356947"/>
            <a:chExt cx="368185" cy="354753"/>
          </a:xfrm>
        </p:grpSpPr>
        <p:sp>
          <p:nvSpPr>
            <p:cNvPr id="12530" name="Google Shape;12530;p119"/>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19"/>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19"/>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19"/>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19"/>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119"/>
          <p:cNvGrpSpPr/>
          <p:nvPr/>
        </p:nvGrpSpPr>
        <p:grpSpPr>
          <a:xfrm>
            <a:off x="871254" y="3360146"/>
            <a:ext cx="285183" cy="347023"/>
            <a:chOff x="871254" y="3360146"/>
            <a:chExt cx="285183" cy="347023"/>
          </a:xfrm>
        </p:grpSpPr>
        <p:sp>
          <p:nvSpPr>
            <p:cNvPr id="12536" name="Google Shape;12536;p119"/>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19"/>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19"/>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19"/>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0" name="Google Shape;12540;p119"/>
          <p:cNvGrpSpPr/>
          <p:nvPr/>
        </p:nvGrpSpPr>
        <p:grpSpPr>
          <a:xfrm>
            <a:off x="2665165" y="3360146"/>
            <a:ext cx="281794" cy="349684"/>
            <a:chOff x="2665165" y="3360146"/>
            <a:chExt cx="281794" cy="349684"/>
          </a:xfrm>
        </p:grpSpPr>
        <p:sp>
          <p:nvSpPr>
            <p:cNvPr id="12541" name="Google Shape;12541;p119"/>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19"/>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19"/>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19"/>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19"/>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6" name="Google Shape;12546;p119"/>
          <p:cNvGrpSpPr/>
          <p:nvPr/>
        </p:nvGrpSpPr>
        <p:grpSpPr>
          <a:xfrm>
            <a:off x="7156344" y="3347696"/>
            <a:ext cx="264465" cy="353074"/>
            <a:chOff x="7156344" y="3347696"/>
            <a:chExt cx="264465" cy="353074"/>
          </a:xfrm>
        </p:grpSpPr>
        <p:sp>
          <p:nvSpPr>
            <p:cNvPr id="12547" name="Google Shape;12547;p119"/>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19"/>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19"/>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19"/>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19"/>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119"/>
          <p:cNvGrpSpPr/>
          <p:nvPr/>
        </p:nvGrpSpPr>
        <p:grpSpPr>
          <a:xfrm>
            <a:off x="6703732" y="3346936"/>
            <a:ext cx="264813" cy="352693"/>
            <a:chOff x="6703732" y="3346936"/>
            <a:chExt cx="264813" cy="352693"/>
          </a:xfrm>
        </p:grpSpPr>
        <p:sp>
          <p:nvSpPr>
            <p:cNvPr id="12553" name="Google Shape;12553;p119"/>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19"/>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19"/>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19"/>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19"/>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8" name="Google Shape;12558;p119"/>
          <p:cNvGrpSpPr/>
          <p:nvPr/>
        </p:nvGrpSpPr>
        <p:grpSpPr>
          <a:xfrm>
            <a:off x="6252228" y="3346936"/>
            <a:ext cx="265193" cy="352693"/>
            <a:chOff x="6252228" y="3346936"/>
            <a:chExt cx="265193" cy="352693"/>
          </a:xfrm>
        </p:grpSpPr>
        <p:sp>
          <p:nvSpPr>
            <p:cNvPr id="12559" name="Google Shape;12559;p119"/>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19"/>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19"/>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2" name="Google Shape;12562;p119"/>
          <p:cNvGrpSpPr/>
          <p:nvPr/>
        </p:nvGrpSpPr>
        <p:grpSpPr>
          <a:xfrm>
            <a:off x="5801105" y="3347696"/>
            <a:ext cx="264813" cy="351933"/>
            <a:chOff x="5801105" y="3347696"/>
            <a:chExt cx="264813" cy="351933"/>
          </a:xfrm>
        </p:grpSpPr>
        <p:sp>
          <p:nvSpPr>
            <p:cNvPr id="12563" name="Google Shape;12563;p119"/>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19"/>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19"/>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19"/>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7" name="Google Shape;12567;p119"/>
          <p:cNvGrpSpPr/>
          <p:nvPr/>
        </p:nvGrpSpPr>
        <p:grpSpPr>
          <a:xfrm>
            <a:off x="5349253" y="3346936"/>
            <a:ext cx="265922" cy="352693"/>
            <a:chOff x="5349253" y="3346936"/>
            <a:chExt cx="265922" cy="352693"/>
          </a:xfrm>
        </p:grpSpPr>
        <p:sp>
          <p:nvSpPr>
            <p:cNvPr id="12568" name="Google Shape;12568;p119"/>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19"/>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19"/>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19"/>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19"/>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19"/>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4" name="Google Shape;12574;p119"/>
          <p:cNvGrpSpPr/>
          <p:nvPr/>
        </p:nvGrpSpPr>
        <p:grpSpPr>
          <a:xfrm>
            <a:off x="4907159" y="3346936"/>
            <a:ext cx="264845" cy="354214"/>
            <a:chOff x="4907159" y="3346936"/>
            <a:chExt cx="264845" cy="354214"/>
          </a:xfrm>
        </p:grpSpPr>
        <p:sp>
          <p:nvSpPr>
            <p:cNvPr id="12575" name="Google Shape;12575;p119"/>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19"/>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7" name="Google Shape;12577;p119"/>
          <p:cNvGrpSpPr/>
          <p:nvPr/>
        </p:nvGrpSpPr>
        <p:grpSpPr>
          <a:xfrm>
            <a:off x="8048421" y="3334486"/>
            <a:ext cx="276503" cy="369674"/>
            <a:chOff x="8048421" y="3334486"/>
            <a:chExt cx="276503" cy="369674"/>
          </a:xfrm>
        </p:grpSpPr>
        <p:sp>
          <p:nvSpPr>
            <p:cNvPr id="12578" name="Google Shape;12578;p119"/>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19"/>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19"/>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19"/>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19"/>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19"/>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4" name="Google Shape;12584;p119"/>
          <p:cNvGrpSpPr/>
          <p:nvPr/>
        </p:nvGrpSpPr>
        <p:grpSpPr>
          <a:xfrm>
            <a:off x="7575787" y="3329955"/>
            <a:ext cx="295384" cy="376834"/>
            <a:chOff x="7575787" y="3329955"/>
            <a:chExt cx="295384" cy="376834"/>
          </a:xfrm>
        </p:grpSpPr>
        <p:sp>
          <p:nvSpPr>
            <p:cNvPr id="12585" name="Google Shape;12585;p119"/>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19"/>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19"/>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19"/>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19"/>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19"/>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119"/>
          <p:cNvGrpSpPr/>
          <p:nvPr/>
        </p:nvGrpSpPr>
        <p:grpSpPr>
          <a:xfrm>
            <a:off x="864062" y="2884503"/>
            <a:ext cx="264084" cy="347783"/>
            <a:chOff x="864062" y="2884503"/>
            <a:chExt cx="264084" cy="347783"/>
          </a:xfrm>
        </p:grpSpPr>
        <p:sp>
          <p:nvSpPr>
            <p:cNvPr id="12592" name="Google Shape;12592;p119"/>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19"/>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19"/>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19"/>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19"/>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19"/>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19"/>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19"/>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19"/>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19"/>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2" name="Google Shape;12602;p119"/>
          <p:cNvGrpSpPr/>
          <p:nvPr/>
        </p:nvGrpSpPr>
        <p:grpSpPr>
          <a:xfrm>
            <a:off x="3978523" y="2884661"/>
            <a:ext cx="348955" cy="346516"/>
            <a:chOff x="3978523" y="2884661"/>
            <a:chExt cx="348955" cy="346516"/>
          </a:xfrm>
        </p:grpSpPr>
        <p:sp>
          <p:nvSpPr>
            <p:cNvPr id="12603" name="Google Shape;12603;p119"/>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19"/>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19"/>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19"/>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19"/>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19"/>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19"/>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19"/>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119"/>
          <p:cNvGrpSpPr/>
          <p:nvPr/>
        </p:nvGrpSpPr>
        <p:grpSpPr>
          <a:xfrm>
            <a:off x="3527780" y="2885263"/>
            <a:ext cx="347435" cy="345534"/>
            <a:chOff x="3527780" y="2885263"/>
            <a:chExt cx="347435" cy="345534"/>
          </a:xfrm>
        </p:grpSpPr>
        <p:sp>
          <p:nvSpPr>
            <p:cNvPr id="12612" name="Google Shape;12612;p119"/>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19"/>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19"/>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19"/>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19"/>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19"/>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19"/>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19"/>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19"/>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19"/>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19"/>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19"/>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19"/>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19"/>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19"/>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19"/>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19"/>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19"/>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19"/>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19"/>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19"/>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19"/>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19"/>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119"/>
          <p:cNvGrpSpPr/>
          <p:nvPr/>
        </p:nvGrpSpPr>
        <p:grpSpPr>
          <a:xfrm>
            <a:off x="2239671" y="2884503"/>
            <a:ext cx="218053" cy="348543"/>
            <a:chOff x="2239671" y="2884503"/>
            <a:chExt cx="218053" cy="348543"/>
          </a:xfrm>
        </p:grpSpPr>
        <p:sp>
          <p:nvSpPr>
            <p:cNvPr id="12636" name="Google Shape;12636;p119"/>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19"/>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19"/>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19"/>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19"/>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1" name="Google Shape;12641;p119"/>
          <p:cNvGrpSpPr/>
          <p:nvPr/>
        </p:nvGrpSpPr>
        <p:grpSpPr>
          <a:xfrm>
            <a:off x="2691555" y="2884503"/>
            <a:ext cx="215044" cy="348924"/>
            <a:chOff x="2691555" y="2884503"/>
            <a:chExt cx="215044" cy="348924"/>
          </a:xfrm>
        </p:grpSpPr>
        <p:sp>
          <p:nvSpPr>
            <p:cNvPr id="12642" name="Google Shape;12642;p119"/>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19"/>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19"/>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119"/>
          <p:cNvGrpSpPr/>
          <p:nvPr/>
        </p:nvGrpSpPr>
        <p:grpSpPr>
          <a:xfrm>
            <a:off x="1770459" y="2884503"/>
            <a:ext cx="254644" cy="348828"/>
            <a:chOff x="1770459" y="2884503"/>
            <a:chExt cx="254644" cy="348828"/>
          </a:xfrm>
        </p:grpSpPr>
        <p:sp>
          <p:nvSpPr>
            <p:cNvPr id="12646" name="Google Shape;12646;p119"/>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19"/>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19"/>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19"/>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19"/>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19"/>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19"/>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19"/>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4" name="Google Shape;12654;p119"/>
          <p:cNvGrpSpPr/>
          <p:nvPr/>
        </p:nvGrpSpPr>
        <p:grpSpPr>
          <a:xfrm>
            <a:off x="1317466" y="2884883"/>
            <a:ext cx="258382" cy="348543"/>
            <a:chOff x="1317466" y="2884883"/>
            <a:chExt cx="258382" cy="348543"/>
          </a:xfrm>
        </p:grpSpPr>
        <p:sp>
          <p:nvSpPr>
            <p:cNvPr id="12655" name="Google Shape;12655;p119"/>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19"/>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19"/>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19"/>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19"/>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19"/>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19"/>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19"/>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3" name="Google Shape;12663;p119"/>
          <p:cNvGrpSpPr/>
          <p:nvPr/>
        </p:nvGrpSpPr>
        <p:grpSpPr>
          <a:xfrm>
            <a:off x="3121167" y="2884883"/>
            <a:ext cx="258414" cy="348543"/>
            <a:chOff x="3121167" y="2884883"/>
            <a:chExt cx="258414" cy="348543"/>
          </a:xfrm>
        </p:grpSpPr>
        <p:sp>
          <p:nvSpPr>
            <p:cNvPr id="12664" name="Google Shape;12664;p119"/>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19"/>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19"/>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19"/>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19"/>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19"/>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19"/>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19"/>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2" name="Google Shape;12672;p119"/>
          <p:cNvGrpSpPr/>
          <p:nvPr/>
        </p:nvGrpSpPr>
        <p:grpSpPr>
          <a:xfrm>
            <a:off x="4899999" y="2882095"/>
            <a:ext cx="271244" cy="346801"/>
            <a:chOff x="4899999" y="2882095"/>
            <a:chExt cx="271244" cy="346801"/>
          </a:xfrm>
        </p:grpSpPr>
        <p:sp>
          <p:nvSpPr>
            <p:cNvPr id="12673" name="Google Shape;12673;p119"/>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19"/>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19"/>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19"/>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19"/>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19"/>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19"/>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19"/>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19"/>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19"/>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3" name="Google Shape;12683;p119"/>
          <p:cNvGrpSpPr/>
          <p:nvPr/>
        </p:nvGrpSpPr>
        <p:grpSpPr>
          <a:xfrm>
            <a:off x="7162775" y="2881113"/>
            <a:ext cx="259523" cy="346294"/>
            <a:chOff x="7162775" y="2881113"/>
            <a:chExt cx="259523" cy="346294"/>
          </a:xfrm>
        </p:grpSpPr>
        <p:sp>
          <p:nvSpPr>
            <p:cNvPr id="12684" name="Google Shape;12684;p119"/>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19"/>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19"/>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19"/>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19"/>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19"/>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0" name="Google Shape;12690;p119"/>
          <p:cNvGrpSpPr/>
          <p:nvPr/>
        </p:nvGrpSpPr>
        <p:grpSpPr>
          <a:xfrm>
            <a:off x="6709751" y="2881842"/>
            <a:ext cx="261075" cy="347815"/>
            <a:chOff x="6709751" y="2881842"/>
            <a:chExt cx="261075" cy="347815"/>
          </a:xfrm>
        </p:grpSpPr>
        <p:sp>
          <p:nvSpPr>
            <p:cNvPr id="12691" name="Google Shape;12691;p119"/>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19"/>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19"/>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19"/>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19"/>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19"/>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7" name="Google Shape;12697;p119"/>
          <p:cNvGrpSpPr/>
          <p:nvPr/>
        </p:nvGrpSpPr>
        <p:grpSpPr>
          <a:xfrm>
            <a:off x="5807156" y="2881113"/>
            <a:ext cx="261043" cy="348163"/>
            <a:chOff x="5807156" y="2881113"/>
            <a:chExt cx="261043" cy="348163"/>
          </a:xfrm>
        </p:grpSpPr>
        <p:sp>
          <p:nvSpPr>
            <p:cNvPr id="12698" name="Google Shape;12698;p119"/>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19"/>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19"/>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19"/>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19"/>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3" name="Google Shape;12703;p119"/>
          <p:cNvGrpSpPr/>
          <p:nvPr/>
        </p:nvGrpSpPr>
        <p:grpSpPr>
          <a:xfrm>
            <a:off x="5355653" y="2881493"/>
            <a:ext cx="262184" cy="346643"/>
            <a:chOff x="5355653" y="2881493"/>
            <a:chExt cx="262184" cy="346643"/>
          </a:xfrm>
        </p:grpSpPr>
        <p:sp>
          <p:nvSpPr>
            <p:cNvPr id="12704" name="Google Shape;12704;p119"/>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19"/>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19"/>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19"/>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19"/>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9" name="Google Shape;12709;p119"/>
          <p:cNvGrpSpPr/>
          <p:nvPr/>
        </p:nvGrpSpPr>
        <p:grpSpPr>
          <a:xfrm>
            <a:off x="8055961" y="2881842"/>
            <a:ext cx="260283" cy="345914"/>
            <a:chOff x="8055961" y="2881842"/>
            <a:chExt cx="260283" cy="345914"/>
          </a:xfrm>
        </p:grpSpPr>
        <p:sp>
          <p:nvSpPr>
            <p:cNvPr id="12710" name="Google Shape;12710;p119"/>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19"/>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19"/>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19"/>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119"/>
          <p:cNvGrpSpPr/>
          <p:nvPr/>
        </p:nvGrpSpPr>
        <p:grpSpPr>
          <a:xfrm>
            <a:off x="7609368" y="2893912"/>
            <a:ext cx="264813" cy="353105"/>
            <a:chOff x="7609368" y="2893912"/>
            <a:chExt cx="264813" cy="353105"/>
          </a:xfrm>
        </p:grpSpPr>
        <p:sp>
          <p:nvSpPr>
            <p:cNvPr id="12715" name="Google Shape;12715;p119"/>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19"/>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19"/>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19"/>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19"/>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19"/>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1" name="Google Shape;12721;p119"/>
          <p:cNvGrpSpPr/>
          <p:nvPr/>
        </p:nvGrpSpPr>
        <p:grpSpPr>
          <a:xfrm>
            <a:off x="6248458" y="2869772"/>
            <a:ext cx="270864" cy="360645"/>
            <a:chOff x="6248458" y="2869772"/>
            <a:chExt cx="270864" cy="360645"/>
          </a:xfrm>
        </p:grpSpPr>
        <p:sp>
          <p:nvSpPr>
            <p:cNvPr id="12722" name="Google Shape;12722;p119"/>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19"/>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19"/>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19"/>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119"/>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7" name="Google Shape;12727;p119"/>
          <p:cNvGrpSpPr/>
          <p:nvPr/>
        </p:nvGrpSpPr>
        <p:grpSpPr>
          <a:xfrm>
            <a:off x="3075928" y="2445798"/>
            <a:ext cx="363243" cy="300675"/>
            <a:chOff x="3075928" y="2445798"/>
            <a:chExt cx="363243" cy="300675"/>
          </a:xfrm>
        </p:grpSpPr>
        <p:sp>
          <p:nvSpPr>
            <p:cNvPr id="12728" name="Google Shape;12728;p119"/>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19"/>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19"/>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19"/>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19"/>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19"/>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19"/>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19"/>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19"/>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19"/>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19"/>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9" name="Google Shape;12739;p119"/>
          <p:cNvGrpSpPr/>
          <p:nvPr/>
        </p:nvGrpSpPr>
        <p:grpSpPr>
          <a:xfrm>
            <a:off x="2633105" y="2431859"/>
            <a:ext cx="363243" cy="328585"/>
            <a:chOff x="2633105" y="2431859"/>
            <a:chExt cx="363243" cy="328585"/>
          </a:xfrm>
        </p:grpSpPr>
        <p:sp>
          <p:nvSpPr>
            <p:cNvPr id="12740" name="Google Shape;12740;p119"/>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19"/>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19"/>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19"/>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19"/>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19"/>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19"/>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19"/>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119"/>
          <p:cNvGrpSpPr/>
          <p:nvPr/>
        </p:nvGrpSpPr>
        <p:grpSpPr>
          <a:xfrm>
            <a:off x="2189142" y="2421310"/>
            <a:ext cx="365904" cy="350064"/>
            <a:chOff x="2189142" y="2421310"/>
            <a:chExt cx="365904" cy="350064"/>
          </a:xfrm>
        </p:grpSpPr>
        <p:sp>
          <p:nvSpPr>
            <p:cNvPr id="12749" name="Google Shape;12749;p119"/>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19"/>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19"/>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19"/>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19"/>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19"/>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19"/>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19"/>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19"/>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8" name="Google Shape;12758;p119"/>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9" name="Google Shape;12759;p119"/>
          <p:cNvGrpSpPr/>
          <p:nvPr/>
        </p:nvGrpSpPr>
        <p:grpSpPr>
          <a:xfrm>
            <a:off x="3961923" y="2486317"/>
            <a:ext cx="364415" cy="220936"/>
            <a:chOff x="3961923" y="2486317"/>
            <a:chExt cx="364415" cy="220936"/>
          </a:xfrm>
        </p:grpSpPr>
        <p:sp>
          <p:nvSpPr>
            <p:cNvPr id="12760" name="Google Shape;12760;p119"/>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19"/>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19"/>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19"/>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4" name="Google Shape;12764;p119"/>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5" name="Google Shape;12765;p119"/>
          <p:cNvGrpSpPr/>
          <p:nvPr/>
        </p:nvGrpSpPr>
        <p:grpSpPr>
          <a:xfrm>
            <a:off x="1303876" y="2419377"/>
            <a:ext cx="363275" cy="354626"/>
            <a:chOff x="1303876" y="2419377"/>
            <a:chExt cx="363275" cy="354626"/>
          </a:xfrm>
        </p:grpSpPr>
        <p:sp>
          <p:nvSpPr>
            <p:cNvPr id="12766" name="Google Shape;12766;p119"/>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19"/>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19"/>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19"/>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19"/>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19"/>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19"/>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19"/>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4" name="Google Shape;12774;p119"/>
          <p:cNvGrpSpPr/>
          <p:nvPr/>
        </p:nvGrpSpPr>
        <p:grpSpPr>
          <a:xfrm>
            <a:off x="861053" y="2414910"/>
            <a:ext cx="362134" cy="363623"/>
            <a:chOff x="861053" y="2414910"/>
            <a:chExt cx="362134" cy="363623"/>
          </a:xfrm>
        </p:grpSpPr>
        <p:sp>
          <p:nvSpPr>
            <p:cNvPr id="12775" name="Google Shape;12775;p119"/>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19"/>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19"/>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19"/>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19"/>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119"/>
          <p:cNvGrpSpPr/>
          <p:nvPr/>
        </p:nvGrpSpPr>
        <p:grpSpPr>
          <a:xfrm>
            <a:off x="7594288" y="2415259"/>
            <a:ext cx="279513" cy="355735"/>
            <a:chOff x="7594288" y="2415259"/>
            <a:chExt cx="279513" cy="355735"/>
          </a:xfrm>
        </p:grpSpPr>
        <p:sp>
          <p:nvSpPr>
            <p:cNvPr id="12781" name="Google Shape;12781;p119"/>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19"/>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19"/>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19"/>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19"/>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19"/>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119"/>
          <p:cNvGrpSpPr/>
          <p:nvPr/>
        </p:nvGrpSpPr>
        <p:grpSpPr>
          <a:xfrm>
            <a:off x="7145794" y="2415639"/>
            <a:ext cx="278784" cy="355735"/>
            <a:chOff x="7145794" y="2415639"/>
            <a:chExt cx="278784" cy="355735"/>
          </a:xfrm>
        </p:grpSpPr>
        <p:sp>
          <p:nvSpPr>
            <p:cNvPr id="12788" name="Google Shape;12788;p119"/>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19"/>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19"/>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19"/>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19"/>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19"/>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19"/>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19"/>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19"/>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19"/>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119"/>
          <p:cNvGrpSpPr/>
          <p:nvPr/>
        </p:nvGrpSpPr>
        <p:grpSpPr>
          <a:xfrm>
            <a:off x="6698441" y="2414530"/>
            <a:ext cx="277644" cy="357984"/>
            <a:chOff x="6698441" y="2414530"/>
            <a:chExt cx="277644" cy="357984"/>
          </a:xfrm>
        </p:grpSpPr>
        <p:sp>
          <p:nvSpPr>
            <p:cNvPr id="12799" name="Google Shape;12799;p119"/>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119"/>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19"/>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19"/>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19"/>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19"/>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119"/>
          <p:cNvGrpSpPr/>
          <p:nvPr/>
        </p:nvGrpSpPr>
        <p:grpSpPr>
          <a:xfrm>
            <a:off x="4897750" y="2415639"/>
            <a:ext cx="279513" cy="357255"/>
            <a:chOff x="4897750" y="2415639"/>
            <a:chExt cx="279513" cy="357255"/>
          </a:xfrm>
        </p:grpSpPr>
        <p:sp>
          <p:nvSpPr>
            <p:cNvPr id="12806" name="Google Shape;12806;p119"/>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19"/>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19"/>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19"/>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19"/>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19"/>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19"/>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19"/>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119"/>
          <p:cNvGrpSpPr/>
          <p:nvPr/>
        </p:nvGrpSpPr>
        <p:grpSpPr>
          <a:xfrm>
            <a:off x="5812066" y="2416019"/>
            <a:ext cx="264813" cy="353454"/>
            <a:chOff x="5812066" y="2416019"/>
            <a:chExt cx="264813" cy="353454"/>
          </a:xfrm>
        </p:grpSpPr>
        <p:sp>
          <p:nvSpPr>
            <p:cNvPr id="12815" name="Google Shape;12815;p119"/>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19"/>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19"/>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19"/>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19"/>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19"/>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19"/>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2" name="Google Shape;12822;p119"/>
          <p:cNvGrpSpPr/>
          <p:nvPr/>
        </p:nvGrpSpPr>
        <p:grpSpPr>
          <a:xfrm>
            <a:off x="8054820" y="2416399"/>
            <a:ext cx="264433" cy="353454"/>
            <a:chOff x="8054820" y="2416399"/>
            <a:chExt cx="264433" cy="353454"/>
          </a:xfrm>
        </p:grpSpPr>
        <p:sp>
          <p:nvSpPr>
            <p:cNvPr id="12823" name="Google Shape;12823;p119"/>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19"/>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19"/>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19"/>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19"/>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19"/>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9" name="Google Shape;12829;p119"/>
          <p:cNvGrpSpPr/>
          <p:nvPr/>
        </p:nvGrpSpPr>
        <p:grpSpPr>
          <a:xfrm>
            <a:off x="5356413" y="2413390"/>
            <a:ext cx="271212" cy="361374"/>
            <a:chOff x="5356413" y="2413390"/>
            <a:chExt cx="271212" cy="361374"/>
          </a:xfrm>
        </p:grpSpPr>
        <p:sp>
          <p:nvSpPr>
            <p:cNvPr id="12830" name="Google Shape;12830;p119"/>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19"/>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19"/>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19"/>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119"/>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119"/>
          <p:cNvGrpSpPr/>
          <p:nvPr/>
        </p:nvGrpSpPr>
        <p:grpSpPr>
          <a:xfrm>
            <a:off x="6255238" y="2412249"/>
            <a:ext cx="271244" cy="360994"/>
            <a:chOff x="6255238" y="2412249"/>
            <a:chExt cx="271244" cy="360994"/>
          </a:xfrm>
        </p:grpSpPr>
        <p:sp>
          <p:nvSpPr>
            <p:cNvPr id="12836" name="Google Shape;12836;p119"/>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19"/>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19"/>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19"/>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19"/>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19"/>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2" name="Google Shape;12842;p119"/>
          <p:cNvGrpSpPr/>
          <p:nvPr/>
        </p:nvGrpSpPr>
        <p:grpSpPr>
          <a:xfrm>
            <a:off x="2185372" y="1957799"/>
            <a:ext cx="366664" cy="366981"/>
            <a:chOff x="2185372" y="1957799"/>
            <a:chExt cx="366664" cy="366981"/>
          </a:xfrm>
        </p:grpSpPr>
        <p:sp>
          <p:nvSpPr>
            <p:cNvPr id="12843" name="Google Shape;12843;p119"/>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19"/>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19"/>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19"/>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19"/>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19"/>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19"/>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19"/>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1" name="Google Shape;12851;p119"/>
          <p:cNvGrpSpPr/>
          <p:nvPr/>
        </p:nvGrpSpPr>
        <p:grpSpPr>
          <a:xfrm>
            <a:off x="1737258" y="1988371"/>
            <a:ext cx="370814" cy="307359"/>
            <a:chOff x="1737258" y="1988371"/>
            <a:chExt cx="370814" cy="307359"/>
          </a:xfrm>
        </p:grpSpPr>
        <p:sp>
          <p:nvSpPr>
            <p:cNvPr id="12852" name="Google Shape;12852;p119"/>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19"/>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19"/>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19"/>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6" name="Google Shape;12856;p119"/>
          <p:cNvGrpSpPr/>
          <p:nvPr/>
        </p:nvGrpSpPr>
        <p:grpSpPr>
          <a:xfrm>
            <a:off x="848983" y="1989511"/>
            <a:ext cx="369294" cy="304350"/>
            <a:chOff x="848983" y="1989511"/>
            <a:chExt cx="369294" cy="304350"/>
          </a:xfrm>
        </p:grpSpPr>
        <p:sp>
          <p:nvSpPr>
            <p:cNvPr id="12857" name="Google Shape;12857;p119"/>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19"/>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19"/>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19"/>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19"/>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119"/>
          <p:cNvGrpSpPr/>
          <p:nvPr/>
        </p:nvGrpSpPr>
        <p:grpSpPr>
          <a:xfrm>
            <a:off x="3074027" y="1983777"/>
            <a:ext cx="380604" cy="313854"/>
            <a:chOff x="3074027" y="1983777"/>
            <a:chExt cx="380604" cy="313854"/>
          </a:xfrm>
        </p:grpSpPr>
        <p:sp>
          <p:nvSpPr>
            <p:cNvPr id="12863" name="Google Shape;12863;p119"/>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19"/>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19"/>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19"/>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19"/>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8" name="Google Shape;12868;p119"/>
          <p:cNvGrpSpPr/>
          <p:nvPr/>
        </p:nvGrpSpPr>
        <p:grpSpPr>
          <a:xfrm>
            <a:off x="3522521" y="1975857"/>
            <a:ext cx="367013" cy="331278"/>
            <a:chOff x="3522521" y="1975857"/>
            <a:chExt cx="367013" cy="331278"/>
          </a:xfrm>
        </p:grpSpPr>
        <p:sp>
          <p:nvSpPr>
            <p:cNvPr id="12869" name="Google Shape;12869;p119"/>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19"/>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19"/>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19"/>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19"/>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19"/>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19"/>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6" name="Google Shape;12876;p119"/>
          <p:cNvGrpSpPr/>
          <p:nvPr/>
        </p:nvGrpSpPr>
        <p:grpSpPr>
          <a:xfrm>
            <a:off x="2630824" y="1976966"/>
            <a:ext cx="368185" cy="330454"/>
            <a:chOff x="2630824" y="1976966"/>
            <a:chExt cx="368185" cy="330454"/>
          </a:xfrm>
        </p:grpSpPr>
        <p:sp>
          <p:nvSpPr>
            <p:cNvPr id="12877" name="Google Shape;12877;p119"/>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19"/>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19"/>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19"/>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19"/>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19"/>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19"/>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19"/>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5" name="Google Shape;12885;p119"/>
          <p:cNvGrpSpPr/>
          <p:nvPr/>
        </p:nvGrpSpPr>
        <p:grpSpPr>
          <a:xfrm>
            <a:off x="1293706" y="1966416"/>
            <a:ext cx="369294" cy="350444"/>
            <a:chOff x="1293706" y="1966416"/>
            <a:chExt cx="369294" cy="350444"/>
          </a:xfrm>
        </p:grpSpPr>
        <p:sp>
          <p:nvSpPr>
            <p:cNvPr id="12886" name="Google Shape;12886;p119"/>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19"/>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19"/>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19"/>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19"/>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19"/>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19"/>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19"/>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119"/>
          <p:cNvGrpSpPr/>
          <p:nvPr/>
        </p:nvGrpSpPr>
        <p:grpSpPr>
          <a:xfrm>
            <a:off x="3967213" y="1975477"/>
            <a:ext cx="368185" cy="331816"/>
            <a:chOff x="3967213" y="1975477"/>
            <a:chExt cx="368185" cy="331816"/>
          </a:xfrm>
        </p:grpSpPr>
        <p:sp>
          <p:nvSpPr>
            <p:cNvPr id="12895" name="Google Shape;12895;p119"/>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19"/>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19"/>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119"/>
          <p:cNvGrpSpPr/>
          <p:nvPr/>
        </p:nvGrpSpPr>
        <p:grpSpPr>
          <a:xfrm>
            <a:off x="8047661" y="1969046"/>
            <a:ext cx="279132" cy="356875"/>
            <a:chOff x="8047661" y="1969046"/>
            <a:chExt cx="279132" cy="356875"/>
          </a:xfrm>
        </p:grpSpPr>
        <p:sp>
          <p:nvSpPr>
            <p:cNvPr id="12899" name="Google Shape;12899;p119"/>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19"/>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19"/>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19"/>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119"/>
          <p:cNvGrpSpPr/>
          <p:nvPr/>
        </p:nvGrpSpPr>
        <p:grpSpPr>
          <a:xfrm>
            <a:off x="7596157" y="1968159"/>
            <a:ext cx="279544" cy="358142"/>
            <a:chOff x="7596157" y="1968159"/>
            <a:chExt cx="279544" cy="358142"/>
          </a:xfrm>
        </p:grpSpPr>
        <p:sp>
          <p:nvSpPr>
            <p:cNvPr id="12904" name="Google Shape;12904;p119"/>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19"/>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19"/>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19"/>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19"/>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19"/>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0" name="Google Shape;12910;p119"/>
          <p:cNvGrpSpPr/>
          <p:nvPr/>
        </p:nvGrpSpPr>
        <p:grpSpPr>
          <a:xfrm>
            <a:off x="7147315" y="1969046"/>
            <a:ext cx="279513" cy="357636"/>
            <a:chOff x="7147315" y="1969046"/>
            <a:chExt cx="279513" cy="357636"/>
          </a:xfrm>
        </p:grpSpPr>
        <p:sp>
          <p:nvSpPr>
            <p:cNvPr id="12911" name="Google Shape;12911;p119"/>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19"/>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19"/>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19"/>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19"/>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19"/>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19"/>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8" name="Google Shape;12918;p119"/>
          <p:cNvGrpSpPr/>
          <p:nvPr/>
        </p:nvGrpSpPr>
        <p:grpSpPr>
          <a:xfrm>
            <a:off x="6697681" y="1968317"/>
            <a:ext cx="280305" cy="359093"/>
            <a:chOff x="6697681" y="1968317"/>
            <a:chExt cx="280305" cy="359093"/>
          </a:xfrm>
        </p:grpSpPr>
        <p:sp>
          <p:nvSpPr>
            <p:cNvPr id="12919" name="Google Shape;12919;p119"/>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19"/>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19"/>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19"/>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19"/>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19"/>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19"/>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119"/>
          <p:cNvGrpSpPr/>
          <p:nvPr/>
        </p:nvGrpSpPr>
        <p:grpSpPr>
          <a:xfrm>
            <a:off x="6248839" y="1967937"/>
            <a:ext cx="280273" cy="358744"/>
            <a:chOff x="6248839" y="1967937"/>
            <a:chExt cx="280273" cy="358744"/>
          </a:xfrm>
        </p:grpSpPr>
        <p:sp>
          <p:nvSpPr>
            <p:cNvPr id="12927" name="Google Shape;12927;p119"/>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19"/>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19"/>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19"/>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19"/>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19"/>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3" name="Google Shape;12933;p119"/>
          <p:cNvGrpSpPr/>
          <p:nvPr/>
        </p:nvGrpSpPr>
        <p:grpSpPr>
          <a:xfrm>
            <a:off x="5801485" y="1969046"/>
            <a:ext cx="279164" cy="357794"/>
            <a:chOff x="5801485" y="1969046"/>
            <a:chExt cx="279164" cy="357794"/>
          </a:xfrm>
        </p:grpSpPr>
        <p:sp>
          <p:nvSpPr>
            <p:cNvPr id="12934" name="Google Shape;12934;p119"/>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19"/>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19"/>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19"/>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19"/>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19"/>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19"/>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19"/>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19"/>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19"/>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19"/>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19"/>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19"/>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7" name="Google Shape;12947;p119"/>
          <p:cNvGrpSpPr/>
          <p:nvPr/>
        </p:nvGrpSpPr>
        <p:grpSpPr>
          <a:xfrm>
            <a:off x="5352643" y="1969046"/>
            <a:ext cx="278404" cy="358364"/>
            <a:chOff x="5352643" y="1969046"/>
            <a:chExt cx="278404" cy="358364"/>
          </a:xfrm>
        </p:grpSpPr>
        <p:sp>
          <p:nvSpPr>
            <p:cNvPr id="12948" name="Google Shape;12948;p119"/>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19"/>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19"/>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19"/>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2" name="Google Shape;12952;p119"/>
          <p:cNvGrpSpPr/>
          <p:nvPr/>
        </p:nvGrpSpPr>
        <p:grpSpPr>
          <a:xfrm>
            <a:off x="4897750" y="1968317"/>
            <a:ext cx="279132" cy="358364"/>
            <a:chOff x="4897750" y="1968317"/>
            <a:chExt cx="279132" cy="358364"/>
          </a:xfrm>
        </p:grpSpPr>
        <p:sp>
          <p:nvSpPr>
            <p:cNvPr id="12953" name="Google Shape;12953;p119"/>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19"/>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19"/>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19"/>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19"/>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19"/>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19"/>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119"/>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19"/>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19"/>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19"/>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19"/>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19"/>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6" name="Google Shape;12966;p119"/>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7" name="Google Shape;12967;p119"/>
          <p:cNvGrpSpPr/>
          <p:nvPr/>
        </p:nvGrpSpPr>
        <p:grpSpPr>
          <a:xfrm>
            <a:off x="1767449" y="1513044"/>
            <a:ext cx="324403" cy="347783"/>
            <a:chOff x="1767449" y="1513044"/>
            <a:chExt cx="324403" cy="347783"/>
          </a:xfrm>
        </p:grpSpPr>
        <p:sp>
          <p:nvSpPr>
            <p:cNvPr id="12968" name="Google Shape;12968;p119"/>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19"/>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19"/>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19"/>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19"/>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19"/>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19"/>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19"/>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19"/>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7" name="Google Shape;12977;p119"/>
          <p:cNvGrpSpPr/>
          <p:nvPr/>
        </p:nvGrpSpPr>
        <p:grpSpPr>
          <a:xfrm>
            <a:off x="4007193" y="1512727"/>
            <a:ext cx="320633" cy="348100"/>
            <a:chOff x="4007193" y="1512727"/>
            <a:chExt cx="320633" cy="348100"/>
          </a:xfrm>
        </p:grpSpPr>
        <p:sp>
          <p:nvSpPr>
            <p:cNvPr id="12978" name="Google Shape;12978;p119"/>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19"/>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19"/>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19"/>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19"/>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119"/>
          <p:cNvGrpSpPr/>
          <p:nvPr/>
        </p:nvGrpSpPr>
        <p:grpSpPr>
          <a:xfrm>
            <a:off x="3530425" y="1508747"/>
            <a:ext cx="368175" cy="344594"/>
            <a:chOff x="3530425" y="1508747"/>
            <a:chExt cx="368175" cy="344594"/>
          </a:xfrm>
        </p:grpSpPr>
        <p:sp>
          <p:nvSpPr>
            <p:cNvPr id="12984" name="Google Shape;12984;p119"/>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19"/>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19"/>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19"/>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8" name="Google Shape;12988;p119"/>
          <p:cNvGrpSpPr/>
          <p:nvPr/>
        </p:nvGrpSpPr>
        <p:grpSpPr>
          <a:xfrm>
            <a:off x="3127598" y="1513234"/>
            <a:ext cx="289714" cy="347593"/>
            <a:chOff x="3127598" y="1513234"/>
            <a:chExt cx="289714" cy="347593"/>
          </a:xfrm>
        </p:grpSpPr>
        <p:sp>
          <p:nvSpPr>
            <p:cNvPr id="12989" name="Google Shape;12989;p119"/>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19"/>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19"/>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19"/>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19"/>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4" name="Google Shape;12994;p119"/>
          <p:cNvGrpSpPr/>
          <p:nvPr/>
        </p:nvGrpSpPr>
        <p:grpSpPr>
          <a:xfrm>
            <a:off x="2662884" y="1513044"/>
            <a:ext cx="322914" cy="348543"/>
            <a:chOff x="2662884" y="1513044"/>
            <a:chExt cx="322914" cy="348543"/>
          </a:xfrm>
        </p:grpSpPr>
        <p:sp>
          <p:nvSpPr>
            <p:cNvPr id="12995" name="Google Shape;12995;p119"/>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19"/>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19"/>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19"/>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19"/>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19"/>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19"/>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19"/>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19"/>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19"/>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119"/>
          <p:cNvGrpSpPr/>
          <p:nvPr/>
        </p:nvGrpSpPr>
        <p:grpSpPr>
          <a:xfrm>
            <a:off x="2232511" y="1512759"/>
            <a:ext cx="299534" cy="348068"/>
            <a:chOff x="2232511" y="1512759"/>
            <a:chExt cx="299534" cy="348068"/>
          </a:xfrm>
        </p:grpSpPr>
        <p:sp>
          <p:nvSpPr>
            <p:cNvPr id="13006" name="Google Shape;13006;p119"/>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19"/>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19"/>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19"/>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19"/>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19"/>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19"/>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19"/>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19"/>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19"/>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19"/>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7" name="Google Shape;13017;p119"/>
          <p:cNvGrpSpPr/>
          <p:nvPr/>
        </p:nvGrpSpPr>
        <p:grpSpPr>
          <a:xfrm>
            <a:off x="1331406" y="1513361"/>
            <a:ext cx="301784" cy="348607"/>
            <a:chOff x="1331406" y="1513361"/>
            <a:chExt cx="301784" cy="348607"/>
          </a:xfrm>
        </p:grpSpPr>
        <p:sp>
          <p:nvSpPr>
            <p:cNvPr id="13018" name="Google Shape;13018;p119"/>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19"/>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19"/>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19"/>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2" name="Google Shape;13022;p119"/>
          <p:cNvGrpSpPr/>
          <p:nvPr/>
        </p:nvGrpSpPr>
        <p:grpSpPr>
          <a:xfrm>
            <a:off x="7144274" y="1500214"/>
            <a:ext cx="282174" cy="355735"/>
            <a:chOff x="7144274" y="1500214"/>
            <a:chExt cx="282174" cy="355735"/>
          </a:xfrm>
        </p:grpSpPr>
        <p:sp>
          <p:nvSpPr>
            <p:cNvPr id="13023" name="Google Shape;13023;p119"/>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19"/>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19"/>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19"/>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19"/>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19"/>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9" name="Google Shape;13029;p119"/>
          <p:cNvGrpSpPr/>
          <p:nvPr/>
        </p:nvGrpSpPr>
        <p:grpSpPr>
          <a:xfrm>
            <a:off x="6685262" y="1500214"/>
            <a:ext cx="289682" cy="354594"/>
            <a:chOff x="6685262" y="1500214"/>
            <a:chExt cx="289682" cy="354594"/>
          </a:xfrm>
        </p:grpSpPr>
        <p:sp>
          <p:nvSpPr>
            <p:cNvPr id="13030" name="Google Shape;13030;p119"/>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19"/>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19"/>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19"/>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119"/>
          <p:cNvGrpSpPr/>
          <p:nvPr/>
        </p:nvGrpSpPr>
        <p:grpSpPr>
          <a:xfrm>
            <a:off x="6200938" y="1500594"/>
            <a:ext cx="322154" cy="355355"/>
            <a:chOff x="6200938" y="1500594"/>
            <a:chExt cx="322154" cy="355355"/>
          </a:xfrm>
        </p:grpSpPr>
        <p:sp>
          <p:nvSpPr>
            <p:cNvPr id="13035" name="Google Shape;13035;p119"/>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19"/>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19"/>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19"/>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19"/>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119"/>
          <p:cNvGrpSpPr/>
          <p:nvPr/>
        </p:nvGrpSpPr>
        <p:grpSpPr>
          <a:xfrm>
            <a:off x="5289631" y="1500214"/>
            <a:ext cx="332355" cy="354974"/>
            <a:chOff x="5289631" y="1500214"/>
            <a:chExt cx="332355" cy="354974"/>
          </a:xfrm>
        </p:grpSpPr>
        <p:sp>
          <p:nvSpPr>
            <p:cNvPr id="13041" name="Google Shape;13041;p119"/>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19"/>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19"/>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19"/>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19"/>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19"/>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7" name="Google Shape;13047;p119"/>
          <p:cNvGrpSpPr/>
          <p:nvPr/>
        </p:nvGrpSpPr>
        <p:grpSpPr>
          <a:xfrm>
            <a:off x="5748295" y="1499833"/>
            <a:ext cx="323294" cy="356115"/>
            <a:chOff x="5748295" y="1499833"/>
            <a:chExt cx="323294" cy="356115"/>
          </a:xfrm>
        </p:grpSpPr>
        <p:sp>
          <p:nvSpPr>
            <p:cNvPr id="13048" name="Google Shape;13048;p119"/>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19"/>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19"/>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19"/>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19"/>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19"/>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19"/>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5" name="Google Shape;13055;p119"/>
          <p:cNvGrpSpPr/>
          <p:nvPr/>
        </p:nvGrpSpPr>
        <p:grpSpPr>
          <a:xfrm>
            <a:off x="8047661" y="1501037"/>
            <a:ext cx="278404" cy="355260"/>
            <a:chOff x="8047661" y="1501037"/>
            <a:chExt cx="278404" cy="355260"/>
          </a:xfrm>
        </p:grpSpPr>
        <p:sp>
          <p:nvSpPr>
            <p:cNvPr id="13056" name="Google Shape;13056;p119"/>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19"/>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19"/>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19"/>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0" name="Google Shape;13060;p119"/>
          <p:cNvGrpSpPr/>
          <p:nvPr/>
        </p:nvGrpSpPr>
        <p:grpSpPr>
          <a:xfrm>
            <a:off x="4903389" y="1500214"/>
            <a:ext cx="267854" cy="355735"/>
            <a:chOff x="4903389" y="1500214"/>
            <a:chExt cx="267854" cy="355735"/>
          </a:xfrm>
        </p:grpSpPr>
        <p:sp>
          <p:nvSpPr>
            <p:cNvPr id="13061" name="Google Shape;13061;p119"/>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19"/>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19"/>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19"/>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19"/>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119"/>
          <p:cNvGrpSpPr/>
          <p:nvPr/>
        </p:nvGrpSpPr>
        <p:grpSpPr>
          <a:xfrm>
            <a:off x="7613518" y="1501354"/>
            <a:ext cx="264433" cy="353074"/>
            <a:chOff x="7613518" y="1501354"/>
            <a:chExt cx="264433" cy="353074"/>
          </a:xfrm>
        </p:grpSpPr>
        <p:sp>
          <p:nvSpPr>
            <p:cNvPr id="13067" name="Google Shape;13067;p119"/>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19"/>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19"/>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19"/>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19"/>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19"/>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 name="Shape 257"/>
        <p:cNvGrpSpPr/>
        <p:nvPr/>
      </p:nvGrpSpPr>
      <p:grpSpPr>
        <a:xfrm>
          <a:off x="0" y="0"/>
          <a:ext cx="0" cy="0"/>
          <a:chOff x="0" y="0"/>
          <a:chExt cx="0" cy="0"/>
        </a:xfrm>
      </p:grpSpPr>
      <p:sp>
        <p:nvSpPr>
          <p:cNvPr id="258" name="Google Shape;258;p57"/>
          <p:cNvSpPr txBox="1"/>
          <p:nvPr>
            <p:ph idx="6" type="title"/>
          </p:nvPr>
        </p:nvSpPr>
        <p:spPr>
          <a:xfrm>
            <a:off x="1048450" y="1770700"/>
            <a:ext cx="7080900" cy="723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Pillars for Operationalizing “Cool” for the UFS</a:t>
            </a:r>
            <a:endParaRPr/>
          </a:p>
        </p:txBody>
      </p:sp>
      <p:sp>
        <p:nvSpPr>
          <p:cNvPr id="259" name="Google Shape;259;p57"/>
          <p:cNvSpPr txBox="1"/>
          <p:nvPr>
            <p:ph type="title"/>
          </p:nvPr>
        </p:nvSpPr>
        <p:spPr>
          <a:xfrm>
            <a:off x="3538497" y="2615575"/>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USABILITY</a:t>
            </a:r>
            <a:endParaRPr/>
          </a:p>
        </p:txBody>
      </p:sp>
      <p:sp>
        <p:nvSpPr>
          <p:cNvPr id="260" name="Google Shape;260;p57"/>
          <p:cNvSpPr txBox="1"/>
          <p:nvPr>
            <p:ph idx="2" type="title"/>
          </p:nvPr>
        </p:nvSpPr>
        <p:spPr>
          <a:xfrm>
            <a:off x="6028553" y="2615575"/>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WORKFORCE</a:t>
            </a:r>
            <a:endParaRPr/>
          </a:p>
        </p:txBody>
      </p:sp>
      <p:sp>
        <p:nvSpPr>
          <p:cNvPr id="261" name="Google Shape;261;p57"/>
          <p:cNvSpPr txBox="1"/>
          <p:nvPr>
            <p:ph idx="4" type="title"/>
          </p:nvPr>
        </p:nvSpPr>
        <p:spPr>
          <a:xfrm>
            <a:off x="1048447" y="2615575"/>
            <a:ext cx="2067000" cy="54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REACH</a:t>
            </a:r>
            <a:endParaRPr/>
          </a:p>
        </p:txBody>
      </p:sp>
      <p:cxnSp>
        <p:nvCxnSpPr>
          <p:cNvPr id="262" name="Google Shape;262;p57"/>
          <p:cNvCxnSpPr/>
          <p:nvPr/>
        </p:nvCxnSpPr>
        <p:spPr>
          <a:xfrm>
            <a:off x="1883350" y="2546160"/>
            <a:ext cx="3972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cxnSp>
        <p:nvCxnSpPr>
          <p:cNvPr id="263" name="Google Shape;263;p57"/>
          <p:cNvCxnSpPr/>
          <p:nvPr/>
        </p:nvCxnSpPr>
        <p:spPr>
          <a:xfrm>
            <a:off x="4373400" y="2546160"/>
            <a:ext cx="3972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cxnSp>
        <p:nvCxnSpPr>
          <p:cNvPr id="264" name="Google Shape;264;p57"/>
          <p:cNvCxnSpPr/>
          <p:nvPr/>
        </p:nvCxnSpPr>
        <p:spPr>
          <a:xfrm>
            <a:off x="6863450" y="2546160"/>
            <a:ext cx="3972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grpSp>
        <p:nvGrpSpPr>
          <p:cNvPr id="265" name="Google Shape;265;p57"/>
          <p:cNvGrpSpPr/>
          <p:nvPr/>
        </p:nvGrpSpPr>
        <p:grpSpPr>
          <a:xfrm>
            <a:off x="1808490" y="3163972"/>
            <a:ext cx="546925" cy="589037"/>
            <a:chOff x="2787113" y="3394042"/>
            <a:chExt cx="274024" cy="275934"/>
          </a:xfrm>
        </p:grpSpPr>
        <p:sp>
          <p:nvSpPr>
            <p:cNvPr id="266" name="Google Shape;266;p57"/>
            <p:cNvSpPr/>
            <p:nvPr/>
          </p:nvSpPr>
          <p:spPr>
            <a:xfrm>
              <a:off x="2787113"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57"/>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57"/>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57"/>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 name="Google Shape;270;p57"/>
          <p:cNvGrpSpPr/>
          <p:nvPr/>
        </p:nvGrpSpPr>
        <p:grpSpPr>
          <a:xfrm>
            <a:off x="4315426" y="3163975"/>
            <a:ext cx="546932" cy="648858"/>
            <a:chOff x="3086313" y="2877049"/>
            <a:chExt cx="320143" cy="392581"/>
          </a:xfrm>
        </p:grpSpPr>
        <p:sp>
          <p:nvSpPr>
            <p:cNvPr id="271" name="Google Shape;271;p57"/>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57"/>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57"/>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57"/>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57"/>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57"/>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57"/>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57"/>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57"/>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57"/>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57"/>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57"/>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 name="Google Shape;283;p57"/>
          <p:cNvSpPr/>
          <p:nvPr/>
        </p:nvSpPr>
        <p:spPr>
          <a:xfrm>
            <a:off x="6763011" y="3184298"/>
            <a:ext cx="598076" cy="548389"/>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3076" name="Shape 13076"/>
        <p:cNvGrpSpPr/>
        <p:nvPr/>
      </p:nvGrpSpPr>
      <p:grpSpPr>
        <a:xfrm>
          <a:off x="0" y="0"/>
          <a:ext cx="0" cy="0"/>
          <a:chOff x="0" y="0"/>
          <a:chExt cx="0" cy="0"/>
        </a:xfrm>
      </p:grpSpPr>
      <p:sp>
        <p:nvSpPr>
          <p:cNvPr id="13077" name="Google Shape;13077;p120"/>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078" name="Google Shape;13078;p120"/>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079" name="Google Shape;13079;p120"/>
          <p:cNvGrpSpPr/>
          <p:nvPr/>
        </p:nvGrpSpPr>
        <p:grpSpPr>
          <a:xfrm>
            <a:off x="1757085" y="1500675"/>
            <a:ext cx="371069" cy="359396"/>
            <a:chOff x="1757085" y="1500675"/>
            <a:chExt cx="371069" cy="359396"/>
          </a:xfrm>
        </p:grpSpPr>
        <p:sp>
          <p:nvSpPr>
            <p:cNvPr id="13080" name="Google Shape;13080;p120"/>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20"/>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20"/>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20"/>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20"/>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20"/>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20"/>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20"/>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20"/>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20"/>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20"/>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20"/>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20"/>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20"/>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20"/>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20"/>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20"/>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20"/>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20"/>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20"/>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20"/>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20"/>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20"/>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20"/>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20"/>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20"/>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20"/>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20"/>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20"/>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9" name="Google Shape;13109;p120"/>
          <p:cNvGrpSpPr/>
          <p:nvPr/>
        </p:nvGrpSpPr>
        <p:grpSpPr>
          <a:xfrm>
            <a:off x="2774209" y="1954691"/>
            <a:ext cx="116693" cy="374186"/>
            <a:chOff x="2774209" y="1954691"/>
            <a:chExt cx="116693" cy="374186"/>
          </a:xfrm>
        </p:grpSpPr>
        <p:sp>
          <p:nvSpPr>
            <p:cNvPr id="13110" name="Google Shape;13110;p120"/>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20"/>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2" name="Google Shape;13112;p120"/>
          <p:cNvGrpSpPr/>
          <p:nvPr/>
        </p:nvGrpSpPr>
        <p:grpSpPr>
          <a:xfrm>
            <a:off x="4017435" y="1499912"/>
            <a:ext cx="315092" cy="359397"/>
            <a:chOff x="4017435" y="1499912"/>
            <a:chExt cx="315092" cy="359397"/>
          </a:xfrm>
        </p:grpSpPr>
        <p:sp>
          <p:nvSpPr>
            <p:cNvPr id="13113" name="Google Shape;13113;p120"/>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20"/>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5" name="Google Shape;13115;p120"/>
          <p:cNvGrpSpPr/>
          <p:nvPr/>
        </p:nvGrpSpPr>
        <p:grpSpPr>
          <a:xfrm>
            <a:off x="3963652" y="1999759"/>
            <a:ext cx="374154" cy="284050"/>
            <a:chOff x="3963652" y="1999759"/>
            <a:chExt cx="374154" cy="284050"/>
          </a:xfrm>
        </p:grpSpPr>
        <p:sp>
          <p:nvSpPr>
            <p:cNvPr id="13116" name="Google Shape;13116;p120"/>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20"/>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20"/>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120"/>
          <p:cNvGrpSpPr/>
          <p:nvPr/>
        </p:nvGrpSpPr>
        <p:grpSpPr>
          <a:xfrm>
            <a:off x="1777536" y="2014866"/>
            <a:ext cx="376444" cy="253772"/>
            <a:chOff x="1777536" y="2014866"/>
            <a:chExt cx="376444" cy="253772"/>
          </a:xfrm>
        </p:grpSpPr>
        <p:sp>
          <p:nvSpPr>
            <p:cNvPr id="13120" name="Google Shape;13120;p120"/>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20"/>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20"/>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20"/>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20"/>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5" name="Google Shape;13125;p120"/>
          <p:cNvGrpSpPr/>
          <p:nvPr/>
        </p:nvGrpSpPr>
        <p:grpSpPr>
          <a:xfrm>
            <a:off x="1309875" y="2057326"/>
            <a:ext cx="374154" cy="169680"/>
            <a:chOff x="1309875" y="2057326"/>
            <a:chExt cx="374154" cy="169680"/>
          </a:xfrm>
        </p:grpSpPr>
        <p:sp>
          <p:nvSpPr>
            <p:cNvPr id="13126" name="Google Shape;13126;p12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2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2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20"/>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20"/>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20"/>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2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20"/>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20"/>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20"/>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20"/>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7" name="Google Shape;13137;p120"/>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8" name="Google Shape;13138;p120"/>
          <p:cNvGrpSpPr/>
          <p:nvPr/>
        </p:nvGrpSpPr>
        <p:grpSpPr>
          <a:xfrm>
            <a:off x="2347450" y="1954564"/>
            <a:ext cx="113639" cy="373168"/>
            <a:chOff x="2347450" y="1954564"/>
            <a:chExt cx="113639" cy="373168"/>
          </a:xfrm>
        </p:grpSpPr>
        <p:sp>
          <p:nvSpPr>
            <p:cNvPr id="13139" name="Google Shape;13139;p120"/>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20"/>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1" name="Google Shape;13141;p120"/>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42" name="Google Shape;13142;p120"/>
          <p:cNvGrpSpPr/>
          <p:nvPr/>
        </p:nvGrpSpPr>
        <p:grpSpPr>
          <a:xfrm>
            <a:off x="3110102" y="1499880"/>
            <a:ext cx="330613" cy="358379"/>
            <a:chOff x="3110102" y="1499880"/>
            <a:chExt cx="330613" cy="358379"/>
          </a:xfrm>
        </p:grpSpPr>
        <p:sp>
          <p:nvSpPr>
            <p:cNvPr id="13143" name="Google Shape;13143;p120"/>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20"/>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20"/>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20"/>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20"/>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20"/>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20"/>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50" name="Google Shape;13150;p120"/>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51" name="Google Shape;13151;p120"/>
          <p:cNvGrpSpPr/>
          <p:nvPr/>
        </p:nvGrpSpPr>
        <p:grpSpPr>
          <a:xfrm>
            <a:off x="3485575" y="1999759"/>
            <a:ext cx="373772" cy="284050"/>
            <a:chOff x="3531200" y="1999759"/>
            <a:chExt cx="373772" cy="284050"/>
          </a:xfrm>
        </p:grpSpPr>
        <p:sp>
          <p:nvSpPr>
            <p:cNvPr id="13152" name="Google Shape;13152;p120"/>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20"/>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20"/>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20"/>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6" name="Google Shape;13156;p120"/>
          <p:cNvGrpSpPr/>
          <p:nvPr/>
        </p:nvGrpSpPr>
        <p:grpSpPr>
          <a:xfrm>
            <a:off x="2667058" y="1500293"/>
            <a:ext cx="330231" cy="359015"/>
            <a:chOff x="2667058" y="1500293"/>
            <a:chExt cx="330231" cy="359015"/>
          </a:xfrm>
        </p:grpSpPr>
        <p:sp>
          <p:nvSpPr>
            <p:cNvPr id="13157" name="Google Shape;13157;p120"/>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20"/>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120"/>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20"/>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20"/>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20"/>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20"/>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20"/>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20"/>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20"/>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20"/>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20"/>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20"/>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20"/>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20"/>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20"/>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20"/>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20"/>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5" name="Google Shape;13175;p120"/>
          <p:cNvGrpSpPr/>
          <p:nvPr/>
        </p:nvGrpSpPr>
        <p:grpSpPr>
          <a:xfrm>
            <a:off x="3567553" y="1499912"/>
            <a:ext cx="320022" cy="359778"/>
            <a:chOff x="3567553" y="1499912"/>
            <a:chExt cx="320022" cy="359778"/>
          </a:xfrm>
        </p:grpSpPr>
        <p:sp>
          <p:nvSpPr>
            <p:cNvPr id="13176" name="Google Shape;13176;p120"/>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20"/>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20"/>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20"/>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20"/>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20"/>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2" name="Google Shape;13182;p120"/>
          <p:cNvGrpSpPr/>
          <p:nvPr/>
        </p:nvGrpSpPr>
        <p:grpSpPr>
          <a:xfrm>
            <a:off x="1309875" y="1499912"/>
            <a:ext cx="359015" cy="358633"/>
            <a:chOff x="1309875" y="1499912"/>
            <a:chExt cx="359015" cy="358633"/>
          </a:xfrm>
        </p:grpSpPr>
        <p:sp>
          <p:nvSpPr>
            <p:cNvPr id="13183" name="Google Shape;13183;p120"/>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20"/>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20"/>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20"/>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20"/>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20"/>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20"/>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20"/>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20"/>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120"/>
          <p:cNvGrpSpPr/>
          <p:nvPr/>
        </p:nvGrpSpPr>
        <p:grpSpPr>
          <a:xfrm>
            <a:off x="2219466" y="1500293"/>
            <a:ext cx="330613" cy="359015"/>
            <a:chOff x="2219466" y="1500293"/>
            <a:chExt cx="330613" cy="359015"/>
          </a:xfrm>
        </p:grpSpPr>
        <p:sp>
          <p:nvSpPr>
            <p:cNvPr id="13193" name="Google Shape;13193;p120"/>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20"/>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120"/>
          <p:cNvGrpSpPr/>
          <p:nvPr/>
        </p:nvGrpSpPr>
        <p:grpSpPr>
          <a:xfrm>
            <a:off x="5343544" y="1509358"/>
            <a:ext cx="244676" cy="351095"/>
            <a:chOff x="5343544" y="1509358"/>
            <a:chExt cx="244676" cy="351095"/>
          </a:xfrm>
        </p:grpSpPr>
        <p:sp>
          <p:nvSpPr>
            <p:cNvPr id="13196" name="Google Shape;13196;p120"/>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20"/>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20"/>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120"/>
          <p:cNvGrpSpPr/>
          <p:nvPr/>
        </p:nvGrpSpPr>
        <p:grpSpPr>
          <a:xfrm>
            <a:off x="4882340" y="1509358"/>
            <a:ext cx="246171" cy="351095"/>
            <a:chOff x="4882340" y="1509358"/>
            <a:chExt cx="246171" cy="351095"/>
          </a:xfrm>
        </p:grpSpPr>
        <p:sp>
          <p:nvSpPr>
            <p:cNvPr id="13200" name="Google Shape;13200;p120"/>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20"/>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120"/>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20"/>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20"/>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5" name="Google Shape;13205;p120"/>
          <p:cNvGrpSpPr/>
          <p:nvPr/>
        </p:nvGrpSpPr>
        <p:grpSpPr>
          <a:xfrm>
            <a:off x="6273204" y="1509008"/>
            <a:ext cx="236343" cy="351445"/>
            <a:chOff x="6273204" y="1509008"/>
            <a:chExt cx="236343" cy="351445"/>
          </a:xfrm>
        </p:grpSpPr>
        <p:sp>
          <p:nvSpPr>
            <p:cNvPr id="13206" name="Google Shape;13206;p120"/>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20"/>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08" name="Google Shape;13208;p120"/>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09" name="Google Shape;13209;p120"/>
          <p:cNvGrpSpPr/>
          <p:nvPr/>
        </p:nvGrpSpPr>
        <p:grpSpPr>
          <a:xfrm>
            <a:off x="7219530" y="1508244"/>
            <a:ext cx="191625" cy="352209"/>
            <a:chOff x="7219530" y="1508244"/>
            <a:chExt cx="191625" cy="352209"/>
          </a:xfrm>
        </p:grpSpPr>
        <p:sp>
          <p:nvSpPr>
            <p:cNvPr id="13210" name="Google Shape;13210;p120"/>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20"/>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2" name="Google Shape;13212;p120"/>
          <p:cNvGrpSpPr/>
          <p:nvPr/>
        </p:nvGrpSpPr>
        <p:grpSpPr>
          <a:xfrm>
            <a:off x="7699309" y="1508626"/>
            <a:ext cx="154922" cy="351827"/>
            <a:chOff x="7699309" y="1508626"/>
            <a:chExt cx="154922" cy="351827"/>
          </a:xfrm>
        </p:grpSpPr>
        <p:sp>
          <p:nvSpPr>
            <p:cNvPr id="13213" name="Google Shape;13213;p120"/>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20"/>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20"/>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20"/>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20"/>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20"/>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20"/>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120"/>
          <p:cNvGrpSpPr/>
          <p:nvPr/>
        </p:nvGrpSpPr>
        <p:grpSpPr>
          <a:xfrm>
            <a:off x="8161690" y="1509008"/>
            <a:ext cx="153396" cy="351064"/>
            <a:chOff x="8161690" y="1509008"/>
            <a:chExt cx="153396" cy="351064"/>
          </a:xfrm>
        </p:grpSpPr>
        <p:sp>
          <p:nvSpPr>
            <p:cNvPr id="13221" name="Google Shape;13221;p120"/>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20"/>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20"/>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20"/>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120"/>
          <p:cNvGrpSpPr/>
          <p:nvPr/>
        </p:nvGrpSpPr>
        <p:grpSpPr>
          <a:xfrm>
            <a:off x="6746940" y="1508881"/>
            <a:ext cx="213221" cy="352304"/>
            <a:chOff x="6746940" y="1508881"/>
            <a:chExt cx="213221" cy="352304"/>
          </a:xfrm>
        </p:grpSpPr>
        <p:sp>
          <p:nvSpPr>
            <p:cNvPr id="13226" name="Google Shape;13226;p120"/>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20"/>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20"/>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20"/>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120"/>
          <p:cNvGrpSpPr/>
          <p:nvPr/>
        </p:nvGrpSpPr>
        <p:grpSpPr>
          <a:xfrm>
            <a:off x="5770336" y="2007615"/>
            <a:ext cx="350682" cy="292097"/>
            <a:chOff x="5770336" y="2007615"/>
            <a:chExt cx="350682" cy="292097"/>
          </a:xfrm>
        </p:grpSpPr>
        <p:sp>
          <p:nvSpPr>
            <p:cNvPr id="13231" name="Google Shape;13231;p120"/>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20"/>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20"/>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20"/>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5" name="Google Shape;13235;p120"/>
          <p:cNvGrpSpPr/>
          <p:nvPr/>
        </p:nvGrpSpPr>
        <p:grpSpPr>
          <a:xfrm>
            <a:off x="5326878" y="1980358"/>
            <a:ext cx="350332" cy="346229"/>
            <a:chOff x="5326878" y="1980358"/>
            <a:chExt cx="350332" cy="346229"/>
          </a:xfrm>
        </p:grpSpPr>
        <p:sp>
          <p:nvSpPr>
            <p:cNvPr id="13236" name="Google Shape;13236;p120"/>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20"/>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20"/>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20"/>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0" name="Google Shape;13240;p120"/>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41" name="Google Shape;13241;p120"/>
          <p:cNvGrpSpPr/>
          <p:nvPr/>
        </p:nvGrpSpPr>
        <p:grpSpPr>
          <a:xfrm>
            <a:off x="4883835" y="1992571"/>
            <a:ext cx="350300" cy="323043"/>
            <a:chOff x="4883835" y="1992571"/>
            <a:chExt cx="350300" cy="323043"/>
          </a:xfrm>
        </p:grpSpPr>
        <p:sp>
          <p:nvSpPr>
            <p:cNvPr id="13242" name="Google Shape;13242;p120"/>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20"/>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20"/>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20"/>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20"/>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20"/>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8" name="Google Shape;13248;p120"/>
          <p:cNvGrpSpPr/>
          <p:nvPr/>
        </p:nvGrpSpPr>
        <p:grpSpPr>
          <a:xfrm>
            <a:off x="7548967" y="1978927"/>
            <a:ext cx="333285" cy="349950"/>
            <a:chOff x="7548967" y="1978927"/>
            <a:chExt cx="333285" cy="349950"/>
          </a:xfrm>
        </p:grpSpPr>
        <p:sp>
          <p:nvSpPr>
            <p:cNvPr id="13249" name="Google Shape;13249;p120"/>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20"/>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120"/>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20"/>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20"/>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20"/>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20"/>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6" name="Google Shape;13256;p120"/>
          <p:cNvGrpSpPr/>
          <p:nvPr/>
        </p:nvGrpSpPr>
        <p:grpSpPr>
          <a:xfrm>
            <a:off x="6214142" y="1978927"/>
            <a:ext cx="346515" cy="350300"/>
            <a:chOff x="6214142" y="1978927"/>
            <a:chExt cx="346515" cy="350300"/>
          </a:xfrm>
        </p:grpSpPr>
        <p:sp>
          <p:nvSpPr>
            <p:cNvPr id="13257" name="Google Shape;13257;p120"/>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20"/>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9" name="Google Shape;13259;p120"/>
          <p:cNvGrpSpPr/>
          <p:nvPr/>
        </p:nvGrpSpPr>
        <p:grpSpPr>
          <a:xfrm>
            <a:off x="7105923" y="1978545"/>
            <a:ext cx="333285" cy="350682"/>
            <a:chOff x="7105923" y="1978545"/>
            <a:chExt cx="333285" cy="350682"/>
          </a:xfrm>
        </p:grpSpPr>
        <p:sp>
          <p:nvSpPr>
            <p:cNvPr id="13260" name="Google Shape;13260;p120"/>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20"/>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20"/>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20"/>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20"/>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20"/>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20"/>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67" name="Google Shape;13267;p120"/>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20"/>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9" name="Google Shape;13269;p120"/>
          <p:cNvGrpSpPr/>
          <p:nvPr/>
        </p:nvGrpSpPr>
        <p:grpSpPr>
          <a:xfrm>
            <a:off x="3616406" y="2422352"/>
            <a:ext cx="203393" cy="351827"/>
            <a:chOff x="3616406" y="2422352"/>
            <a:chExt cx="203393" cy="351827"/>
          </a:xfrm>
        </p:grpSpPr>
        <p:sp>
          <p:nvSpPr>
            <p:cNvPr id="13270" name="Google Shape;13270;p120"/>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20"/>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2" name="Google Shape;13272;p120"/>
          <p:cNvGrpSpPr/>
          <p:nvPr/>
        </p:nvGrpSpPr>
        <p:grpSpPr>
          <a:xfrm>
            <a:off x="878187" y="2421970"/>
            <a:ext cx="272696" cy="351827"/>
            <a:chOff x="913012" y="2421970"/>
            <a:chExt cx="272696" cy="351827"/>
          </a:xfrm>
        </p:grpSpPr>
        <p:sp>
          <p:nvSpPr>
            <p:cNvPr id="13273" name="Google Shape;13273;p120"/>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20"/>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20"/>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20"/>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7" name="Google Shape;13277;p120"/>
          <p:cNvGrpSpPr/>
          <p:nvPr/>
        </p:nvGrpSpPr>
        <p:grpSpPr>
          <a:xfrm>
            <a:off x="2274743" y="2422352"/>
            <a:ext cx="255649" cy="351445"/>
            <a:chOff x="2274743" y="2422352"/>
            <a:chExt cx="255649" cy="351445"/>
          </a:xfrm>
        </p:grpSpPr>
        <p:sp>
          <p:nvSpPr>
            <p:cNvPr id="13278" name="Google Shape;13278;p120"/>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20"/>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20"/>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1" name="Google Shape;13281;p120"/>
          <p:cNvGrpSpPr/>
          <p:nvPr/>
        </p:nvGrpSpPr>
        <p:grpSpPr>
          <a:xfrm>
            <a:off x="2708723" y="2421239"/>
            <a:ext cx="246552" cy="352558"/>
            <a:chOff x="2708723" y="2421239"/>
            <a:chExt cx="246552" cy="352558"/>
          </a:xfrm>
        </p:grpSpPr>
        <p:sp>
          <p:nvSpPr>
            <p:cNvPr id="13282" name="Google Shape;13282;p120"/>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20"/>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4" name="Google Shape;13284;p120"/>
          <p:cNvGrpSpPr/>
          <p:nvPr/>
        </p:nvGrpSpPr>
        <p:grpSpPr>
          <a:xfrm>
            <a:off x="1835485" y="2422352"/>
            <a:ext cx="259433" cy="350714"/>
            <a:chOff x="1835485" y="2422352"/>
            <a:chExt cx="259433" cy="350714"/>
          </a:xfrm>
        </p:grpSpPr>
        <p:sp>
          <p:nvSpPr>
            <p:cNvPr id="13285" name="Google Shape;13285;p120"/>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20"/>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20"/>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20"/>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20"/>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20"/>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20"/>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120"/>
          <p:cNvGrpSpPr/>
          <p:nvPr/>
        </p:nvGrpSpPr>
        <p:grpSpPr>
          <a:xfrm>
            <a:off x="3150240" y="2422352"/>
            <a:ext cx="212489" cy="351445"/>
            <a:chOff x="3150240" y="2422352"/>
            <a:chExt cx="212489" cy="351445"/>
          </a:xfrm>
        </p:grpSpPr>
        <p:sp>
          <p:nvSpPr>
            <p:cNvPr id="13293" name="Google Shape;13293;p120"/>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20"/>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120"/>
          <p:cNvGrpSpPr/>
          <p:nvPr/>
        </p:nvGrpSpPr>
        <p:grpSpPr>
          <a:xfrm>
            <a:off x="1367060" y="2422129"/>
            <a:ext cx="269261" cy="352050"/>
            <a:chOff x="1367060" y="2422129"/>
            <a:chExt cx="269261" cy="352050"/>
          </a:xfrm>
        </p:grpSpPr>
        <p:sp>
          <p:nvSpPr>
            <p:cNvPr id="13296" name="Google Shape;13296;p120"/>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20"/>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20"/>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20"/>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20"/>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20"/>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20"/>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20"/>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20"/>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20"/>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20"/>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20"/>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20"/>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20"/>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0" name="Google Shape;13310;p120"/>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1" name="Google Shape;13311;p120"/>
          <p:cNvGrpSpPr/>
          <p:nvPr/>
        </p:nvGrpSpPr>
        <p:grpSpPr>
          <a:xfrm>
            <a:off x="4882690" y="2425405"/>
            <a:ext cx="274573" cy="350682"/>
            <a:chOff x="4882690" y="2425405"/>
            <a:chExt cx="274573" cy="350682"/>
          </a:xfrm>
        </p:grpSpPr>
        <p:sp>
          <p:nvSpPr>
            <p:cNvPr id="13312" name="Google Shape;13312;p120"/>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20"/>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120"/>
          <p:cNvGrpSpPr/>
          <p:nvPr/>
        </p:nvGrpSpPr>
        <p:grpSpPr>
          <a:xfrm>
            <a:off x="6627639" y="2443884"/>
            <a:ext cx="355993" cy="313247"/>
            <a:chOff x="6627639" y="2443884"/>
            <a:chExt cx="355993" cy="313247"/>
          </a:xfrm>
        </p:grpSpPr>
        <p:sp>
          <p:nvSpPr>
            <p:cNvPr id="13315" name="Google Shape;13315;p120"/>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20"/>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20"/>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8" name="Google Shape;13318;p120"/>
          <p:cNvGrpSpPr/>
          <p:nvPr/>
        </p:nvGrpSpPr>
        <p:grpSpPr>
          <a:xfrm>
            <a:off x="6183451" y="2462140"/>
            <a:ext cx="351445" cy="277976"/>
            <a:chOff x="6183451" y="2462140"/>
            <a:chExt cx="351445" cy="277976"/>
          </a:xfrm>
        </p:grpSpPr>
        <p:sp>
          <p:nvSpPr>
            <p:cNvPr id="13319" name="Google Shape;13319;p120"/>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20"/>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20"/>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20"/>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20"/>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20"/>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20"/>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120"/>
          <p:cNvGrpSpPr/>
          <p:nvPr/>
        </p:nvGrpSpPr>
        <p:grpSpPr>
          <a:xfrm>
            <a:off x="5735477" y="2429858"/>
            <a:ext cx="353354" cy="341299"/>
            <a:chOff x="5735477" y="2429858"/>
            <a:chExt cx="353354" cy="341299"/>
          </a:xfrm>
        </p:grpSpPr>
        <p:sp>
          <p:nvSpPr>
            <p:cNvPr id="13327" name="Google Shape;13327;p120"/>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20"/>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20"/>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20"/>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20"/>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20"/>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3" name="Google Shape;13333;p120"/>
          <p:cNvGrpSpPr/>
          <p:nvPr/>
        </p:nvGrpSpPr>
        <p:grpSpPr>
          <a:xfrm>
            <a:off x="5243735" y="2446973"/>
            <a:ext cx="405255" cy="275499"/>
            <a:chOff x="5283337" y="2478774"/>
            <a:chExt cx="358633" cy="243913"/>
          </a:xfrm>
        </p:grpSpPr>
        <p:sp>
          <p:nvSpPr>
            <p:cNvPr id="13334" name="Google Shape;13334;p120"/>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20"/>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20"/>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20"/>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20"/>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20"/>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20"/>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20"/>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20"/>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20"/>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20"/>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20"/>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20"/>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20"/>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20"/>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20"/>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20"/>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1" name="Google Shape;13351;p120"/>
          <p:cNvGrpSpPr/>
          <p:nvPr/>
        </p:nvGrpSpPr>
        <p:grpSpPr>
          <a:xfrm>
            <a:off x="7964753" y="2470823"/>
            <a:ext cx="362068" cy="258670"/>
            <a:chOff x="7964753" y="2470823"/>
            <a:chExt cx="362068" cy="258670"/>
          </a:xfrm>
        </p:grpSpPr>
        <p:sp>
          <p:nvSpPr>
            <p:cNvPr id="13352" name="Google Shape;13352;p120"/>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20"/>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20"/>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20"/>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20"/>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20"/>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20"/>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20"/>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20"/>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1" name="Google Shape;13361;p120"/>
          <p:cNvGrpSpPr/>
          <p:nvPr/>
        </p:nvGrpSpPr>
        <p:grpSpPr>
          <a:xfrm>
            <a:off x="7524349" y="2456447"/>
            <a:ext cx="350332" cy="288948"/>
            <a:chOff x="7524349" y="2456447"/>
            <a:chExt cx="350332" cy="288948"/>
          </a:xfrm>
        </p:grpSpPr>
        <p:sp>
          <p:nvSpPr>
            <p:cNvPr id="13362" name="Google Shape;13362;p120"/>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20"/>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20"/>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20"/>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20"/>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7" name="Google Shape;13367;p120"/>
          <p:cNvGrpSpPr/>
          <p:nvPr/>
        </p:nvGrpSpPr>
        <p:grpSpPr>
          <a:xfrm>
            <a:off x="3972749" y="2894211"/>
            <a:ext cx="355230" cy="356725"/>
            <a:chOff x="3972749" y="2894211"/>
            <a:chExt cx="355230" cy="356725"/>
          </a:xfrm>
        </p:grpSpPr>
        <p:sp>
          <p:nvSpPr>
            <p:cNvPr id="13368" name="Google Shape;13368;p120"/>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20"/>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20"/>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20"/>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20"/>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120"/>
          <p:cNvGrpSpPr/>
          <p:nvPr/>
        </p:nvGrpSpPr>
        <p:grpSpPr>
          <a:xfrm>
            <a:off x="3527797" y="2918796"/>
            <a:ext cx="355993" cy="307904"/>
            <a:chOff x="3527797" y="2918796"/>
            <a:chExt cx="355993" cy="307904"/>
          </a:xfrm>
        </p:grpSpPr>
        <p:sp>
          <p:nvSpPr>
            <p:cNvPr id="13374" name="Google Shape;13374;p120"/>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20"/>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20"/>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20"/>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20"/>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20"/>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20"/>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20"/>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20"/>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20"/>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4" name="Google Shape;13384;p120"/>
          <p:cNvGrpSpPr/>
          <p:nvPr/>
        </p:nvGrpSpPr>
        <p:grpSpPr>
          <a:xfrm>
            <a:off x="3082845" y="2920959"/>
            <a:ext cx="356375" cy="302338"/>
            <a:chOff x="3082845" y="2920959"/>
            <a:chExt cx="356375" cy="302338"/>
          </a:xfrm>
        </p:grpSpPr>
        <p:sp>
          <p:nvSpPr>
            <p:cNvPr id="13385" name="Google Shape;13385;p120"/>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20"/>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7" name="Google Shape;13387;p120"/>
          <p:cNvGrpSpPr/>
          <p:nvPr/>
        </p:nvGrpSpPr>
        <p:grpSpPr>
          <a:xfrm>
            <a:off x="2639038" y="2894942"/>
            <a:ext cx="355612" cy="355612"/>
            <a:chOff x="2639038" y="2894942"/>
            <a:chExt cx="355612" cy="355612"/>
          </a:xfrm>
        </p:grpSpPr>
        <p:sp>
          <p:nvSpPr>
            <p:cNvPr id="13388" name="Google Shape;13388;p120"/>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20"/>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0" name="Google Shape;13390;p120"/>
          <p:cNvGrpSpPr/>
          <p:nvPr/>
        </p:nvGrpSpPr>
        <p:grpSpPr>
          <a:xfrm>
            <a:off x="2194468" y="2938865"/>
            <a:ext cx="355993" cy="267766"/>
            <a:chOff x="2194468" y="2938865"/>
            <a:chExt cx="355993" cy="267766"/>
          </a:xfrm>
        </p:grpSpPr>
        <p:sp>
          <p:nvSpPr>
            <p:cNvPr id="13391" name="Google Shape;13391;p120"/>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20"/>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20"/>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20"/>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20"/>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20"/>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20"/>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20"/>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20"/>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20"/>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20"/>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20"/>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20"/>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20"/>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20"/>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20"/>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20"/>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20"/>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20"/>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20"/>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1" name="Google Shape;13411;p120"/>
          <p:cNvGrpSpPr/>
          <p:nvPr/>
        </p:nvGrpSpPr>
        <p:grpSpPr>
          <a:xfrm>
            <a:off x="1749897" y="2894561"/>
            <a:ext cx="355993" cy="355612"/>
            <a:chOff x="1749897" y="2894561"/>
            <a:chExt cx="355993" cy="355612"/>
          </a:xfrm>
        </p:grpSpPr>
        <p:sp>
          <p:nvSpPr>
            <p:cNvPr id="13412" name="Google Shape;13412;p120"/>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20"/>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20"/>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20"/>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20"/>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20"/>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20"/>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20"/>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20"/>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20"/>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20"/>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3" name="Google Shape;13423;p120"/>
          <p:cNvGrpSpPr/>
          <p:nvPr/>
        </p:nvGrpSpPr>
        <p:grpSpPr>
          <a:xfrm>
            <a:off x="1305327" y="2894211"/>
            <a:ext cx="357520" cy="357488"/>
            <a:chOff x="1305327" y="2894211"/>
            <a:chExt cx="357520" cy="357488"/>
          </a:xfrm>
        </p:grpSpPr>
        <p:sp>
          <p:nvSpPr>
            <p:cNvPr id="13424" name="Google Shape;13424;p120"/>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20"/>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20"/>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20"/>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20"/>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120"/>
          <p:cNvGrpSpPr/>
          <p:nvPr/>
        </p:nvGrpSpPr>
        <p:grpSpPr>
          <a:xfrm>
            <a:off x="853950" y="2894720"/>
            <a:ext cx="364104" cy="353290"/>
            <a:chOff x="853950" y="2894720"/>
            <a:chExt cx="364104" cy="353290"/>
          </a:xfrm>
        </p:grpSpPr>
        <p:sp>
          <p:nvSpPr>
            <p:cNvPr id="13430" name="Google Shape;13430;p120"/>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20"/>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20"/>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20"/>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20"/>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20"/>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20"/>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7" name="Google Shape;13437;p120"/>
          <p:cNvGrpSpPr/>
          <p:nvPr/>
        </p:nvGrpSpPr>
        <p:grpSpPr>
          <a:xfrm>
            <a:off x="7066548" y="2912594"/>
            <a:ext cx="352209" cy="334938"/>
            <a:chOff x="7066548" y="2912594"/>
            <a:chExt cx="352209" cy="334938"/>
          </a:xfrm>
        </p:grpSpPr>
        <p:sp>
          <p:nvSpPr>
            <p:cNvPr id="13438" name="Google Shape;13438;p120"/>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20"/>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20"/>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20"/>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20"/>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20"/>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44" name="Google Shape;13444;p120"/>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20"/>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46" name="Google Shape;13446;p120"/>
          <p:cNvGrpSpPr/>
          <p:nvPr/>
        </p:nvGrpSpPr>
        <p:grpSpPr>
          <a:xfrm>
            <a:off x="7541397" y="2904802"/>
            <a:ext cx="318495" cy="352209"/>
            <a:chOff x="7541397" y="2904802"/>
            <a:chExt cx="318495" cy="352209"/>
          </a:xfrm>
        </p:grpSpPr>
        <p:sp>
          <p:nvSpPr>
            <p:cNvPr id="13447" name="Google Shape;13447;p120"/>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20"/>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9" name="Google Shape;13449;p120"/>
          <p:cNvGrpSpPr/>
          <p:nvPr/>
        </p:nvGrpSpPr>
        <p:grpSpPr>
          <a:xfrm>
            <a:off x="8003015" y="2904039"/>
            <a:ext cx="306759" cy="351445"/>
            <a:chOff x="8003015" y="2904039"/>
            <a:chExt cx="306759" cy="351445"/>
          </a:xfrm>
        </p:grpSpPr>
        <p:sp>
          <p:nvSpPr>
            <p:cNvPr id="13450" name="Google Shape;13450;p120"/>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20"/>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20"/>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20"/>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20"/>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20"/>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6" name="Google Shape;13456;p120"/>
          <p:cNvGrpSpPr/>
          <p:nvPr/>
        </p:nvGrpSpPr>
        <p:grpSpPr>
          <a:xfrm>
            <a:off x="5687770" y="2885496"/>
            <a:ext cx="369638" cy="369606"/>
            <a:chOff x="5687770" y="2885496"/>
            <a:chExt cx="369638" cy="369606"/>
          </a:xfrm>
        </p:grpSpPr>
        <p:sp>
          <p:nvSpPr>
            <p:cNvPr id="13457" name="Google Shape;13457;p120"/>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120"/>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20"/>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20"/>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20"/>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20"/>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20"/>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20"/>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20"/>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20"/>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120"/>
          <p:cNvGrpSpPr/>
          <p:nvPr/>
        </p:nvGrpSpPr>
        <p:grpSpPr>
          <a:xfrm>
            <a:off x="4881958" y="2904802"/>
            <a:ext cx="156417" cy="349537"/>
            <a:chOff x="4881958" y="2904802"/>
            <a:chExt cx="156417" cy="349537"/>
          </a:xfrm>
        </p:grpSpPr>
        <p:sp>
          <p:nvSpPr>
            <p:cNvPr id="13468" name="Google Shape;13468;p120"/>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20"/>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20"/>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20"/>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20"/>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20"/>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20"/>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5" name="Google Shape;13475;p120"/>
          <p:cNvGrpSpPr/>
          <p:nvPr/>
        </p:nvGrpSpPr>
        <p:grpSpPr>
          <a:xfrm>
            <a:off x="5230318" y="2886514"/>
            <a:ext cx="371133" cy="367443"/>
            <a:chOff x="5230318" y="2886514"/>
            <a:chExt cx="371133" cy="367443"/>
          </a:xfrm>
        </p:grpSpPr>
        <p:sp>
          <p:nvSpPr>
            <p:cNvPr id="13476" name="Google Shape;13476;p120"/>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20"/>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20"/>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20"/>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20"/>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20"/>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20"/>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20"/>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20"/>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5" name="Google Shape;13485;p120"/>
          <p:cNvGrpSpPr/>
          <p:nvPr/>
        </p:nvGrpSpPr>
        <p:grpSpPr>
          <a:xfrm>
            <a:off x="5748358" y="3434578"/>
            <a:ext cx="352590" cy="182561"/>
            <a:chOff x="5748358" y="3434578"/>
            <a:chExt cx="352590" cy="182561"/>
          </a:xfrm>
        </p:grpSpPr>
        <p:sp>
          <p:nvSpPr>
            <p:cNvPr id="13486" name="Google Shape;13486;p120"/>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20"/>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20"/>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20"/>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20"/>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120"/>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120"/>
          <p:cNvGrpSpPr/>
          <p:nvPr/>
        </p:nvGrpSpPr>
        <p:grpSpPr>
          <a:xfrm>
            <a:off x="862283" y="4274771"/>
            <a:ext cx="341204" cy="359301"/>
            <a:chOff x="862283" y="4274771"/>
            <a:chExt cx="341204" cy="359301"/>
          </a:xfrm>
        </p:grpSpPr>
        <p:sp>
          <p:nvSpPr>
            <p:cNvPr id="13493" name="Google Shape;13493;p120"/>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20"/>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20"/>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120"/>
          <p:cNvGrpSpPr/>
          <p:nvPr/>
        </p:nvGrpSpPr>
        <p:grpSpPr>
          <a:xfrm>
            <a:off x="1396957" y="4287365"/>
            <a:ext cx="301861" cy="332871"/>
            <a:chOff x="1396957" y="4287365"/>
            <a:chExt cx="301861" cy="332871"/>
          </a:xfrm>
        </p:grpSpPr>
        <p:sp>
          <p:nvSpPr>
            <p:cNvPr id="13497" name="Google Shape;13497;p120"/>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20"/>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20"/>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20"/>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20"/>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20"/>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20"/>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20"/>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20"/>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20"/>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20"/>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20"/>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20"/>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20"/>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20"/>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2" name="Google Shape;13512;p120"/>
          <p:cNvGrpSpPr/>
          <p:nvPr/>
        </p:nvGrpSpPr>
        <p:grpSpPr>
          <a:xfrm>
            <a:off x="1865381" y="4277506"/>
            <a:ext cx="396131" cy="355612"/>
            <a:chOff x="1865381" y="4277506"/>
            <a:chExt cx="396131" cy="355612"/>
          </a:xfrm>
        </p:grpSpPr>
        <p:sp>
          <p:nvSpPr>
            <p:cNvPr id="13513" name="Google Shape;13513;p120"/>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120"/>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20"/>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20"/>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20"/>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20"/>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9" name="Google Shape;13519;p120"/>
          <p:cNvGrpSpPr/>
          <p:nvPr/>
        </p:nvGrpSpPr>
        <p:grpSpPr>
          <a:xfrm>
            <a:off x="2411823" y="4303999"/>
            <a:ext cx="334398" cy="299953"/>
            <a:chOff x="2411823" y="4303999"/>
            <a:chExt cx="334398" cy="299953"/>
          </a:xfrm>
        </p:grpSpPr>
        <p:sp>
          <p:nvSpPr>
            <p:cNvPr id="13520" name="Google Shape;13520;p120"/>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20"/>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20"/>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20"/>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20"/>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20"/>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20"/>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7" name="Google Shape;13527;p120"/>
          <p:cNvGrpSpPr/>
          <p:nvPr/>
        </p:nvGrpSpPr>
        <p:grpSpPr>
          <a:xfrm>
            <a:off x="2903337" y="4279032"/>
            <a:ext cx="382519" cy="350682"/>
            <a:chOff x="2903337" y="4279032"/>
            <a:chExt cx="382519" cy="350682"/>
          </a:xfrm>
        </p:grpSpPr>
        <p:sp>
          <p:nvSpPr>
            <p:cNvPr id="13528" name="Google Shape;13528;p120"/>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20"/>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20"/>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20"/>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20"/>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20"/>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20"/>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120"/>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120"/>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20"/>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20"/>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20"/>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20"/>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20"/>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20"/>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3" name="Google Shape;13543;p120"/>
          <p:cNvGrpSpPr/>
          <p:nvPr/>
        </p:nvGrpSpPr>
        <p:grpSpPr>
          <a:xfrm>
            <a:off x="3933342" y="4315767"/>
            <a:ext cx="383632" cy="276449"/>
            <a:chOff x="3933342" y="4315767"/>
            <a:chExt cx="383632" cy="276449"/>
          </a:xfrm>
        </p:grpSpPr>
        <p:sp>
          <p:nvSpPr>
            <p:cNvPr id="13544" name="Google Shape;13544;p120"/>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20"/>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20"/>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20"/>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120"/>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20"/>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0" name="Google Shape;13550;p120"/>
          <p:cNvGrpSpPr/>
          <p:nvPr/>
        </p:nvGrpSpPr>
        <p:grpSpPr>
          <a:xfrm>
            <a:off x="3441065" y="4302505"/>
            <a:ext cx="337069" cy="302593"/>
            <a:chOff x="3441065" y="4302505"/>
            <a:chExt cx="337069" cy="302593"/>
          </a:xfrm>
        </p:grpSpPr>
        <p:sp>
          <p:nvSpPr>
            <p:cNvPr id="13551" name="Google Shape;13551;p120"/>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20"/>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20"/>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20"/>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20"/>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20"/>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20"/>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120"/>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120"/>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20"/>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20"/>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20"/>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20"/>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120"/>
          <p:cNvGrpSpPr/>
          <p:nvPr/>
        </p:nvGrpSpPr>
        <p:grpSpPr>
          <a:xfrm>
            <a:off x="3532345" y="3362635"/>
            <a:ext cx="339328" cy="336274"/>
            <a:chOff x="3532345" y="3362635"/>
            <a:chExt cx="339328" cy="336274"/>
          </a:xfrm>
        </p:grpSpPr>
        <p:sp>
          <p:nvSpPr>
            <p:cNvPr id="13565" name="Google Shape;13565;p120"/>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20"/>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20"/>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20"/>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20"/>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0" name="Google Shape;13570;p120"/>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1" name="Google Shape;13571;p120"/>
          <p:cNvGrpSpPr/>
          <p:nvPr/>
        </p:nvGrpSpPr>
        <p:grpSpPr>
          <a:xfrm>
            <a:off x="1883955" y="3808700"/>
            <a:ext cx="162873" cy="351445"/>
            <a:chOff x="1883955" y="3808700"/>
            <a:chExt cx="162873" cy="351445"/>
          </a:xfrm>
        </p:grpSpPr>
        <p:sp>
          <p:nvSpPr>
            <p:cNvPr id="13572" name="Google Shape;13572;p120"/>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20"/>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4" name="Google Shape;13574;p120"/>
          <p:cNvGrpSpPr/>
          <p:nvPr/>
        </p:nvGrpSpPr>
        <p:grpSpPr>
          <a:xfrm>
            <a:off x="939156" y="3809209"/>
            <a:ext cx="192007" cy="351318"/>
            <a:chOff x="939156" y="3809209"/>
            <a:chExt cx="192007" cy="351318"/>
          </a:xfrm>
        </p:grpSpPr>
        <p:sp>
          <p:nvSpPr>
            <p:cNvPr id="13575" name="Google Shape;13575;p120"/>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20"/>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7" name="Google Shape;13577;p120"/>
          <p:cNvGrpSpPr/>
          <p:nvPr/>
        </p:nvGrpSpPr>
        <p:grpSpPr>
          <a:xfrm>
            <a:off x="2306167" y="3809845"/>
            <a:ext cx="193915" cy="349155"/>
            <a:chOff x="2306167" y="3809845"/>
            <a:chExt cx="193915" cy="349155"/>
          </a:xfrm>
        </p:grpSpPr>
        <p:sp>
          <p:nvSpPr>
            <p:cNvPr id="13578" name="Google Shape;13578;p120"/>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20"/>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20"/>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20"/>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20"/>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20"/>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20"/>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120"/>
          <p:cNvGrpSpPr/>
          <p:nvPr/>
        </p:nvGrpSpPr>
        <p:grpSpPr>
          <a:xfrm>
            <a:off x="1323901" y="3807173"/>
            <a:ext cx="356343" cy="356757"/>
            <a:chOff x="1323901" y="3807173"/>
            <a:chExt cx="356343" cy="356757"/>
          </a:xfrm>
        </p:grpSpPr>
        <p:sp>
          <p:nvSpPr>
            <p:cNvPr id="13586" name="Google Shape;13586;p120"/>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20"/>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20"/>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120"/>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120"/>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20"/>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120"/>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20"/>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20"/>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20"/>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20"/>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20"/>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20"/>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20"/>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20"/>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20"/>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20"/>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20"/>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20"/>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20"/>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20"/>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20"/>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20"/>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120"/>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0" name="Google Shape;13610;p120"/>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1" name="Google Shape;13611;p120"/>
          <p:cNvGrpSpPr/>
          <p:nvPr/>
        </p:nvGrpSpPr>
        <p:grpSpPr>
          <a:xfrm>
            <a:off x="859262" y="3353920"/>
            <a:ext cx="306759" cy="351445"/>
            <a:chOff x="859262" y="3353920"/>
            <a:chExt cx="306759" cy="351445"/>
          </a:xfrm>
        </p:grpSpPr>
        <p:sp>
          <p:nvSpPr>
            <p:cNvPr id="13612" name="Google Shape;13612;p120"/>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20"/>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20"/>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20"/>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20"/>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7" name="Google Shape;13617;p120"/>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8" name="Google Shape;13618;p120"/>
          <p:cNvGrpSpPr/>
          <p:nvPr/>
        </p:nvGrpSpPr>
        <p:grpSpPr>
          <a:xfrm>
            <a:off x="3967437" y="3837102"/>
            <a:ext cx="364708" cy="295405"/>
            <a:chOff x="3967437" y="3837102"/>
            <a:chExt cx="364708" cy="295405"/>
          </a:xfrm>
        </p:grpSpPr>
        <p:sp>
          <p:nvSpPr>
            <p:cNvPr id="13619" name="Google Shape;13619;p120"/>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20"/>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20"/>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20"/>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20"/>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4" name="Google Shape;13624;p120"/>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20"/>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20"/>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7" name="Google Shape;13627;p120"/>
          <p:cNvGrpSpPr/>
          <p:nvPr/>
        </p:nvGrpSpPr>
        <p:grpSpPr>
          <a:xfrm>
            <a:off x="5811827" y="3806451"/>
            <a:ext cx="283743" cy="308444"/>
            <a:chOff x="5964227" y="3858701"/>
            <a:chExt cx="283743" cy="308444"/>
          </a:xfrm>
        </p:grpSpPr>
        <p:sp>
          <p:nvSpPr>
            <p:cNvPr id="13628" name="Google Shape;13628;p120"/>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20"/>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20"/>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20"/>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120"/>
          <p:cNvGrpSpPr/>
          <p:nvPr/>
        </p:nvGrpSpPr>
        <p:grpSpPr>
          <a:xfrm>
            <a:off x="6243508" y="3873073"/>
            <a:ext cx="320372" cy="213602"/>
            <a:chOff x="6395908" y="3873073"/>
            <a:chExt cx="320372" cy="213602"/>
          </a:xfrm>
        </p:grpSpPr>
        <p:sp>
          <p:nvSpPr>
            <p:cNvPr id="13633" name="Google Shape;13633;p120"/>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20"/>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20"/>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20"/>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20"/>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120"/>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120"/>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20"/>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20"/>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20"/>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3" name="Google Shape;13643;p120"/>
          <p:cNvGrpSpPr/>
          <p:nvPr/>
        </p:nvGrpSpPr>
        <p:grpSpPr>
          <a:xfrm>
            <a:off x="7262890" y="3802816"/>
            <a:ext cx="357138" cy="352018"/>
            <a:chOff x="7415290" y="3802816"/>
            <a:chExt cx="357138" cy="352018"/>
          </a:xfrm>
        </p:grpSpPr>
        <p:sp>
          <p:nvSpPr>
            <p:cNvPr id="13644" name="Google Shape;13644;p120"/>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20"/>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20"/>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20"/>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20"/>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20"/>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20"/>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20"/>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2" name="Google Shape;13652;p120"/>
          <p:cNvGrpSpPr/>
          <p:nvPr/>
        </p:nvGrpSpPr>
        <p:grpSpPr>
          <a:xfrm>
            <a:off x="6737312" y="3833413"/>
            <a:ext cx="355230" cy="293401"/>
            <a:chOff x="6889712" y="3833413"/>
            <a:chExt cx="355230" cy="293401"/>
          </a:xfrm>
        </p:grpSpPr>
        <p:sp>
          <p:nvSpPr>
            <p:cNvPr id="13653" name="Google Shape;13653;p120"/>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20"/>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20"/>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20"/>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20"/>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8" name="Google Shape;13658;p120"/>
          <p:cNvGrpSpPr/>
          <p:nvPr/>
        </p:nvGrpSpPr>
        <p:grpSpPr>
          <a:xfrm>
            <a:off x="7707152" y="3835870"/>
            <a:ext cx="282318" cy="337168"/>
            <a:chOff x="1635875" y="237775"/>
            <a:chExt cx="4370250" cy="5219325"/>
          </a:xfrm>
        </p:grpSpPr>
        <p:sp>
          <p:nvSpPr>
            <p:cNvPr id="13659" name="Google Shape;13659;p120"/>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20"/>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1" name="Google Shape;13661;p120"/>
          <p:cNvGrpSpPr/>
          <p:nvPr/>
        </p:nvGrpSpPr>
        <p:grpSpPr>
          <a:xfrm>
            <a:off x="3103963" y="3361140"/>
            <a:ext cx="297886" cy="337578"/>
            <a:chOff x="3103963" y="3361140"/>
            <a:chExt cx="297886" cy="337578"/>
          </a:xfrm>
        </p:grpSpPr>
        <p:sp>
          <p:nvSpPr>
            <p:cNvPr id="13662" name="Google Shape;13662;p120"/>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20"/>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20"/>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20"/>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20"/>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20"/>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20"/>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20"/>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20"/>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20"/>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20"/>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20"/>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20"/>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20"/>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20"/>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20"/>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20"/>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20"/>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20"/>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20"/>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20"/>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20"/>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20"/>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20"/>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120"/>
          <p:cNvGrpSpPr/>
          <p:nvPr/>
        </p:nvGrpSpPr>
        <p:grpSpPr>
          <a:xfrm>
            <a:off x="2667821" y="3361108"/>
            <a:ext cx="273046" cy="337801"/>
            <a:chOff x="2667821" y="3361108"/>
            <a:chExt cx="273046" cy="337801"/>
          </a:xfrm>
        </p:grpSpPr>
        <p:sp>
          <p:nvSpPr>
            <p:cNvPr id="13687" name="Google Shape;13687;p120"/>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20"/>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20"/>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20"/>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20"/>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20"/>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20"/>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20"/>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20"/>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20"/>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20"/>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20"/>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20"/>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20"/>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20"/>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20"/>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20"/>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20"/>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20"/>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6" name="Google Shape;13706;p120"/>
          <p:cNvGrpSpPr/>
          <p:nvPr/>
        </p:nvGrpSpPr>
        <p:grpSpPr>
          <a:xfrm>
            <a:off x="2212469" y="3360313"/>
            <a:ext cx="282715" cy="338660"/>
            <a:chOff x="2212469" y="3360313"/>
            <a:chExt cx="282715" cy="338660"/>
          </a:xfrm>
        </p:grpSpPr>
        <p:sp>
          <p:nvSpPr>
            <p:cNvPr id="13707" name="Google Shape;13707;p120"/>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20"/>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20"/>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0" name="Google Shape;13710;p120"/>
          <p:cNvGrpSpPr/>
          <p:nvPr/>
        </p:nvGrpSpPr>
        <p:grpSpPr>
          <a:xfrm>
            <a:off x="1768821" y="3361108"/>
            <a:ext cx="278739" cy="339073"/>
            <a:chOff x="1768821" y="3361108"/>
            <a:chExt cx="278739" cy="339073"/>
          </a:xfrm>
        </p:grpSpPr>
        <p:sp>
          <p:nvSpPr>
            <p:cNvPr id="13711" name="Google Shape;13711;p120"/>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20"/>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20"/>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20"/>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20"/>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20"/>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20"/>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120"/>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120"/>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20"/>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20"/>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2" name="Google Shape;13722;p120"/>
          <p:cNvGrpSpPr/>
          <p:nvPr/>
        </p:nvGrpSpPr>
        <p:grpSpPr>
          <a:xfrm>
            <a:off x="5337883" y="3336873"/>
            <a:ext cx="307141" cy="376826"/>
            <a:chOff x="5337883" y="3336873"/>
            <a:chExt cx="307141" cy="376826"/>
          </a:xfrm>
        </p:grpSpPr>
        <p:sp>
          <p:nvSpPr>
            <p:cNvPr id="13723" name="Google Shape;13723;p120"/>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20"/>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120"/>
          <p:cNvGrpSpPr/>
          <p:nvPr/>
        </p:nvGrpSpPr>
        <p:grpSpPr>
          <a:xfrm>
            <a:off x="4883835" y="3337255"/>
            <a:ext cx="323425" cy="377557"/>
            <a:chOff x="4883835" y="3337255"/>
            <a:chExt cx="323425" cy="377557"/>
          </a:xfrm>
        </p:grpSpPr>
        <p:sp>
          <p:nvSpPr>
            <p:cNvPr id="13726" name="Google Shape;13726;p120"/>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20"/>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20"/>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9" name="Google Shape;13729;p120"/>
          <p:cNvGrpSpPr/>
          <p:nvPr/>
        </p:nvGrpSpPr>
        <p:grpSpPr>
          <a:xfrm>
            <a:off x="6193310" y="3407289"/>
            <a:ext cx="352590" cy="237488"/>
            <a:chOff x="6193310" y="3407289"/>
            <a:chExt cx="352590" cy="237488"/>
          </a:xfrm>
        </p:grpSpPr>
        <p:sp>
          <p:nvSpPr>
            <p:cNvPr id="13730" name="Google Shape;13730;p120"/>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20"/>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20"/>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20"/>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20"/>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5" name="Google Shape;13735;p120"/>
          <p:cNvGrpSpPr/>
          <p:nvPr/>
        </p:nvGrpSpPr>
        <p:grpSpPr>
          <a:xfrm>
            <a:off x="6637117" y="3397843"/>
            <a:ext cx="353735" cy="254504"/>
            <a:chOff x="6637117" y="3397843"/>
            <a:chExt cx="353735" cy="254504"/>
          </a:xfrm>
        </p:grpSpPr>
        <p:sp>
          <p:nvSpPr>
            <p:cNvPr id="13736" name="Google Shape;13736;p120"/>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20"/>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20"/>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20"/>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20"/>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20"/>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2" name="Google Shape;13742;p120"/>
          <p:cNvGrpSpPr/>
          <p:nvPr/>
        </p:nvGrpSpPr>
        <p:grpSpPr>
          <a:xfrm>
            <a:off x="7075994" y="3349531"/>
            <a:ext cx="360637" cy="352336"/>
            <a:chOff x="7075994" y="3349531"/>
            <a:chExt cx="360637" cy="352336"/>
          </a:xfrm>
        </p:grpSpPr>
        <p:sp>
          <p:nvSpPr>
            <p:cNvPr id="13743" name="Google Shape;13743;p120"/>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20"/>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20"/>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20"/>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20"/>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20"/>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20"/>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0" name="Google Shape;13750;p120"/>
          <p:cNvGrpSpPr/>
          <p:nvPr/>
        </p:nvGrpSpPr>
        <p:grpSpPr>
          <a:xfrm>
            <a:off x="7651983" y="3349181"/>
            <a:ext cx="107183" cy="352399"/>
            <a:chOff x="7651983" y="3349181"/>
            <a:chExt cx="107183" cy="352399"/>
          </a:xfrm>
        </p:grpSpPr>
        <p:sp>
          <p:nvSpPr>
            <p:cNvPr id="13751" name="Google Shape;13751;p120"/>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20"/>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3" name="Google Shape;13753;p120"/>
          <p:cNvGrpSpPr/>
          <p:nvPr/>
        </p:nvGrpSpPr>
        <p:grpSpPr>
          <a:xfrm>
            <a:off x="7973468" y="3382322"/>
            <a:ext cx="352590" cy="287072"/>
            <a:chOff x="7973468" y="3382322"/>
            <a:chExt cx="352590" cy="287072"/>
          </a:xfrm>
        </p:grpSpPr>
        <p:sp>
          <p:nvSpPr>
            <p:cNvPr id="13754" name="Google Shape;13754;p120"/>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20"/>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20"/>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20"/>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20"/>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20"/>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20"/>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20"/>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20"/>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20"/>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20"/>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20"/>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3769" name="Shape 13769"/>
        <p:cNvGrpSpPr/>
        <p:nvPr/>
      </p:nvGrpSpPr>
      <p:grpSpPr>
        <a:xfrm>
          <a:off x="0" y="0"/>
          <a:ext cx="0" cy="0"/>
          <a:chOff x="0" y="0"/>
          <a:chExt cx="0" cy="0"/>
        </a:xfrm>
      </p:grpSpPr>
      <p:sp>
        <p:nvSpPr>
          <p:cNvPr id="13770" name="Google Shape;13770;p12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771" name="Google Shape;13771;p121"/>
          <p:cNvGrpSpPr/>
          <p:nvPr/>
        </p:nvGrpSpPr>
        <p:grpSpPr>
          <a:xfrm>
            <a:off x="849677" y="1500658"/>
            <a:ext cx="347872" cy="347488"/>
            <a:chOff x="849677" y="1500658"/>
            <a:chExt cx="347872" cy="347488"/>
          </a:xfrm>
        </p:grpSpPr>
        <p:sp>
          <p:nvSpPr>
            <p:cNvPr id="13772" name="Google Shape;13772;p121"/>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21"/>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21"/>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21"/>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21"/>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21"/>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8" name="Google Shape;13778;p121"/>
          <p:cNvGrpSpPr/>
          <p:nvPr/>
        </p:nvGrpSpPr>
        <p:grpSpPr>
          <a:xfrm>
            <a:off x="1415853" y="1500658"/>
            <a:ext cx="315872" cy="347488"/>
            <a:chOff x="1415853" y="1500658"/>
            <a:chExt cx="315872" cy="347488"/>
          </a:xfrm>
        </p:grpSpPr>
        <p:sp>
          <p:nvSpPr>
            <p:cNvPr id="13779" name="Google Shape;13779;p121"/>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21"/>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21"/>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21"/>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3" name="Google Shape;13783;p121"/>
          <p:cNvGrpSpPr/>
          <p:nvPr/>
        </p:nvGrpSpPr>
        <p:grpSpPr>
          <a:xfrm>
            <a:off x="4697389" y="1500658"/>
            <a:ext cx="347520" cy="347104"/>
            <a:chOff x="4697389" y="1500658"/>
            <a:chExt cx="347520" cy="347104"/>
          </a:xfrm>
        </p:grpSpPr>
        <p:sp>
          <p:nvSpPr>
            <p:cNvPr id="13784" name="Google Shape;13784;p121"/>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21"/>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21"/>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7" name="Google Shape;13787;p121"/>
          <p:cNvGrpSpPr/>
          <p:nvPr/>
        </p:nvGrpSpPr>
        <p:grpSpPr>
          <a:xfrm>
            <a:off x="3603533" y="1964946"/>
            <a:ext cx="347520" cy="353760"/>
            <a:chOff x="3603533" y="1964946"/>
            <a:chExt cx="347520" cy="353760"/>
          </a:xfrm>
        </p:grpSpPr>
        <p:sp>
          <p:nvSpPr>
            <p:cNvPr id="13788" name="Google Shape;13788;p121"/>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121"/>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121"/>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1" name="Google Shape;13791;p121"/>
          <p:cNvGrpSpPr/>
          <p:nvPr/>
        </p:nvGrpSpPr>
        <p:grpSpPr>
          <a:xfrm>
            <a:off x="1950765" y="1964338"/>
            <a:ext cx="357792" cy="352448"/>
            <a:chOff x="1950765" y="1964338"/>
            <a:chExt cx="357792" cy="352448"/>
          </a:xfrm>
        </p:grpSpPr>
        <p:sp>
          <p:nvSpPr>
            <p:cNvPr id="13792" name="Google Shape;13792;p121"/>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21"/>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21"/>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21"/>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6" name="Google Shape;13796;p121"/>
          <p:cNvGrpSpPr/>
          <p:nvPr/>
        </p:nvGrpSpPr>
        <p:grpSpPr>
          <a:xfrm>
            <a:off x="7435629" y="1964690"/>
            <a:ext cx="367712" cy="353248"/>
            <a:chOff x="7435629" y="1964690"/>
            <a:chExt cx="367712" cy="353248"/>
          </a:xfrm>
        </p:grpSpPr>
        <p:sp>
          <p:nvSpPr>
            <p:cNvPr id="13797" name="Google Shape;13797;p121"/>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21"/>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21"/>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21"/>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1" name="Google Shape;13801;p121"/>
          <p:cNvGrpSpPr/>
          <p:nvPr/>
        </p:nvGrpSpPr>
        <p:grpSpPr>
          <a:xfrm>
            <a:off x="2512749" y="1965042"/>
            <a:ext cx="333024" cy="352896"/>
            <a:chOff x="2512749" y="1965042"/>
            <a:chExt cx="333024" cy="352896"/>
          </a:xfrm>
        </p:grpSpPr>
        <p:sp>
          <p:nvSpPr>
            <p:cNvPr id="13802" name="Google Shape;13802;p121"/>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21"/>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21"/>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21"/>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21"/>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7" name="Google Shape;13807;p121"/>
          <p:cNvGrpSpPr/>
          <p:nvPr/>
        </p:nvGrpSpPr>
        <p:grpSpPr>
          <a:xfrm>
            <a:off x="1398317" y="1981778"/>
            <a:ext cx="365792" cy="335392"/>
            <a:chOff x="1398317" y="1981778"/>
            <a:chExt cx="365792" cy="335392"/>
          </a:xfrm>
        </p:grpSpPr>
        <p:sp>
          <p:nvSpPr>
            <p:cNvPr id="13808" name="Google Shape;13808;p121"/>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21"/>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21"/>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21"/>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21"/>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21"/>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4" name="Google Shape;13814;p121"/>
          <p:cNvGrpSpPr/>
          <p:nvPr/>
        </p:nvGrpSpPr>
        <p:grpSpPr>
          <a:xfrm>
            <a:off x="3052237" y="2003570"/>
            <a:ext cx="353600" cy="314752"/>
            <a:chOff x="3052237" y="2003570"/>
            <a:chExt cx="353600" cy="314752"/>
          </a:xfrm>
        </p:grpSpPr>
        <p:sp>
          <p:nvSpPr>
            <p:cNvPr id="13815" name="Google Shape;13815;p121"/>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21"/>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21"/>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8" name="Google Shape;13818;p121"/>
          <p:cNvGrpSpPr/>
          <p:nvPr/>
        </p:nvGrpSpPr>
        <p:grpSpPr>
          <a:xfrm>
            <a:off x="1404013" y="2958066"/>
            <a:ext cx="368096" cy="223968"/>
            <a:chOff x="1404013" y="2958066"/>
            <a:chExt cx="368096" cy="223968"/>
          </a:xfrm>
        </p:grpSpPr>
        <p:sp>
          <p:nvSpPr>
            <p:cNvPr id="13819" name="Google Shape;13819;p121"/>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21"/>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21" name="Google Shape;13821;p121"/>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21"/>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23" name="Google Shape;13823;p121"/>
          <p:cNvGrpSpPr/>
          <p:nvPr/>
        </p:nvGrpSpPr>
        <p:grpSpPr>
          <a:xfrm>
            <a:off x="1951149" y="2885202"/>
            <a:ext cx="370368" cy="367328"/>
            <a:chOff x="1951149" y="2885202"/>
            <a:chExt cx="370368" cy="367328"/>
          </a:xfrm>
        </p:grpSpPr>
        <p:sp>
          <p:nvSpPr>
            <p:cNvPr id="13824" name="Google Shape;13824;p121"/>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21"/>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21"/>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7" name="Google Shape;13827;p121"/>
          <p:cNvGrpSpPr/>
          <p:nvPr/>
        </p:nvGrpSpPr>
        <p:grpSpPr>
          <a:xfrm>
            <a:off x="2501677" y="2906162"/>
            <a:ext cx="367328" cy="327296"/>
            <a:chOff x="2501677" y="2906162"/>
            <a:chExt cx="367328" cy="327296"/>
          </a:xfrm>
        </p:grpSpPr>
        <p:sp>
          <p:nvSpPr>
            <p:cNvPr id="13828" name="Google Shape;13828;p121"/>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21"/>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21"/>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1" name="Google Shape;13831;p121"/>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2" name="Google Shape;13832;p121"/>
          <p:cNvGrpSpPr/>
          <p:nvPr/>
        </p:nvGrpSpPr>
        <p:grpSpPr>
          <a:xfrm>
            <a:off x="3050317" y="2893714"/>
            <a:ext cx="367712" cy="354240"/>
            <a:chOff x="3050317" y="2893714"/>
            <a:chExt cx="367712" cy="354240"/>
          </a:xfrm>
        </p:grpSpPr>
        <p:sp>
          <p:nvSpPr>
            <p:cNvPr id="13833" name="Google Shape;13833;p121"/>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21"/>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35" name="Google Shape;13835;p121"/>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21"/>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37" name="Google Shape;13837;p121"/>
          <p:cNvGrpSpPr/>
          <p:nvPr/>
        </p:nvGrpSpPr>
        <p:grpSpPr>
          <a:xfrm>
            <a:off x="7531277" y="2886354"/>
            <a:ext cx="185184" cy="367296"/>
            <a:chOff x="7531277" y="2886354"/>
            <a:chExt cx="185184" cy="367296"/>
          </a:xfrm>
        </p:grpSpPr>
        <p:sp>
          <p:nvSpPr>
            <p:cNvPr id="13838" name="Google Shape;13838;p121"/>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21"/>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21"/>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1" name="Google Shape;13841;p121"/>
          <p:cNvGrpSpPr/>
          <p:nvPr/>
        </p:nvGrpSpPr>
        <p:grpSpPr>
          <a:xfrm>
            <a:off x="6926637" y="2886738"/>
            <a:ext cx="297184" cy="367296"/>
            <a:chOff x="6926637" y="2886738"/>
            <a:chExt cx="297184" cy="367296"/>
          </a:xfrm>
        </p:grpSpPr>
        <p:sp>
          <p:nvSpPr>
            <p:cNvPr id="13842" name="Google Shape;13842;p121"/>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121"/>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21"/>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45" name="Google Shape;13845;p121"/>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21"/>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47" name="Google Shape;13847;p121"/>
          <p:cNvGrpSpPr/>
          <p:nvPr/>
        </p:nvGrpSpPr>
        <p:grpSpPr>
          <a:xfrm>
            <a:off x="6340653" y="2886354"/>
            <a:ext cx="370368" cy="368064"/>
            <a:chOff x="6340653" y="2886354"/>
            <a:chExt cx="370368" cy="368064"/>
          </a:xfrm>
        </p:grpSpPr>
        <p:sp>
          <p:nvSpPr>
            <p:cNvPr id="13848" name="Google Shape;13848;p121"/>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21"/>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21"/>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21"/>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21"/>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21"/>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4" name="Google Shape;13854;p121"/>
          <p:cNvGrpSpPr/>
          <p:nvPr/>
        </p:nvGrpSpPr>
        <p:grpSpPr>
          <a:xfrm>
            <a:off x="5246797" y="1981426"/>
            <a:ext cx="354752" cy="336512"/>
            <a:chOff x="5246797" y="1981426"/>
            <a:chExt cx="354752" cy="336512"/>
          </a:xfrm>
        </p:grpSpPr>
        <p:sp>
          <p:nvSpPr>
            <p:cNvPr id="13855" name="Google Shape;13855;p121"/>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21"/>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7" name="Google Shape;13857;p121"/>
          <p:cNvGrpSpPr/>
          <p:nvPr/>
        </p:nvGrpSpPr>
        <p:grpSpPr>
          <a:xfrm>
            <a:off x="4148749" y="2102066"/>
            <a:ext cx="355136" cy="216256"/>
            <a:chOff x="4148749" y="2102066"/>
            <a:chExt cx="355136" cy="216256"/>
          </a:xfrm>
        </p:grpSpPr>
        <p:sp>
          <p:nvSpPr>
            <p:cNvPr id="13858" name="Google Shape;13858;p121"/>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21"/>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0" name="Google Shape;13860;p121"/>
          <p:cNvGrpSpPr/>
          <p:nvPr/>
        </p:nvGrpSpPr>
        <p:grpSpPr>
          <a:xfrm>
            <a:off x="5794669" y="2001426"/>
            <a:ext cx="354752" cy="315360"/>
            <a:chOff x="5794669" y="2001426"/>
            <a:chExt cx="354752" cy="315360"/>
          </a:xfrm>
        </p:grpSpPr>
        <p:sp>
          <p:nvSpPr>
            <p:cNvPr id="13861" name="Google Shape;13861;p121"/>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21"/>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3" name="Google Shape;13863;p121"/>
          <p:cNvGrpSpPr/>
          <p:nvPr/>
        </p:nvGrpSpPr>
        <p:grpSpPr>
          <a:xfrm>
            <a:off x="6345229" y="2029842"/>
            <a:ext cx="352832" cy="289216"/>
            <a:chOff x="6345229" y="2029842"/>
            <a:chExt cx="352832" cy="289216"/>
          </a:xfrm>
        </p:grpSpPr>
        <p:sp>
          <p:nvSpPr>
            <p:cNvPr id="13864" name="Google Shape;13864;p121"/>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21"/>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6" name="Google Shape;13866;p121"/>
          <p:cNvGrpSpPr/>
          <p:nvPr/>
        </p:nvGrpSpPr>
        <p:grpSpPr>
          <a:xfrm>
            <a:off x="4697389" y="2036338"/>
            <a:ext cx="354752" cy="281984"/>
            <a:chOff x="4697389" y="2036338"/>
            <a:chExt cx="354752" cy="281984"/>
          </a:xfrm>
        </p:grpSpPr>
        <p:sp>
          <p:nvSpPr>
            <p:cNvPr id="13867" name="Google Shape;13867;p121"/>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21"/>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121"/>
          <p:cNvGrpSpPr/>
          <p:nvPr/>
        </p:nvGrpSpPr>
        <p:grpSpPr>
          <a:xfrm>
            <a:off x="1404013" y="2424754"/>
            <a:ext cx="353600" cy="354944"/>
            <a:chOff x="1404013" y="2424754"/>
            <a:chExt cx="353600" cy="354944"/>
          </a:xfrm>
        </p:grpSpPr>
        <p:sp>
          <p:nvSpPr>
            <p:cNvPr id="13870" name="Google Shape;13870;p121"/>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21"/>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21"/>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21"/>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21"/>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121"/>
          <p:cNvGrpSpPr/>
          <p:nvPr/>
        </p:nvGrpSpPr>
        <p:grpSpPr>
          <a:xfrm>
            <a:off x="854253" y="2428274"/>
            <a:ext cx="355104" cy="351040"/>
            <a:chOff x="854253" y="2428274"/>
            <a:chExt cx="355104" cy="351040"/>
          </a:xfrm>
        </p:grpSpPr>
        <p:sp>
          <p:nvSpPr>
            <p:cNvPr id="13876" name="Google Shape;13876;p121"/>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21"/>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8" name="Google Shape;13878;p121"/>
          <p:cNvGrpSpPr/>
          <p:nvPr/>
        </p:nvGrpSpPr>
        <p:grpSpPr>
          <a:xfrm>
            <a:off x="6896909" y="2440946"/>
            <a:ext cx="354752" cy="275904"/>
            <a:chOff x="6896909" y="2440946"/>
            <a:chExt cx="354752" cy="275904"/>
          </a:xfrm>
        </p:grpSpPr>
        <p:sp>
          <p:nvSpPr>
            <p:cNvPr id="13879" name="Google Shape;13879;p121"/>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21"/>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81" name="Google Shape;13881;p121"/>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82" name="Google Shape;13882;p121"/>
          <p:cNvGrpSpPr/>
          <p:nvPr/>
        </p:nvGrpSpPr>
        <p:grpSpPr>
          <a:xfrm>
            <a:off x="5265069" y="2424754"/>
            <a:ext cx="321984" cy="354560"/>
            <a:chOff x="5265069" y="2424754"/>
            <a:chExt cx="321984" cy="354560"/>
          </a:xfrm>
        </p:grpSpPr>
        <p:sp>
          <p:nvSpPr>
            <p:cNvPr id="13883" name="Google Shape;13883;p121"/>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21"/>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5" name="Google Shape;13885;p121"/>
          <p:cNvGrpSpPr/>
          <p:nvPr/>
        </p:nvGrpSpPr>
        <p:grpSpPr>
          <a:xfrm>
            <a:off x="4150669" y="2466770"/>
            <a:ext cx="355104" cy="259584"/>
            <a:chOff x="4150669" y="2466770"/>
            <a:chExt cx="355104" cy="259584"/>
          </a:xfrm>
        </p:grpSpPr>
        <p:sp>
          <p:nvSpPr>
            <p:cNvPr id="13886" name="Google Shape;13886;p121"/>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21"/>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21"/>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21"/>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0" name="Google Shape;13890;p121"/>
          <p:cNvGrpSpPr/>
          <p:nvPr/>
        </p:nvGrpSpPr>
        <p:grpSpPr>
          <a:xfrm>
            <a:off x="4699693" y="2424946"/>
            <a:ext cx="354336" cy="353984"/>
            <a:chOff x="4699693" y="2424946"/>
            <a:chExt cx="354336" cy="353984"/>
          </a:xfrm>
        </p:grpSpPr>
        <p:sp>
          <p:nvSpPr>
            <p:cNvPr id="13891" name="Google Shape;13891;p121"/>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121"/>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3" name="Google Shape;13893;p121"/>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21"/>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95" name="Google Shape;13895;p121"/>
          <p:cNvGrpSpPr/>
          <p:nvPr/>
        </p:nvGrpSpPr>
        <p:grpSpPr>
          <a:xfrm>
            <a:off x="1953037" y="2552242"/>
            <a:ext cx="355136" cy="227072"/>
            <a:chOff x="1953037" y="2552242"/>
            <a:chExt cx="355136" cy="227072"/>
          </a:xfrm>
        </p:grpSpPr>
        <p:sp>
          <p:nvSpPr>
            <p:cNvPr id="13896" name="Google Shape;13896;p121"/>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21"/>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8" name="Google Shape;13898;p121"/>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99" name="Google Shape;13899;p121"/>
          <p:cNvGrpSpPr/>
          <p:nvPr/>
        </p:nvGrpSpPr>
        <p:grpSpPr>
          <a:xfrm>
            <a:off x="2500941" y="2527218"/>
            <a:ext cx="355104" cy="250944"/>
            <a:chOff x="2500941" y="2527218"/>
            <a:chExt cx="355104" cy="250944"/>
          </a:xfrm>
        </p:grpSpPr>
        <p:sp>
          <p:nvSpPr>
            <p:cNvPr id="13900" name="Google Shape;13900;p121"/>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21"/>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21"/>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21"/>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21"/>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5" name="Google Shape;13905;p121"/>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6" name="Google Shape;13906;p121"/>
          <p:cNvGrpSpPr/>
          <p:nvPr/>
        </p:nvGrpSpPr>
        <p:grpSpPr>
          <a:xfrm>
            <a:off x="7993805" y="2427122"/>
            <a:ext cx="356256" cy="351808"/>
            <a:chOff x="7993805" y="2427122"/>
            <a:chExt cx="356256" cy="351808"/>
          </a:xfrm>
        </p:grpSpPr>
        <p:sp>
          <p:nvSpPr>
            <p:cNvPr id="13907" name="Google Shape;13907;p121"/>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121"/>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121"/>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0" name="Google Shape;13910;p121"/>
          <p:cNvGrpSpPr/>
          <p:nvPr/>
        </p:nvGrpSpPr>
        <p:grpSpPr>
          <a:xfrm>
            <a:off x="878637" y="1965010"/>
            <a:ext cx="308640" cy="353312"/>
            <a:chOff x="878637" y="1965010"/>
            <a:chExt cx="308640" cy="353312"/>
          </a:xfrm>
        </p:grpSpPr>
        <p:sp>
          <p:nvSpPr>
            <p:cNvPr id="13911" name="Google Shape;13911;p121"/>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21"/>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21"/>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4" name="Google Shape;13914;p121"/>
          <p:cNvGrpSpPr/>
          <p:nvPr/>
        </p:nvGrpSpPr>
        <p:grpSpPr>
          <a:xfrm>
            <a:off x="6896141" y="1964722"/>
            <a:ext cx="348256" cy="352448"/>
            <a:chOff x="6896141" y="1964722"/>
            <a:chExt cx="348256" cy="352448"/>
          </a:xfrm>
        </p:grpSpPr>
        <p:sp>
          <p:nvSpPr>
            <p:cNvPr id="13915" name="Google Shape;13915;p121"/>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21"/>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21"/>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8" name="Google Shape;13918;p121"/>
          <p:cNvGrpSpPr/>
          <p:nvPr/>
        </p:nvGrpSpPr>
        <p:grpSpPr>
          <a:xfrm>
            <a:off x="7989997" y="2015378"/>
            <a:ext cx="355136" cy="303328"/>
            <a:chOff x="7989997" y="2015378"/>
            <a:chExt cx="355136" cy="303328"/>
          </a:xfrm>
        </p:grpSpPr>
        <p:sp>
          <p:nvSpPr>
            <p:cNvPr id="13919" name="Google Shape;13919;p121"/>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21"/>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21"/>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2" name="Google Shape;13922;p121"/>
          <p:cNvGrpSpPr/>
          <p:nvPr/>
        </p:nvGrpSpPr>
        <p:grpSpPr>
          <a:xfrm>
            <a:off x="3598221" y="1509362"/>
            <a:ext cx="348640" cy="330784"/>
            <a:chOff x="3598221" y="1509362"/>
            <a:chExt cx="348640" cy="330784"/>
          </a:xfrm>
        </p:grpSpPr>
        <p:sp>
          <p:nvSpPr>
            <p:cNvPr id="13923" name="Google Shape;13923;p121"/>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21"/>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21"/>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121"/>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7" name="Google Shape;13927;p121"/>
          <p:cNvGrpSpPr/>
          <p:nvPr/>
        </p:nvGrpSpPr>
        <p:grpSpPr>
          <a:xfrm>
            <a:off x="5246797" y="1500658"/>
            <a:ext cx="347872" cy="347488"/>
            <a:chOff x="5246797" y="1500658"/>
            <a:chExt cx="347872" cy="347488"/>
          </a:xfrm>
        </p:grpSpPr>
        <p:sp>
          <p:nvSpPr>
            <p:cNvPr id="13928" name="Google Shape;13928;p121"/>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21"/>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121"/>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21"/>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2" name="Google Shape;13932;p121"/>
          <p:cNvGrpSpPr/>
          <p:nvPr/>
        </p:nvGrpSpPr>
        <p:grpSpPr>
          <a:xfrm>
            <a:off x="5796589" y="1500658"/>
            <a:ext cx="349024" cy="346752"/>
            <a:chOff x="5796589" y="1500658"/>
            <a:chExt cx="349024" cy="346752"/>
          </a:xfrm>
        </p:grpSpPr>
        <p:sp>
          <p:nvSpPr>
            <p:cNvPr id="13933" name="Google Shape;13933;p121"/>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4" name="Google Shape;13934;p121"/>
            <p:cNvGrpSpPr/>
            <p:nvPr/>
          </p:nvGrpSpPr>
          <p:grpSpPr>
            <a:xfrm>
              <a:off x="5796589" y="1500658"/>
              <a:ext cx="349024" cy="346752"/>
              <a:chOff x="5796589" y="1500658"/>
              <a:chExt cx="349024" cy="346752"/>
            </a:xfrm>
          </p:grpSpPr>
          <p:sp>
            <p:nvSpPr>
              <p:cNvPr id="13935" name="Google Shape;13935;p121"/>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21"/>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21"/>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21"/>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39" name="Google Shape;13939;p121"/>
          <p:cNvGrpSpPr/>
          <p:nvPr/>
        </p:nvGrpSpPr>
        <p:grpSpPr>
          <a:xfrm>
            <a:off x="6895373" y="1502578"/>
            <a:ext cx="348640" cy="343296"/>
            <a:chOff x="6895373" y="1502578"/>
            <a:chExt cx="348640" cy="343296"/>
          </a:xfrm>
        </p:grpSpPr>
        <p:sp>
          <p:nvSpPr>
            <p:cNvPr id="13940" name="Google Shape;13940;p121"/>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21"/>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21"/>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3" name="Google Shape;13943;p121"/>
          <p:cNvGrpSpPr/>
          <p:nvPr/>
        </p:nvGrpSpPr>
        <p:grpSpPr>
          <a:xfrm>
            <a:off x="4147597" y="1505458"/>
            <a:ext cx="347904" cy="336992"/>
            <a:chOff x="4147597" y="1505458"/>
            <a:chExt cx="347904" cy="336992"/>
          </a:xfrm>
        </p:grpSpPr>
        <p:sp>
          <p:nvSpPr>
            <p:cNvPr id="13944" name="Google Shape;13944;p121"/>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21"/>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21"/>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121"/>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121"/>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21"/>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21"/>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1" name="Google Shape;13951;p121"/>
          <p:cNvGrpSpPr/>
          <p:nvPr/>
        </p:nvGrpSpPr>
        <p:grpSpPr>
          <a:xfrm>
            <a:off x="2499405" y="1499890"/>
            <a:ext cx="347488" cy="348256"/>
            <a:chOff x="2499405" y="1499890"/>
            <a:chExt cx="347488" cy="348256"/>
          </a:xfrm>
        </p:grpSpPr>
        <p:sp>
          <p:nvSpPr>
            <p:cNvPr id="13952" name="Google Shape;13952;p121"/>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21"/>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21"/>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21"/>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21"/>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7" name="Google Shape;13957;p121"/>
          <p:cNvGrpSpPr/>
          <p:nvPr/>
        </p:nvGrpSpPr>
        <p:grpSpPr>
          <a:xfrm>
            <a:off x="1956845" y="1500498"/>
            <a:ext cx="331520" cy="348032"/>
            <a:chOff x="1956845" y="1500498"/>
            <a:chExt cx="331520" cy="348032"/>
          </a:xfrm>
        </p:grpSpPr>
        <p:sp>
          <p:nvSpPr>
            <p:cNvPr id="13958" name="Google Shape;13958;p121"/>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21"/>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21"/>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21"/>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21"/>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121"/>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121"/>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21"/>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21"/>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21"/>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21"/>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21"/>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121"/>
          <p:cNvGrpSpPr/>
          <p:nvPr/>
        </p:nvGrpSpPr>
        <p:grpSpPr>
          <a:xfrm>
            <a:off x="6345613" y="1549874"/>
            <a:ext cx="348640" cy="250656"/>
            <a:chOff x="6345613" y="1549874"/>
            <a:chExt cx="348640" cy="250656"/>
          </a:xfrm>
        </p:grpSpPr>
        <p:sp>
          <p:nvSpPr>
            <p:cNvPr id="13971" name="Google Shape;13971;p121"/>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21"/>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21"/>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21"/>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21"/>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21"/>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7" name="Google Shape;13977;p121"/>
          <p:cNvGrpSpPr/>
          <p:nvPr/>
        </p:nvGrpSpPr>
        <p:grpSpPr>
          <a:xfrm>
            <a:off x="7444781" y="1507026"/>
            <a:ext cx="348640" cy="334272"/>
            <a:chOff x="7444781" y="1507026"/>
            <a:chExt cx="348640" cy="334272"/>
          </a:xfrm>
        </p:grpSpPr>
        <p:sp>
          <p:nvSpPr>
            <p:cNvPr id="13978" name="Google Shape;13978;p121"/>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21"/>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21"/>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21"/>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121"/>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3" name="Google Shape;13983;p121"/>
          <p:cNvGrpSpPr/>
          <p:nvPr/>
        </p:nvGrpSpPr>
        <p:grpSpPr>
          <a:xfrm>
            <a:off x="7995341" y="1506738"/>
            <a:ext cx="347872" cy="334944"/>
            <a:chOff x="7995341" y="1506738"/>
            <a:chExt cx="347872" cy="334944"/>
          </a:xfrm>
        </p:grpSpPr>
        <p:sp>
          <p:nvSpPr>
            <p:cNvPr id="13984" name="Google Shape;13984;p121"/>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21"/>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21"/>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21"/>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21"/>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21"/>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0" name="Google Shape;13990;p121"/>
          <p:cNvGrpSpPr/>
          <p:nvPr/>
        </p:nvGrpSpPr>
        <p:grpSpPr>
          <a:xfrm>
            <a:off x="3048045" y="1522930"/>
            <a:ext cx="347872" cy="303904"/>
            <a:chOff x="3048045" y="1522930"/>
            <a:chExt cx="347872" cy="303904"/>
          </a:xfrm>
        </p:grpSpPr>
        <p:sp>
          <p:nvSpPr>
            <p:cNvPr id="13991" name="Google Shape;13991;p121"/>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2" name="Google Shape;13992;p121"/>
            <p:cNvGrpSpPr/>
            <p:nvPr/>
          </p:nvGrpSpPr>
          <p:grpSpPr>
            <a:xfrm>
              <a:off x="3048045" y="1522930"/>
              <a:ext cx="347872" cy="303904"/>
              <a:chOff x="3048045" y="1522930"/>
              <a:chExt cx="347872" cy="303904"/>
            </a:xfrm>
          </p:grpSpPr>
          <p:sp>
            <p:nvSpPr>
              <p:cNvPr id="13993" name="Google Shape;13993;p121"/>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21"/>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95" name="Google Shape;13995;p121"/>
          <p:cNvGrpSpPr/>
          <p:nvPr/>
        </p:nvGrpSpPr>
        <p:grpSpPr>
          <a:xfrm>
            <a:off x="1133133" y="3351922"/>
            <a:ext cx="313984" cy="358560"/>
            <a:chOff x="1133133" y="3351922"/>
            <a:chExt cx="313984" cy="358560"/>
          </a:xfrm>
        </p:grpSpPr>
        <p:sp>
          <p:nvSpPr>
            <p:cNvPr id="13996" name="Google Shape;13996;p121"/>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21"/>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21"/>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21"/>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121"/>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21"/>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21"/>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21"/>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21"/>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21"/>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21"/>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21"/>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21"/>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21"/>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21"/>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21"/>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2" name="Google Shape;14012;p121"/>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3" name="Google Shape;14013;p121"/>
          <p:cNvGrpSpPr/>
          <p:nvPr/>
        </p:nvGrpSpPr>
        <p:grpSpPr>
          <a:xfrm>
            <a:off x="2795053" y="3352594"/>
            <a:ext cx="288448" cy="357120"/>
            <a:chOff x="2795053" y="3352594"/>
            <a:chExt cx="288448" cy="357120"/>
          </a:xfrm>
        </p:grpSpPr>
        <p:sp>
          <p:nvSpPr>
            <p:cNvPr id="14014" name="Google Shape;14014;p121"/>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21"/>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21"/>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21"/>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21"/>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121"/>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21"/>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21"/>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21"/>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3" name="Google Shape;14023;p121"/>
          <p:cNvGrpSpPr/>
          <p:nvPr/>
        </p:nvGrpSpPr>
        <p:grpSpPr>
          <a:xfrm>
            <a:off x="2236525" y="3353202"/>
            <a:ext cx="304832" cy="356512"/>
            <a:chOff x="2236525" y="3353202"/>
            <a:chExt cx="304832" cy="356512"/>
          </a:xfrm>
        </p:grpSpPr>
        <p:sp>
          <p:nvSpPr>
            <p:cNvPr id="14024" name="Google Shape;14024;p121"/>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21"/>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121"/>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7" name="Google Shape;14027;p121"/>
          <p:cNvGrpSpPr/>
          <p:nvPr/>
        </p:nvGrpSpPr>
        <p:grpSpPr>
          <a:xfrm>
            <a:off x="3910637" y="3352690"/>
            <a:ext cx="256800" cy="357024"/>
            <a:chOff x="3910637" y="3352690"/>
            <a:chExt cx="256800" cy="357024"/>
          </a:xfrm>
        </p:grpSpPr>
        <p:sp>
          <p:nvSpPr>
            <p:cNvPr id="14028" name="Google Shape;14028;p121"/>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21"/>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21"/>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1" name="Google Shape;14031;p121"/>
          <p:cNvGrpSpPr/>
          <p:nvPr/>
        </p:nvGrpSpPr>
        <p:grpSpPr>
          <a:xfrm>
            <a:off x="6056429" y="3351922"/>
            <a:ext cx="360064" cy="360096"/>
            <a:chOff x="6056429" y="3351922"/>
            <a:chExt cx="360064" cy="360096"/>
          </a:xfrm>
        </p:grpSpPr>
        <p:sp>
          <p:nvSpPr>
            <p:cNvPr id="14032" name="Google Shape;14032;p121"/>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21"/>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21"/>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5" name="Google Shape;14035;p121"/>
          <p:cNvGrpSpPr/>
          <p:nvPr/>
        </p:nvGrpSpPr>
        <p:grpSpPr>
          <a:xfrm>
            <a:off x="6608877" y="3353074"/>
            <a:ext cx="357408" cy="357408"/>
            <a:chOff x="6608877" y="3353074"/>
            <a:chExt cx="357408" cy="357408"/>
          </a:xfrm>
        </p:grpSpPr>
        <p:sp>
          <p:nvSpPr>
            <p:cNvPr id="14036" name="Google Shape;14036;p121"/>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121"/>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121"/>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21"/>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21"/>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21"/>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21"/>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43" name="Google Shape;14043;p121"/>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4" name="Google Shape;14044;p121"/>
          <p:cNvGrpSpPr/>
          <p:nvPr/>
        </p:nvGrpSpPr>
        <p:grpSpPr>
          <a:xfrm>
            <a:off x="3316269" y="3352402"/>
            <a:ext cx="344832" cy="356544"/>
            <a:chOff x="3316269" y="3352402"/>
            <a:chExt cx="344832" cy="356544"/>
          </a:xfrm>
        </p:grpSpPr>
        <p:sp>
          <p:nvSpPr>
            <p:cNvPr id="14045" name="Google Shape;14045;p121"/>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21"/>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21"/>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48" name="Google Shape;14048;p121"/>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9" name="Google Shape;14049;p121"/>
          <p:cNvGrpSpPr/>
          <p:nvPr/>
        </p:nvGrpSpPr>
        <p:grpSpPr>
          <a:xfrm>
            <a:off x="4959533" y="3370226"/>
            <a:ext cx="357408" cy="323488"/>
            <a:chOff x="4959533" y="3370226"/>
            <a:chExt cx="357408" cy="323488"/>
          </a:xfrm>
        </p:grpSpPr>
        <p:sp>
          <p:nvSpPr>
            <p:cNvPr id="14050" name="Google Shape;14050;p121"/>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21"/>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121"/>
          <p:cNvGrpSpPr/>
          <p:nvPr/>
        </p:nvGrpSpPr>
        <p:grpSpPr>
          <a:xfrm>
            <a:off x="7158637" y="3353074"/>
            <a:ext cx="357056" cy="357408"/>
            <a:chOff x="7158637" y="3353074"/>
            <a:chExt cx="357056" cy="357408"/>
          </a:xfrm>
        </p:grpSpPr>
        <p:sp>
          <p:nvSpPr>
            <p:cNvPr id="14053" name="Google Shape;14053;p121"/>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121"/>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21"/>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21"/>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7" name="Google Shape;14057;p121"/>
          <p:cNvGrpSpPr/>
          <p:nvPr/>
        </p:nvGrpSpPr>
        <p:grpSpPr>
          <a:xfrm>
            <a:off x="5508909" y="3371506"/>
            <a:ext cx="358560" cy="319552"/>
            <a:chOff x="5508909" y="3371506"/>
            <a:chExt cx="358560" cy="319552"/>
          </a:xfrm>
        </p:grpSpPr>
        <p:sp>
          <p:nvSpPr>
            <p:cNvPr id="14058" name="Google Shape;14058;p121"/>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21"/>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21"/>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121"/>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121"/>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21"/>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21"/>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21"/>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21"/>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21"/>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4071" name="Shape 14071"/>
        <p:cNvGrpSpPr/>
        <p:nvPr/>
      </p:nvGrpSpPr>
      <p:grpSpPr>
        <a:xfrm>
          <a:off x="0" y="0"/>
          <a:ext cx="0" cy="0"/>
          <a:chOff x="0" y="0"/>
          <a:chExt cx="0" cy="0"/>
        </a:xfrm>
      </p:grpSpPr>
      <p:sp>
        <p:nvSpPr>
          <p:cNvPr id="14072" name="Google Shape;14072;p12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4073" name="Google Shape;14073;p122"/>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74" name="Google Shape;14074;p122"/>
          <p:cNvGrpSpPr/>
          <p:nvPr/>
        </p:nvGrpSpPr>
        <p:grpSpPr>
          <a:xfrm>
            <a:off x="3303268" y="3817349"/>
            <a:ext cx="346056" cy="345674"/>
            <a:chOff x="3303268" y="3817349"/>
            <a:chExt cx="346056" cy="345674"/>
          </a:xfrm>
        </p:grpSpPr>
        <p:sp>
          <p:nvSpPr>
            <p:cNvPr id="14075" name="Google Shape;14075;p122"/>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22"/>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22"/>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22"/>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9" name="Google Shape;14079;p122"/>
          <p:cNvGrpSpPr/>
          <p:nvPr/>
        </p:nvGrpSpPr>
        <p:grpSpPr>
          <a:xfrm>
            <a:off x="3752358" y="3817349"/>
            <a:ext cx="346056" cy="345674"/>
            <a:chOff x="3752358" y="3817349"/>
            <a:chExt cx="346056" cy="345674"/>
          </a:xfrm>
        </p:grpSpPr>
        <p:sp>
          <p:nvSpPr>
            <p:cNvPr id="14080" name="Google Shape;14080;p122"/>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122"/>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122"/>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22"/>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4" name="Google Shape;14084;p122"/>
          <p:cNvGrpSpPr/>
          <p:nvPr/>
        </p:nvGrpSpPr>
        <p:grpSpPr>
          <a:xfrm>
            <a:off x="5100008" y="3817349"/>
            <a:ext cx="346024" cy="345674"/>
            <a:chOff x="5100008" y="3817349"/>
            <a:chExt cx="346024" cy="345674"/>
          </a:xfrm>
        </p:grpSpPr>
        <p:sp>
          <p:nvSpPr>
            <p:cNvPr id="14085" name="Google Shape;14085;p122"/>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22"/>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22"/>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122"/>
          <p:cNvGrpSpPr/>
          <p:nvPr/>
        </p:nvGrpSpPr>
        <p:grpSpPr>
          <a:xfrm>
            <a:off x="5998919" y="3817349"/>
            <a:ext cx="345674" cy="345674"/>
            <a:chOff x="5998919" y="3817349"/>
            <a:chExt cx="345674" cy="345674"/>
          </a:xfrm>
        </p:grpSpPr>
        <p:sp>
          <p:nvSpPr>
            <p:cNvPr id="14089" name="Google Shape;14089;p122"/>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22"/>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22"/>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2" name="Google Shape;14092;p122"/>
          <p:cNvGrpSpPr/>
          <p:nvPr/>
        </p:nvGrpSpPr>
        <p:grpSpPr>
          <a:xfrm>
            <a:off x="4201447" y="3817349"/>
            <a:ext cx="346024" cy="345674"/>
            <a:chOff x="4201447" y="3817349"/>
            <a:chExt cx="346024" cy="345674"/>
          </a:xfrm>
        </p:grpSpPr>
        <p:sp>
          <p:nvSpPr>
            <p:cNvPr id="14093" name="Google Shape;14093;p122"/>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22"/>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122"/>
          <p:cNvGrpSpPr/>
          <p:nvPr/>
        </p:nvGrpSpPr>
        <p:grpSpPr>
          <a:xfrm>
            <a:off x="4650919" y="3817349"/>
            <a:ext cx="346024" cy="345674"/>
            <a:chOff x="4650919" y="3817349"/>
            <a:chExt cx="346024" cy="345674"/>
          </a:xfrm>
        </p:grpSpPr>
        <p:sp>
          <p:nvSpPr>
            <p:cNvPr id="14096" name="Google Shape;14096;p122"/>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22"/>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22"/>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122"/>
          <p:cNvGrpSpPr/>
          <p:nvPr/>
        </p:nvGrpSpPr>
        <p:grpSpPr>
          <a:xfrm>
            <a:off x="5549861" y="3817349"/>
            <a:ext cx="345642" cy="345674"/>
            <a:chOff x="5549861" y="3817349"/>
            <a:chExt cx="345642" cy="345674"/>
          </a:xfrm>
        </p:grpSpPr>
        <p:sp>
          <p:nvSpPr>
            <p:cNvPr id="14100" name="Google Shape;14100;p122"/>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22"/>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22"/>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3" name="Google Shape;14103;p122"/>
          <p:cNvGrpSpPr/>
          <p:nvPr/>
        </p:nvGrpSpPr>
        <p:grpSpPr>
          <a:xfrm>
            <a:off x="1306445" y="3397829"/>
            <a:ext cx="367255" cy="269855"/>
            <a:chOff x="1306445" y="3397829"/>
            <a:chExt cx="367255" cy="269855"/>
          </a:xfrm>
        </p:grpSpPr>
        <p:sp>
          <p:nvSpPr>
            <p:cNvPr id="14104" name="Google Shape;14104;p122"/>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22"/>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22"/>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22"/>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22"/>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22"/>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122"/>
          <p:cNvGrpSpPr/>
          <p:nvPr/>
        </p:nvGrpSpPr>
        <p:grpSpPr>
          <a:xfrm>
            <a:off x="1781317" y="3391400"/>
            <a:ext cx="367255" cy="282364"/>
            <a:chOff x="1781317" y="3391400"/>
            <a:chExt cx="367255" cy="282364"/>
          </a:xfrm>
        </p:grpSpPr>
        <p:sp>
          <p:nvSpPr>
            <p:cNvPr id="14111" name="Google Shape;14111;p122"/>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22"/>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22"/>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22"/>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22"/>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22"/>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7" name="Google Shape;14117;p122"/>
          <p:cNvGrpSpPr/>
          <p:nvPr/>
        </p:nvGrpSpPr>
        <p:grpSpPr>
          <a:xfrm>
            <a:off x="3678830" y="3370933"/>
            <a:ext cx="369164" cy="323297"/>
            <a:chOff x="3678830" y="3370933"/>
            <a:chExt cx="369164" cy="323297"/>
          </a:xfrm>
        </p:grpSpPr>
        <p:sp>
          <p:nvSpPr>
            <p:cNvPr id="14118" name="Google Shape;14118;p122"/>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22"/>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22"/>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22"/>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22"/>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22"/>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22"/>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22"/>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22"/>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22"/>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22"/>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9" name="Google Shape;14129;p122"/>
          <p:cNvGrpSpPr/>
          <p:nvPr/>
        </p:nvGrpSpPr>
        <p:grpSpPr>
          <a:xfrm>
            <a:off x="859265" y="3348175"/>
            <a:ext cx="312316" cy="368400"/>
            <a:chOff x="859265" y="3348175"/>
            <a:chExt cx="312316" cy="368400"/>
          </a:xfrm>
        </p:grpSpPr>
        <p:sp>
          <p:nvSpPr>
            <p:cNvPr id="14130" name="Google Shape;14130;p122"/>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22"/>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22"/>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22"/>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22"/>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35" name="Google Shape;14135;p122"/>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36" name="Google Shape;14136;p122"/>
          <p:cNvGrpSpPr/>
          <p:nvPr/>
        </p:nvGrpSpPr>
        <p:grpSpPr>
          <a:xfrm>
            <a:off x="2766374" y="3361013"/>
            <a:ext cx="330110" cy="308908"/>
            <a:chOff x="2766264" y="3394042"/>
            <a:chExt cx="294873" cy="275934"/>
          </a:xfrm>
        </p:grpSpPr>
        <p:sp>
          <p:nvSpPr>
            <p:cNvPr id="14137" name="Google Shape;14137;p122"/>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22"/>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22"/>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22"/>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1" name="Google Shape;14141;p122"/>
          <p:cNvGrpSpPr/>
          <p:nvPr/>
        </p:nvGrpSpPr>
        <p:grpSpPr>
          <a:xfrm>
            <a:off x="3214972" y="3359188"/>
            <a:ext cx="346406" cy="347552"/>
            <a:chOff x="3214972" y="3359188"/>
            <a:chExt cx="346406" cy="347552"/>
          </a:xfrm>
        </p:grpSpPr>
        <p:sp>
          <p:nvSpPr>
            <p:cNvPr id="14142" name="Google Shape;14142;p122"/>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22"/>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22"/>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22"/>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22"/>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22"/>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22"/>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22"/>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22"/>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22"/>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22"/>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22"/>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22"/>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22"/>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6" name="Google Shape;14156;p122"/>
          <p:cNvGrpSpPr/>
          <p:nvPr/>
        </p:nvGrpSpPr>
        <p:grpSpPr>
          <a:xfrm>
            <a:off x="4629306" y="3409193"/>
            <a:ext cx="367255" cy="244486"/>
            <a:chOff x="4629306" y="3409193"/>
            <a:chExt cx="367255" cy="244486"/>
          </a:xfrm>
        </p:grpSpPr>
        <p:sp>
          <p:nvSpPr>
            <p:cNvPr id="14157" name="Google Shape;14157;p122"/>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22"/>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22"/>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22"/>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22"/>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22"/>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22"/>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22"/>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22"/>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22"/>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122"/>
          <p:cNvGrpSpPr/>
          <p:nvPr/>
        </p:nvGrpSpPr>
        <p:grpSpPr>
          <a:xfrm>
            <a:off x="4193490" y="3350084"/>
            <a:ext cx="289939" cy="334661"/>
            <a:chOff x="4193490" y="3350084"/>
            <a:chExt cx="289939" cy="334661"/>
          </a:xfrm>
        </p:grpSpPr>
        <p:sp>
          <p:nvSpPr>
            <p:cNvPr id="14168" name="Google Shape;14168;p122"/>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22"/>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22"/>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22"/>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22"/>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22"/>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22"/>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22"/>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22"/>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22"/>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8" name="Google Shape;14178;p122"/>
          <p:cNvGrpSpPr/>
          <p:nvPr/>
        </p:nvGrpSpPr>
        <p:grpSpPr>
          <a:xfrm>
            <a:off x="6533281" y="3351230"/>
            <a:ext cx="357037" cy="357005"/>
            <a:chOff x="6533281" y="3351230"/>
            <a:chExt cx="357037" cy="357005"/>
          </a:xfrm>
        </p:grpSpPr>
        <p:sp>
          <p:nvSpPr>
            <p:cNvPr id="14179" name="Google Shape;14179;p122"/>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22"/>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22"/>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2" name="Google Shape;14182;p122"/>
          <p:cNvGrpSpPr/>
          <p:nvPr/>
        </p:nvGrpSpPr>
        <p:grpSpPr>
          <a:xfrm>
            <a:off x="6058441" y="3351230"/>
            <a:ext cx="357387" cy="357005"/>
            <a:chOff x="6058441" y="3351230"/>
            <a:chExt cx="357387" cy="357005"/>
          </a:xfrm>
        </p:grpSpPr>
        <p:sp>
          <p:nvSpPr>
            <p:cNvPr id="14183" name="Google Shape;14183;p122"/>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22"/>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5" name="Google Shape;14185;p122"/>
          <p:cNvGrpSpPr/>
          <p:nvPr/>
        </p:nvGrpSpPr>
        <p:grpSpPr>
          <a:xfrm>
            <a:off x="7957483" y="3350848"/>
            <a:ext cx="357387" cy="357387"/>
            <a:chOff x="7957483" y="3350848"/>
            <a:chExt cx="357387" cy="357387"/>
          </a:xfrm>
        </p:grpSpPr>
        <p:sp>
          <p:nvSpPr>
            <p:cNvPr id="14186" name="Google Shape;14186;p122"/>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22"/>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22"/>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9" name="Google Shape;14189;p122"/>
          <p:cNvGrpSpPr/>
          <p:nvPr/>
        </p:nvGrpSpPr>
        <p:grpSpPr>
          <a:xfrm>
            <a:off x="7007771" y="3351230"/>
            <a:ext cx="357387" cy="357005"/>
            <a:chOff x="7007771" y="3351230"/>
            <a:chExt cx="357387" cy="357005"/>
          </a:xfrm>
        </p:grpSpPr>
        <p:sp>
          <p:nvSpPr>
            <p:cNvPr id="14190" name="Google Shape;14190;p122"/>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22"/>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22"/>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22"/>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22"/>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5" name="Google Shape;14195;p122"/>
          <p:cNvGrpSpPr/>
          <p:nvPr/>
        </p:nvGrpSpPr>
        <p:grpSpPr>
          <a:xfrm>
            <a:off x="5108729" y="3351230"/>
            <a:ext cx="357005" cy="357005"/>
            <a:chOff x="5108729" y="3351230"/>
            <a:chExt cx="357005" cy="357005"/>
          </a:xfrm>
        </p:grpSpPr>
        <p:sp>
          <p:nvSpPr>
            <p:cNvPr id="14196" name="Google Shape;14196;p122"/>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22"/>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8" name="Google Shape;14198;p122"/>
          <p:cNvGrpSpPr/>
          <p:nvPr/>
        </p:nvGrpSpPr>
        <p:grpSpPr>
          <a:xfrm>
            <a:off x="5583569" y="3351230"/>
            <a:ext cx="357419" cy="357005"/>
            <a:chOff x="5583569" y="3351230"/>
            <a:chExt cx="357419" cy="357005"/>
          </a:xfrm>
        </p:grpSpPr>
        <p:sp>
          <p:nvSpPr>
            <p:cNvPr id="14199" name="Google Shape;14199;p122"/>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122"/>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1" name="Google Shape;14201;p122"/>
          <p:cNvGrpSpPr/>
          <p:nvPr/>
        </p:nvGrpSpPr>
        <p:grpSpPr>
          <a:xfrm>
            <a:off x="7482229" y="3351230"/>
            <a:ext cx="357419" cy="357005"/>
            <a:chOff x="7482229" y="3351230"/>
            <a:chExt cx="357419" cy="357005"/>
          </a:xfrm>
        </p:grpSpPr>
        <p:sp>
          <p:nvSpPr>
            <p:cNvPr id="14202" name="Google Shape;14202;p122"/>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22"/>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22"/>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22"/>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22"/>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7" name="Google Shape;14207;p122"/>
          <p:cNvGrpSpPr/>
          <p:nvPr/>
        </p:nvGrpSpPr>
        <p:grpSpPr>
          <a:xfrm>
            <a:off x="3764485" y="2890682"/>
            <a:ext cx="222874" cy="345737"/>
            <a:chOff x="3764485" y="2890682"/>
            <a:chExt cx="222874" cy="345737"/>
          </a:xfrm>
        </p:grpSpPr>
        <p:sp>
          <p:nvSpPr>
            <p:cNvPr id="14208" name="Google Shape;14208;p122"/>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22"/>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22"/>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1" name="Google Shape;14211;p122"/>
          <p:cNvGrpSpPr/>
          <p:nvPr/>
        </p:nvGrpSpPr>
        <p:grpSpPr>
          <a:xfrm>
            <a:off x="2238616" y="2908131"/>
            <a:ext cx="422596" cy="310382"/>
            <a:chOff x="2278533" y="2937377"/>
            <a:chExt cx="346788" cy="254704"/>
          </a:xfrm>
        </p:grpSpPr>
        <p:sp>
          <p:nvSpPr>
            <p:cNvPr id="14212" name="Google Shape;14212;p122"/>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22"/>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4" name="Google Shape;14214;p122"/>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15" name="Google Shape;14215;p122"/>
          <p:cNvGrpSpPr/>
          <p:nvPr/>
        </p:nvGrpSpPr>
        <p:grpSpPr>
          <a:xfrm>
            <a:off x="1836637" y="2891510"/>
            <a:ext cx="286152" cy="346438"/>
            <a:chOff x="1836637" y="2891510"/>
            <a:chExt cx="286152" cy="346438"/>
          </a:xfrm>
        </p:grpSpPr>
        <p:sp>
          <p:nvSpPr>
            <p:cNvPr id="14216" name="Google Shape;14216;p122"/>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22"/>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22"/>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9" name="Google Shape;14219;p122"/>
          <p:cNvGrpSpPr/>
          <p:nvPr/>
        </p:nvGrpSpPr>
        <p:grpSpPr>
          <a:xfrm>
            <a:off x="5585861" y="2905929"/>
            <a:ext cx="379764" cy="337684"/>
            <a:chOff x="5585861" y="2905929"/>
            <a:chExt cx="379764" cy="337684"/>
          </a:xfrm>
        </p:grpSpPr>
        <p:sp>
          <p:nvSpPr>
            <p:cNvPr id="14220" name="Google Shape;14220;p122"/>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22"/>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22"/>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22"/>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4" name="Google Shape;14224;p122"/>
          <p:cNvGrpSpPr/>
          <p:nvPr/>
        </p:nvGrpSpPr>
        <p:grpSpPr>
          <a:xfrm>
            <a:off x="1327676" y="2910480"/>
            <a:ext cx="347934" cy="310024"/>
            <a:chOff x="1327676" y="2910480"/>
            <a:chExt cx="347934" cy="310024"/>
          </a:xfrm>
        </p:grpSpPr>
        <p:sp>
          <p:nvSpPr>
            <p:cNvPr id="14225" name="Google Shape;14225;p122"/>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22"/>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22"/>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22"/>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22"/>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0" name="Google Shape;14230;p122"/>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31" name="Google Shape;14231;p122"/>
          <p:cNvGrpSpPr/>
          <p:nvPr/>
        </p:nvGrpSpPr>
        <p:grpSpPr>
          <a:xfrm>
            <a:off x="2753401" y="2869564"/>
            <a:ext cx="382828" cy="358601"/>
            <a:chOff x="2753373" y="2902523"/>
            <a:chExt cx="347552" cy="325557"/>
          </a:xfrm>
        </p:grpSpPr>
        <p:sp>
          <p:nvSpPr>
            <p:cNvPr id="14232" name="Google Shape;14232;p122"/>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22"/>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22"/>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22"/>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22"/>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122"/>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8" name="Google Shape;14238;p122"/>
          <p:cNvGrpSpPr/>
          <p:nvPr/>
        </p:nvGrpSpPr>
        <p:grpSpPr>
          <a:xfrm>
            <a:off x="849016" y="2903255"/>
            <a:ext cx="356655" cy="335425"/>
            <a:chOff x="849016" y="2903255"/>
            <a:chExt cx="356655" cy="335425"/>
          </a:xfrm>
        </p:grpSpPr>
        <p:sp>
          <p:nvSpPr>
            <p:cNvPr id="14239" name="Google Shape;14239;p122"/>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22"/>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22"/>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22"/>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22"/>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22"/>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22"/>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22"/>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22"/>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122"/>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122"/>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0" name="Google Shape;14250;p122"/>
          <p:cNvGrpSpPr/>
          <p:nvPr/>
        </p:nvGrpSpPr>
        <p:grpSpPr>
          <a:xfrm>
            <a:off x="4210933" y="2926777"/>
            <a:ext cx="280072" cy="275520"/>
            <a:chOff x="4210933" y="2926777"/>
            <a:chExt cx="280072" cy="275520"/>
          </a:xfrm>
        </p:grpSpPr>
        <p:sp>
          <p:nvSpPr>
            <p:cNvPr id="14251" name="Google Shape;14251;p122"/>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22"/>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22"/>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22"/>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22"/>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22"/>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22"/>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22"/>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22"/>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22"/>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22"/>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22"/>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22"/>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4" name="Google Shape;14264;p122"/>
          <p:cNvGrpSpPr/>
          <p:nvPr/>
        </p:nvGrpSpPr>
        <p:grpSpPr>
          <a:xfrm>
            <a:off x="4667216" y="2915382"/>
            <a:ext cx="320273" cy="318395"/>
            <a:chOff x="4667216" y="2915382"/>
            <a:chExt cx="320273" cy="318395"/>
          </a:xfrm>
        </p:grpSpPr>
        <p:sp>
          <p:nvSpPr>
            <p:cNvPr id="14265" name="Google Shape;14265;p122"/>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22"/>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22"/>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22"/>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9" name="Google Shape;14269;p122"/>
          <p:cNvGrpSpPr/>
          <p:nvPr/>
        </p:nvGrpSpPr>
        <p:grpSpPr>
          <a:xfrm>
            <a:off x="5170480" y="2934639"/>
            <a:ext cx="261929" cy="280550"/>
            <a:chOff x="5170480" y="2934639"/>
            <a:chExt cx="261929" cy="280550"/>
          </a:xfrm>
        </p:grpSpPr>
        <p:sp>
          <p:nvSpPr>
            <p:cNvPr id="14270" name="Google Shape;14270;p122"/>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22"/>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22"/>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22"/>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22"/>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22"/>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22"/>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7" name="Google Shape;14277;p122"/>
          <p:cNvGrpSpPr/>
          <p:nvPr/>
        </p:nvGrpSpPr>
        <p:grpSpPr>
          <a:xfrm>
            <a:off x="6069423" y="2891892"/>
            <a:ext cx="362321" cy="364231"/>
            <a:chOff x="6069423" y="2891892"/>
            <a:chExt cx="362321" cy="364231"/>
          </a:xfrm>
        </p:grpSpPr>
        <p:sp>
          <p:nvSpPr>
            <p:cNvPr id="14278" name="Google Shape;14278;p122"/>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22"/>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22"/>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22"/>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22"/>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22"/>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4" name="Google Shape;14284;p122"/>
          <p:cNvGrpSpPr/>
          <p:nvPr/>
        </p:nvGrpSpPr>
        <p:grpSpPr>
          <a:xfrm>
            <a:off x="6571955" y="2919170"/>
            <a:ext cx="308878" cy="311170"/>
            <a:chOff x="6571955" y="2919170"/>
            <a:chExt cx="308878" cy="311170"/>
          </a:xfrm>
        </p:grpSpPr>
        <p:sp>
          <p:nvSpPr>
            <p:cNvPr id="14285" name="Google Shape;14285;p122"/>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22"/>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22"/>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22"/>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22"/>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22"/>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22"/>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22"/>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122"/>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122"/>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5" name="Google Shape;14295;p122"/>
          <p:cNvGrpSpPr/>
          <p:nvPr/>
        </p:nvGrpSpPr>
        <p:grpSpPr>
          <a:xfrm>
            <a:off x="7500054" y="2934735"/>
            <a:ext cx="350576" cy="280454"/>
            <a:chOff x="7500054" y="2934735"/>
            <a:chExt cx="350576" cy="280454"/>
          </a:xfrm>
        </p:grpSpPr>
        <p:sp>
          <p:nvSpPr>
            <p:cNvPr id="14296" name="Google Shape;14296;p122"/>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22"/>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22"/>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22"/>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22"/>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22"/>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22"/>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22"/>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4" name="Google Shape;14304;p122"/>
          <p:cNvGrpSpPr/>
          <p:nvPr/>
        </p:nvGrpSpPr>
        <p:grpSpPr>
          <a:xfrm>
            <a:off x="7024430" y="2874662"/>
            <a:ext cx="332012" cy="355454"/>
            <a:chOff x="7055134" y="2919170"/>
            <a:chExt cx="290321" cy="310820"/>
          </a:xfrm>
        </p:grpSpPr>
        <p:sp>
          <p:nvSpPr>
            <p:cNvPr id="14305" name="Google Shape;14305;p122"/>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22"/>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22"/>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22"/>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22"/>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22"/>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22"/>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22"/>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22"/>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22"/>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122"/>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22"/>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22"/>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22"/>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9" name="Google Shape;14319;p122"/>
          <p:cNvGrpSpPr/>
          <p:nvPr/>
        </p:nvGrpSpPr>
        <p:grpSpPr>
          <a:xfrm>
            <a:off x="7985143" y="2900613"/>
            <a:ext cx="330109" cy="347552"/>
            <a:chOff x="7985143" y="2900613"/>
            <a:chExt cx="330109" cy="347552"/>
          </a:xfrm>
        </p:grpSpPr>
        <p:sp>
          <p:nvSpPr>
            <p:cNvPr id="14320" name="Google Shape;14320;p122"/>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22"/>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22"/>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22"/>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22"/>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22"/>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22"/>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22"/>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8" name="Google Shape;14328;p122"/>
          <p:cNvGrpSpPr/>
          <p:nvPr/>
        </p:nvGrpSpPr>
        <p:grpSpPr>
          <a:xfrm>
            <a:off x="7990840" y="2435226"/>
            <a:ext cx="354363" cy="353631"/>
            <a:chOff x="7990840" y="2435226"/>
            <a:chExt cx="354363" cy="353631"/>
          </a:xfrm>
        </p:grpSpPr>
        <p:sp>
          <p:nvSpPr>
            <p:cNvPr id="14329" name="Google Shape;14329;p122"/>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22"/>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22"/>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122"/>
          <p:cNvGrpSpPr/>
          <p:nvPr/>
        </p:nvGrpSpPr>
        <p:grpSpPr>
          <a:xfrm>
            <a:off x="1817317" y="2480330"/>
            <a:ext cx="350958" cy="263043"/>
            <a:chOff x="1817317" y="2480330"/>
            <a:chExt cx="350958" cy="263043"/>
          </a:xfrm>
        </p:grpSpPr>
        <p:sp>
          <p:nvSpPr>
            <p:cNvPr id="14333" name="Google Shape;14333;p122"/>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22"/>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22"/>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22"/>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22"/>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8" name="Google Shape;14338;p122"/>
          <p:cNvGrpSpPr/>
          <p:nvPr/>
        </p:nvGrpSpPr>
        <p:grpSpPr>
          <a:xfrm>
            <a:off x="1341727" y="2483349"/>
            <a:ext cx="419913" cy="308109"/>
            <a:chOff x="1341727" y="2483349"/>
            <a:chExt cx="419913" cy="308109"/>
          </a:xfrm>
        </p:grpSpPr>
        <p:sp>
          <p:nvSpPr>
            <p:cNvPr id="14339" name="Google Shape;14339;p122"/>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22"/>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22"/>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122"/>
          <p:cNvGrpSpPr/>
          <p:nvPr/>
        </p:nvGrpSpPr>
        <p:grpSpPr>
          <a:xfrm>
            <a:off x="854332" y="2447736"/>
            <a:ext cx="376358" cy="330109"/>
            <a:chOff x="854332" y="2447736"/>
            <a:chExt cx="376358" cy="330109"/>
          </a:xfrm>
        </p:grpSpPr>
        <p:sp>
          <p:nvSpPr>
            <p:cNvPr id="14343" name="Google Shape;14343;p122"/>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22"/>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22"/>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22"/>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22"/>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22"/>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22"/>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22"/>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1" name="Google Shape;14351;p122"/>
          <p:cNvGrpSpPr/>
          <p:nvPr/>
        </p:nvGrpSpPr>
        <p:grpSpPr>
          <a:xfrm>
            <a:off x="4206763" y="2450951"/>
            <a:ext cx="322151" cy="322374"/>
            <a:chOff x="4206763" y="2450951"/>
            <a:chExt cx="322151" cy="322374"/>
          </a:xfrm>
        </p:grpSpPr>
        <p:sp>
          <p:nvSpPr>
            <p:cNvPr id="14352" name="Google Shape;14352;p122"/>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22"/>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4" name="Google Shape;14354;p122"/>
          <p:cNvGrpSpPr/>
          <p:nvPr/>
        </p:nvGrpSpPr>
        <p:grpSpPr>
          <a:xfrm>
            <a:off x="7528096" y="2450059"/>
            <a:ext cx="327976" cy="324316"/>
            <a:chOff x="7528096" y="2450059"/>
            <a:chExt cx="327976" cy="324316"/>
          </a:xfrm>
        </p:grpSpPr>
        <p:sp>
          <p:nvSpPr>
            <p:cNvPr id="14355" name="Google Shape;14355;p122"/>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22"/>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22"/>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22"/>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22"/>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0" name="Google Shape;14360;p122"/>
          <p:cNvGrpSpPr/>
          <p:nvPr/>
        </p:nvGrpSpPr>
        <p:grpSpPr>
          <a:xfrm>
            <a:off x="7077129" y="2512542"/>
            <a:ext cx="282364" cy="198619"/>
            <a:chOff x="7077129" y="2512542"/>
            <a:chExt cx="282364" cy="198619"/>
          </a:xfrm>
        </p:grpSpPr>
        <p:sp>
          <p:nvSpPr>
            <p:cNvPr id="14361" name="Google Shape;14361;p122"/>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22"/>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22"/>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22"/>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22"/>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22"/>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7" name="Google Shape;14367;p122"/>
          <p:cNvGrpSpPr/>
          <p:nvPr/>
        </p:nvGrpSpPr>
        <p:grpSpPr>
          <a:xfrm>
            <a:off x="3725461" y="2444712"/>
            <a:ext cx="334279" cy="334661"/>
            <a:chOff x="3725461" y="2444712"/>
            <a:chExt cx="334279" cy="334661"/>
          </a:xfrm>
        </p:grpSpPr>
        <p:sp>
          <p:nvSpPr>
            <p:cNvPr id="14368" name="Google Shape;14368;p122"/>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22"/>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122"/>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122"/>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122"/>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22"/>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22"/>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5" name="Google Shape;14375;p122"/>
          <p:cNvGrpSpPr/>
          <p:nvPr/>
        </p:nvGrpSpPr>
        <p:grpSpPr>
          <a:xfrm>
            <a:off x="6577238" y="2457221"/>
            <a:ext cx="332019" cy="310788"/>
            <a:chOff x="6577238" y="2457221"/>
            <a:chExt cx="332019" cy="310788"/>
          </a:xfrm>
        </p:grpSpPr>
        <p:sp>
          <p:nvSpPr>
            <p:cNvPr id="14376" name="Google Shape;14376;p122"/>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22"/>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22"/>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22"/>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22"/>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22"/>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2" name="Google Shape;14382;p122"/>
          <p:cNvGrpSpPr/>
          <p:nvPr/>
        </p:nvGrpSpPr>
        <p:grpSpPr>
          <a:xfrm>
            <a:off x="2818561" y="2439778"/>
            <a:ext cx="247892" cy="346024"/>
            <a:chOff x="2818561" y="2439778"/>
            <a:chExt cx="247892" cy="346024"/>
          </a:xfrm>
        </p:grpSpPr>
        <p:sp>
          <p:nvSpPr>
            <p:cNvPr id="14383" name="Google Shape;14383;p122"/>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22"/>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22"/>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22"/>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22"/>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22"/>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22"/>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22"/>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22"/>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22"/>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22"/>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22"/>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5" name="Google Shape;14395;p122"/>
          <p:cNvGrpSpPr/>
          <p:nvPr/>
        </p:nvGrpSpPr>
        <p:grpSpPr>
          <a:xfrm>
            <a:off x="3207778" y="2474632"/>
            <a:ext cx="419933" cy="275170"/>
            <a:chOff x="3207778" y="2474632"/>
            <a:chExt cx="419933" cy="275170"/>
          </a:xfrm>
        </p:grpSpPr>
        <p:sp>
          <p:nvSpPr>
            <p:cNvPr id="14396" name="Google Shape;14396;p122"/>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22"/>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22"/>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22"/>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22"/>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22"/>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22"/>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22"/>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22"/>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22"/>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22"/>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22"/>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22"/>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22"/>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0" name="Google Shape;14410;p122"/>
          <p:cNvGrpSpPr/>
          <p:nvPr/>
        </p:nvGrpSpPr>
        <p:grpSpPr>
          <a:xfrm>
            <a:off x="6099375" y="2456075"/>
            <a:ext cx="337684" cy="314194"/>
            <a:chOff x="6099375" y="2456075"/>
            <a:chExt cx="337684" cy="314194"/>
          </a:xfrm>
        </p:grpSpPr>
        <p:sp>
          <p:nvSpPr>
            <p:cNvPr id="14411" name="Google Shape;14411;p122"/>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22"/>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3" name="Google Shape;14413;p122"/>
          <p:cNvGrpSpPr/>
          <p:nvPr/>
        </p:nvGrpSpPr>
        <p:grpSpPr>
          <a:xfrm>
            <a:off x="2312623" y="2468584"/>
            <a:ext cx="312698" cy="286534"/>
            <a:chOff x="2312623" y="2468584"/>
            <a:chExt cx="312698" cy="286534"/>
          </a:xfrm>
        </p:grpSpPr>
        <p:sp>
          <p:nvSpPr>
            <p:cNvPr id="14414" name="Google Shape;14414;p122"/>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22"/>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22"/>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7" name="Google Shape;14417;p122"/>
          <p:cNvGrpSpPr/>
          <p:nvPr/>
        </p:nvGrpSpPr>
        <p:grpSpPr>
          <a:xfrm>
            <a:off x="5618805" y="2440924"/>
            <a:ext cx="345292" cy="342618"/>
            <a:chOff x="5618805" y="2440924"/>
            <a:chExt cx="345292" cy="342618"/>
          </a:xfrm>
        </p:grpSpPr>
        <p:sp>
          <p:nvSpPr>
            <p:cNvPr id="14418" name="Google Shape;14418;p122"/>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22"/>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22"/>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22"/>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22"/>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3" name="Google Shape;14423;p122"/>
          <p:cNvGrpSpPr/>
          <p:nvPr/>
        </p:nvGrpSpPr>
        <p:grpSpPr>
          <a:xfrm>
            <a:off x="4653179" y="2446590"/>
            <a:ext cx="377886" cy="331255"/>
            <a:chOff x="4653179" y="2446590"/>
            <a:chExt cx="377886" cy="331255"/>
          </a:xfrm>
        </p:grpSpPr>
        <p:sp>
          <p:nvSpPr>
            <p:cNvPr id="14424" name="Google Shape;14424;p122"/>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22"/>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22"/>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22"/>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8" name="Google Shape;14428;p122"/>
          <p:cNvGrpSpPr/>
          <p:nvPr/>
        </p:nvGrpSpPr>
        <p:grpSpPr>
          <a:xfrm>
            <a:off x="5184517" y="2459481"/>
            <a:ext cx="252062" cy="305122"/>
            <a:chOff x="5184517" y="2459481"/>
            <a:chExt cx="252062" cy="305122"/>
          </a:xfrm>
        </p:grpSpPr>
        <p:sp>
          <p:nvSpPr>
            <p:cNvPr id="14429" name="Google Shape;14429;p122"/>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22"/>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22"/>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22"/>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22"/>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22"/>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5" name="Google Shape;14435;p122"/>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6" name="Google Shape;14436;p122"/>
          <p:cNvGrpSpPr/>
          <p:nvPr/>
        </p:nvGrpSpPr>
        <p:grpSpPr>
          <a:xfrm>
            <a:off x="6155459" y="1969108"/>
            <a:ext cx="249770" cy="363849"/>
            <a:chOff x="6155459" y="1969108"/>
            <a:chExt cx="249770" cy="363849"/>
          </a:xfrm>
        </p:grpSpPr>
        <p:sp>
          <p:nvSpPr>
            <p:cNvPr id="14437" name="Google Shape;14437;p122"/>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22"/>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22"/>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22"/>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22"/>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22"/>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22"/>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22"/>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22"/>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6" name="Google Shape;14446;p122"/>
          <p:cNvGrpSpPr/>
          <p:nvPr/>
        </p:nvGrpSpPr>
        <p:grpSpPr>
          <a:xfrm>
            <a:off x="2280029" y="1970604"/>
            <a:ext cx="353631" cy="354395"/>
            <a:chOff x="2280029" y="1970604"/>
            <a:chExt cx="353631" cy="354395"/>
          </a:xfrm>
        </p:grpSpPr>
        <p:sp>
          <p:nvSpPr>
            <p:cNvPr id="14447" name="Google Shape;14447;p122"/>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22"/>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22"/>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22"/>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1" name="Google Shape;14451;p122"/>
          <p:cNvGrpSpPr/>
          <p:nvPr/>
        </p:nvGrpSpPr>
        <p:grpSpPr>
          <a:xfrm>
            <a:off x="8065100" y="2000174"/>
            <a:ext cx="255086" cy="301685"/>
            <a:chOff x="8065100" y="2000174"/>
            <a:chExt cx="255086" cy="301685"/>
          </a:xfrm>
        </p:grpSpPr>
        <p:sp>
          <p:nvSpPr>
            <p:cNvPr id="14452" name="Google Shape;14452;p122"/>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22"/>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22"/>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22"/>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6" name="Google Shape;14456;p122"/>
          <p:cNvGrpSpPr/>
          <p:nvPr/>
        </p:nvGrpSpPr>
        <p:grpSpPr>
          <a:xfrm>
            <a:off x="6633705" y="1969108"/>
            <a:ext cx="249420" cy="363849"/>
            <a:chOff x="6633705" y="1969108"/>
            <a:chExt cx="249420" cy="363849"/>
          </a:xfrm>
        </p:grpSpPr>
        <p:sp>
          <p:nvSpPr>
            <p:cNvPr id="14457" name="Google Shape;14457;p122"/>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22"/>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122"/>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22"/>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22"/>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22"/>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22"/>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22"/>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5" name="Google Shape;14465;p122"/>
          <p:cNvGrpSpPr/>
          <p:nvPr/>
        </p:nvGrpSpPr>
        <p:grpSpPr>
          <a:xfrm>
            <a:off x="5211031" y="1969108"/>
            <a:ext cx="226661" cy="363467"/>
            <a:chOff x="5211031" y="1969108"/>
            <a:chExt cx="226661" cy="363467"/>
          </a:xfrm>
        </p:grpSpPr>
        <p:sp>
          <p:nvSpPr>
            <p:cNvPr id="14466" name="Google Shape;14466;p122"/>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22"/>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8" name="Google Shape;14468;p122"/>
          <p:cNvGrpSpPr/>
          <p:nvPr/>
        </p:nvGrpSpPr>
        <p:grpSpPr>
          <a:xfrm>
            <a:off x="3712952" y="1970604"/>
            <a:ext cx="354363" cy="354395"/>
            <a:chOff x="3712952" y="1970604"/>
            <a:chExt cx="354363" cy="354395"/>
          </a:xfrm>
        </p:grpSpPr>
        <p:sp>
          <p:nvSpPr>
            <p:cNvPr id="14469" name="Google Shape;14469;p122"/>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22"/>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22"/>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22"/>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22"/>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22"/>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22"/>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22"/>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22"/>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8" name="Google Shape;14478;p122"/>
          <p:cNvGrpSpPr/>
          <p:nvPr/>
        </p:nvGrpSpPr>
        <p:grpSpPr>
          <a:xfrm>
            <a:off x="3235438" y="1970604"/>
            <a:ext cx="354363" cy="354745"/>
            <a:chOff x="3235438" y="1970604"/>
            <a:chExt cx="354363" cy="354745"/>
          </a:xfrm>
        </p:grpSpPr>
        <p:sp>
          <p:nvSpPr>
            <p:cNvPr id="14479" name="Google Shape;14479;p122"/>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22"/>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22"/>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22"/>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22"/>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22"/>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22"/>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22"/>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22"/>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22"/>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22"/>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22"/>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22"/>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2" name="Google Shape;14492;p122"/>
          <p:cNvGrpSpPr/>
          <p:nvPr/>
        </p:nvGrpSpPr>
        <p:grpSpPr>
          <a:xfrm>
            <a:off x="1329585" y="1989925"/>
            <a:ext cx="341472" cy="335074"/>
            <a:chOff x="1329585" y="1989925"/>
            <a:chExt cx="341472" cy="335074"/>
          </a:xfrm>
        </p:grpSpPr>
        <p:sp>
          <p:nvSpPr>
            <p:cNvPr id="14493" name="Google Shape;14493;p122"/>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22"/>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22"/>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6" name="Google Shape;14496;p122"/>
          <p:cNvGrpSpPr/>
          <p:nvPr/>
        </p:nvGrpSpPr>
        <p:grpSpPr>
          <a:xfrm>
            <a:off x="5591871" y="1989906"/>
            <a:ext cx="416649" cy="325597"/>
            <a:chOff x="5626763" y="2013829"/>
            <a:chExt cx="351722" cy="274788"/>
          </a:xfrm>
        </p:grpSpPr>
        <p:sp>
          <p:nvSpPr>
            <p:cNvPr id="14497" name="Google Shape;14497;p122"/>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22"/>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22"/>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22"/>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122"/>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22"/>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22"/>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22"/>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22"/>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22"/>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7" name="Google Shape;14507;p122"/>
          <p:cNvGrpSpPr/>
          <p:nvPr/>
        </p:nvGrpSpPr>
        <p:grpSpPr>
          <a:xfrm>
            <a:off x="7576605" y="1983877"/>
            <a:ext cx="276698" cy="333133"/>
            <a:chOff x="7576605" y="1983877"/>
            <a:chExt cx="276698" cy="333133"/>
          </a:xfrm>
        </p:grpSpPr>
        <p:sp>
          <p:nvSpPr>
            <p:cNvPr id="14508" name="Google Shape;14508;p122"/>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22"/>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0" name="Google Shape;14510;p122"/>
          <p:cNvGrpSpPr/>
          <p:nvPr/>
        </p:nvGrpSpPr>
        <p:grpSpPr>
          <a:xfrm>
            <a:off x="853568" y="1975538"/>
            <a:ext cx="337334" cy="353599"/>
            <a:chOff x="853568" y="1975538"/>
            <a:chExt cx="337334" cy="353599"/>
          </a:xfrm>
        </p:grpSpPr>
        <p:sp>
          <p:nvSpPr>
            <p:cNvPr id="14511" name="Google Shape;14511;p122"/>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22"/>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22"/>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22"/>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5" name="Google Shape;14515;p122"/>
          <p:cNvGrpSpPr/>
          <p:nvPr/>
        </p:nvGrpSpPr>
        <p:grpSpPr>
          <a:xfrm>
            <a:off x="2770052" y="2009628"/>
            <a:ext cx="327085" cy="277080"/>
            <a:chOff x="2770052" y="2009628"/>
            <a:chExt cx="327085" cy="277080"/>
          </a:xfrm>
        </p:grpSpPr>
        <p:sp>
          <p:nvSpPr>
            <p:cNvPr id="14516" name="Google Shape;14516;p122"/>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22"/>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18" name="Google Shape;14518;p122"/>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19" name="Google Shape;14519;p122"/>
          <p:cNvGrpSpPr/>
          <p:nvPr/>
        </p:nvGrpSpPr>
        <p:grpSpPr>
          <a:xfrm>
            <a:off x="4195399" y="1970604"/>
            <a:ext cx="344878" cy="343573"/>
            <a:chOff x="4195399" y="1970604"/>
            <a:chExt cx="344878" cy="343573"/>
          </a:xfrm>
        </p:grpSpPr>
        <p:sp>
          <p:nvSpPr>
            <p:cNvPr id="14520" name="Google Shape;14520;p122"/>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22"/>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22"/>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22"/>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122"/>
          <p:cNvGrpSpPr/>
          <p:nvPr/>
        </p:nvGrpSpPr>
        <p:grpSpPr>
          <a:xfrm>
            <a:off x="4674791" y="1977447"/>
            <a:ext cx="344528" cy="344114"/>
            <a:chOff x="4674791" y="1977447"/>
            <a:chExt cx="344528" cy="344114"/>
          </a:xfrm>
        </p:grpSpPr>
        <p:sp>
          <p:nvSpPr>
            <p:cNvPr id="14525" name="Google Shape;14525;p122"/>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22"/>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22"/>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22"/>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22"/>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22"/>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22"/>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22"/>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22"/>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22"/>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22"/>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22"/>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22"/>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22"/>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22"/>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22"/>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22"/>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22"/>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22"/>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22"/>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22"/>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22"/>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22"/>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22"/>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22"/>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22"/>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1" name="Google Shape;14551;p122"/>
          <p:cNvGrpSpPr/>
          <p:nvPr/>
        </p:nvGrpSpPr>
        <p:grpSpPr>
          <a:xfrm>
            <a:off x="6083810" y="1547297"/>
            <a:ext cx="382819" cy="310788"/>
            <a:chOff x="6083810" y="1547297"/>
            <a:chExt cx="382819" cy="310788"/>
          </a:xfrm>
        </p:grpSpPr>
        <p:sp>
          <p:nvSpPr>
            <p:cNvPr id="14552" name="Google Shape;14552;p122"/>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22"/>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22"/>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22"/>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22"/>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22"/>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22"/>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22"/>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22"/>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22"/>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22"/>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22"/>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22"/>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22"/>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22"/>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22"/>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22"/>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22"/>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0" name="Google Shape;14570;p122"/>
          <p:cNvGrpSpPr/>
          <p:nvPr/>
        </p:nvGrpSpPr>
        <p:grpSpPr>
          <a:xfrm>
            <a:off x="6558300" y="1538193"/>
            <a:ext cx="382788" cy="328613"/>
            <a:chOff x="6558300" y="1538193"/>
            <a:chExt cx="382788" cy="328613"/>
          </a:xfrm>
        </p:grpSpPr>
        <p:sp>
          <p:nvSpPr>
            <p:cNvPr id="14571" name="Google Shape;14571;p122"/>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22"/>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122"/>
          <p:cNvGrpSpPr/>
          <p:nvPr/>
        </p:nvGrpSpPr>
        <p:grpSpPr>
          <a:xfrm>
            <a:off x="5194002" y="1511297"/>
            <a:ext cx="259605" cy="346024"/>
            <a:chOff x="5194002" y="1511297"/>
            <a:chExt cx="259605" cy="346024"/>
          </a:xfrm>
        </p:grpSpPr>
        <p:sp>
          <p:nvSpPr>
            <p:cNvPr id="14574" name="Google Shape;14574;p122"/>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22"/>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22"/>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22"/>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8" name="Google Shape;14578;p122"/>
          <p:cNvGrpSpPr/>
          <p:nvPr/>
        </p:nvGrpSpPr>
        <p:grpSpPr>
          <a:xfrm>
            <a:off x="1394741" y="1512061"/>
            <a:ext cx="252444" cy="351722"/>
            <a:chOff x="1394741" y="1512061"/>
            <a:chExt cx="252444" cy="351722"/>
          </a:xfrm>
        </p:grpSpPr>
        <p:sp>
          <p:nvSpPr>
            <p:cNvPr id="14579" name="Google Shape;14579;p122"/>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22"/>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22"/>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22"/>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22"/>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22"/>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22"/>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22"/>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22"/>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22"/>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22"/>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22"/>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22"/>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22"/>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22"/>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22"/>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22"/>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6" name="Google Shape;14596;p122"/>
          <p:cNvGrpSpPr/>
          <p:nvPr/>
        </p:nvGrpSpPr>
        <p:grpSpPr>
          <a:xfrm>
            <a:off x="855096" y="1504485"/>
            <a:ext cx="380910" cy="339594"/>
            <a:chOff x="855096" y="1504485"/>
            <a:chExt cx="380910" cy="339594"/>
          </a:xfrm>
        </p:grpSpPr>
        <p:sp>
          <p:nvSpPr>
            <p:cNvPr id="14597" name="Google Shape;14597;p122"/>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22"/>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22"/>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22"/>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22"/>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2" name="Google Shape;14602;p122"/>
          <p:cNvGrpSpPr/>
          <p:nvPr/>
        </p:nvGrpSpPr>
        <p:grpSpPr>
          <a:xfrm>
            <a:off x="1819576" y="1511679"/>
            <a:ext cx="352103" cy="352103"/>
            <a:chOff x="1819576" y="1511679"/>
            <a:chExt cx="352103" cy="352103"/>
          </a:xfrm>
        </p:grpSpPr>
        <p:sp>
          <p:nvSpPr>
            <p:cNvPr id="14603" name="Google Shape;14603;p122"/>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22"/>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22"/>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22"/>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7" name="Google Shape;14607;p122"/>
          <p:cNvGrpSpPr/>
          <p:nvPr/>
        </p:nvGrpSpPr>
        <p:grpSpPr>
          <a:xfrm>
            <a:off x="5621097" y="1500761"/>
            <a:ext cx="371424" cy="355446"/>
            <a:chOff x="5621097" y="1500761"/>
            <a:chExt cx="371424" cy="355446"/>
          </a:xfrm>
        </p:grpSpPr>
        <p:sp>
          <p:nvSpPr>
            <p:cNvPr id="14608" name="Google Shape;14608;p122"/>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22"/>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0" name="Google Shape;14610;p122"/>
          <p:cNvGrpSpPr/>
          <p:nvPr/>
        </p:nvGrpSpPr>
        <p:grpSpPr>
          <a:xfrm>
            <a:off x="4670239" y="1541599"/>
            <a:ext cx="359679" cy="321833"/>
            <a:chOff x="4670239" y="1541599"/>
            <a:chExt cx="359679" cy="321833"/>
          </a:xfrm>
        </p:grpSpPr>
        <p:sp>
          <p:nvSpPr>
            <p:cNvPr id="14611" name="Google Shape;14611;p122"/>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22"/>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122"/>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22"/>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22"/>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6" name="Google Shape;14616;p122"/>
          <p:cNvGrpSpPr/>
          <p:nvPr/>
        </p:nvGrpSpPr>
        <p:grpSpPr>
          <a:xfrm>
            <a:off x="4212429" y="1502385"/>
            <a:ext cx="321037" cy="353822"/>
            <a:chOff x="4212429" y="1502385"/>
            <a:chExt cx="321037" cy="353822"/>
          </a:xfrm>
        </p:grpSpPr>
        <p:sp>
          <p:nvSpPr>
            <p:cNvPr id="14617" name="Google Shape;14617;p122"/>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22"/>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22"/>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22"/>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1" name="Google Shape;14621;p122"/>
          <p:cNvGrpSpPr/>
          <p:nvPr/>
        </p:nvGrpSpPr>
        <p:grpSpPr>
          <a:xfrm>
            <a:off x="2302788" y="1505981"/>
            <a:ext cx="336188" cy="335425"/>
            <a:chOff x="2302788" y="1505981"/>
            <a:chExt cx="336188" cy="335425"/>
          </a:xfrm>
        </p:grpSpPr>
        <p:sp>
          <p:nvSpPr>
            <p:cNvPr id="14622" name="Google Shape;14622;p122"/>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22"/>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22"/>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22"/>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22"/>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22"/>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22"/>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22"/>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22"/>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22"/>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22"/>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22"/>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22"/>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22"/>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22"/>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22"/>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22"/>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9" name="Google Shape;14639;p122"/>
          <p:cNvGrpSpPr/>
          <p:nvPr/>
        </p:nvGrpSpPr>
        <p:grpSpPr>
          <a:xfrm>
            <a:off x="2780301" y="1521896"/>
            <a:ext cx="333133" cy="321037"/>
            <a:chOff x="2780301" y="1521896"/>
            <a:chExt cx="333133" cy="321037"/>
          </a:xfrm>
        </p:grpSpPr>
        <p:sp>
          <p:nvSpPr>
            <p:cNvPr id="14640" name="Google Shape;14640;p122"/>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22"/>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22"/>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22"/>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22"/>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22"/>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22"/>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22"/>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22"/>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22"/>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22"/>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22"/>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22"/>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22"/>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22"/>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22"/>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22"/>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22"/>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22"/>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22"/>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0" name="Google Shape;14660;p122"/>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22"/>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22"/>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63" name="Google Shape;14663;p122"/>
          <p:cNvGrpSpPr/>
          <p:nvPr/>
        </p:nvGrpSpPr>
        <p:grpSpPr>
          <a:xfrm>
            <a:off x="3316159" y="1515085"/>
            <a:ext cx="211892" cy="339594"/>
            <a:chOff x="3316159" y="1515085"/>
            <a:chExt cx="211892" cy="339594"/>
          </a:xfrm>
        </p:grpSpPr>
        <p:sp>
          <p:nvSpPr>
            <p:cNvPr id="14664" name="Google Shape;14664;p122"/>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22"/>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22"/>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22"/>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22"/>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22"/>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0" name="Google Shape;14670;p122"/>
          <p:cNvGrpSpPr/>
          <p:nvPr/>
        </p:nvGrpSpPr>
        <p:grpSpPr>
          <a:xfrm>
            <a:off x="3716358" y="1544655"/>
            <a:ext cx="361971" cy="314958"/>
            <a:chOff x="3716358" y="1544655"/>
            <a:chExt cx="361971" cy="314958"/>
          </a:xfrm>
        </p:grpSpPr>
        <p:sp>
          <p:nvSpPr>
            <p:cNvPr id="14671" name="Google Shape;14671;p122"/>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22"/>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22"/>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22"/>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22"/>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6" name="Google Shape;14676;p122"/>
            <p:cNvGrpSpPr/>
            <p:nvPr/>
          </p:nvGrpSpPr>
          <p:grpSpPr>
            <a:xfrm>
              <a:off x="3716358" y="1544655"/>
              <a:ext cx="361971" cy="314958"/>
              <a:chOff x="3716358" y="1544655"/>
              <a:chExt cx="361971" cy="314958"/>
            </a:xfrm>
          </p:grpSpPr>
          <p:sp>
            <p:nvSpPr>
              <p:cNvPr id="14677" name="Google Shape;14677;p122"/>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22"/>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122"/>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22"/>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22"/>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682" name="Google Shape;14682;p122"/>
          <p:cNvGrpSpPr/>
          <p:nvPr/>
        </p:nvGrpSpPr>
        <p:grpSpPr>
          <a:xfrm>
            <a:off x="7011924" y="1557552"/>
            <a:ext cx="499533" cy="305136"/>
            <a:chOff x="7009649" y="1541981"/>
            <a:chExt cx="524940" cy="320655"/>
          </a:xfrm>
        </p:grpSpPr>
        <p:sp>
          <p:nvSpPr>
            <p:cNvPr id="14683" name="Google Shape;14683;p122"/>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22"/>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22"/>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22"/>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22"/>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22"/>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22"/>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22"/>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1" name="Google Shape;14691;p122"/>
          <p:cNvGrpSpPr/>
          <p:nvPr/>
        </p:nvGrpSpPr>
        <p:grpSpPr>
          <a:xfrm>
            <a:off x="8034034" y="1518109"/>
            <a:ext cx="282746" cy="340358"/>
            <a:chOff x="8034034" y="1518109"/>
            <a:chExt cx="282746" cy="340358"/>
          </a:xfrm>
        </p:grpSpPr>
        <p:sp>
          <p:nvSpPr>
            <p:cNvPr id="14692" name="Google Shape;14692;p122"/>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22"/>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22"/>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22"/>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122"/>
          <p:cNvGrpSpPr/>
          <p:nvPr/>
        </p:nvGrpSpPr>
        <p:grpSpPr>
          <a:xfrm>
            <a:off x="7582302" y="1499934"/>
            <a:ext cx="369133" cy="360411"/>
            <a:chOff x="7582302" y="1499934"/>
            <a:chExt cx="369133" cy="360411"/>
          </a:xfrm>
        </p:grpSpPr>
        <p:sp>
          <p:nvSpPr>
            <p:cNvPr id="14697" name="Google Shape;14697;p122"/>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22"/>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22"/>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122"/>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22"/>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0">
  <p:cSld>
    <p:bg>
      <p:bgPr>
        <a:solidFill>
          <a:srgbClr val="0E2A47"/>
        </a:solidFill>
      </p:bgPr>
    </p:bg>
    <p:spTree>
      <p:nvGrpSpPr>
        <p:cNvPr id="14705" name="Shape 14705"/>
        <p:cNvGrpSpPr/>
        <p:nvPr/>
      </p:nvGrpSpPr>
      <p:grpSpPr>
        <a:xfrm>
          <a:off x="0" y="0"/>
          <a:ext cx="0" cy="0"/>
          <a:chOff x="0" y="0"/>
          <a:chExt cx="0" cy="0"/>
        </a:xfrm>
      </p:grpSpPr>
      <p:pic>
        <p:nvPicPr>
          <p:cNvPr id="14706" name="Google Shape;14706;p12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 name="Shape 287"/>
        <p:cNvGrpSpPr/>
        <p:nvPr/>
      </p:nvGrpSpPr>
      <p:grpSpPr>
        <a:xfrm>
          <a:off x="0" y="0"/>
          <a:ext cx="0" cy="0"/>
          <a:chOff x="0" y="0"/>
          <a:chExt cx="0" cy="0"/>
        </a:xfrm>
      </p:grpSpPr>
      <p:sp>
        <p:nvSpPr>
          <p:cNvPr id="288" name="Google Shape;288;p58"/>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Improve Reach</a:t>
            </a:r>
            <a:endParaRPr>
              <a:solidFill>
                <a:schemeClr val="accent1"/>
              </a:solidFill>
            </a:endParaRPr>
          </a:p>
        </p:txBody>
      </p:sp>
      <p:cxnSp>
        <p:nvCxnSpPr>
          <p:cNvPr id="289" name="Google Shape;289;p58"/>
          <p:cNvCxnSpPr/>
          <p:nvPr/>
        </p:nvCxnSpPr>
        <p:spPr>
          <a:xfrm>
            <a:off x="1026200" y="414022"/>
            <a:ext cx="2763000" cy="0"/>
          </a:xfrm>
          <a:prstGeom prst="straightConnector1">
            <a:avLst/>
          </a:prstGeom>
          <a:noFill/>
          <a:ln cap="flat" cmpd="sng" w="9525">
            <a:solidFill>
              <a:schemeClr val="accent1"/>
            </a:solidFill>
            <a:prstDash val="solid"/>
            <a:round/>
            <a:headEnd len="med" w="med" type="none"/>
            <a:tailEnd len="med" w="med" type="none"/>
          </a:ln>
          <a:effectLst>
            <a:outerShdw blurRad="57150" rotWithShape="0" algn="bl" dir="5400000" dist="19050">
              <a:srgbClr val="FFFFFF">
                <a:alpha val="50000"/>
              </a:srgbClr>
            </a:outerShdw>
          </a:effectLst>
        </p:spPr>
      </p:cxnSp>
      <p:pic>
        <p:nvPicPr>
          <p:cNvPr id="290" name="Google Shape;290;p58"/>
          <p:cNvPicPr preferRelativeResize="0"/>
          <p:nvPr/>
        </p:nvPicPr>
        <p:blipFill>
          <a:blip r:embed="rId3">
            <a:alphaModFix/>
          </a:blip>
          <a:stretch>
            <a:fillRect/>
          </a:stretch>
        </p:blipFill>
        <p:spPr>
          <a:xfrm>
            <a:off x="420350" y="1004525"/>
            <a:ext cx="7024301" cy="3927901"/>
          </a:xfrm>
          <a:prstGeom prst="rect">
            <a:avLst/>
          </a:prstGeom>
          <a:noFill/>
          <a:ln>
            <a:noFill/>
          </a:ln>
        </p:spPr>
      </p:pic>
      <p:pic>
        <p:nvPicPr>
          <p:cNvPr id="291" name="Google Shape;291;p58"/>
          <p:cNvPicPr preferRelativeResize="0"/>
          <p:nvPr/>
        </p:nvPicPr>
        <p:blipFill>
          <a:blip r:embed="rId4">
            <a:alphaModFix/>
          </a:blip>
          <a:stretch>
            <a:fillRect/>
          </a:stretch>
        </p:blipFill>
        <p:spPr>
          <a:xfrm>
            <a:off x="766787" y="1004525"/>
            <a:ext cx="6331421" cy="3927901"/>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 presetSubtype="0">
                                  <p:stCondLst>
                                    <p:cond delay="0"/>
                                  </p:stCondLst>
                                  <p:childTnLst>
                                    <p:set>
                                      <p:cBhvr>
                                        <p:cTn dur="1" fill="hold">
                                          <p:stCondLst>
                                            <p:cond delay="0"/>
                                          </p:stCondLst>
                                        </p:cTn>
                                        <p:tgtEl>
                                          <p:spTgt spid="291"/>
                                        </p:tgtEl>
                                        <p:attrNameLst>
                                          <p:attrName>style.visibility</p:attrName>
                                        </p:attrNameLst>
                                      </p:cBhvr>
                                      <p:to>
                                        <p:strVal val="visible"/>
                                      </p:to>
                                    </p:se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 name="Shape 295"/>
        <p:cNvGrpSpPr/>
        <p:nvPr/>
      </p:nvGrpSpPr>
      <p:grpSpPr>
        <a:xfrm>
          <a:off x="0" y="0"/>
          <a:ext cx="0" cy="0"/>
          <a:chOff x="0" y="0"/>
          <a:chExt cx="0" cy="0"/>
        </a:xfrm>
      </p:grpSpPr>
      <p:sp>
        <p:nvSpPr>
          <p:cNvPr id="296" name="Google Shape;296;p59"/>
          <p:cNvSpPr txBox="1"/>
          <p:nvPr>
            <p:ph type="title"/>
          </p:nvPr>
        </p:nvSpPr>
        <p:spPr>
          <a:xfrm>
            <a:off x="938500" y="445025"/>
            <a:ext cx="4629300" cy="9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Improve Reach</a:t>
            </a:r>
            <a:endParaRPr/>
          </a:p>
        </p:txBody>
      </p:sp>
      <p:pic>
        <p:nvPicPr>
          <p:cNvPr id="297" name="Google Shape;297;p59"/>
          <p:cNvPicPr preferRelativeResize="0"/>
          <p:nvPr/>
        </p:nvPicPr>
        <p:blipFill>
          <a:blip r:embed="rId3">
            <a:alphaModFix/>
          </a:blip>
          <a:stretch>
            <a:fillRect/>
          </a:stretch>
        </p:blipFill>
        <p:spPr>
          <a:xfrm>
            <a:off x="162275" y="1163600"/>
            <a:ext cx="3800475" cy="1905000"/>
          </a:xfrm>
          <a:prstGeom prst="rect">
            <a:avLst/>
          </a:prstGeom>
          <a:noFill/>
          <a:ln>
            <a:noFill/>
          </a:ln>
        </p:spPr>
      </p:pic>
      <p:pic>
        <p:nvPicPr>
          <p:cNvPr id="298" name="Google Shape;298;p59"/>
          <p:cNvPicPr preferRelativeResize="0"/>
          <p:nvPr/>
        </p:nvPicPr>
        <p:blipFill>
          <a:blip r:embed="rId4">
            <a:alphaModFix/>
          </a:blip>
          <a:stretch>
            <a:fillRect/>
          </a:stretch>
        </p:blipFill>
        <p:spPr>
          <a:xfrm>
            <a:off x="1657727" y="2883476"/>
            <a:ext cx="3800475" cy="2144149"/>
          </a:xfrm>
          <a:prstGeom prst="rect">
            <a:avLst/>
          </a:prstGeom>
          <a:noFill/>
          <a:ln>
            <a:noFill/>
          </a:ln>
        </p:spPr>
      </p:pic>
      <p:pic>
        <p:nvPicPr>
          <p:cNvPr id="299" name="Google Shape;299;p59"/>
          <p:cNvPicPr preferRelativeResize="0"/>
          <p:nvPr/>
        </p:nvPicPr>
        <p:blipFill>
          <a:blip r:embed="rId5">
            <a:alphaModFix/>
          </a:blip>
          <a:stretch>
            <a:fillRect/>
          </a:stretch>
        </p:blipFill>
        <p:spPr>
          <a:xfrm>
            <a:off x="4181403" y="445025"/>
            <a:ext cx="4803399" cy="24110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Futuristic Background by Slidesgo">
  <a:themeElements>
    <a:clrScheme name="Simple Light">
      <a:dk1>
        <a:srgbClr val="001633"/>
      </a:dk1>
      <a:lt1>
        <a:srgbClr val="FFFFFF"/>
      </a:lt1>
      <a:dk2>
        <a:srgbClr val="85D5E6"/>
      </a:dk2>
      <a:lt2>
        <a:srgbClr val="FFAB40"/>
      </a:lt2>
      <a:accent1>
        <a:srgbClr val="FFAB40"/>
      </a:accent1>
      <a:accent2>
        <a:srgbClr val="85D5E6"/>
      </a:accent2>
      <a:accent3>
        <a:srgbClr val="78909C"/>
      </a:accent3>
      <a:accent4>
        <a:srgbClr val="FFAB40"/>
      </a:accent4>
      <a:accent5>
        <a:srgbClr val="0097A7"/>
      </a:accent5>
      <a:accent6>
        <a:srgbClr val="001633"/>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