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aleway"/>
      <p:regular r:id="rId14"/>
      <p:bold r:id="rId15"/>
      <p:italic r:id="rId16"/>
      <p:boldItalic r:id="rId17"/>
    </p:embeddedFont>
    <p:embeddedFont>
      <p:font typeface="Raleway SemiBold"/>
      <p:regular r:id="rId18"/>
      <p:bold r:id="rId19"/>
      <p:italic r:id="rId20"/>
      <p:boldItalic r:id="rId21"/>
    </p:embeddedFont>
    <p:embeddedFont>
      <p:font typeface="Roboto"/>
      <p:regular r:id="rId22"/>
      <p:bold r:id="rId23"/>
      <p:italic r:id="rId24"/>
      <p:boldItalic r:id="rId25"/>
    </p:embeddedFont>
    <p:embeddedFont>
      <p:font typeface="Lato"/>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gij9Fk4inBe3h2jceQKfY1349b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SemiBold-italic.fntdata"/><Relationship Id="rId22" Type="http://schemas.openxmlformats.org/officeDocument/2006/relationships/font" Target="fonts/Roboto-regular.fntdata"/><Relationship Id="rId21" Type="http://schemas.openxmlformats.org/officeDocument/2006/relationships/font" Target="fonts/RalewaySemiBold-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font" Target="fonts/Raleway-bold.fntdata"/><Relationship Id="rId14" Type="http://schemas.openxmlformats.org/officeDocument/2006/relationships/font" Target="fonts/Raleway-regular.fntdata"/><Relationship Id="rId17" Type="http://schemas.openxmlformats.org/officeDocument/2006/relationships/font" Target="fonts/Raleway-boldItalic.fntdata"/><Relationship Id="rId16" Type="http://schemas.openxmlformats.org/officeDocument/2006/relationships/font" Target="fonts/Raleway-italic.fntdata"/><Relationship Id="rId19" Type="http://schemas.openxmlformats.org/officeDocument/2006/relationships/font" Target="fonts/RalewaySemiBold-bold.fntdata"/><Relationship Id="rId18" Type="http://schemas.openxmlformats.org/officeDocument/2006/relationships/font" Target="fonts/Raleway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e9f36ad78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e9f36ad780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d27777ae5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ed27777ae5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e9f36ad78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2e9f36ad78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9f36ad78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2e9f36ad780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e9f36ad78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e9f36ad780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ed9890906b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ed9890906b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e9f36ad78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2e9f36ad780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3"/>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11" name="Google Shape;11;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2" name="Google Shape;12;p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3" name="Google Shape;13;p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4" name="Google Shape;14;p3"/>
          <p:cNvGrpSpPr/>
          <p:nvPr/>
        </p:nvGrpSpPr>
        <p:grpSpPr>
          <a:xfrm>
            <a:off x="830392" y="1191256"/>
            <a:ext cx="745763" cy="45826"/>
            <a:chOff x="4580561" y="2589004"/>
            <a:chExt cx="1064464" cy="25200"/>
          </a:xfrm>
        </p:grpSpPr>
        <p:sp>
          <p:nvSpPr>
            <p:cNvPr id="15" name="Google Shape;15;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 name="Google Shape;17;p3"/>
          <p:cNvPicPr preferRelativeResize="0"/>
          <p:nvPr/>
        </p:nvPicPr>
        <p:blipFill rotWithShape="1">
          <a:blip r:embed="rId2">
            <a:alphaModFix/>
          </a:blip>
          <a:srcRect b="0" l="0" r="0" t="0"/>
          <a:stretch/>
        </p:blipFill>
        <p:spPr>
          <a:xfrm>
            <a:off x="7822187" y="3907287"/>
            <a:ext cx="1167089" cy="798462"/>
          </a:xfrm>
          <a:prstGeom prst="rect">
            <a:avLst/>
          </a:prstGeom>
          <a:noFill/>
          <a:ln>
            <a:noFill/>
          </a:ln>
        </p:spPr>
      </p:pic>
      <p:sp>
        <p:nvSpPr>
          <p:cNvPr id="18" name="Google Shape;18;p3"/>
          <p:cNvSpPr txBox="1"/>
          <p:nvPr/>
        </p:nvSpPr>
        <p:spPr>
          <a:xfrm>
            <a:off x="7142425" y="47498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12"/>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91" name="Google Shape;91;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2"/>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93" name="Shape 93"/>
        <p:cNvGrpSpPr/>
        <p:nvPr/>
      </p:nvGrpSpPr>
      <p:grpSpPr>
        <a:xfrm>
          <a:off x="0" y="0"/>
          <a:ext cx="0" cy="0"/>
          <a:chOff x="0" y="0"/>
          <a:chExt cx="0" cy="0"/>
        </a:xfrm>
      </p:grpSpPr>
      <p:grpSp>
        <p:nvGrpSpPr>
          <p:cNvPr id="94" name="Google Shape;94;p13"/>
          <p:cNvGrpSpPr/>
          <p:nvPr/>
        </p:nvGrpSpPr>
        <p:grpSpPr>
          <a:xfrm>
            <a:off x="830392" y="4169130"/>
            <a:ext cx="745763" cy="45826"/>
            <a:chOff x="4580561" y="2589004"/>
            <a:chExt cx="1064464" cy="25200"/>
          </a:xfrm>
        </p:grpSpPr>
        <p:sp>
          <p:nvSpPr>
            <p:cNvPr id="95" name="Google Shape;95;p1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 name="Google Shape;97;p1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1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99" name="Google Shape;99;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13"/>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01" name="Google Shape;101;p13"/>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4"/>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105" name="Google Shape;105;p14"/>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0" name="Shape 110"/>
        <p:cNvGrpSpPr/>
        <p:nvPr/>
      </p:nvGrpSpPr>
      <p:grpSpPr>
        <a:xfrm>
          <a:off x="0" y="0"/>
          <a:ext cx="0" cy="0"/>
          <a:chOff x="0" y="0"/>
          <a:chExt cx="0" cy="0"/>
        </a:xfrm>
      </p:grpSpPr>
      <p:sp>
        <p:nvSpPr>
          <p:cNvPr id="111" name="Google Shape;111;g2ed9890906b_0_11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112" name="Google Shape;112;g2ed9890906b_0_119"/>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13" name="Google Shape;113;g2ed9890906b_0_119"/>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14" name="Google Shape;114;g2ed9890906b_0_1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15" name="Google Shape;115;g2ed9890906b_0_119"/>
          <p:cNvGrpSpPr/>
          <p:nvPr/>
        </p:nvGrpSpPr>
        <p:grpSpPr>
          <a:xfrm>
            <a:off x="830394" y="1191277"/>
            <a:ext cx="745763" cy="45826"/>
            <a:chOff x="4580561" y="2589004"/>
            <a:chExt cx="1064464" cy="25200"/>
          </a:xfrm>
        </p:grpSpPr>
        <p:sp>
          <p:nvSpPr>
            <p:cNvPr id="116" name="Google Shape;116;g2ed9890906b_0_1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2ed9890906b_0_11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8" name="Google Shape;118;g2ed9890906b_0_119"/>
          <p:cNvPicPr preferRelativeResize="0"/>
          <p:nvPr/>
        </p:nvPicPr>
        <p:blipFill rotWithShape="1">
          <a:blip r:embed="rId2">
            <a:alphaModFix/>
          </a:blip>
          <a:srcRect b="0" l="0" r="0" t="0"/>
          <a:stretch/>
        </p:blipFill>
        <p:spPr>
          <a:xfrm>
            <a:off x="7822187" y="3907287"/>
            <a:ext cx="1167089" cy="798462"/>
          </a:xfrm>
          <a:prstGeom prst="rect">
            <a:avLst/>
          </a:prstGeom>
          <a:noFill/>
          <a:ln>
            <a:noFill/>
          </a:ln>
        </p:spPr>
      </p:pic>
      <p:sp>
        <p:nvSpPr>
          <p:cNvPr id="119" name="Google Shape;119;g2ed9890906b_0_119"/>
          <p:cNvSpPr txBox="1"/>
          <p:nvPr/>
        </p:nvSpPr>
        <p:spPr>
          <a:xfrm>
            <a:off x="7142425" y="47498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120" name="Shape 120"/>
        <p:cNvGrpSpPr/>
        <p:nvPr/>
      </p:nvGrpSpPr>
      <p:grpSpPr>
        <a:xfrm>
          <a:off x="0" y="0"/>
          <a:ext cx="0" cy="0"/>
          <a:chOff x="0" y="0"/>
          <a:chExt cx="0" cy="0"/>
        </a:xfrm>
      </p:grpSpPr>
      <p:sp>
        <p:nvSpPr>
          <p:cNvPr id="121" name="Google Shape;121;g2ed9890906b_0_12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2" name="Google Shape;122;g2ed9890906b_0_129"/>
          <p:cNvGrpSpPr/>
          <p:nvPr/>
        </p:nvGrpSpPr>
        <p:grpSpPr>
          <a:xfrm>
            <a:off x="830394" y="1191277"/>
            <a:ext cx="745763" cy="45826"/>
            <a:chOff x="4580561" y="2589004"/>
            <a:chExt cx="1064464" cy="25200"/>
          </a:xfrm>
        </p:grpSpPr>
        <p:sp>
          <p:nvSpPr>
            <p:cNvPr id="123" name="Google Shape;123;g2ed9890906b_0_1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ed9890906b_0_12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 name="Google Shape;125;g2ed9890906b_0_129"/>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4200"/>
              <a:buNone/>
              <a:defRPr sz="4200"/>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26" name="Google Shape;126;g2ed9890906b_0_129"/>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27" name="Google Shape;127;g2ed9890906b_0_12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28" name="Google Shape;128;g2ed9890906b_0_129"/>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29" name="Google Shape;129;g2ed9890906b_0_129"/>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C11C"/>
        </a:solidFill>
      </p:bgPr>
    </p:bg>
    <p:spTree>
      <p:nvGrpSpPr>
        <p:cNvPr id="130" name="Shape 130"/>
        <p:cNvGrpSpPr/>
        <p:nvPr/>
      </p:nvGrpSpPr>
      <p:grpSpPr>
        <a:xfrm>
          <a:off x="0" y="0"/>
          <a:ext cx="0" cy="0"/>
          <a:chOff x="0" y="0"/>
          <a:chExt cx="0" cy="0"/>
        </a:xfrm>
      </p:grpSpPr>
      <p:grpSp>
        <p:nvGrpSpPr>
          <p:cNvPr id="131" name="Google Shape;131;g2ed9890906b_0_139"/>
          <p:cNvGrpSpPr/>
          <p:nvPr/>
        </p:nvGrpSpPr>
        <p:grpSpPr>
          <a:xfrm>
            <a:off x="830394" y="1191277"/>
            <a:ext cx="745763" cy="45826"/>
            <a:chOff x="4580561" y="2589004"/>
            <a:chExt cx="1064464" cy="25200"/>
          </a:xfrm>
        </p:grpSpPr>
        <p:sp>
          <p:nvSpPr>
            <p:cNvPr id="132" name="Google Shape;132;g2ed9890906b_0_13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2ed9890906b_0_13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 name="Google Shape;134;g2ed9890906b_0_139"/>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600"/>
              <a:buNone/>
              <a:defRPr sz="3600">
                <a:solidFill>
                  <a:schemeClr val="lt1"/>
                </a:solidFill>
              </a:defRPr>
            </a:lvl1pPr>
            <a:lvl2pPr lvl="1" rtl="0" algn="l">
              <a:lnSpc>
                <a:spcPct val="100000"/>
              </a:lnSpc>
              <a:spcBef>
                <a:spcPts val="0"/>
              </a:spcBef>
              <a:spcAft>
                <a:spcPts val="0"/>
              </a:spcAft>
              <a:buClr>
                <a:schemeClr val="lt1"/>
              </a:buClr>
              <a:buSzPts val="3600"/>
              <a:buNone/>
              <a:defRPr sz="3600">
                <a:solidFill>
                  <a:schemeClr val="lt1"/>
                </a:solidFill>
              </a:defRPr>
            </a:lvl2pPr>
            <a:lvl3pPr lvl="2" rtl="0" algn="l">
              <a:lnSpc>
                <a:spcPct val="100000"/>
              </a:lnSpc>
              <a:spcBef>
                <a:spcPts val="0"/>
              </a:spcBef>
              <a:spcAft>
                <a:spcPts val="0"/>
              </a:spcAft>
              <a:buClr>
                <a:schemeClr val="lt1"/>
              </a:buClr>
              <a:buSzPts val="3600"/>
              <a:buNone/>
              <a:defRPr sz="3600">
                <a:solidFill>
                  <a:schemeClr val="lt1"/>
                </a:solidFill>
              </a:defRPr>
            </a:lvl3pPr>
            <a:lvl4pPr lvl="3" rtl="0" algn="l">
              <a:lnSpc>
                <a:spcPct val="100000"/>
              </a:lnSpc>
              <a:spcBef>
                <a:spcPts val="0"/>
              </a:spcBef>
              <a:spcAft>
                <a:spcPts val="0"/>
              </a:spcAft>
              <a:buClr>
                <a:schemeClr val="lt1"/>
              </a:buClr>
              <a:buSzPts val="3600"/>
              <a:buNone/>
              <a:defRPr sz="3600">
                <a:solidFill>
                  <a:schemeClr val="lt1"/>
                </a:solidFill>
              </a:defRPr>
            </a:lvl4pPr>
            <a:lvl5pPr lvl="4" rtl="0" algn="l">
              <a:lnSpc>
                <a:spcPct val="100000"/>
              </a:lnSpc>
              <a:spcBef>
                <a:spcPts val="0"/>
              </a:spcBef>
              <a:spcAft>
                <a:spcPts val="0"/>
              </a:spcAft>
              <a:buClr>
                <a:schemeClr val="lt1"/>
              </a:buClr>
              <a:buSzPts val="3600"/>
              <a:buNone/>
              <a:defRPr sz="3600">
                <a:solidFill>
                  <a:schemeClr val="lt1"/>
                </a:solidFill>
              </a:defRPr>
            </a:lvl5pPr>
            <a:lvl6pPr lvl="5" rtl="0" algn="l">
              <a:lnSpc>
                <a:spcPct val="100000"/>
              </a:lnSpc>
              <a:spcBef>
                <a:spcPts val="0"/>
              </a:spcBef>
              <a:spcAft>
                <a:spcPts val="0"/>
              </a:spcAft>
              <a:buClr>
                <a:schemeClr val="lt1"/>
              </a:buClr>
              <a:buSzPts val="3600"/>
              <a:buNone/>
              <a:defRPr sz="3600">
                <a:solidFill>
                  <a:schemeClr val="lt1"/>
                </a:solidFill>
              </a:defRPr>
            </a:lvl6pPr>
            <a:lvl7pPr lvl="6" rtl="0" algn="l">
              <a:lnSpc>
                <a:spcPct val="100000"/>
              </a:lnSpc>
              <a:spcBef>
                <a:spcPts val="0"/>
              </a:spcBef>
              <a:spcAft>
                <a:spcPts val="0"/>
              </a:spcAft>
              <a:buClr>
                <a:schemeClr val="lt1"/>
              </a:buClr>
              <a:buSzPts val="3600"/>
              <a:buNone/>
              <a:defRPr sz="3600">
                <a:solidFill>
                  <a:schemeClr val="lt1"/>
                </a:solidFill>
              </a:defRPr>
            </a:lvl7pPr>
            <a:lvl8pPr lvl="7" rtl="0" algn="l">
              <a:lnSpc>
                <a:spcPct val="100000"/>
              </a:lnSpc>
              <a:spcBef>
                <a:spcPts val="0"/>
              </a:spcBef>
              <a:spcAft>
                <a:spcPts val="0"/>
              </a:spcAft>
              <a:buClr>
                <a:schemeClr val="lt1"/>
              </a:buClr>
              <a:buSzPts val="3600"/>
              <a:buNone/>
              <a:defRPr sz="3600">
                <a:solidFill>
                  <a:schemeClr val="lt1"/>
                </a:solidFill>
              </a:defRPr>
            </a:lvl8pPr>
            <a:lvl9pPr lvl="8" rtl="0" algn="l">
              <a:lnSpc>
                <a:spcPct val="100000"/>
              </a:lnSpc>
              <a:spcBef>
                <a:spcPts val="0"/>
              </a:spcBef>
              <a:spcAft>
                <a:spcPts val="0"/>
              </a:spcAft>
              <a:buClr>
                <a:schemeClr val="lt1"/>
              </a:buClr>
              <a:buSzPts val="3600"/>
              <a:buNone/>
              <a:defRPr sz="3600">
                <a:solidFill>
                  <a:schemeClr val="lt1"/>
                </a:solidFill>
              </a:defRPr>
            </a:lvl9pPr>
          </a:lstStyle>
          <a:p/>
        </p:txBody>
      </p:sp>
      <p:sp>
        <p:nvSpPr>
          <p:cNvPr id="135" name="Google Shape;135;g2ed9890906b_0_13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36" name="Google Shape;136;g2ed9890906b_0_139"/>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37" name="Google Shape;137;g2ed9890906b_0_139"/>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8" name="Shape 138"/>
        <p:cNvGrpSpPr/>
        <p:nvPr/>
      </p:nvGrpSpPr>
      <p:grpSpPr>
        <a:xfrm>
          <a:off x="0" y="0"/>
          <a:ext cx="0" cy="0"/>
          <a:chOff x="0" y="0"/>
          <a:chExt cx="0" cy="0"/>
        </a:xfrm>
      </p:grpSpPr>
      <p:sp>
        <p:nvSpPr>
          <p:cNvPr id="139" name="Google Shape;139;g2ed9890906b_0_14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2ed9890906b_0_14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41" name="Google Shape;141;g2ed9890906b_0_147"/>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42" name="Google Shape;142;g2ed9890906b_0_147"/>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43" name="Google Shape;143;g2ed9890906b_0_14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44" name="Google Shape;144;g2ed9890906b_0_147"/>
          <p:cNvGrpSpPr/>
          <p:nvPr/>
        </p:nvGrpSpPr>
        <p:grpSpPr>
          <a:xfrm>
            <a:off x="830394" y="1191277"/>
            <a:ext cx="745763" cy="45826"/>
            <a:chOff x="4580561" y="2589004"/>
            <a:chExt cx="1064464" cy="25200"/>
          </a:xfrm>
        </p:grpSpPr>
        <p:sp>
          <p:nvSpPr>
            <p:cNvPr id="145" name="Google Shape;145;g2ed9890906b_0_14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2ed9890906b_0_147"/>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7" name="Google Shape;147;g2ed9890906b_0_14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48" name="Google Shape;148;g2ed9890906b_0_14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g2ed9890906b_0_158"/>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2ed9890906b_0_15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52" name="Google Shape;152;g2ed9890906b_0_15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53" name="Google Shape;153;g2ed9890906b_0_158"/>
          <p:cNvGrpSpPr/>
          <p:nvPr/>
        </p:nvGrpSpPr>
        <p:grpSpPr>
          <a:xfrm>
            <a:off x="830394" y="1191277"/>
            <a:ext cx="745763" cy="45826"/>
            <a:chOff x="4580561" y="2589004"/>
            <a:chExt cx="1064464" cy="25200"/>
          </a:xfrm>
        </p:grpSpPr>
        <p:sp>
          <p:nvSpPr>
            <p:cNvPr id="154" name="Google Shape;154;g2ed9890906b_0_15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2ed9890906b_0_158"/>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6" name="Google Shape;156;g2ed9890906b_0_158"/>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57" name="Google Shape;157;g2ed9890906b_0_158"/>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p:cSld name="TITLE_ONLY_1">
    <p:spTree>
      <p:nvGrpSpPr>
        <p:cNvPr id="158" name="Shape 158"/>
        <p:cNvGrpSpPr/>
        <p:nvPr/>
      </p:nvGrpSpPr>
      <p:grpSpPr>
        <a:xfrm>
          <a:off x="0" y="0"/>
          <a:ext cx="0" cy="0"/>
          <a:chOff x="0" y="0"/>
          <a:chExt cx="0" cy="0"/>
        </a:xfrm>
      </p:grpSpPr>
      <p:sp>
        <p:nvSpPr>
          <p:cNvPr id="159" name="Google Shape;159;g2ed9890906b_0_16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60" name="Google Shape;160;g2ed9890906b_0_16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61" name="Google Shape;161;g2ed9890906b_0_16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62" name="Google Shape;162;g2ed9890906b_0_16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3" name="Shape 163"/>
        <p:cNvGrpSpPr/>
        <p:nvPr/>
      </p:nvGrpSpPr>
      <p:grpSpPr>
        <a:xfrm>
          <a:off x="0" y="0"/>
          <a:ext cx="0" cy="0"/>
          <a:chOff x="0" y="0"/>
          <a:chExt cx="0" cy="0"/>
        </a:xfrm>
      </p:grpSpPr>
      <p:sp>
        <p:nvSpPr>
          <p:cNvPr id="164" name="Google Shape;164;g2ed9890906b_0_172"/>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ed9890906b_0_172"/>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66" name="Google Shape;166;g2ed9890906b_0_172"/>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67" name="Google Shape;167;g2ed9890906b_0_17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68" name="Google Shape;168;g2ed9890906b_0_172"/>
          <p:cNvGrpSpPr/>
          <p:nvPr/>
        </p:nvGrpSpPr>
        <p:grpSpPr>
          <a:xfrm>
            <a:off x="830394" y="1191277"/>
            <a:ext cx="745763" cy="45826"/>
            <a:chOff x="4580561" y="2589004"/>
            <a:chExt cx="1064464" cy="25200"/>
          </a:xfrm>
        </p:grpSpPr>
        <p:sp>
          <p:nvSpPr>
            <p:cNvPr id="169" name="Google Shape;169;g2ed9890906b_0_17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2ed9890906b_0_172"/>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1" name="Google Shape;171;g2ed9890906b_0_172"/>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72" name="Google Shape;172;g2ed9890906b_0_172"/>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6"/>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2" name="Google Shape;22;p6"/>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3" name="Google Shape;23;p6"/>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4" name="Google Shape;24;p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25" name="Google Shape;25;p6"/>
          <p:cNvGrpSpPr/>
          <p:nvPr/>
        </p:nvGrpSpPr>
        <p:grpSpPr>
          <a:xfrm>
            <a:off x="830392" y="1191256"/>
            <a:ext cx="745763" cy="45826"/>
            <a:chOff x="4580561" y="2589004"/>
            <a:chExt cx="1064464" cy="25200"/>
          </a:xfrm>
        </p:grpSpPr>
        <p:sp>
          <p:nvSpPr>
            <p:cNvPr id="26" name="Google Shape;26;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6"/>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8" name="Google Shape;28;p6"/>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29" name="Google Shape;29;p6"/>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73" name="Shape 173"/>
        <p:cNvGrpSpPr/>
        <p:nvPr/>
      </p:nvGrpSpPr>
      <p:grpSpPr>
        <a:xfrm>
          <a:off x="0" y="0"/>
          <a:ext cx="0" cy="0"/>
          <a:chOff x="0" y="0"/>
          <a:chExt cx="0" cy="0"/>
        </a:xfrm>
      </p:grpSpPr>
      <p:grpSp>
        <p:nvGrpSpPr>
          <p:cNvPr id="174" name="Google Shape;174;g2ed9890906b_0_182"/>
          <p:cNvGrpSpPr/>
          <p:nvPr/>
        </p:nvGrpSpPr>
        <p:grpSpPr>
          <a:xfrm>
            <a:off x="830394" y="4169151"/>
            <a:ext cx="745763" cy="45826"/>
            <a:chOff x="4580561" y="2589004"/>
            <a:chExt cx="1064464" cy="25200"/>
          </a:xfrm>
        </p:grpSpPr>
        <p:sp>
          <p:nvSpPr>
            <p:cNvPr id="175" name="Google Shape;175;g2ed9890906b_0_18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ed9890906b_0_18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7" name="Google Shape;177;g2ed9890906b_0_182"/>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Clr>
                <a:schemeClr val="lt1"/>
              </a:buClr>
              <a:buSzPts val="3600"/>
              <a:buNone/>
              <a:defRPr sz="3600">
                <a:solidFill>
                  <a:schemeClr val="lt1"/>
                </a:solidFill>
              </a:defRPr>
            </a:lvl1pPr>
            <a:lvl2pPr lvl="1" rtl="0" algn="l">
              <a:lnSpc>
                <a:spcPct val="100000"/>
              </a:lnSpc>
              <a:spcBef>
                <a:spcPts val="0"/>
              </a:spcBef>
              <a:spcAft>
                <a:spcPts val="0"/>
              </a:spcAft>
              <a:buClr>
                <a:schemeClr val="lt1"/>
              </a:buClr>
              <a:buSzPts val="3600"/>
              <a:buNone/>
              <a:defRPr sz="3600">
                <a:solidFill>
                  <a:schemeClr val="lt1"/>
                </a:solidFill>
              </a:defRPr>
            </a:lvl2pPr>
            <a:lvl3pPr lvl="2" rtl="0" algn="l">
              <a:lnSpc>
                <a:spcPct val="100000"/>
              </a:lnSpc>
              <a:spcBef>
                <a:spcPts val="0"/>
              </a:spcBef>
              <a:spcAft>
                <a:spcPts val="0"/>
              </a:spcAft>
              <a:buClr>
                <a:schemeClr val="lt1"/>
              </a:buClr>
              <a:buSzPts val="3600"/>
              <a:buNone/>
              <a:defRPr sz="3600">
                <a:solidFill>
                  <a:schemeClr val="lt1"/>
                </a:solidFill>
              </a:defRPr>
            </a:lvl3pPr>
            <a:lvl4pPr lvl="3" rtl="0" algn="l">
              <a:lnSpc>
                <a:spcPct val="100000"/>
              </a:lnSpc>
              <a:spcBef>
                <a:spcPts val="0"/>
              </a:spcBef>
              <a:spcAft>
                <a:spcPts val="0"/>
              </a:spcAft>
              <a:buClr>
                <a:schemeClr val="lt1"/>
              </a:buClr>
              <a:buSzPts val="3600"/>
              <a:buNone/>
              <a:defRPr sz="3600">
                <a:solidFill>
                  <a:schemeClr val="lt1"/>
                </a:solidFill>
              </a:defRPr>
            </a:lvl4pPr>
            <a:lvl5pPr lvl="4" rtl="0" algn="l">
              <a:lnSpc>
                <a:spcPct val="100000"/>
              </a:lnSpc>
              <a:spcBef>
                <a:spcPts val="0"/>
              </a:spcBef>
              <a:spcAft>
                <a:spcPts val="0"/>
              </a:spcAft>
              <a:buClr>
                <a:schemeClr val="lt1"/>
              </a:buClr>
              <a:buSzPts val="3600"/>
              <a:buNone/>
              <a:defRPr sz="3600">
                <a:solidFill>
                  <a:schemeClr val="lt1"/>
                </a:solidFill>
              </a:defRPr>
            </a:lvl5pPr>
            <a:lvl6pPr lvl="5" rtl="0" algn="l">
              <a:lnSpc>
                <a:spcPct val="100000"/>
              </a:lnSpc>
              <a:spcBef>
                <a:spcPts val="0"/>
              </a:spcBef>
              <a:spcAft>
                <a:spcPts val="0"/>
              </a:spcAft>
              <a:buClr>
                <a:schemeClr val="lt1"/>
              </a:buClr>
              <a:buSzPts val="3600"/>
              <a:buNone/>
              <a:defRPr sz="3600">
                <a:solidFill>
                  <a:schemeClr val="lt1"/>
                </a:solidFill>
              </a:defRPr>
            </a:lvl6pPr>
            <a:lvl7pPr lvl="6" rtl="0" algn="l">
              <a:lnSpc>
                <a:spcPct val="100000"/>
              </a:lnSpc>
              <a:spcBef>
                <a:spcPts val="0"/>
              </a:spcBef>
              <a:spcAft>
                <a:spcPts val="0"/>
              </a:spcAft>
              <a:buClr>
                <a:schemeClr val="lt1"/>
              </a:buClr>
              <a:buSzPts val="3600"/>
              <a:buNone/>
              <a:defRPr sz="3600">
                <a:solidFill>
                  <a:schemeClr val="lt1"/>
                </a:solidFill>
              </a:defRPr>
            </a:lvl7pPr>
            <a:lvl8pPr lvl="7" rtl="0" algn="l">
              <a:lnSpc>
                <a:spcPct val="100000"/>
              </a:lnSpc>
              <a:spcBef>
                <a:spcPts val="0"/>
              </a:spcBef>
              <a:spcAft>
                <a:spcPts val="0"/>
              </a:spcAft>
              <a:buClr>
                <a:schemeClr val="lt1"/>
              </a:buClr>
              <a:buSzPts val="3600"/>
              <a:buNone/>
              <a:defRPr sz="3600">
                <a:solidFill>
                  <a:schemeClr val="lt1"/>
                </a:solidFill>
              </a:defRPr>
            </a:lvl8pPr>
            <a:lvl9pPr lvl="8" rtl="0" algn="l">
              <a:lnSpc>
                <a:spcPct val="100000"/>
              </a:lnSpc>
              <a:spcBef>
                <a:spcPts val="0"/>
              </a:spcBef>
              <a:spcAft>
                <a:spcPts val="0"/>
              </a:spcAft>
              <a:buClr>
                <a:schemeClr val="lt1"/>
              </a:buClr>
              <a:buSzPts val="3600"/>
              <a:buNone/>
              <a:defRPr sz="3600">
                <a:solidFill>
                  <a:schemeClr val="lt1"/>
                </a:solidFill>
              </a:defRPr>
            </a:lvl9pPr>
          </a:lstStyle>
          <a:p/>
        </p:txBody>
      </p:sp>
      <p:sp>
        <p:nvSpPr>
          <p:cNvPr id="178" name="Google Shape;178;g2ed9890906b_0_18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79" name="Google Shape;179;g2ed9890906b_0_182"/>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80" name="Google Shape;180;g2ed9890906b_0_182"/>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1" name="Shape 181"/>
        <p:cNvGrpSpPr/>
        <p:nvPr/>
      </p:nvGrpSpPr>
      <p:grpSpPr>
        <a:xfrm>
          <a:off x="0" y="0"/>
          <a:ext cx="0" cy="0"/>
          <a:chOff x="0" y="0"/>
          <a:chExt cx="0" cy="0"/>
        </a:xfrm>
      </p:grpSpPr>
      <p:sp>
        <p:nvSpPr>
          <p:cNvPr id="182" name="Google Shape;182;g2ed9890906b_0_190"/>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2ed9890906b_0_190"/>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84" name="Google Shape;184;g2ed9890906b_0_190"/>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85" name="Google Shape;185;g2ed9890906b_0_190"/>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86" name="Google Shape;186;g2ed9890906b_0_19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87" name="Google Shape;187;g2ed9890906b_0_190"/>
          <p:cNvGrpSpPr/>
          <p:nvPr/>
        </p:nvGrpSpPr>
        <p:grpSpPr>
          <a:xfrm>
            <a:off x="830394" y="1191277"/>
            <a:ext cx="745763" cy="45826"/>
            <a:chOff x="4580561" y="2589004"/>
            <a:chExt cx="1064464" cy="25200"/>
          </a:xfrm>
        </p:grpSpPr>
        <p:sp>
          <p:nvSpPr>
            <p:cNvPr id="188" name="Google Shape;188;g2ed9890906b_0_19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2ed9890906b_0_190"/>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0" name="Shape 190"/>
        <p:cNvGrpSpPr/>
        <p:nvPr/>
      </p:nvGrpSpPr>
      <p:grpSpPr>
        <a:xfrm>
          <a:off x="0" y="0"/>
          <a:ext cx="0" cy="0"/>
          <a:chOff x="0" y="0"/>
          <a:chExt cx="0" cy="0"/>
        </a:xfrm>
      </p:grpSpPr>
      <p:sp>
        <p:nvSpPr>
          <p:cNvPr id="191" name="Google Shape;191;g2ed9890906b_0_199"/>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300"/>
              <a:buNone/>
              <a:defRPr/>
            </a:lvl1pPr>
          </a:lstStyle>
          <a:p/>
        </p:txBody>
      </p:sp>
      <p:sp>
        <p:nvSpPr>
          <p:cNvPr id="192" name="Google Shape;192;g2ed9890906b_0_19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93" name="Google Shape;193;g2ed9890906b_0_199"/>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94" name="Shape 194"/>
        <p:cNvGrpSpPr/>
        <p:nvPr/>
      </p:nvGrpSpPr>
      <p:grpSpPr>
        <a:xfrm>
          <a:off x="0" y="0"/>
          <a:ext cx="0" cy="0"/>
          <a:chOff x="0" y="0"/>
          <a:chExt cx="0" cy="0"/>
        </a:xfrm>
      </p:grpSpPr>
      <p:grpSp>
        <p:nvGrpSpPr>
          <p:cNvPr id="195" name="Google Shape;195;g2ed9890906b_0_203"/>
          <p:cNvGrpSpPr/>
          <p:nvPr/>
        </p:nvGrpSpPr>
        <p:grpSpPr>
          <a:xfrm>
            <a:off x="830394" y="4169151"/>
            <a:ext cx="745763" cy="45826"/>
            <a:chOff x="4580561" y="2589004"/>
            <a:chExt cx="1064464" cy="25200"/>
          </a:xfrm>
        </p:grpSpPr>
        <p:sp>
          <p:nvSpPr>
            <p:cNvPr id="196" name="Google Shape;196;g2ed9890906b_0_20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2ed9890906b_0_20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 name="Google Shape;198;g2ed9890906b_0_20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8000"/>
              <a:buNone/>
              <a:defRPr sz="8000">
                <a:solidFill>
                  <a:schemeClr val="lt1"/>
                </a:solidFill>
              </a:defRPr>
            </a:lvl1pPr>
            <a:lvl2pPr lvl="1" rtl="0" algn="l">
              <a:lnSpc>
                <a:spcPct val="100000"/>
              </a:lnSpc>
              <a:spcBef>
                <a:spcPts val="0"/>
              </a:spcBef>
              <a:spcAft>
                <a:spcPts val="0"/>
              </a:spcAft>
              <a:buClr>
                <a:schemeClr val="lt1"/>
              </a:buClr>
              <a:buSzPts val="8000"/>
              <a:buNone/>
              <a:defRPr sz="8000">
                <a:solidFill>
                  <a:schemeClr val="lt1"/>
                </a:solidFill>
              </a:defRPr>
            </a:lvl2pPr>
            <a:lvl3pPr lvl="2" rtl="0" algn="l">
              <a:lnSpc>
                <a:spcPct val="100000"/>
              </a:lnSpc>
              <a:spcBef>
                <a:spcPts val="0"/>
              </a:spcBef>
              <a:spcAft>
                <a:spcPts val="0"/>
              </a:spcAft>
              <a:buClr>
                <a:schemeClr val="lt1"/>
              </a:buClr>
              <a:buSzPts val="8000"/>
              <a:buNone/>
              <a:defRPr sz="8000">
                <a:solidFill>
                  <a:schemeClr val="lt1"/>
                </a:solidFill>
              </a:defRPr>
            </a:lvl3pPr>
            <a:lvl4pPr lvl="3" rtl="0" algn="l">
              <a:lnSpc>
                <a:spcPct val="100000"/>
              </a:lnSpc>
              <a:spcBef>
                <a:spcPts val="0"/>
              </a:spcBef>
              <a:spcAft>
                <a:spcPts val="0"/>
              </a:spcAft>
              <a:buClr>
                <a:schemeClr val="lt1"/>
              </a:buClr>
              <a:buSzPts val="8000"/>
              <a:buNone/>
              <a:defRPr sz="8000">
                <a:solidFill>
                  <a:schemeClr val="lt1"/>
                </a:solidFill>
              </a:defRPr>
            </a:lvl4pPr>
            <a:lvl5pPr lvl="4" rtl="0" algn="l">
              <a:lnSpc>
                <a:spcPct val="100000"/>
              </a:lnSpc>
              <a:spcBef>
                <a:spcPts val="0"/>
              </a:spcBef>
              <a:spcAft>
                <a:spcPts val="0"/>
              </a:spcAft>
              <a:buClr>
                <a:schemeClr val="lt1"/>
              </a:buClr>
              <a:buSzPts val="8000"/>
              <a:buNone/>
              <a:defRPr sz="8000">
                <a:solidFill>
                  <a:schemeClr val="lt1"/>
                </a:solidFill>
              </a:defRPr>
            </a:lvl5pPr>
            <a:lvl6pPr lvl="5" rtl="0" algn="l">
              <a:lnSpc>
                <a:spcPct val="100000"/>
              </a:lnSpc>
              <a:spcBef>
                <a:spcPts val="0"/>
              </a:spcBef>
              <a:spcAft>
                <a:spcPts val="0"/>
              </a:spcAft>
              <a:buClr>
                <a:schemeClr val="lt1"/>
              </a:buClr>
              <a:buSzPts val="8000"/>
              <a:buNone/>
              <a:defRPr sz="8000">
                <a:solidFill>
                  <a:schemeClr val="lt1"/>
                </a:solidFill>
              </a:defRPr>
            </a:lvl6pPr>
            <a:lvl7pPr lvl="6" rtl="0" algn="l">
              <a:lnSpc>
                <a:spcPct val="100000"/>
              </a:lnSpc>
              <a:spcBef>
                <a:spcPts val="0"/>
              </a:spcBef>
              <a:spcAft>
                <a:spcPts val="0"/>
              </a:spcAft>
              <a:buClr>
                <a:schemeClr val="lt1"/>
              </a:buClr>
              <a:buSzPts val="8000"/>
              <a:buNone/>
              <a:defRPr sz="8000">
                <a:solidFill>
                  <a:schemeClr val="lt1"/>
                </a:solidFill>
              </a:defRPr>
            </a:lvl7pPr>
            <a:lvl8pPr lvl="7" rtl="0" algn="l">
              <a:lnSpc>
                <a:spcPct val="100000"/>
              </a:lnSpc>
              <a:spcBef>
                <a:spcPts val="0"/>
              </a:spcBef>
              <a:spcAft>
                <a:spcPts val="0"/>
              </a:spcAft>
              <a:buClr>
                <a:schemeClr val="lt1"/>
              </a:buClr>
              <a:buSzPts val="8000"/>
              <a:buNone/>
              <a:defRPr sz="8000">
                <a:solidFill>
                  <a:schemeClr val="lt1"/>
                </a:solidFill>
              </a:defRPr>
            </a:lvl8pPr>
            <a:lvl9pPr lvl="8" rtl="0"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199" name="Google Shape;199;g2ed9890906b_0_20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Clr>
                <a:schemeClr val="lt1"/>
              </a:buClr>
              <a:buSzPts val="1300"/>
              <a:buChar char="●"/>
              <a:defRPr>
                <a:solidFill>
                  <a:schemeClr val="lt1"/>
                </a:solidFill>
              </a:defRPr>
            </a:lvl1pPr>
            <a:lvl2pPr indent="-298450" lvl="1" marL="914400" rtl="0" algn="l">
              <a:lnSpc>
                <a:spcPct val="115000"/>
              </a:lnSpc>
              <a:spcBef>
                <a:spcPts val="0"/>
              </a:spcBef>
              <a:spcAft>
                <a:spcPts val="0"/>
              </a:spcAft>
              <a:buClr>
                <a:schemeClr val="lt1"/>
              </a:buClr>
              <a:buSzPts val="1100"/>
              <a:buChar char="○"/>
              <a:defRPr>
                <a:solidFill>
                  <a:schemeClr val="lt1"/>
                </a:solidFill>
              </a:defRPr>
            </a:lvl2pPr>
            <a:lvl3pPr indent="-298450" lvl="2" marL="1371600" rtl="0" algn="l">
              <a:lnSpc>
                <a:spcPct val="115000"/>
              </a:lnSpc>
              <a:spcBef>
                <a:spcPts val="0"/>
              </a:spcBef>
              <a:spcAft>
                <a:spcPts val="0"/>
              </a:spcAft>
              <a:buClr>
                <a:schemeClr val="lt1"/>
              </a:buClr>
              <a:buSzPts val="1100"/>
              <a:buChar char="■"/>
              <a:defRPr>
                <a:solidFill>
                  <a:schemeClr val="lt1"/>
                </a:solidFill>
              </a:defRPr>
            </a:lvl3pPr>
            <a:lvl4pPr indent="-298450" lvl="3" marL="1828800" rtl="0" algn="l">
              <a:lnSpc>
                <a:spcPct val="115000"/>
              </a:lnSpc>
              <a:spcBef>
                <a:spcPts val="0"/>
              </a:spcBef>
              <a:spcAft>
                <a:spcPts val="0"/>
              </a:spcAft>
              <a:buClr>
                <a:schemeClr val="lt1"/>
              </a:buClr>
              <a:buSzPts val="1100"/>
              <a:buChar char="●"/>
              <a:defRPr>
                <a:solidFill>
                  <a:schemeClr val="lt1"/>
                </a:solidFill>
              </a:defRPr>
            </a:lvl4pPr>
            <a:lvl5pPr indent="-298450" lvl="4" marL="2286000" rtl="0" algn="l">
              <a:lnSpc>
                <a:spcPct val="115000"/>
              </a:lnSpc>
              <a:spcBef>
                <a:spcPts val="0"/>
              </a:spcBef>
              <a:spcAft>
                <a:spcPts val="0"/>
              </a:spcAft>
              <a:buClr>
                <a:schemeClr val="lt1"/>
              </a:buClr>
              <a:buSzPts val="11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8450" lvl="6" marL="3200400" rtl="0" algn="l">
              <a:lnSpc>
                <a:spcPct val="115000"/>
              </a:lnSpc>
              <a:spcBef>
                <a:spcPts val="0"/>
              </a:spcBef>
              <a:spcAft>
                <a:spcPts val="0"/>
              </a:spcAft>
              <a:buClr>
                <a:schemeClr val="lt1"/>
              </a:buClr>
              <a:buSzPts val="1100"/>
              <a:buChar char="●"/>
              <a:defRPr>
                <a:solidFill>
                  <a:schemeClr val="lt1"/>
                </a:solidFill>
              </a:defRPr>
            </a:lvl7pPr>
            <a:lvl8pPr indent="-298450" lvl="7" marL="3657600" rtl="0" algn="l">
              <a:lnSpc>
                <a:spcPct val="115000"/>
              </a:lnSpc>
              <a:spcBef>
                <a:spcPts val="0"/>
              </a:spcBef>
              <a:spcAft>
                <a:spcPts val="0"/>
              </a:spcAft>
              <a:buClr>
                <a:schemeClr val="lt1"/>
              </a:buClr>
              <a:buSzPts val="1100"/>
              <a:buChar char="○"/>
              <a:defRPr>
                <a:solidFill>
                  <a:schemeClr val="lt1"/>
                </a:solidFill>
              </a:defRPr>
            </a:lvl8pPr>
            <a:lvl9pPr indent="-298450" lvl="8" marL="4114800" rtl="0" algn="l">
              <a:lnSpc>
                <a:spcPct val="115000"/>
              </a:lnSpc>
              <a:spcBef>
                <a:spcPts val="0"/>
              </a:spcBef>
              <a:spcAft>
                <a:spcPts val="0"/>
              </a:spcAft>
              <a:buClr>
                <a:schemeClr val="lt1"/>
              </a:buClr>
              <a:buSzPts val="1100"/>
              <a:buChar char="■"/>
              <a:defRPr>
                <a:solidFill>
                  <a:schemeClr val="lt1"/>
                </a:solidFill>
              </a:defRPr>
            </a:lvl9pPr>
          </a:lstStyle>
          <a:p/>
        </p:txBody>
      </p:sp>
      <p:sp>
        <p:nvSpPr>
          <p:cNvPr id="200" name="Google Shape;200;g2ed9890906b_0_20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01" name="Google Shape;201;g2ed9890906b_0_203"/>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202" name="Google Shape;202;g2ed9890906b_0_203"/>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3" name="Shape 203"/>
        <p:cNvGrpSpPr/>
        <p:nvPr/>
      </p:nvGrpSpPr>
      <p:grpSpPr>
        <a:xfrm>
          <a:off x="0" y="0"/>
          <a:ext cx="0" cy="0"/>
          <a:chOff x="0" y="0"/>
          <a:chExt cx="0" cy="0"/>
        </a:xfrm>
      </p:grpSpPr>
      <p:sp>
        <p:nvSpPr>
          <p:cNvPr id="204" name="Google Shape;204;g2ed9890906b_0_2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05" name="Google Shape;205;g2ed9890906b_0_212"/>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206" name="Google Shape;206;g2ed9890906b_0_212"/>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30" name="Shape 30"/>
        <p:cNvGrpSpPr/>
        <p:nvPr/>
      </p:nvGrpSpPr>
      <p:grpSpPr>
        <a:xfrm>
          <a:off x="0" y="0"/>
          <a:ext cx="0" cy="0"/>
          <a:chOff x="0" y="0"/>
          <a:chExt cx="0" cy="0"/>
        </a:xfrm>
      </p:grpSpPr>
      <p:sp>
        <p:nvSpPr>
          <p:cNvPr id="31" name="Google Shape;31;p4"/>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4"/>
          <p:cNvGrpSpPr/>
          <p:nvPr/>
        </p:nvGrpSpPr>
        <p:grpSpPr>
          <a:xfrm>
            <a:off x="830392" y="1191256"/>
            <a:ext cx="745763" cy="45826"/>
            <a:chOff x="4580561" y="2589004"/>
            <a:chExt cx="1064464" cy="25200"/>
          </a:xfrm>
        </p:grpSpPr>
        <p:sp>
          <p:nvSpPr>
            <p:cNvPr id="33" name="Google Shape;33;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 name="Google Shape;35;p4"/>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6" name="Google Shape;36;p4"/>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7" name="Google Shape;37;p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4"/>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39" name="Google Shape;39;p4"/>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C11C"/>
        </a:solidFill>
      </p:bgPr>
    </p:bg>
    <p:spTree>
      <p:nvGrpSpPr>
        <p:cNvPr id="40" name="Shape 40"/>
        <p:cNvGrpSpPr/>
        <p:nvPr/>
      </p:nvGrpSpPr>
      <p:grpSpPr>
        <a:xfrm>
          <a:off x="0" y="0"/>
          <a:ext cx="0" cy="0"/>
          <a:chOff x="0" y="0"/>
          <a:chExt cx="0" cy="0"/>
        </a:xfrm>
      </p:grpSpPr>
      <p:grpSp>
        <p:nvGrpSpPr>
          <p:cNvPr id="41" name="Google Shape;41;p5"/>
          <p:cNvGrpSpPr/>
          <p:nvPr/>
        </p:nvGrpSpPr>
        <p:grpSpPr>
          <a:xfrm>
            <a:off x="830392" y="1191256"/>
            <a:ext cx="745763" cy="45826"/>
            <a:chOff x="4580561" y="2589004"/>
            <a:chExt cx="1064464" cy="25200"/>
          </a:xfrm>
        </p:grpSpPr>
        <p:sp>
          <p:nvSpPr>
            <p:cNvPr id="42" name="Google Shape;42;p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p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45" name="Google Shape;45;p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5"/>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47" name="Google Shape;47;p5"/>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1" name="Google Shape;51;p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52" name="Google Shape;52;p7"/>
          <p:cNvGrpSpPr/>
          <p:nvPr/>
        </p:nvGrpSpPr>
        <p:grpSpPr>
          <a:xfrm>
            <a:off x="830392" y="1191256"/>
            <a:ext cx="745763" cy="45826"/>
            <a:chOff x="4580561" y="2589004"/>
            <a:chExt cx="1064464" cy="25200"/>
          </a:xfrm>
        </p:grpSpPr>
        <p:sp>
          <p:nvSpPr>
            <p:cNvPr id="53" name="Google Shape;53;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7"/>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5" name="Google Shape;55;p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56" name="Google Shape;56;p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p:cSld name="TITLE_ONLY_1">
    <p:spTree>
      <p:nvGrpSpPr>
        <p:cNvPr id="57" name="Shape 57"/>
        <p:cNvGrpSpPr/>
        <p:nvPr/>
      </p:nvGrpSpPr>
      <p:grpSpPr>
        <a:xfrm>
          <a:off x="0" y="0"/>
          <a:ext cx="0" cy="0"/>
          <a:chOff x="0" y="0"/>
          <a:chExt cx="0" cy="0"/>
        </a:xfrm>
      </p:grpSpPr>
      <p:sp>
        <p:nvSpPr>
          <p:cNvPr id="58" name="Google Shape;58;p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9" name="Google Shape;59;p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8"/>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61" name="Google Shape;61;p8"/>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sp>
        <p:nvSpPr>
          <p:cNvPr id="63" name="Google Shape;63;p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9"/>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5" name="Google Shape;65;p9"/>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6" name="Google Shape;66;p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67" name="Google Shape;67;p9"/>
          <p:cNvGrpSpPr/>
          <p:nvPr/>
        </p:nvGrpSpPr>
        <p:grpSpPr>
          <a:xfrm>
            <a:off x="830392" y="1191256"/>
            <a:ext cx="745763" cy="45826"/>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0" name="Google Shape;70;p9"/>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71" name="Google Shape;71;p9"/>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72" name="Shape 72"/>
        <p:cNvGrpSpPr/>
        <p:nvPr/>
      </p:nvGrpSpPr>
      <p:grpSpPr>
        <a:xfrm>
          <a:off x="0" y="0"/>
          <a:ext cx="0" cy="0"/>
          <a:chOff x="0" y="0"/>
          <a:chExt cx="0" cy="0"/>
        </a:xfrm>
      </p:grpSpPr>
      <p:grpSp>
        <p:nvGrpSpPr>
          <p:cNvPr id="73" name="Google Shape;73;p10"/>
          <p:cNvGrpSpPr/>
          <p:nvPr/>
        </p:nvGrpSpPr>
        <p:grpSpPr>
          <a:xfrm>
            <a:off x="830392" y="4169130"/>
            <a:ext cx="745763" cy="45826"/>
            <a:chOff x="4580561" y="2589004"/>
            <a:chExt cx="1064464" cy="25200"/>
          </a:xfrm>
        </p:grpSpPr>
        <p:sp>
          <p:nvSpPr>
            <p:cNvPr id="74" name="Google Shape;74;p1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10"/>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77" name="Google Shape;77;p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8" name="Google Shape;78;p10"/>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79" name="Google Shape;79;p10"/>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1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1"/>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83" name="Google Shape;83;p11"/>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84" name="Google Shape;84;p11"/>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5" name="Google Shape;85;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86" name="Google Shape;86;p11"/>
          <p:cNvGrpSpPr/>
          <p:nvPr/>
        </p:nvGrpSpPr>
        <p:grpSpPr>
          <a:xfrm>
            <a:off x="830392" y="1191256"/>
            <a:ext cx="745763" cy="45826"/>
            <a:chOff x="4580561" y="2589004"/>
            <a:chExt cx="1064464" cy="25200"/>
          </a:xfrm>
        </p:grpSpPr>
        <p:sp>
          <p:nvSpPr>
            <p:cNvPr id="87" name="Google Shape;87;p1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1"/>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2.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06" name="Shape 106"/>
        <p:cNvGrpSpPr/>
        <p:nvPr/>
      </p:nvGrpSpPr>
      <p:grpSpPr>
        <a:xfrm>
          <a:off x="0" y="0"/>
          <a:ext cx="0" cy="0"/>
          <a:chOff x="0" y="0"/>
          <a:chExt cx="0" cy="0"/>
        </a:xfrm>
      </p:grpSpPr>
      <p:sp>
        <p:nvSpPr>
          <p:cNvPr id="107" name="Google Shape;107;g2ed9890906b_0_1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108" name="Google Shape;108;g2ed9890906b_0_1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109" name="Google Shape;109;g2ed9890906b_0_11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hyperlink" Target="https://www.noaa.gov/sites/default/files/legacy/document/2021/Mar/NOAAPrivacyPolicy_Final_May201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hyperlink" Target="https://join.slack.com/t/uifcw24/shared_invite/zt-2jd48mbe9-G_9iV3gAjRzqXq3r9PbIyw" TargetMode="External"/><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
          <p:cNvSpPr txBox="1"/>
          <p:nvPr>
            <p:ph type="title"/>
          </p:nvPr>
        </p:nvSpPr>
        <p:spPr>
          <a:xfrm>
            <a:off x="1800" y="569550"/>
            <a:ext cx="91440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sz="2340"/>
              <a:t>Unifying Innovations in Forecasting Capabilities Workshop</a:t>
            </a:r>
            <a:endParaRPr sz="2340"/>
          </a:p>
        </p:txBody>
      </p:sp>
      <p:sp>
        <p:nvSpPr>
          <p:cNvPr id="212" name="Google Shape;212;p1"/>
          <p:cNvSpPr txBox="1"/>
          <p:nvPr/>
        </p:nvSpPr>
        <p:spPr>
          <a:xfrm>
            <a:off x="1540575" y="1061680"/>
            <a:ext cx="7446300" cy="3372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1000"/>
              </a:spcBef>
              <a:spcAft>
                <a:spcPts val="0"/>
              </a:spcAft>
              <a:buClr>
                <a:srgbClr val="000000"/>
              </a:buClr>
              <a:buSzPts val="1300"/>
              <a:buFont typeface="Arial"/>
              <a:buNone/>
            </a:pPr>
            <a:r>
              <a:rPr b="0" i="1" lang="en" sz="1300" u="none" cap="none" strike="noStrike">
                <a:solidFill>
                  <a:srgbClr val="595959"/>
                </a:solidFill>
                <a:latin typeface="Lato"/>
                <a:ea typeface="Lato"/>
                <a:cs typeface="Lato"/>
                <a:sym typeface="Lato"/>
              </a:rPr>
              <a:t>A Unified Forecast System (UFS) Collaboration Powered by the Earth Prediction Innovation Center (EPIC)</a:t>
            </a:r>
            <a:endParaRPr b="0" i="1" sz="1300" u="none" cap="none" strike="noStrike">
              <a:solidFill>
                <a:srgbClr val="595959"/>
              </a:solidFill>
              <a:latin typeface="Lato"/>
              <a:ea typeface="Lato"/>
              <a:cs typeface="Lato"/>
              <a:sym typeface="Lato"/>
            </a:endParaRPr>
          </a:p>
          <a:p>
            <a:pPr indent="0" lvl="0" marL="0" marR="0" rtl="0" algn="r">
              <a:lnSpc>
                <a:spcPct val="90000"/>
              </a:lnSpc>
              <a:spcBef>
                <a:spcPts val="1000"/>
              </a:spcBef>
              <a:spcAft>
                <a:spcPts val="0"/>
              </a:spcAft>
              <a:buClr>
                <a:srgbClr val="000000"/>
              </a:buClr>
              <a:buSzPts val="1100"/>
              <a:buFont typeface="Arial"/>
              <a:buNone/>
            </a:pPr>
            <a:r>
              <a:t/>
            </a:r>
            <a:endParaRPr b="1" i="0" sz="1100" u="none" cap="none" strike="noStrike">
              <a:solidFill>
                <a:srgbClr val="595959"/>
              </a:solidFill>
              <a:latin typeface="Lato"/>
              <a:ea typeface="Lato"/>
              <a:cs typeface="Lato"/>
              <a:sym typeface="Lato"/>
            </a:endParaRPr>
          </a:p>
        </p:txBody>
      </p:sp>
      <p:sp>
        <p:nvSpPr>
          <p:cNvPr id="213" name="Google Shape;213;p1"/>
          <p:cNvSpPr/>
          <p:nvPr/>
        </p:nvSpPr>
        <p:spPr>
          <a:xfrm>
            <a:off x="7272375" y="3912025"/>
            <a:ext cx="1714500" cy="105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4" name="Google Shape;214;p1"/>
          <p:cNvSpPr txBox="1"/>
          <p:nvPr/>
        </p:nvSpPr>
        <p:spPr>
          <a:xfrm>
            <a:off x="1664775" y="4193425"/>
            <a:ext cx="54357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200"/>
              <a:buFont typeface="Arial"/>
              <a:buNone/>
            </a:pPr>
            <a:r>
              <a:rPr b="1" i="0" lang="en" sz="2200" u="none" cap="none" strike="noStrike">
                <a:solidFill>
                  <a:schemeClr val="accent1"/>
                </a:solidFill>
                <a:latin typeface="Lato"/>
                <a:ea typeface="Lato"/>
                <a:cs typeface="Lato"/>
                <a:sym typeface="Lato"/>
              </a:rPr>
              <a:t>Jackson State University Student Center</a:t>
            </a:r>
            <a:endParaRPr b="1" i="0" sz="2200" u="none" cap="none" strike="noStrike">
              <a:solidFill>
                <a:schemeClr val="accent1"/>
              </a:solidFill>
              <a:latin typeface="Lato"/>
              <a:ea typeface="Lato"/>
              <a:cs typeface="Lato"/>
              <a:sym typeface="Lato"/>
            </a:endParaRPr>
          </a:p>
        </p:txBody>
      </p:sp>
      <p:sp>
        <p:nvSpPr>
          <p:cNvPr id="215" name="Google Shape;215;p1"/>
          <p:cNvSpPr txBox="1"/>
          <p:nvPr/>
        </p:nvSpPr>
        <p:spPr>
          <a:xfrm>
            <a:off x="1664775" y="4614575"/>
            <a:ext cx="3000000" cy="392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500"/>
              <a:buFont typeface="Arial"/>
              <a:buNone/>
            </a:pPr>
            <a:r>
              <a:rPr b="1" i="0" lang="en" sz="1500" u="none" cap="none" strike="noStrike">
                <a:solidFill>
                  <a:schemeClr val="accent1"/>
                </a:solidFill>
                <a:latin typeface="Lato"/>
                <a:ea typeface="Lato"/>
                <a:cs typeface="Lato"/>
                <a:sym typeface="Lato"/>
              </a:rPr>
              <a:t>July 22 - 26, 2024</a:t>
            </a:r>
            <a:endParaRPr b="0" i="0" sz="700" u="none" cap="none" strike="noStrike">
              <a:solidFill>
                <a:srgbClr val="000000"/>
              </a:solidFill>
              <a:latin typeface="Arial"/>
              <a:ea typeface="Arial"/>
              <a:cs typeface="Arial"/>
              <a:sym typeface="Arial"/>
            </a:endParaRPr>
          </a:p>
        </p:txBody>
      </p:sp>
      <p:sp>
        <p:nvSpPr>
          <p:cNvPr id="216" name="Google Shape;216;p1"/>
          <p:cNvSpPr txBox="1"/>
          <p:nvPr/>
        </p:nvSpPr>
        <p:spPr>
          <a:xfrm>
            <a:off x="3088650" y="1330732"/>
            <a:ext cx="2966700" cy="489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1000"/>
              </a:spcBef>
              <a:spcAft>
                <a:spcPts val="0"/>
              </a:spcAft>
              <a:buClr>
                <a:srgbClr val="000000"/>
              </a:buClr>
              <a:buSzPts val="2200"/>
              <a:buFont typeface="Arial"/>
              <a:buNone/>
            </a:pPr>
            <a:r>
              <a:rPr b="1" i="0" lang="en" sz="2200" u="none" cap="none" strike="noStrike">
                <a:solidFill>
                  <a:schemeClr val="accent1"/>
                </a:solidFill>
                <a:latin typeface="Lato"/>
                <a:ea typeface="Lato"/>
                <a:cs typeface="Lato"/>
                <a:sym typeface="Lato"/>
              </a:rPr>
              <a:t>JULY 2</a:t>
            </a:r>
            <a:r>
              <a:rPr b="1" lang="en" sz="2200">
                <a:solidFill>
                  <a:schemeClr val="accent1"/>
                </a:solidFill>
                <a:latin typeface="Lato"/>
                <a:ea typeface="Lato"/>
                <a:cs typeface="Lato"/>
                <a:sym typeface="Lato"/>
              </a:rPr>
              <a:t>4th</a:t>
            </a:r>
            <a:r>
              <a:rPr b="1" i="0" lang="en" sz="2200" u="none" cap="none" strike="noStrike">
                <a:solidFill>
                  <a:schemeClr val="accent1"/>
                </a:solidFill>
                <a:latin typeface="Lato"/>
                <a:ea typeface="Lato"/>
                <a:cs typeface="Lato"/>
                <a:sym typeface="Lato"/>
              </a:rPr>
              <a:t>, 2024</a:t>
            </a:r>
            <a:endParaRPr b="0" i="0" sz="2500" u="none" cap="none" strike="noStrike">
              <a:solidFill>
                <a:srgbClr val="000000"/>
              </a:solidFill>
              <a:latin typeface="Arial"/>
              <a:ea typeface="Arial"/>
              <a:cs typeface="Arial"/>
              <a:sym typeface="Arial"/>
            </a:endParaRPr>
          </a:p>
        </p:txBody>
      </p:sp>
      <p:pic>
        <p:nvPicPr>
          <p:cNvPr id="217" name="Google Shape;217;p1"/>
          <p:cNvPicPr preferRelativeResize="0"/>
          <p:nvPr/>
        </p:nvPicPr>
        <p:blipFill rotWithShape="1">
          <a:blip r:embed="rId3">
            <a:alphaModFix/>
          </a:blip>
          <a:srcRect b="0" l="0" r="0" t="0"/>
          <a:stretch/>
        </p:blipFill>
        <p:spPr>
          <a:xfrm>
            <a:off x="5602076" y="1668800"/>
            <a:ext cx="2913623" cy="2229324"/>
          </a:xfrm>
          <a:prstGeom prst="rect">
            <a:avLst/>
          </a:prstGeom>
          <a:noFill/>
          <a:ln>
            <a:noFill/>
          </a:ln>
        </p:spPr>
      </p:pic>
      <p:pic>
        <p:nvPicPr>
          <p:cNvPr id="218" name="Google Shape;218;p1"/>
          <p:cNvPicPr preferRelativeResize="0"/>
          <p:nvPr/>
        </p:nvPicPr>
        <p:blipFill rotWithShape="1">
          <a:blip r:embed="rId4">
            <a:alphaModFix/>
          </a:blip>
          <a:srcRect b="0" l="0" r="0" t="0"/>
          <a:stretch/>
        </p:blipFill>
        <p:spPr>
          <a:xfrm>
            <a:off x="178900" y="2380462"/>
            <a:ext cx="4675856" cy="14553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e9f36ad780_0_2"/>
          <p:cNvSpPr txBox="1"/>
          <p:nvPr>
            <p:ph idx="1" type="body"/>
          </p:nvPr>
        </p:nvSpPr>
        <p:spPr>
          <a:xfrm>
            <a:off x="3604575" y="1613300"/>
            <a:ext cx="5416800" cy="6264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100"/>
              <a:buNone/>
            </a:pPr>
            <a:r>
              <a:rPr b="1" lang="en" sz="3000"/>
              <a:t>Samantha Lang</a:t>
            </a:r>
            <a:endParaRPr/>
          </a:p>
        </p:txBody>
      </p:sp>
      <p:sp>
        <p:nvSpPr>
          <p:cNvPr id="224" name="Google Shape;224;g2e9f36ad780_0_2"/>
          <p:cNvSpPr txBox="1"/>
          <p:nvPr/>
        </p:nvSpPr>
        <p:spPr>
          <a:xfrm>
            <a:off x="3604575" y="2239700"/>
            <a:ext cx="5416800" cy="811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400"/>
              <a:buFont typeface="Arial"/>
              <a:buNone/>
            </a:pPr>
            <a:r>
              <a:rPr lang="en" sz="1800">
                <a:solidFill>
                  <a:schemeClr val="accent1"/>
                </a:solidFill>
                <a:latin typeface="Lato"/>
                <a:ea typeface="Lato"/>
                <a:cs typeface="Lato"/>
                <a:sym typeface="Lato"/>
              </a:rPr>
              <a:t>William M. Lapenta Intern</a:t>
            </a:r>
            <a:endParaRPr b="0" i="0" sz="1800" u="none" cap="none" strike="noStrike">
              <a:solidFill>
                <a:schemeClr val="accent1"/>
              </a:solidFill>
              <a:latin typeface="Lato"/>
              <a:ea typeface="Lato"/>
              <a:cs typeface="Lato"/>
              <a:sym typeface="Lato"/>
            </a:endParaRPr>
          </a:p>
          <a:p>
            <a:pPr indent="0" lvl="0" marL="0" marR="0" rtl="0" algn="l">
              <a:lnSpc>
                <a:spcPct val="90000"/>
              </a:lnSpc>
              <a:spcBef>
                <a:spcPts val="1000"/>
              </a:spcBef>
              <a:spcAft>
                <a:spcPts val="0"/>
              </a:spcAft>
              <a:buClr>
                <a:srgbClr val="000000"/>
              </a:buClr>
              <a:buSzPts val="1400"/>
              <a:buFont typeface="Arial"/>
              <a:buNone/>
            </a:pPr>
            <a:r>
              <a:rPr i="1" lang="en" sz="1800">
                <a:solidFill>
                  <a:schemeClr val="accent1"/>
                </a:solidFill>
                <a:latin typeface="Lato"/>
                <a:ea typeface="Lato"/>
                <a:cs typeface="Lato"/>
                <a:sym typeface="Lato"/>
              </a:rPr>
              <a:t>EPIC</a:t>
            </a:r>
            <a:endParaRPr b="0" i="1" sz="1800" u="none" cap="none" strike="noStrike">
              <a:solidFill>
                <a:srgbClr val="000000"/>
              </a:solidFill>
              <a:latin typeface="Arial"/>
              <a:ea typeface="Arial"/>
              <a:cs typeface="Arial"/>
              <a:sym typeface="Arial"/>
            </a:endParaRPr>
          </a:p>
        </p:txBody>
      </p:sp>
      <p:sp>
        <p:nvSpPr>
          <p:cNvPr id="225" name="Google Shape;225;g2e9f36ad780_0_2"/>
          <p:cNvSpPr/>
          <p:nvPr/>
        </p:nvSpPr>
        <p:spPr>
          <a:xfrm>
            <a:off x="465475" y="1613300"/>
            <a:ext cx="2360700" cy="255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26" name="Google Shape;226;g2e9f36ad780_0_2"/>
          <p:cNvSpPr txBox="1"/>
          <p:nvPr/>
        </p:nvSpPr>
        <p:spPr>
          <a:xfrm>
            <a:off x="465475" y="617950"/>
            <a:ext cx="8678400" cy="535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240">
                <a:solidFill>
                  <a:srgbClr val="1A1A1A"/>
                </a:solidFill>
                <a:latin typeface="Open Sans"/>
                <a:ea typeface="Open Sans"/>
                <a:cs typeface="Open Sans"/>
                <a:sym typeface="Open Sans"/>
              </a:rPr>
              <a:t>Today’s Master of Ceremonies </a:t>
            </a:r>
            <a:endParaRPr b="1" sz="2240">
              <a:solidFill>
                <a:srgbClr val="1A1A1A"/>
              </a:solidFill>
              <a:latin typeface="Open Sans"/>
              <a:ea typeface="Open Sans"/>
              <a:cs typeface="Open Sans"/>
              <a:sym typeface="Open Sans"/>
            </a:endParaRPr>
          </a:p>
        </p:txBody>
      </p:sp>
      <p:pic>
        <p:nvPicPr>
          <p:cNvPr id="227" name="Google Shape;227;g2e9f36ad780_0_2"/>
          <p:cNvPicPr preferRelativeResize="0"/>
          <p:nvPr/>
        </p:nvPicPr>
        <p:blipFill rotWithShape="1">
          <a:blip r:embed="rId3">
            <a:alphaModFix/>
          </a:blip>
          <a:srcRect b="11897" l="0" r="0" t="6999"/>
          <a:stretch/>
        </p:blipFill>
        <p:spPr>
          <a:xfrm>
            <a:off x="465475" y="1613300"/>
            <a:ext cx="2360701" cy="2553001"/>
          </a:xfrm>
          <a:prstGeom prst="rect">
            <a:avLst/>
          </a:prstGeom>
          <a:solidFill>
            <a:schemeClr val="lt2"/>
          </a:solidFill>
          <a:ln cap="flat" cmpd="sng" w="952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ed27777ae5_0_106"/>
          <p:cNvSpPr txBox="1"/>
          <p:nvPr>
            <p:ph idx="1" type="body"/>
          </p:nvPr>
        </p:nvSpPr>
        <p:spPr>
          <a:xfrm>
            <a:off x="379125" y="1521900"/>
            <a:ext cx="8172300" cy="325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50">
                <a:solidFill>
                  <a:srgbClr val="1D1C1D"/>
                </a:solidFill>
              </a:rPr>
              <a:t>The UIFCW is an open event that will be live-streamed online and recorded. By staying in the room (and online), you understand that your image, in video or still, and any sound recorded alongside it, will live-streamed over social media and recorded. The videos will be submitted to NOAA for review before sharing publicly. The information that you provide will be used for websites, agenda's, and event descriptions.</a:t>
            </a:r>
            <a:endParaRPr sz="1750">
              <a:solidFill>
                <a:srgbClr val="1D1C1D"/>
              </a:solidFill>
            </a:endParaRPr>
          </a:p>
          <a:p>
            <a:pPr indent="0" lvl="0" marL="0" rtl="0" algn="l">
              <a:spcBef>
                <a:spcPts val="0"/>
              </a:spcBef>
              <a:spcAft>
                <a:spcPts val="0"/>
              </a:spcAft>
              <a:buNone/>
            </a:pPr>
            <a:r>
              <a:t/>
            </a:r>
            <a:endParaRPr sz="1750">
              <a:solidFill>
                <a:srgbClr val="1D1C1D"/>
              </a:solidFill>
            </a:endParaRPr>
          </a:p>
          <a:p>
            <a:pPr indent="0" lvl="0" marL="0" rtl="0" algn="l">
              <a:spcBef>
                <a:spcPts val="0"/>
              </a:spcBef>
              <a:spcAft>
                <a:spcPts val="0"/>
              </a:spcAft>
              <a:buNone/>
            </a:pPr>
            <a:r>
              <a:rPr lang="en" sz="1750">
                <a:solidFill>
                  <a:srgbClr val="1D1C1D"/>
                </a:solidFill>
              </a:rPr>
              <a:t>For more information on NOAA's Privacy policy: </a:t>
            </a:r>
            <a:r>
              <a:rPr lang="en" sz="1750" u="sng">
                <a:solidFill>
                  <a:schemeClr val="hlink"/>
                </a:solidFill>
                <a:highlight>
                  <a:srgbClr val="F8F8F8"/>
                </a:highlight>
                <a:hlinkClick r:id="rId3"/>
              </a:rPr>
              <a:t>https://www.noaa.gov/sites/default/files/legacy/document/2021/Mar/NOAAPrivacyPolicy_Final_May2017.pdf</a:t>
            </a:r>
            <a:endParaRPr sz="2000"/>
          </a:p>
        </p:txBody>
      </p:sp>
      <p:sp>
        <p:nvSpPr>
          <p:cNvPr id="233" name="Google Shape;233;g2ed27777ae5_0_106"/>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Live Streaming Announcement</a:t>
            </a:r>
            <a:endParaRPr sz="2240"/>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e9f36ad780_0_16"/>
          <p:cNvSpPr txBox="1"/>
          <p:nvPr>
            <p:ph idx="1" type="body"/>
          </p:nvPr>
        </p:nvSpPr>
        <p:spPr>
          <a:xfrm>
            <a:off x="465475" y="1408000"/>
            <a:ext cx="8503200" cy="3299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600"/>
              <a:t>9:00 AM – 9:05 AM – Welcome &amp; Kickoff</a:t>
            </a:r>
            <a:endParaRPr sz="1600"/>
          </a:p>
          <a:p>
            <a:pPr indent="0" lvl="0" marL="0" rtl="0" algn="l">
              <a:spcBef>
                <a:spcPts val="0"/>
              </a:spcBef>
              <a:spcAft>
                <a:spcPts val="0"/>
              </a:spcAft>
              <a:buNone/>
            </a:pPr>
            <a:r>
              <a:rPr lang="en" sz="1600"/>
              <a:t>9:05 AM – 11:00  AM – Parallel Sessions with Q&amp;A</a:t>
            </a:r>
            <a:endParaRPr sz="1600"/>
          </a:p>
          <a:p>
            <a:pPr indent="0" lvl="0" marL="0" rtl="0" algn="l">
              <a:spcBef>
                <a:spcPts val="0"/>
              </a:spcBef>
              <a:spcAft>
                <a:spcPts val="0"/>
              </a:spcAft>
              <a:buNone/>
            </a:pPr>
            <a:r>
              <a:rPr lang="en" sz="1600"/>
              <a:t>UFS Application – Medium Range Weather (MRW), Subseasonal-to-Seasonal (S2S) and SFS Applications </a:t>
            </a:r>
            <a:r>
              <a:rPr b="1" lang="en" sz="1600"/>
              <a:t>(A&amp;B Ballroom)</a:t>
            </a:r>
            <a:endParaRPr b="1" sz="1600"/>
          </a:p>
          <a:p>
            <a:pPr indent="0" lvl="0" marL="0" rtl="0" algn="l">
              <a:spcBef>
                <a:spcPts val="0"/>
              </a:spcBef>
              <a:spcAft>
                <a:spcPts val="0"/>
              </a:spcAft>
              <a:buNone/>
            </a:pPr>
            <a:r>
              <a:rPr lang="en" sz="1600"/>
              <a:t>Cross-Cutting – System Architecture </a:t>
            </a:r>
            <a:r>
              <a:rPr b="1" lang="en" sz="1600"/>
              <a:t>(Theatre)</a:t>
            </a:r>
            <a:endParaRPr b="1" sz="1600"/>
          </a:p>
          <a:p>
            <a:pPr indent="0" lvl="0" marL="0" rtl="0" algn="l">
              <a:spcBef>
                <a:spcPts val="0"/>
              </a:spcBef>
              <a:spcAft>
                <a:spcPts val="0"/>
              </a:spcAft>
              <a:buNone/>
            </a:pPr>
            <a:r>
              <a:rPr lang="en" sz="1600"/>
              <a:t>Advancing UFS Applications – Air Quality </a:t>
            </a:r>
            <a:r>
              <a:rPr b="1" lang="en" sz="1600"/>
              <a:t>(Senate Chamber)</a:t>
            </a:r>
            <a:endParaRPr b="1" sz="1600"/>
          </a:p>
          <a:p>
            <a:pPr indent="0" lvl="0" marL="0" rtl="0" algn="l">
              <a:spcBef>
                <a:spcPts val="0"/>
              </a:spcBef>
              <a:spcAft>
                <a:spcPts val="0"/>
              </a:spcAft>
              <a:buNone/>
            </a:pPr>
            <a:r>
              <a:rPr lang="en" sz="1600"/>
              <a:t>11:00  AM – 11:15 AM – Break    </a:t>
            </a:r>
            <a:endParaRPr sz="1600"/>
          </a:p>
          <a:p>
            <a:pPr indent="0" lvl="0" marL="0" rtl="0" algn="l">
              <a:spcBef>
                <a:spcPts val="0"/>
              </a:spcBef>
              <a:spcAft>
                <a:spcPts val="0"/>
              </a:spcAft>
              <a:buNone/>
            </a:pPr>
            <a:r>
              <a:rPr lang="en" sz="1600"/>
              <a:t>11:15 AM - Virtual Poster Slam begins concurrently with In-Person Poster Session</a:t>
            </a:r>
            <a:endParaRPr sz="1600"/>
          </a:p>
          <a:p>
            <a:pPr indent="0" lvl="0" marL="0" rtl="0" algn="l">
              <a:spcBef>
                <a:spcPts val="0"/>
              </a:spcBef>
              <a:spcAft>
                <a:spcPts val="0"/>
              </a:spcAft>
              <a:buNone/>
            </a:pPr>
            <a:r>
              <a:rPr lang="en" sz="1600"/>
              <a:t>11:15 AM – 12:00 PM – In-Person Poster Session (can continue into </a:t>
            </a:r>
            <a:r>
              <a:rPr lang="en" sz="1600"/>
              <a:t>lunch</a:t>
            </a:r>
            <a:r>
              <a:rPr lang="en" sz="1600"/>
              <a:t>)</a:t>
            </a:r>
            <a:endParaRPr sz="1600"/>
          </a:p>
          <a:p>
            <a:pPr indent="0" lvl="0" marL="0" rtl="0" algn="l">
              <a:spcBef>
                <a:spcPts val="0"/>
              </a:spcBef>
              <a:spcAft>
                <a:spcPts val="0"/>
              </a:spcAft>
              <a:buNone/>
            </a:pPr>
            <a:r>
              <a:rPr lang="en" sz="1600"/>
              <a:t>12:00 PM – 1:00 PM - Lunch</a:t>
            </a:r>
            <a:endParaRPr sz="1600"/>
          </a:p>
        </p:txBody>
      </p:sp>
      <p:sp>
        <p:nvSpPr>
          <p:cNvPr id="239" name="Google Shape;239;g2e9f36ad780_0_16"/>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Wednesday</a:t>
            </a:r>
            <a:r>
              <a:rPr lang="en" sz="2240"/>
              <a:t>, July 24th </a:t>
            </a:r>
            <a:endParaRPr sz="2240"/>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e9f36ad780_0_24"/>
          <p:cNvSpPr txBox="1"/>
          <p:nvPr>
            <p:ph idx="1" type="body"/>
          </p:nvPr>
        </p:nvSpPr>
        <p:spPr>
          <a:xfrm>
            <a:off x="244800" y="1408000"/>
            <a:ext cx="8899200" cy="3299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600">
                <a:solidFill>
                  <a:srgbClr val="595959"/>
                </a:solidFill>
              </a:rPr>
              <a:t>1:15 PM – 3:30 PM – </a:t>
            </a:r>
            <a:r>
              <a:rPr lang="en" sz="1600">
                <a:solidFill>
                  <a:srgbClr val="595959"/>
                </a:solidFill>
              </a:rPr>
              <a:t>Parallel Sessions with Q&amp;A</a:t>
            </a:r>
            <a:endParaRPr sz="1600">
              <a:solidFill>
                <a:srgbClr val="595959"/>
              </a:solidFill>
            </a:endParaRPr>
          </a:p>
          <a:p>
            <a:pPr indent="-330200" lvl="0" marL="457200" rtl="0" algn="l">
              <a:spcBef>
                <a:spcPts val="0"/>
              </a:spcBef>
              <a:spcAft>
                <a:spcPts val="0"/>
              </a:spcAft>
              <a:buSzPts val="1600"/>
              <a:buChar char="●"/>
            </a:pPr>
            <a:r>
              <a:rPr b="1" lang="en" sz="1600"/>
              <a:t>(A&amp;B Ballroom) </a:t>
            </a:r>
            <a:r>
              <a:rPr lang="en" sz="1600"/>
              <a:t>– </a:t>
            </a:r>
            <a:r>
              <a:rPr lang="en" sz="1600">
                <a:solidFill>
                  <a:srgbClr val="595959"/>
                </a:solidFill>
                <a:highlight>
                  <a:srgbClr val="FFFFFF"/>
                </a:highlight>
              </a:rPr>
              <a:t>UFS Application – Hurricane Analysis and Forecast System (HAFS)</a:t>
            </a:r>
            <a:r>
              <a:rPr lang="en" sz="1600">
                <a:solidFill>
                  <a:srgbClr val="595959"/>
                </a:solidFill>
              </a:rPr>
              <a:t> </a:t>
            </a:r>
            <a:endParaRPr b="1" sz="1600">
              <a:solidFill>
                <a:srgbClr val="595959"/>
              </a:solidFill>
            </a:endParaRPr>
          </a:p>
          <a:p>
            <a:pPr indent="-330200" lvl="0" marL="457200" rtl="0" algn="l">
              <a:spcBef>
                <a:spcPts val="0"/>
              </a:spcBef>
              <a:spcAft>
                <a:spcPts val="0"/>
              </a:spcAft>
              <a:buSzPts val="1600"/>
              <a:buChar char="●"/>
            </a:pPr>
            <a:r>
              <a:rPr b="1" lang="en" sz="1600"/>
              <a:t>(Theatre) </a:t>
            </a:r>
            <a:r>
              <a:rPr lang="en" sz="1600"/>
              <a:t>– </a:t>
            </a:r>
            <a:r>
              <a:rPr lang="en" sz="1600">
                <a:solidFill>
                  <a:srgbClr val="595959"/>
                </a:solidFill>
                <a:highlight>
                  <a:srgbClr val="FFFFFF"/>
                </a:highlight>
              </a:rPr>
              <a:t>Advancing UFS Applications – Coastal, Marine, and Space Weather</a:t>
            </a:r>
            <a:r>
              <a:rPr lang="en" sz="1600">
                <a:solidFill>
                  <a:srgbClr val="595959"/>
                </a:solidFill>
              </a:rPr>
              <a:t> </a:t>
            </a:r>
            <a:endParaRPr b="1" sz="1600">
              <a:solidFill>
                <a:srgbClr val="595959"/>
              </a:solidFill>
            </a:endParaRPr>
          </a:p>
          <a:p>
            <a:pPr indent="-330200" lvl="0" marL="457200" rtl="0" algn="l">
              <a:spcBef>
                <a:spcPts val="0"/>
              </a:spcBef>
              <a:spcAft>
                <a:spcPts val="0"/>
              </a:spcAft>
              <a:buSzPts val="1600"/>
              <a:buChar char="●"/>
            </a:pPr>
            <a:r>
              <a:rPr b="1" lang="en" sz="1600"/>
              <a:t>(Senate Chamber) </a:t>
            </a:r>
            <a:r>
              <a:rPr lang="en" sz="1600"/>
              <a:t>– </a:t>
            </a:r>
            <a:r>
              <a:rPr lang="en" sz="1600">
                <a:solidFill>
                  <a:srgbClr val="595959"/>
                </a:solidFill>
                <a:highlight>
                  <a:srgbClr val="FFFFFF"/>
                </a:highlight>
              </a:rPr>
              <a:t>Cross-Cutting – Physics, Verification &amp; Validation, Followed by Cross-Cutting – Dynamics and Nesting</a:t>
            </a:r>
            <a:r>
              <a:rPr lang="en" sz="1600">
                <a:solidFill>
                  <a:srgbClr val="595959"/>
                </a:solidFill>
              </a:rPr>
              <a:t> </a:t>
            </a:r>
            <a:endParaRPr b="1" sz="1600">
              <a:solidFill>
                <a:srgbClr val="595959"/>
              </a:solidFill>
              <a:highlight>
                <a:srgbClr val="FFFFFF"/>
              </a:highlight>
            </a:endParaRPr>
          </a:p>
          <a:p>
            <a:pPr indent="0" lvl="0" marL="0" rtl="0" algn="l">
              <a:spcBef>
                <a:spcPts val="0"/>
              </a:spcBef>
              <a:spcAft>
                <a:spcPts val="0"/>
              </a:spcAft>
              <a:buNone/>
            </a:pPr>
            <a:r>
              <a:rPr lang="en" sz="1600">
                <a:solidFill>
                  <a:srgbClr val="595959"/>
                </a:solidFill>
                <a:highlight>
                  <a:srgbClr val="FFFFFF"/>
                </a:highlight>
              </a:rPr>
              <a:t>3:30 PM – 3:45 PM </a:t>
            </a:r>
            <a:r>
              <a:rPr lang="en" sz="1600"/>
              <a:t>–</a:t>
            </a:r>
            <a:r>
              <a:rPr lang="en" sz="1600">
                <a:solidFill>
                  <a:srgbClr val="595959"/>
                </a:solidFill>
                <a:highlight>
                  <a:srgbClr val="FFFFFF"/>
                </a:highlight>
              </a:rPr>
              <a:t> Break</a:t>
            </a:r>
            <a:endParaRPr sz="1600">
              <a:solidFill>
                <a:srgbClr val="595959"/>
              </a:solidFill>
              <a:highlight>
                <a:srgbClr val="FFFFFF"/>
              </a:highlight>
            </a:endParaRPr>
          </a:p>
          <a:p>
            <a:pPr indent="0" lvl="0" marL="0" rtl="0" algn="l">
              <a:spcBef>
                <a:spcPts val="0"/>
              </a:spcBef>
              <a:spcAft>
                <a:spcPts val="0"/>
              </a:spcAft>
              <a:buNone/>
            </a:pPr>
            <a:r>
              <a:rPr lang="en" sz="1600">
                <a:solidFill>
                  <a:srgbClr val="595959"/>
                </a:solidFill>
              </a:rPr>
              <a:t>3:45 PM – 4:15 PM </a:t>
            </a:r>
            <a:r>
              <a:rPr lang="en" sz="1600"/>
              <a:t>–</a:t>
            </a:r>
            <a:r>
              <a:rPr lang="en" sz="1600">
                <a:solidFill>
                  <a:srgbClr val="595959"/>
                </a:solidFill>
              </a:rPr>
              <a:t>  </a:t>
            </a:r>
            <a:r>
              <a:rPr lang="en" sz="1600">
                <a:solidFill>
                  <a:srgbClr val="595959"/>
                </a:solidFill>
                <a:highlight>
                  <a:srgbClr val="FFFFFF"/>
                </a:highlight>
              </a:rPr>
              <a:t>A Social Science Approach to Unified Community Modeling</a:t>
            </a:r>
            <a:endParaRPr sz="1600">
              <a:solidFill>
                <a:srgbClr val="595959"/>
              </a:solidFill>
            </a:endParaRPr>
          </a:p>
          <a:p>
            <a:pPr indent="0" lvl="0" marL="0" rtl="0" algn="l">
              <a:spcBef>
                <a:spcPts val="0"/>
              </a:spcBef>
              <a:spcAft>
                <a:spcPts val="0"/>
              </a:spcAft>
              <a:buNone/>
            </a:pPr>
            <a:r>
              <a:rPr lang="en" sz="1600">
                <a:solidFill>
                  <a:srgbClr val="595959"/>
                </a:solidFill>
              </a:rPr>
              <a:t>4:15 PM – 4:45 PM </a:t>
            </a:r>
            <a:r>
              <a:rPr lang="en" sz="1600"/>
              <a:t>–</a:t>
            </a:r>
            <a:r>
              <a:rPr lang="en" sz="1600">
                <a:solidFill>
                  <a:srgbClr val="595959"/>
                </a:solidFill>
              </a:rPr>
              <a:t> </a:t>
            </a:r>
            <a:r>
              <a:rPr lang="en" sz="1600">
                <a:solidFill>
                  <a:srgbClr val="595959"/>
                </a:solidFill>
                <a:highlight>
                  <a:srgbClr val="FFFFFF"/>
                </a:highlight>
              </a:rPr>
              <a:t>Status Update on MPAS from Across Organizations &amp; Moderated Discussion </a:t>
            </a:r>
            <a:endParaRPr sz="1600">
              <a:solidFill>
                <a:srgbClr val="595959"/>
              </a:solidFill>
              <a:highlight>
                <a:srgbClr val="FFFFFF"/>
              </a:highlight>
            </a:endParaRPr>
          </a:p>
          <a:p>
            <a:pPr indent="0" lvl="0" marL="0" rtl="0" algn="l">
              <a:spcBef>
                <a:spcPts val="0"/>
              </a:spcBef>
              <a:spcAft>
                <a:spcPts val="0"/>
              </a:spcAft>
              <a:buNone/>
            </a:pPr>
            <a:r>
              <a:rPr lang="en" sz="1600">
                <a:solidFill>
                  <a:srgbClr val="595959"/>
                </a:solidFill>
                <a:highlight>
                  <a:srgbClr val="FFFFFF"/>
                </a:highlight>
              </a:rPr>
              <a:t>5:15 PM – 5:45 PM </a:t>
            </a:r>
            <a:r>
              <a:rPr lang="en" sz="1600">
                <a:highlight>
                  <a:srgbClr val="FFFFFF"/>
                </a:highlight>
              </a:rPr>
              <a:t>–</a:t>
            </a:r>
            <a:r>
              <a:rPr lang="en" sz="1600">
                <a:solidFill>
                  <a:srgbClr val="595959"/>
                </a:solidFill>
                <a:highlight>
                  <a:srgbClr val="FFFFFF"/>
                </a:highlight>
              </a:rPr>
              <a:t> Future Plan for Weather and Climate Modeling (GFS, GEFS, S2S, SFS)</a:t>
            </a:r>
            <a:endParaRPr sz="1600">
              <a:solidFill>
                <a:srgbClr val="595959"/>
              </a:solidFill>
              <a:highlight>
                <a:srgbClr val="FFFFFF"/>
              </a:highlight>
            </a:endParaRPr>
          </a:p>
          <a:p>
            <a:pPr indent="0" lvl="0" marL="0" rtl="0" algn="l">
              <a:spcBef>
                <a:spcPts val="0"/>
              </a:spcBef>
              <a:spcAft>
                <a:spcPts val="0"/>
              </a:spcAft>
              <a:buNone/>
            </a:pPr>
            <a:r>
              <a:rPr lang="en" sz="1600">
                <a:solidFill>
                  <a:srgbClr val="595959"/>
                </a:solidFill>
                <a:highlight>
                  <a:srgbClr val="FFFFFF"/>
                </a:highlight>
              </a:rPr>
              <a:t>5:45 PM – Adjourn </a:t>
            </a:r>
            <a:endParaRPr sz="1600">
              <a:solidFill>
                <a:srgbClr val="595959"/>
              </a:solidFill>
            </a:endParaRPr>
          </a:p>
        </p:txBody>
      </p:sp>
      <p:sp>
        <p:nvSpPr>
          <p:cNvPr id="245" name="Google Shape;245;g2e9f36ad780_0_24"/>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Wednesday, July 24th </a:t>
            </a:r>
            <a:endParaRPr sz="2240"/>
          </a:p>
          <a:p>
            <a:pPr indent="0" lvl="0" marL="0" rtl="0" algn="l">
              <a:lnSpc>
                <a:spcPct val="100000"/>
              </a:lnSpc>
              <a:spcBef>
                <a:spcPts val="0"/>
              </a:spcBef>
              <a:spcAft>
                <a:spcPts val="0"/>
              </a:spcAft>
              <a:buSzPct val="116070"/>
              <a:buNone/>
            </a:pPr>
            <a:r>
              <a:t/>
            </a:r>
            <a:endParaRPr sz="224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g2e9f36ad780_0_34"/>
          <p:cNvPicPr preferRelativeResize="0"/>
          <p:nvPr/>
        </p:nvPicPr>
        <p:blipFill rotWithShape="1">
          <a:blip r:embed="rId3">
            <a:alphaModFix/>
          </a:blip>
          <a:srcRect b="0" l="0" r="0" t="0"/>
          <a:stretch/>
        </p:blipFill>
        <p:spPr>
          <a:xfrm>
            <a:off x="7646500" y="2190975"/>
            <a:ext cx="1255525" cy="1224775"/>
          </a:xfrm>
          <a:prstGeom prst="rect">
            <a:avLst/>
          </a:prstGeom>
          <a:noFill/>
          <a:ln>
            <a:noFill/>
          </a:ln>
        </p:spPr>
      </p:pic>
      <p:sp>
        <p:nvSpPr>
          <p:cNvPr id="251" name="Google Shape;251;g2e9f36ad780_0_34"/>
          <p:cNvSpPr txBox="1"/>
          <p:nvPr>
            <p:ph idx="1" type="body"/>
          </p:nvPr>
        </p:nvSpPr>
        <p:spPr>
          <a:xfrm>
            <a:off x="183875" y="1636600"/>
            <a:ext cx="5913900" cy="1949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0"/>
              </a:spcAft>
              <a:buNone/>
            </a:pPr>
            <a:r>
              <a:rPr b="1" lang="en" sz="1800"/>
              <a:t>Connect with us on Slack, X,  and Instagram with #UIFCW24 </a:t>
            </a:r>
            <a:endParaRPr b="1" sz="1800"/>
          </a:p>
          <a:p>
            <a:pPr indent="0" lvl="0" marL="0" rtl="0" algn="l">
              <a:lnSpc>
                <a:spcPct val="105000"/>
              </a:lnSpc>
              <a:spcBef>
                <a:spcPts val="0"/>
              </a:spcBef>
              <a:spcAft>
                <a:spcPts val="0"/>
              </a:spcAft>
              <a:buNone/>
            </a:pPr>
            <a:r>
              <a:t/>
            </a:r>
            <a:endParaRPr b="1" sz="1800"/>
          </a:p>
          <a:p>
            <a:pPr indent="0" lvl="0" marL="0" rtl="0" algn="l">
              <a:spcBef>
                <a:spcPts val="0"/>
              </a:spcBef>
              <a:spcAft>
                <a:spcPts val="0"/>
              </a:spcAft>
              <a:buNone/>
            </a:pPr>
            <a:r>
              <a:rPr lang="en" sz="1800" u="sng">
                <a:solidFill>
                  <a:srgbClr val="1155CC"/>
                </a:solidFill>
                <a:hlinkClick r:id="rId4">
                  <a:extLst>
                    <a:ext uri="{A12FA001-AC4F-418D-AE19-62706E023703}">
                      <ahyp:hlinkClr val="tx"/>
                    </a:ext>
                  </a:extLst>
                </a:hlinkClick>
              </a:rPr>
              <a:t>UIFCW24 Slack workspace</a:t>
            </a:r>
            <a:endParaRPr b="1" sz="1800"/>
          </a:p>
          <a:p>
            <a:pPr indent="0" lvl="0" marL="0" rtl="0" algn="l">
              <a:lnSpc>
                <a:spcPct val="105000"/>
              </a:lnSpc>
              <a:spcBef>
                <a:spcPts val="1000"/>
              </a:spcBef>
              <a:spcAft>
                <a:spcPts val="0"/>
              </a:spcAft>
              <a:buSzPts val="1300"/>
              <a:buNone/>
            </a:pPr>
            <a:r>
              <a:rPr b="1" lang="en" sz="1800"/>
              <a:t>X (Twitter): @NOAAEPIC  </a:t>
            </a:r>
            <a:endParaRPr b="1" sz="1800"/>
          </a:p>
          <a:p>
            <a:pPr indent="0" lvl="0" marL="0" rtl="0" algn="l">
              <a:lnSpc>
                <a:spcPct val="105000"/>
              </a:lnSpc>
              <a:spcBef>
                <a:spcPts val="0"/>
              </a:spcBef>
              <a:spcAft>
                <a:spcPts val="0"/>
              </a:spcAft>
              <a:buSzPts val="1300"/>
              <a:buNone/>
            </a:pPr>
            <a:r>
              <a:rPr b="1" lang="en" sz="1800"/>
              <a:t>Instagram: @NOAAEPIC</a:t>
            </a:r>
            <a:endParaRPr sz="1800"/>
          </a:p>
        </p:txBody>
      </p:sp>
      <p:sp>
        <p:nvSpPr>
          <p:cNvPr id="252" name="Google Shape;252;g2e9f36ad780_0_34"/>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Connect With Us!</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53" name="Google Shape;253;g2e9f36ad780_0_34"/>
          <p:cNvPicPr preferRelativeResize="0"/>
          <p:nvPr/>
        </p:nvPicPr>
        <p:blipFill rotWithShape="1">
          <a:blip r:embed="rId5">
            <a:alphaModFix/>
          </a:blip>
          <a:srcRect b="0" l="0" r="0" t="0"/>
          <a:stretch/>
        </p:blipFill>
        <p:spPr>
          <a:xfrm>
            <a:off x="6226150" y="974950"/>
            <a:ext cx="1420351" cy="1420351"/>
          </a:xfrm>
          <a:prstGeom prst="rect">
            <a:avLst/>
          </a:prstGeom>
          <a:noFill/>
          <a:ln>
            <a:noFill/>
          </a:ln>
        </p:spPr>
      </p:pic>
      <p:sp>
        <p:nvSpPr>
          <p:cNvPr id="254" name="Google Shape;254;g2e9f36ad780_0_34"/>
          <p:cNvSpPr txBox="1"/>
          <p:nvPr/>
        </p:nvSpPr>
        <p:spPr>
          <a:xfrm>
            <a:off x="1627500" y="3645400"/>
            <a:ext cx="4755300" cy="9501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0000"/>
              </a:buClr>
              <a:buSzPts val="1018"/>
              <a:buFont typeface="Arial"/>
              <a:buNone/>
            </a:pPr>
            <a:r>
              <a:rPr b="1" i="0" lang="en" sz="3322" u="none" cap="none" strike="noStrike">
                <a:solidFill>
                  <a:srgbClr val="1A1A1A"/>
                </a:solidFill>
                <a:latin typeface="Lato"/>
                <a:ea typeface="Lato"/>
                <a:cs typeface="Lato"/>
                <a:sym typeface="Lato"/>
              </a:rPr>
              <a:t>Wi-Fi:</a:t>
            </a:r>
            <a:r>
              <a:rPr b="1" i="0" lang="en" sz="2800" u="none" cap="none" strike="noStrike">
                <a:solidFill>
                  <a:srgbClr val="1A1A1A"/>
                </a:solidFill>
                <a:latin typeface="Lato"/>
                <a:ea typeface="Lato"/>
                <a:cs typeface="Lato"/>
                <a:sym typeface="Lato"/>
              </a:rPr>
              <a:t>  </a:t>
            </a:r>
            <a:r>
              <a:rPr b="1" lang="en" sz="2800">
                <a:solidFill>
                  <a:srgbClr val="1A1A1A"/>
                </a:solidFill>
                <a:latin typeface="Lato"/>
                <a:ea typeface="Lato"/>
                <a:cs typeface="Lato"/>
                <a:sym typeface="Lato"/>
              </a:rPr>
              <a:t>  </a:t>
            </a:r>
            <a:r>
              <a:rPr b="1" lang="en" sz="2800">
                <a:solidFill>
                  <a:srgbClr val="1C3678"/>
                </a:solidFill>
                <a:latin typeface="Lato"/>
                <a:ea typeface="Lato"/>
                <a:cs typeface="Lato"/>
                <a:sym typeface="Lato"/>
              </a:rPr>
              <a:t>NOAA_GUEST</a:t>
            </a:r>
            <a:r>
              <a:rPr lang="en" sz="2800">
                <a:solidFill>
                  <a:srgbClr val="1C3678"/>
                </a:solidFill>
                <a:latin typeface="Lato"/>
                <a:ea typeface="Lato"/>
                <a:cs typeface="Lato"/>
                <a:sym typeface="Lato"/>
              </a:rPr>
              <a:t> </a:t>
            </a:r>
            <a:endParaRPr b="1" i="0" sz="2800" u="none" cap="none" strike="noStrike">
              <a:solidFill>
                <a:srgbClr val="1C3678"/>
              </a:solidFill>
              <a:latin typeface="Lato"/>
              <a:ea typeface="Lato"/>
              <a:cs typeface="Lato"/>
              <a:sym typeface="Lato"/>
            </a:endParaRPr>
          </a:p>
          <a:p>
            <a:pPr indent="0" lvl="0" marL="0" marR="0" rtl="0" algn="l">
              <a:lnSpc>
                <a:spcPct val="90000"/>
              </a:lnSpc>
              <a:spcBef>
                <a:spcPts val="0"/>
              </a:spcBef>
              <a:spcAft>
                <a:spcPts val="0"/>
              </a:spcAft>
              <a:buClr>
                <a:srgbClr val="000000"/>
              </a:buClr>
              <a:buSzPts val="1018"/>
              <a:buFont typeface="Arial"/>
              <a:buNone/>
            </a:pPr>
            <a:r>
              <a:rPr b="1" lang="en" sz="3322">
                <a:solidFill>
                  <a:srgbClr val="1A1A1A"/>
                </a:solidFill>
                <a:latin typeface="Lato"/>
                <a:ea typeface="Lato"/>
                <a:cs typeface="Lato"/>
                <a:sym typeface="Lato"/>
              </a:rPr>
              <a:t>Password:   </a:t>
            </a:r>
            <a:r>
              <a:rPr b="1" lang="en" sz="3000">
                <a:solidFill>
                  <a:srgbClr val="1C3678"/>
                </a:solidFill>
                <a:latin typeface="Roboto"/>
                <a:ea typeface="Roboto"/>
                <a:cs typeface="Roboto"/>
                <a:sym typeface="Roboto"/>
              </a:rPr>
              <a:t>NoAa@J$Uz4</a:t>
            </a:r>
            <a:endParaRPr b="1" sz="3000">
              <a:solidFill>
                <a:srgbClr val="1C3678"/>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ed9890906b_0_108"/>
          <p:cNvSpPr txBox="1"/>
          <p:nvPr>
            <p:ph type="title"/>
          </p:nvPr>
        </p:nvSpPr>
        <p:spPr>
          <a:xfrm>
            <a:off x="497400" y="617950"/>
            <a:ext cx="26658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Event Guide</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60" name="Google Shape;260;g2ed9890906b_0_108"/>
          <p:cNvPicPr preferRelativeResize="0"/>
          <p:nvPr/>
        </p:nvPicPr>
        <p:blipFill>
          <a:blip r:embed="rId3">
            <a:alphaModFix/>
          </a:blip>
          <a:stretch>
            <a:fillRect/>
          </a:stretch>
        </p:blipFill>
        <p:spPr>
          <a:xfrm>
            <a:off x="262300" y="1427475"/>
            <a:ext cx="3404825" cy="3404825"/>
          </a:xfrm>
          <a:prstGeom prst="rect">
            <a:avLst/>
          </a:prstGeom>
          <a:noFill/>
          <a:ln>
            <a:noFill/>
          </a:ln>
        </p:spPr>
      </p:pic>
      <p:sp>
        <p:nvSpPr>
          <p:cNvPr id="261" name="Google Shape;261;g2ed9890906b_0_108"/>
          <p:cNvSpPr txBox="1"/>
          <p:nvPr>
            <p:ph type="title"/>
          </p:nvPr>
        </p:nvSpPr>
        <p:spPr>
          <a:xfrm>
            <a:off x="5450400" y="617950"/>
            <a:ext cx="26658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Slack Space</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62" name="Google Shape;262;g2ed9890906b_0_108"/>
          <p:cNvPicPr preferRelativeResize="0"/>
          <p:nvPr/>
        </p:nvPicPr>
        <p:blipFill>
          <a:blip r:embed="rId4">
            <a:alphaModFix/>
          </a:blip>
          <a:stretch>
            <a:fillRect/>
          </a:stretch>
        </p:blipFill>
        <p:spPr>
          <a:xfrm>
            <a:off x="5125612" y="1472201"/>
            <a:ext cx="3315375" cy="3315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6" name="Shape 266"/>
        <p:cNvGrpSpPr/>
        <p:nvPr/>
      </p:nvGrpSpPr>
      <p:grpSpPr>
        <a:xfrm>
          <a:off x="0" y="0"/>
          <a:ext cx="0" cy="0"/>
          <a:chOff x="0" y="0"/>
          <a:chExt cx="0" cy="0"/>
        </a:xfrm>
      </p:grpSpPr>
      <p:sp>
        <p:nvSpPr>
          <p:cNvPr id="267" name="Google Shape;267;g2e9f36ad780_0_4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Event Guide</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sp>
        <p:nvSpPr>
          <p:cNvPr id="268" name="Google Shape;268;g2e9f36ad780_0_40"/>
          <p:cNvSpPr txBox="1"/>
          <p:nvPr>
            <p:ph type="title"/>
          </p:nvPr>
        </p:nvSpPr>
        <p:spPr>
          <a:xfrm>
            <a:off x="3454950" y="2684325"/>
            <a:ext cx="2234100" cy="5352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6071"/>
              <a:buNone/>
            </a:pPr>
            <a:r>
              <a:rPr lang="en" sz="2240"/>
              <a:t>[QR Code]</a:t>
            </a:r>
            <a:endParaRPr sz="2240"/>
          </a:p>
          <a:p>
            <a:pPr indent="0" lvl="0" marL="0" rtl="0" algn="ctr">
              <a:lnSpc>
                <a:spcPct val="100000"/>
              </a:lnSpc>
              <a:spcBef>
                <a:spcPts val="0"/>
              </a:spcBef>
              <a:spcAft>
                <a:spcPts val="0"/>
              </a:spcAft>
              <a:buSzPct val="116071"/>
              <a:buNone/>
            </a:pPr>
            <a:r>
              <a:t/>
            </a:r>
            <a:endParaRPr sz="2240"/>
          </a:p>
          <a:p>
            <a:pPr indent="0" lvl="0" marL="0" rtl="0" algn="ctr">
              <a:lnSpc>
                <a:spcPct val="100000"/>
              </a:lnSpc>
              <a:spcBef>
                <a:spcPts val="0"/>
              </a:spcBef>
              <a:spcAft>
                <a:spcPts val="0"/>
              </a:spcAft>
              <a:buSzPct val="116071"/>
              <a:buNone/>
            </a:pPr>
            <a:r>
              <a:t/>
            </a:r>
            <a:endParaRPr sz="2240"/>
          </a:p>
        </p:txBody>
      </p:sp>
      <p:pic>
        <p:nvPicPr>
          <p:cNvPr id="269" name="Google Shape;269;g2e9f36ad780_0_40"/>
          <p:cNvPicPr preferRelativeResize="0"/>
          <p:nvPr/>
        </p:nvPicPr>
        <p:blipFill>
          <a:blip r:embed="rId3">
            <a:alphaModFix/>
          </a:blip>
          <a:stretch>
            <a:fillRect/>
          </a:stretch>
        </p:blipFill>
        <p:spPr>
          <a:xfrm>
            <a:off x="2604900" y="1240725"/>
            <a:ext cx="3727200" cy="372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