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1" r:id="rId4"/>
  </p:sldMasterIdLst>
  <p:notesMasterIdLst>
    <p:notesMasterId r:id="rId5"/>
  </p:notesMasterIdLst>
  <p:sldIdLst>
    <p:sldId id="256" r:id="rId6"/>
    <p:sldId id="257" r:id="rId7"/>
    <p:sldId id="258" r:id="rId8"/>
    <p:sldId id="259" r:id="rId9"/>
    <p:sldId id="260" r:id="rId10"/>
    <p:sldId id="261" r:id="rId11"/>
    <p:sldId id="262" r:id="rId12"/>
  </p:sldIdLst>
  <p:sldSz cy="5143500" cx="9144000"/>
  <p:notesSz cx="6858000" cy="9144000"/>
  <p:embeddedFontLst>
    <p:embeddedFont>
      <p:font typeface="Raleway"/>
      <p:regular r:id="rId13"/>
      <p:bold r:id="rId14"/>
      <p:italic r:id="rId15"/>
      <p:boldItalic r:id="rId16"/>
    </p:embeddedFont>
    <p:embeddedFont>
      <p:font typeface="Raleway SemiBold"/>
      <p:regular r:id="rId17"/>
      <p:bold r:id="rId18"/>
      <p:italic r:id="rId19"/>
      <p:boldItalic r:id="rId20"/>
    </p:embeddedFont>
    <p:embeddedFont>
      <p:font typeface="Roboto"/>
      <p:regular r:id="rId21"/>
      <p:bold r:id="rId22"/>
      <p:italic r:id="rId23"/>
      <p:boldItalic r:id="rId24"/>
    </p:embeddedFont>
    <p:embeddedFont>
      <p:font typeface="Lato"/>
      <p:regular r:id="rId25"/>
      <p:bold r:id="rId26"/>
      <p:italic r:id="rId27"/>
      <p:boldItalic r:id="rId28"/>
    </p:embeddedFont>
    <p:embeddedFont>
      <p:font typeface="Open Sans"/>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3" roundtripDataSignature="AMtx7mjQImzb+U1YgUfiJqEl7WuQrnKi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alewaySemiBold-boldItalic.fntdata"/><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Lato-bold.fntdata"/><Relationship Id="rId25" Type="http://schemas.openxmlformats.org/officeDocument/2006/relationships/font" Target="fonts/Lato-regular.fntdata"/><Relationship Id="rId28" Type="http://schemas.openxmlformats.org/officeDocument/2006/relationships/font" Target="fonts/Lato-boldItalic.fntdata"/><Relationship Id="rId27" Type="http://schemas.openxmlformats.org/officeDocument/2006/relationships/font" Target="fonts/Lato-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italic.fntdata"/><Relationship Id="rId30" Type="http://schemas.openxmlformats.org/officeDocument/2006/relationships/font" Target="fonts/OpenSans-bold.fntdata"/><Relationship Id="rId11" Type="http://schemas.openxmlformats.org/officeDocument/2006/relationships/slide" Target="slides/slide6.xml"/><Relationship Id="rId33" Type="http://customschemas.google.com/relationships/presentationmetadata" Target="metadata"/><Relationship Id="rId10" Type="http://schemas.openxmlformats.org/officeDocument/2006/relationships/slide" Target="slides/slide5.xml"/><Relationship Id="rId32" Type="http://schemas.openxmlformats.org/officeDocument/2006/relationships/font" Target="fonts/OpenSans-boldItalic.fntdata"/><Relationship Id="rId13" Type="http://schemas.openxmlformats.org/officeDocument/2006/relationships/font" Target="fonts/Raleway-regular.fntdata"/><Relationship Id="rId12" Type="http://schemas.openxmlformats.org/officeDocument/2006/relationships/slide" Target="slides/slide7.xml"/><Relationship Id="rId15" Type="http://schemas.openxmlformats.org/officeDocument/2006/relationships/font" Target="fonts/Raleway-italic.fntdata"/><Relationship Id="rId14" Type="http://schemas.openxmlformats.org/officeDocument/2006/relationships/font" Target="fonts/Raleway-bold.fntdata"/><Relationship Id="rId17" Type="http://schemas.openxmlformats.org/officeDocument/2006/relationships/font" Target="fonts/RalewaySemiBold-regular.fntdata"/><Relationship Id="rId16" Type="http://schemas.openxmlformats.org/officeDocument/2006/relationships/font" Target="fonts/Raleway-boldItalic.fntdata"/><Relationship Id="rId19" Type="http://schemas.openxmlformats.org/officeDocument/2006/relationships/font" Target="fonts/RalewaySemiBold-italic.fntdata"/><Relationship Id="rId18" Type="http://schemas.openxmlformats.org/officeDocument/2006/relationships/font" Target="fonts/RalewaySemiBo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9" name="Google Shape;20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e9f36ad780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g2e9f36ad780_0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ed2b0acf08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ed2b0acf08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e9f36ad78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6" name="Google Shape;236;g2e9f36ad780_0_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2e9f36ad780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2" name="Google Shape;242;g2e9f36ad780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2ed9b3e1516_0_1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2ed9b3e1516_0_1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e9f36ad780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9" name="Google Shape;259;g2e9f36ad780_0_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9" name="Shape 9"/>
        <p:cNvGrpSpPr/>
        <p:nvPr/>
      </p:nvGrpSpPr>
      <p:grpSpPr>
        <a:xfrm>
          <a:off x="0" y="0"/>
          <a:ext cx="0" cy="0"/>
          <a:chOff x="0" y="0"/>
          <a:chExt cx="0" cy="0"/>
        </a:xfrm>
      </p:grpSpPr>
      <p:sp>
        <p:nvSpPr>
          <p:cNvPr id="10" name="Google Shape;10;p3"/>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145FA6"/>
              </a:highlight>
              <a:latin typeface="Arial"/>
              <a:ea typeface="Arial"/>
              <a:cs typeface="Arial"/>
              <a:sym typeface="Arial"/>
            </a:endParaRPr>
          </a:p>
        </p:txBody>
      </p:sp>
      <p:sp>
        <p:nvSpPr>
          <p:cNvPr id="11" name="Google Shape;11;p3"/>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12" name="Google Shape;12;p3"/>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13" name="Google Shape;13;p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14" name="Google Shape;14;p3"/>
          <p:cNvGrpSpPr/>
          <p:nvPr/>
        </p:nvGrpSpPr>
        <p:grpSpPr>
          <a:xfrm>
            <a:off x="830392" y="1191256"/>
            <a:ext cx="745763" cy="45826"/>
            <a:chOff x="4580561" y="2589004"/>
            <a:chExt cx="1064464" cy="25200"/>
          </a:xfrm>
        </p:grpSpPr>
        <p:sp>
          <p:nvSpPr>
            <p:cNvPr id="15" name="Google Shape;15;p3"/>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3"/>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7" name="Google Shape;17;p3"/>
          <p:cNvPicPr preferRelativeResize="0"/>
          <p:nvPr/>
        </p:nvPicPr>
        <p:blipFill rotWithShape="1">
          <a:blip r:embed="rId2">
            <a:alphaModFix/>
          </a:blip>
          <a:srcRect b="0" l="0" r="0" t="0"/>
          <a:stretch/>
        </p:blipFill>
        <p:spPr>
          <a:xfrm>
            <a:off x="7822187" y="3907287"/>
            <a:ext cx="1167089" cy="798462"/>
          </a:xfrm>
          <a:prstGeom prst="rect">
            <a:avLst/>
          </a:prstGeom>
          <a:noFill/>
          <a:ln>
            <a:noFill/>
          </a:ln>
        </p:spPr>
      </p:pic>
      <p:sp>
        <p:nvSpPr>
          <p:cNvPr id="18" name="Google Shape;18;p3"/>
          <p:cNvSpPr txBox="1"/>
          <p:nvPr/>
        </p:nvSpPr>
        <p:spPr>
          <a:xfrm>
            <a:off x="7142425" y="47498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9" name="Shape 89"/>
        <p:cNvGrpSpPr/>
        <p:nvPr/>
      </p:nvGrpSpPr>
      <p:grpSpPr>
        <a:xfrm>
          <a:off x="0" y="0"/>
          <a:ext cx="0" cy="0"/>
          <a:chOff x="0" y="0"/>
          <a:chExt cx="0" cy="0"/>
        </a:xfrm>
      </p:grpSpPr>
      <p:sp>
        <p:nvSpPr>
          <p:cNvPr id="90" name="Google Shape;90;p12"/>
          <p:cNvSpPr txBox="1"/>
          <p:nvPr>
            <p:ph idx="1" type="body"/>
          </p:nvPr>
        </p:nvSpPr>
        <p:spPr>
          <a:xfrm>
            <a:off x="724950" y="4372551"/>
            <a:ext cx="7697400" cy="4605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300"/>
              <a:buNone/>
              <a:defRPr/>
            </a:lvl1pPr>
          </a:lstStyle>
          <a:p/>
        </p:txBody>
      </p:sp>
      <p:sp>
        <p:nvSpPr>
          <p:cNvPr id="91" name="Google Shape;91;p1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92" name="Google Shape;92;p12"/>
          <p:cNvPicPr preferRelativeResize="0"/>
          <p:nvPr/>
        </p:nvPicPr>
        <p:blipFill rotWithShape="1">
          <a:blip r:embed="rId2">
            <a:alphaModFix/>
          </a:blip>
          <a:srcRect b="0" l="0" r="0" t="0"/>
          <a:stretch/>
        </p:blipFill>
        <p:spPr>
          <a:xfrm>
            <a:off x="7470226" y="97375"/>
            <a:ext cx="1519050" cy="10392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145FA6"/>
        </a:solidFill>
      </p:bgPr>
    </p:bg>
    <p:spTree>
      <p:nvGrpSpPr>
        <p:cNvPr id="93" name="Shape 93"/>
        <p:cNvGrpSpPr/>
        <p:nvPr/>
      </p:nvGrpSpPr>
      <p:grpSpPr>
        <a:xfrm>
          <a:off x="0" y="0"/>
          <a:ext cx="0" cy="0"/>
          <a:chOff x="0" y="0"/>
          <a:chExt cx="0" cy="0"/>
        </a:xfrm>
      </p:grpSpPr>
      <p:grpSp>
        <p:nvGrpSpPr>
          <p:cNvPr id="94" name="Google Shape;94;p13"/>
          <p:cNvGrpSpPr/>
          <p:nvPr/>
        </p:nvGrpSpPr>
        <p:grpSpPr>
          <a:xfrm>
            <a:off x="830392" y="4169130"/>
            <a:ext cx="745763" cy="45826"/>
            <a:chOff x="4580561" y="2589004"/>
            <a:chExt cx="1064464" cy="25200"/>
          </a:xfrm>
        </p:grpSpPr>
        <p:sp>
          <p:nvSpPr>
            <p:cNvPr id="95" name="Google Shape;95;p1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7" name="Google Shape;97;p13"/>
          <p:cNvSpPr txBox="1"/>
          <p:nvPr>
            <p:ph hasCustomPrompt="1" type="title"/>
          </p:nvPr>
        </p:nvSpPr>
        <p:spPr>
          <a:xfrm>
            <a:off x="729450" y="733950"/>
            <a:ext cx="7688400" cy="124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8000"/>
              <a:buNone/>
              <a:defRPr sz="8000">
                <a:solidFill>
                  <a:schemeClr val="lt1"/>
                </a:solidFill>
              </a:defRPr>
            </a:lvl1pPr>
            <a:lvl2pPr lvl="1" algn="l">
              <a:lnSpc>
                <a:spcPct val="100000"/>
              </a:lnSpc>
              <a:spcBef>
                <a:spcPts val="0"/>
              </a:spcBef>
              <a:spcAft>
                <a:spcPts val="0"/>
              </a:spcAft>
              <a:buClr>
                <a:schemeClr val="lt1"/>
              </a:buClr>
              <a:buSzPts val="8000"/>
              <a:buNone/>
              <a:defRPr sz="8000">
                <a:solidFill>
                  <a:schemeClr val="lt1"/>
                </a:solidFill>
              </a:defRPr>
            </a:lvl2pPr>
            <a:lvl3pPr lvl="2" algn="l">
              <a:lnSpc>
                <a:spcPct val="100000"/>
              </a:lnSpc>
              <a:spcBef>
                <a:spcPts val="0"/>
              </a:spcBef>
              <a:spcAft>
                <a:spcPts val="0"/>
              </a:spcAft>
              <a:buClr>
                <a:schemeClr val="lt1"/>
              </a:buClr>
              <a:buSzPts val="8000"/>
              <a:buNone/>
              <a:defRPr sz="8000">
                <a:solidFill>
                  <a:schemeClr val="lt1"/>
                </a:solidFill>
              </a:defRPr>
            </a:lvl3pPr>
            <a:lvl4pPr lvl="3" algn="l">
              <a:lnSpc>
                <a:spcPct val="100000"/>
              </a:lnSpc>
              <a:spcBef>
                <a:spcPts val="0"/>
              </a:spcBef>
              <a:spcAft>
                <a:spcPts val="0"/>
              </a:spcAft>
              <a:buClr>
                <a:schemeClr val="lt1"/>
              </a:buClr>
              <a:buSzPts val="8000"/>
              <a:buNone/>
              <a:defRPr sz="8000">
                <a:solidFill>
                  <a:schemeClr val="lt1"/>
                </a:solidFill>
              </a:defRPr>
            </a:lvl4pPr>
            <a:lvl5pPr lvl="4" algn="l">
              <a:lnSpc>
                <a:spcPct val="100000"/>
              </a:lnSpc>
              <a:spcBef>
                <a:spcPts val="0"/>
              </a:spcBef>
              <a:spcAft>
                <a:spcPts val="0"/>
              </a:spcAft>
              <a:buClr>
                <a:schemeClr val="lt1"/>
              </a:buClr>
              <a:buSzPts val="8000"/>
              <a:buNone/>
              <a:defRPr sz="8000">
                <a:solidFill>
                  <a:schemeClr val="lt1"/>
                </a:solidFill>
              </a:defRPr>
            </a:lvl5pPr>
            <a:lvl6pPr lvl="5" algn="l">
              <a:lnSpc>
                <a:spcPct val="100000"/>
              </a:lnSpc>
              <a:spcBef>
                <a:spcPts val="0"/>
              </a:spcBef>
              <a:spcAft>
                <a:spcPts val="0"/>
              </a:spcAft>
              <a:buClr>
                <a:schemeClr val="lt1"/>
              </a:buClr>
              <a:buSzPts val="8000"/>
              <a:buNone/>
              <a:defRPr sz="8000">
                <a:solidFill>
                  <a:schemeClr val="lt1"/>
                </a:solidFill>
              </a:defRPr>
            </a:lvl6pPr>
            <a:lvl7pPr lvl="6" algn="l">
              <a:lnSpc>
                <a:spcPct val="100000"/>
              </a:lnSpc>
              <a:spcBef>
                <a:spcPts val="0"/>
              </a:spcBef>
              <a:spcAft>
                <a:spcPts val="0"/>
              </a:spcAft>
              <a:buClr>
                <a:schemeClr val="lt1"/>
              </a:buClr>
              <a:buSzPts val="8000"/>
              <a:buNone/>
              <a:defRPr sz="8000">
                <a:solidFill>
                  <a:schemeClr val="lt1"/>
                </a:solidFill>
              </a:defRPr>
            </a:lvl7pPr>
            <a:lvl8pPr lvl="7" algn="l">
              <a:lnSpc>
                <a:spcPct val="100000"/>
              </a:lnSpc>
              <a:spcBef>
                <a:spcPts val="0"/>
              </a:spcBef>
              <a:spcAft>
                <a:spcPts val="0"/>
              </a:spcAft>
              <a:buClr>
                <a:schemeClr val="lt1"/>
              </a:buClr>
              <a:buSzPts val="8000"/>
              <a:buNone/>
              <a:defRPr sz="8000">
                <a:solidFill>
                  <a:schemeClr val="lt1"/>
                </a:solidFill>
              </a:defRPr>
            </a:lvl8pPr>
            <a:lvl9pPr lvl="8"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98" name="Google Shape;98;p13"/>
          <p:cNvSpPr txBox="1"/>
          <p:nvPr>
            <p:ph idx="1" type="body"/>
          </p:nvPr>
        </p:nvSpPr>
        <p:spPr>
          <a:xfrm>
            <a:off x="729450" y="2272888"/>
            <a:ext cx="7688400" cy="15804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Clr>
                <a:schemeClr val="lt1"/>
              </a:buClr>
              <a:buSzPts val="1300"/>
              <a:buChar char="●"/>
              <a:defRPr>
                <a:solidFill>
                  <a:schemeClr val="lt1"/>
                </a:solidFill>
              </a:defRPr>
            </a:lvl1pPr>
            <a:lvl2pPr indent="-298450" lvl="1" marL="914400" algn="l">
              <a:lnSpc>
                <a:spcPct val="115000"/>
              </a:lnSpc>
              <a:spcBef>
                <a:spcPts val="0"/>
              </a:spcBef>
              <a:spcAft>
                <a:spcPts val="0"/>
              </a:spcAft>
              <a:buClr>
                <a:schemeClr val="lt1"/>
              </a:buClr>
              <a:buSzPts val="1100"/>
              <a:buChar char="○"/>
              <a:defRPr>
                <a:solidFill>
                  <a:schemeClr val="lt1"/>
                </a:solidFill>
              </a:defRPr>
            </a:lvl2pPr>
            <a:lvl3pPr indent="-298450" lvl="2" marL="1371600" algn="l">
              <a:lnSpc>
                <a:spcPct val="115000"/>
              </a:lnSpc>
              <a:spcBef>
                <a:spcPts val="0"/>
              </a:spcBef>
              <a:spcAft>
                <a:spcPts val="0"/>
              </a:spcAft>
              <a:buClr>
                <a:schemeClr val="lt1"/>
              </a:buClr>
              <a:buSzPts val="1100"/>
              <a:buChar char="■"/>
              <a:defRPr>
                <a:solidFill>
                  <a:schemeClr val="lt1"/>
                </a:solidFill>
              </a:defRPr>
            </a:lvl3pPr>
            <a:lvl4pPr indent="-298450" lvl="3" marL="1828800" algn="l">
              <a:lnSpc>
                <a:spcPct val="115000"/>
              </a:lnSpc>
              <a:spcBef>
                <a:spcPts val="0"/>
              </a:spcBef>
              <a:spcAft>
                <a:spcPts val="0"/>
              </a:spcAft>
              <a:buClr>
                <a:schemeClr val="lt1"/>
              </a:buClr>
              <a:buSzPts val="1100"/>
              <a:buChar char="●"/>
              <a:defRPr>
                <a:solidFill>
                  <a:schemeClr val="lt1"/>
                </a:solidFill>
              </a:defRPr>
            </a:lvl4pPr>
            <a:lvl5pPr indent="-298450" lvl="4" marL="2286000" algn="l">
              <a:lnSpc>
                <a:spcPct val="115000"/>
              </a:lnSpc>
              <a:spcBef>
                <a:spcPts val="0"/>
              </a:spcBef>
              <a:spcAft>
                <a:spcPts val="0"/>
              </a:spcAft>
              <a:buClr>
                <a:schemeClr val="lt1"/>
              </a:buClr>
              <a:buSzPts val="1100"/>
              <a:buChar char="○"/>
              <a:defRPr>
                <a:solidFill>
                  <a:schemeClr val="lt1"/>
                </a:solidFill>
              </a:defRPr>
            </a:lvl5pPr>
            <a:lvl6pPr indent="-298450" lvl="5" marL="2743200" algn="l">
              <a:lnSpc>
                <a:spcPct val="115000"/>
              </a:lnSpc>
              <a:spcBef>
                <a:spcPts val="0"/>
              </a:spcBef>
              <a:spcAft>
                <a:spcPts val="0"/>
              </a:spcAft>
              <a:buClr>
                <a:schemeClr val="lt1"/>
              </a:buClr>
              <a:buSzPts val="1100"/>
              <a:buChar char="■"/>
              <a:defRPr>
                <a:solidFill>
                  <a:schemeClr val="lt1"/>
                </a:solidFill>
              </a:defRPr>
            </a:lvl6pPr>
            <a:lvl7pPr indent="-298450" lvl="6" marL="3200400" algn="l">
              <a:lnSpc>
                <a:spcPct val="115000"/>
              </a:lnSpc>
              <a:spcBef>
                <a:spcPts val="0"/>
              </a:spcBef>
              <a:spcAft>
                <a:spcPts val="0"/>
              </a:spcAft>
              <a:buClr>
                <a:schemeClr val="lt1"/>
              </a:buClr>
              <a:buSzPts val="1100"/>
              <a:buChar char="●"/>
              <a:defRPr>
                <a:solidFill>
                  <a:schemeClr val="lt1"/>
                </a:solidFill>
              </a:defRPr>
            </a:lvl7pPr>
            <a:lvl8pPr indent="-298450" lvl="7" marL="3657600" algn="l">
              <a:lnSpc>
                <a:spcPct val="115000"/>
              </a:lnSpc>
              <a:spcBef>
                <a:spcPts val="0"/>
              </a:spcBef>
              <a:spcAft>
                <a:spcPts val="0"/>
              </a:spcAft>
              <a:buClr>
                <a:schemeClr val="lt1"/>
              </a:buClr>
              <a:buSzPts val="1100"/>
              <a:buChar char="○"/>
              <a:defRPr>
                <a:solidFill>
                  <a:schemeClr val="lt1"/>
                </a:solidFill>
              </a:defRPr>
            </a:lvl8pPr>
            <a:lvl9pPr indent="-298450" lvl="8" marL="4114800" algn="l">
              <a:lnSpc>
                <a:spcPct val="115000"/>
              </a:lnSpc>
              <a:spcBef>
                <a:spcPts val="0"/>
              </a:spcBef>
              <a:spcAft>
                <a:spcPts val="0"/>
              </a:spcAft>
              <a:buClr>
                <a:schemeClr val="lt1"/>
              </a:buClr>
              <a:buSzPts val="1100"/>
              <a:buChar char="■"/>
              <a:defRPr>
                <a:solidFill>
                  <a:schemeClr val="lt1"/>
                </a:solidFill>
              </a:defRPr>
            </a:lvl9pPr>
          </a:lstStyle>
          <a:p/>
        </p:txBody>
      </p:sp>
      <p:sp>
        <p:nvSpPr>
          <p:cNvPr id="99" name="Google Shape;99;p1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00" name="Google Shape;100;p13"/>
          <p:cNvPicPr preferRelativeResize="0"/>
          <p:nvPr/>
        </p:nvPicPr>
        <p:blipFill rotWithShape="1">
          <a:blip r:embed="rId2">
            <a:alphaModFix/>
          </a:blip>
          <a:srcRect b="0" l="0" r="0" t="0"/>
          <a:stretch/>
        </p:blipFill>
        <p:spPr>
          <a:xfrm>
            <a:off x="7432894" y="3570999"/>
            <a:ext cx="1578500" cy="1079125"/>
          </a:xfrm>
          <a:prstGeom prst="rect">
            <a:avLst/>
          </a:prstGeom>
          <a:noFill/>
          <a:ln>
            <a:noFill/>
          </a:ln>
        </p:spPr>
      </p:pic>
      <p:sp>
        <p:nvSpPr>
          <p:cNvPr id="101" name="Google Shape;101;p13"/>
          <p:cNvSpPr txBox="1"/>
          <p:nvPr/>
        </p:nvSpPr>
        <p:spPr>
          <a:xfrm>
            <a:off x="6746225" y="4698800"/>
            <a:ext cx="2265300" cy="1230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Raleway SemiBold"/>
                <a:ea typeface="Raleway SemiBold"/>
                <a:cs typeface="Raleway SemiBold"/>
                <a:sym typeface="Raleway SemiBold"/>
              </a:rPr>
              <a:t>A UFS Collaboration Powered by</a:t>
            </a:r>
            <a:r>
              <a:rPr b="1" i="0" lang="en" sz="800" u="none" cap="none" strike="noStrike">
                <a:solidFill>
                  <a:srgbClr val="FFFFFF"/>
                </a:solidFill>
                <a:latin typeface="Open Sans"/>
                <a:ea typeface="Open Sans"/>
                <a:cs typeface="Open Sans"/>
                <a:sym typeface="Open Sans"/>
              </a:rPr>
              <a:t> EPIC</a:t>
            </a:r>
            <a:endParaRPr b="1" i="0" sz="800" u="none" cap="none" strike="noStrike">
              <a:solidFill>
                <a:srgbClr val="FFFFFF"/>
              </a:solidFill>
              <a:latin typeface="Open Sans"/>
              <a:ea typeface="Open Sans"/>
              <a:cs typeface="Open Sans"/>
              <a:sym typeface="Open San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02" name="Shape 102"/>
        <p:cNvGrpSpPr/>
        <p:nvPr/>
      </p:nvGrpSpPr>
      <p:grpSpPr>
        <a:xfrm>
          <a:off x="0" y="0"/>
          <a:ext cx="0" cy="0"/>
          <a:chOff x="0" y="0"/>
          <a:chExt cx="0" cy="0"/>
        </a:xfrm>
      </p:grpSpPr>
      <p:sp>
        <p:nvSpPr>
          <p:cNvPr id="103" name="Google Shape;103;p1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04" name="Google Shape;104;p14"/>
          <p:cNvPicPr preferRelativeResize="0"/>
          <p:nvPr/>
        </p:nvPicPr>
        <p:blipFill rotWithShape="1">
          <a:blip r:embed="rId2">
            <a:alphaModFix/>
          </a:blip>
          <a:srcRect b="0" l="0" r="0" t="0"/>
          <a:stretch/>
        </p:blipFill>
        <p:spPr>
          <a:xfrm>
            <a:off x="7470226" y="97375"/>
            <a:ext cx="1519050" cy="1039250"/>
          </a:xfrm>
          <a:prstGeom prst="rect">
            <a:avLst/>
          </a:prstGeom>
          <a:noFill/>
          <a:ln>
            <a:noFill/>
          </a:ln>
        </p:spPr>
      </p:pic>
      <p:pic>
        <p:nvPicPr>
          <p:cNvPr id="105" name="Google Shape;105;p14"/>
          <p:cNvPicPr preferRelativeResize="0"/>
          <p:nvPr/>
        </p:nvPicPr>
        <p:blipFill rotWithShape="1">
          <a:blip r:embed="rId3">
            <a:alphaModFix amt="25000"/>
          </a:blip>
          <a:srcRect b="0" l="0" r="0" t="0"/>
          <a:stretch/>
        </p:blipFill>
        <p:spPr>
          <a:xfrm>
            <a:off x="467975" y="76200"/>
            <a:ext cx="4991099" cy="499109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10" name="Shape 110"/>
        <p:cNvGrpSpPr/>
        <p:nvPr/>
      </p:nvGrpSpPr>
      <p:grpSpPr>
        <a:xfrm>
          <a:off x="0" y="0"/>
          <a:ext cx="0" cy="0"/>
          <a:chOff x="0" y="0"/>
          <a:chExt cx="0" cy="0"/>
        </a:xfrm>
      </p:grpSpPr>
      <p:sp>
        <p:nvSpPr>
          <p:cNvPr id="111" name="Google Shape;111;g2ed9b3e1516_0_119"/>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145FA6"/>
              </a:highlight>
              <a:latin typeface="Arial"/>
              <a:ea typeface="Arial"/>
              <a:cs typeface="Arial"/>
              <a:sym typeface="Arial"/>
            </a:endParaRPr>
          </a:p>
        </p:txBody>
      </p:sp>
      <p:sp>
        <p:nvSpPr>
          <p:cNvPr id="112" name="Google Shape;112;g2ed9b3e1516_0_119"/>
          <p:cNvSpPr txBox="1"/>
          <p:nvPr>
            <p:ph type="title"/>
          </p:nvPr>
        </p:nvSpPr>
        <p:spPr>
          <a:xfrm>
            <a:off x="729450" y="1318650"/>
            <a:ext cx="7688700" cy="5352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600"/>
              <a:buNone/>
              <a:defRPr sz="2600"/>
            </a:lvl1pPr>
            <a:lvl2pPr lvl="1" rtl="0" algn="l">
              <a:lnSpc>
                <a:spcPct val="100000"/>
              </a:lnSpc>
              <a:spcBef>
                <a:spcPts val="0"/>
              </a:spcBef>
              <a:spcAft>
                <a:spcPts val="0"/>
              </a:spcAft>
              <a:buSzPts val="2600"/>
              <a:buNone/>
              <a:defRPr sz="2600"/>
            </a:lvl2pPr>
            <a:lvl3pPr lvl="2" rtl="0" algn="l">
              <a:lnSpc>
                <a:spcPct val="100000"/>
              </a:lnSpc>
              <a:spcBef>
                <a:spcPts val="0"/>
              </a:spcBef>
              <a:spcAft>
                <a:spcPts val="0"/>
              </a:spcAft>
              <a:buSzPts val="2600"/>
              <a:buNone/>
              <a:defRPr sz="2600"/>
            </a:lvl3pPr>
            <a:lvl4pPr lvl="3" rtl="0" algn="l">
              <a:lnSpc>
                <a:spcPct val="100000"/>
              </a:lnSpc>
              <a:spcBef>
                <a:spcPts val="0"/>
              </a:spcBef>
              <a:spcAft>
                <a:spcPts val="0"/>
              </a:spcAft>
              <a:buSzPts val="2600"/>
              <a:buNone/>
              <a:defRPr sz="2600"/>
            </a:lvl4pPr>
            <a:lvl5pPr lvl="4" rtl="0" algn="l">
              <a:lnSpc>
                <a:spcPct val="100000"/>
              </a:lnSpc>
              <a:spcBef>
                <a:spcPts val="0"/>
              </a:spcBef>
              <a:spcAft>
                <a:spcPts val="0"/>
              </a:spcAft>
              <a:buSzPts val="2600"/>
              <a:buNone/>
              <a:defRPr sz="2600"/>
            </a:lvl5pPr>
            <a:lvl6pPr lvl="5" rtl="0" algn="l">
              <a:lnSpc>
                <a:spcPct val="100000"/>
              </a:lnSpc>
              <a:spcBef>
                <a:spcPts val="0"/>
              </a:spcBef>
              <a:spcAft>
                <a:spcPts val="0"/>
              </a:spcAft>
              <a:buSzPts val="2600"/>
              <a:buNone/>
              <a:defRPr sz="2600"/>
            </a:lvl6pPr>
            <a:lvl7pPr lvl="6" rtl="0" algn="l">
              <a:lnSpc>
                <a:spcPct val="100000"/>
              </a:lnSpc>
              <a:spcBef>
                <a:spcPts val="0"/>
              </a:spcBef>
              <a:spcAft>
                <a:spcPts val="0"/>
              </a:spcAft>
              <a:buSzPts val="2600"/>
              <a:buNone/>
              <a:defRPr sz="2600"/>
            </a:lvl7pPr>
            <a:lvl8pPr lvl="7" rtl="0" algn="l">
              <a:lnSpc>
                <a:spcPct val="100000"/>
              </a:lnSpc>
              <a:spcBef>
                <a:spcPts val="0"/>
              </a:spcBef>
              <a:spcAft>
                <a:spcPts val="0"/>
              </a:spcAft>
              <a:buSzPts val="2600"/>
              <a:buNone/>
              <a:defRPr sz="2600"/>
            </a:lvl8pPr>
            <a:lvl9pPr lvl="8" rtl="0" algn="l">
              <a:lnSpc>
                <a:spcPct val="100000"/>
              </a:lnSpc>
              <a:spcBef>
                <a:spcPts val="0"/>
              </a:spcBef>
              <a:spcAft>
                <a:spcPts val="0"/>
              </a:spcAft>
              <a:buSzPts val="2600"/>
              <a:buNone/>
              <a:defRPr sz="2600"/>
            </a:lvl9pPr>
          </a:lstStyle>
          <a:p/>
        </p:txBody>
      </p:sp>
      <p:sp>
        <p:nvSpPr>
          <p:cNvPr id="113" name="Google Shape;113;g2ed9b3e1516_0_119"/>
          <p:cNvSpPr txBox="1"/>
          <p:nvPr>
            <p:ph idx="1" type="body"/>
          </p:nvPr>
        </p:nvSpPr>
        <p:spPr>
          <a:xfrm>
            <a:off x="729450" y="2078875"/>
            <a:ext cx="7688700" cy="2261100"/>
          </a:xfrm>
          <a:prstGeom prst="rect">
            <a:avLst/>
          </a:prstGeom>
          <a:noFill/>
          <a:ln>
            <a:noFill/>
          </a:ln>
        </p:spPr>
        <p:txBody>
          <a:bodyPr anchorCtr="0" anchor="t" bIns="91425" lIns="91425" spcFirstLastPara="1" rIns="91425" wrap="square" tIns="91425">
            <a:normAutofit/>
          </a:bodyPr>
          <a:lstStyle>
            <a:lvl1pPr indent="-311150" lvl="0" marL="457200" rtl="0" algn="l">
              <a:lnSpc>
                <a:spcPct val="115000"/>
              </a:lnSpc>
              <a:spcBef>
                <a:spcPts val="0"/>
              </a:spcBef>
              <a:spcAft>
                <a:spcPts val="0"/>
              </a:spcAft>
              <a:buSzPts val="1300"/>
              <a:buChar char="●"/>
              <a:defRPr/>
            </a:lvl1pPr>
            <a:lvl2pPr indent="-298450" lvl="1" marL="914400" rtl="0" algn="l">
              <a:lnSpc>
                <a:spcPct val="115000"/>
              </a:lnSpc>
              <a:spcBef>
                <a:spcPts val="0"/>
              </a:spcBef>
              <a:spcAft>
                <a:spcPts val="0"/>
              </a:spcAft>
              <a:buSzPts val="1100"/>
              <a:buChar char="○"/>
              <a:defRPr/>
            </a:lvl2pPr>
            <a:lvl3pPr indent="-298450" lvl="2" marL="1371600" rtl="0" algn="l">
              <a:lnSpc>
                <a:spcPct val="115000"/>
              </a:lnSpc>
              <a:spcBef>
                <a:spcPts val="0"/>
              </a:spcBef>
              <a:spcAft>
                <a:spcPts val="0"/>
              </a:spcAft>
              <a:buSzPts val="1100"/>
              <a:buChar char="■"/>
              <a:defRPr/>
            </a:lvl3pPr>
            <a:lvl4pPr indent="-298450" lvl="3" marL="1828800" rtl="0" algn="l">
              <a:lnSpc>
                <a:spcPct val="115000"/>
              </a:lnSpc>
              <a:spcBef>
                <a:spcPts val="0"/>
              </a:spcBef>
              <a:spcAft>
                <a:spcPts val="0"/>
              </a:spcAft>
              <a:buSzPts val="1100"/>
              <a:buChar char="●"/>
              <a:defRPr/>
            </a:lvl4pPr>
            <a:lvl5pPr indent="-298450" lvl="4" marL="2286000" rtl="0" algn="l">
              <a:lnSpc>
                <a:spcPct val="115000"/>
              </a:lnSpc>
              <a:spcBef>
                <a:spcPts val="0"/>
              </a:spcBef>
              <a:spcAft>
                <a:spcPts val="0"/>
              </a:spcAft>
              <a:buSzPts val="1100"/>
              <a:buChar char="○"/>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114" name="Google Shape;114;g2ed9b3e1516_0_11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115" name="Google Shape;115;g2ed9b3e1516_0_119"/>
          <p:cNvGrpSpPr/>
          <p:nvPr/>
        </p:nvGrpSpPr>
        <p:grpSpPr>
          <a:xfrm>
            <a:off x="830394" y="1191277"/>
            <a:ext cx="745763" cy="45826"/>
            <a:chOff x="4580561" y="2589004"/>
            <a:chExt cx="1064464" cy="25200"/>
          </a:xfrm>
        </p:grpSpPr>
        <p:sp>
          <p:nvSpPr>
            <p:cNvPr id="116" name="Google Shape;116;g2ed9b3e1516_0_11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2ed9b3e1516_0_119"/>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18" name="Google Shape;118;g2ed9b3e1516_0_119"/>
          <p:cNvPicPr preferRelativeResize="0"/>
          <p:nvPr/>
        </p:nvPicPr>
        <p:blipFill rotWithShape="1">
          <a:blip r:embed="rId2">
            <a:alphaModFix/>
          </a:blip>
          <a:srcRect b="0" l="0" r="0" t="0"/>
          <a:stretch/>
        </p:blipFill>
        <p:spPr>
          <a:xfrm>
            <a:off x="7822187" y="3907287"/>
            <a:ext cx="1167089" cy="798462"/>
          </a:xfrm>
          <a:prstGeom prst="rect">
            <a:avLst/>
          </a:prstGeom>
          <a:noFill/>
          <a:ln>
            <a:noFill/>
          </a:ln>
        </p:spPr>
      </p:pic>
      <p:sp>
        <p:nvSpPr>
          <p:cNvPr id="119" name="Google Shape;119;g2ed9b3e1516_0_119"/>
          <p:cNvSpPr txBox="1"/>
          <p:nvPr/>
        </p:nvSpPr>
        <p:spPr>
          <a:xfrm>
            <a:off x="7142425" y="47498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FFFFFF"/>
        </a:solidFill>
      </p:bgPr>
    </p:bg>
    <p:spTree>
      <p:nvGrpSpPr>
        <p:cNvPr id="120" name="Shape 120"/>
        <p:cNvGrpSpPr/>
        <p:nvPr/>
      </p:nvGrpSpPr>
      <p:grpSpPr>
        <a:xfrm>
          <a:off x="0" y="0"/>
          <a:ext cx="0" cy="0"/>
          <a:chOff x="0" y="0"/>
          <a:chExt cx="0" cy="0"/>
        </a:xfrm>
      </p:grpSpPr>
      <p:sp>
        <p:nvSpPr>
          <p:cNvPr id="121" name="Google Shape;121;g2ed9b3e1516_0_129"/>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2" name="Google Shape;122;g2ed9b3e1516_0_129"/>
          <p:cNvGrpSpPr/>
          <p:nvPr/>
        </p:nvGrpSpPr>
        <p:grpSpPr>
          <a:xfrm>
            <a:off x="830394" y="1191277"/>
            <a:ext cx="745763" cy="45826"/>
            <a:chOff x="4580561" y="2589004"/>
            <a:chExt cx="1064464" cy="25200"/>
          </a:xfrm>
        </p:grpSpPr>
        <p:sp>
          <p:nvSpPr>
            <p:cNvPr id="123" name="Google Shape;123;g2ed9b3e1516_0_12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g2ed9b3e1516_0_129"/>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5" name="Google Shape;125;g2ed9b3e1516_0_129"/>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4200"/>
              <a:buNone/>
              <a:defRPr sz="4200"/>
            </a:lvl1pPr>
            <a:lvl2pPr lvl="1" rtl="0" algn="l">
              <a:lnSpc>
                <a:spcPct val="100000"/>
              </a:lnSpc>
              <a:spcBef>
                <a:spcPts val="0"/>
              </a:spcBef>
              <a:spcAft>
                <a:spcPts val="0"/>
              </a:spcAft>
              <a:buSzPts val="4200"/>
              <a:buNone/>
              <a:defRPr sz="4200"/>
            </a:lvl2pPr>
            <a:lvl3pPr lvl="2" rtl="0" algn="l">
              <a:lnSpc>
                <a:spcPct val="100000"/>
              </a:lnSpc>
              <a:spcBef>
                <a:spcPts val="0"/>
              </a:spcBef>
              <a:spcAft>
                <a:spcPts val="0"/>
              </a:spcAft>
              <a:buSzPts val="4200"/>
              <a:buNone/>
              <a:defRPr sz="4200"/>
            </a:lvl3pPr>
            <a:lvl4pPr lvl="3" rtl="0" algn="l">
              <a:lnSpc>
                <a:spcPct val="100000"/>
              </a:lnSpc>
              <a:spcBef>
                <a:spcPts val="0"/>
              </a:spcBef>
              <a:spcAft>
                <a:spcPts val="0"/>
              </a:spcAft>
              <a:buSzPts val="4200"/>
              <a:buNone/>
              <a:defRPr sz="4200"/>
            </a:lvl4pPr>
            <a:lvl5pPr lvl="4" rtl="0" algn="l">
              <a:lnSpc>
                <a:spcPct val="100000"/>
              </a:lnSpc>
              <a:spcBef>
                <a:spcPts val="0"/>
              </a:spcBef>
              <a:spcAft>
                <a:spcPts val="0"/>
              </a:spcAft>
              <a:buSzPts val="4200"/>
              <a:buNone/>
              <a:defRPr sz="4200"/>
            </a:lvl5pPr>
            <a:lvl6pPr lvl="5" rtl="0" algn="l">
              <a:lnSpc>
                <a:spcPct val="100000"/>
              </a:lnSpc>
              <a:spcBef>
                <a:spcPts val="0"/>
              </a:spcBef>
              <a:spcAft>
                <a:spcPts val="0"/>
              </a:spcAft>
              <a:buSzPts val="4200"/>
              <a:buNone/>
              <a:defRPr sz="4200"/>
            </a:lvl6pPr>
            <a:lvl7pPr lvl="6" rtl="0" algn="l">
              <a:lnSpc>
                <a:spcPct val="100000"/>
              </a:lnSpc>
              <a:spcBef>
                <a:spcPts val="0"/>
              </a:spcBef>
              <a:spcAft>
                <a:spcPts val="0"/>
              </a:spcAft>
              <a:buSzPts val="4200"/>
              <a:buNone/>
              <a:defRPr sz="4200"/>
            </a:lvl7pPr>
            <a:lvl8pPr lvl="7" rtl="0" algn="l">
              <a:lnSpc>
                <a:spcPct val="100000"/>
              </a:lnSpc>
              <a:spcBef>
                <a:spcPts val="0"/>
              </a:spcBef>
              <a:spcAft>
                <a:spcPts val="0"/>
              </a:spcAft>
              <a:buSzPts val="4200"/>
              <a:buNone/>
              <a:defRPr sz="4200"/>
            </a:lvl8pPr>
            <a:lvl9pPr lvl="8" rtl="0" algn="l">
              <a:lnSpc>
                <a:spcPct val="100000"/>
              </a:lnSpc>
              <a:spcBef>
                <a:spcPts val="0"/>
              </a:spcBef>
              <a:spcAft>
                <a:spcPts val="0"/>
              </a:spcAft>
              <a:buSzPts val="4200"/>
              <a:buNone/>
              <a:defRPr sz="4200"/>
            </a:lvl9pPr>
          </a:lstStyle>
          <a:p/>
        </p:txBody>
      </p:sp>
      <p:sp>
        <p:nvSpPr>
          <p:cNvPr id="126" name="Google Shape;126;g2ed9b3e1516_0_129"/>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1600"/>
              <a:buNone/>
              <a:defRPr sz="1600"/>
            </a:lvl1pPr>
            <a:lvl2pPr lvl="1" rtl="0" algn="l">
              <a:lnSpc>
                <a:spcPct val="100000"/>
              </a:lnSpc>
              <a:spcBef>
                <a:spcPts val="0"/>
              </a:spcBef>
              <a:spcAft>
                <a:spcPts val="0"/>
              </a:spcAft>
              <a:buSzPts val="1600"/>
              <a:buNone/>
              <a:defRPr sz="1600"/>
            </a:lvl2pPr>
            <a:lvl3pPr lvl="2" rtl="0" algn="l">
              <a:lnSpc>
                <a:spcPct val="100000"/>
              </a:lnSpc>
              <a:spcBef>
                <a:spcPts val="0"/>
              </a:spcBef>
              <a:spcAft>
                <a:spcPts val="0"/>
              </a:spcAft>
              <a:buSzPts val="1600"/>
              <a:buNone/>
              <a:defRPr sz="1600"/>
            </a:lvl3pPr>
            <a:lvl4pPr lvl="3" rtl="0" algn="l">
              <a:lnSpc>
                <a:spcPct val="100000"/>
              </a:lnSpc>
              <a:spcBef>
                <a:spcPts val="0"/>
              </a:spcBef>
              <a:spcAft>
                <a:spcPts val="0"/>
              </a:spcAft>
              <a:buSzPts val="1600"/>
              <a:buNone/>
              <a:defRPr sz="1600"/>
            </a:lvl4pPr>
            <a:lvl5pPr lvl="4" rtl="0" algn="l">
              <a:lnSpc>
                <a:spcPct val="100000"/>
              </a:lnSpc>
              <a:spcBef>
                <a:spcPts val="0"/>
              </a:spcBef>
              <a:spcAft>
                <a:spcPts val="0"/>
              </a:spcAft>
              <a:buSzPts val="1600"/>
              <a:buNone/>
              <a:defRPr sz="1600"/>
            </a:lvl5pPr>
            <a:lvl6pPr lvl="5" rtl="0" algn="l">
              <a:lnSpc>
                <a:spcPct val="100000"/>
              </a:lnSpc>
              <a:spcBef>
                <a:spcPts val="0"/>
              </a:spcBef>
              <a:spcAft>
                <a:spcPts val="0"/>
              </a:spcAft>
              <a:buSzPts val="1600"/>
              <a:buNone/>
              <a:defRPr sz="1600"/>
            </a:lvl6pPr>
            <a:lvl7pPr lvl="6" rtl="0" algn="l">
              <a:lnSpc>
                <a:spcPct val="100000"/>
              </a:lnSpc>
              <a:spcBef>
                <a:spcPts val="0"/>
              </a:spcBef>
              <a:spcAft>
                <a:spcPts val="0"/>
              </a:spcAft>
              <a:buSzPts val="1600"/>
              <a:buNone/>
              <a:defRPr sz="1600"/>
            </a:lvl7pPr>
            <a:lvl8pPr lvl="7" rtl="0" algn="l">
              <a:lnSpc>
                <a:spcPct val="100000"/>
              </a:lnSpc>
              <a:spcBef>
                <a:spcPts val="0"/>
              </a:spcBef>
              <a:spcAft>
                <a:spcPts val="0"/>
              </a:spcAft>
              <a:buSzPts val="1600"/>
              <a:buNone/>
              <a:defRPr sz="1600"/>
            </a:lvl8pPr>
            <a:lvl9pPr lvl="8" rtl="0" algn="l">
              <a:lnSpc>
                <a:spcPct val="100000"/>
              </a:lnSpc>
              <a:spcBef>
                <a:spcPts val="0"/>
              </a:spcBef>
              <a:spcAft>
                <a:spcPts val="0"/>
              </a:spcAft>
              <a:buSzPts val="1600"/>
              <a:buNone/>
              <a:defRPr sz="1600"/>
            </a:lvl9pPr>
          </a:lstStyle>
          <a:p/>
        </p:txBody>
      </p:sp>
      <p:sp>
        <p:nvSpPr>
          <p:cNvPr id="127" name="Google Shape;127;g2ed9b3e1516_0_12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28" name="Google Shape;128;g2ed9b3e1516_0_129"/>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129" name="Google Shape;129;g2ed9b3e1516_0_129"/>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FFC11C"/>
        </a:solidFill>
      </p:bgPr>
    </p:bg>
    <p:spTree>
      <p:nvGrpSpPr>
        <p:cNvPr id="130" name="Shape 130"/>
        <p:cNvGrpSpPr/>
        <p:nvPr/>
      </p:nvGrpSpPr>
      <p:grpSpPr>
        <a:xfrm>
          <a:off x="0" y="0"/>
          <a:ext cx="0" cy="0"/>
          <a:chOff x="0" y="0"/>
          <a:chExt cx="0" cy="0"/>
        </a:xfrm>
      </p:grpSpPr>
      <p:grpSp>
        <p:nvGrpSpPr>
          <p:cNvPr id="131" name="Google Shape;131;g2ed9b3e1516_0_139"/>
          <p:cNvGrpSpPr/>
          <p:nvPr/>
        </p:nvGrpSpPr>
        <p:grpSpPr>
          <a:xfrm>
            <a:off x="830394" y="1191277"/>
            <a:ext cx="745763" cy="45826"/>
            <a:chOff x="4580561" y="2589004"/>
            <a:chExt cx="1064464" cy="25200"/>
          </a:xfrm>
        </p:grpSpPr>
        <p:sp>
          <p:nvSpPr>
            <p:cNvPr id="132" name="Google Shape;132;g2ed9b3e1516_0_139"/>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g2ed9b3e1516_0_139"/>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4" name="Google Shape;134;g2ed9b3e1516_0_139"/>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lt1"/>
              </a:buClr>
              <a:buSzPts val="3600"/>
              <a:buNone/>
              <a:defRPr sz="3600">
                <a:solidFill>
                  <a:schemeClr val="lt1"/>
                </a:solidFill>
              </a:defRPr>
            </a:lvl1pPr>
            <a:lvl2pPr lvl="1" rtl="0" algn="l">
              <a:lnSpc>
                <a:spcPct val="100000"/>
              </a:lnSpc>
              <a:spcBef>
                <a:spcPts val="0"/>
              </a:spcBef>
              <a:spcAft>
                <a:spcPts val="0"/>
              </a:spcAft>
              <a:buClr>
                <a:schemeClr val="lt1"/>
              </a:buClr>
              <a:buSzPts val="3600"/>
              <a:buNone/>
              <a:defRPr sz="3600">
                <a:solidFill>
                  <a:schemeClr val="lt1"/>
                </a:solidFill>
              </a:defRPr>
            </a:lvl2pPr>
            <a:lvl3pPr lvl="2" rtl="0" algn="l">
              <a:lnSpc>
                <a:spcPct val="100000"/>
              </a:lnSpc>
              <a:spcBef>
                <a:spcPts val="0"/>
              </a:spcBef>
              <a:spcAft>
                <a:spcPts val="0"/>
              </a:spcAft>
              <a:buClr>
                <a:schemeClr val="lt1"/>
              </a:buClr>
              <a:buSzPts val="3600"/>
              <a:buNone/>
              <a:defRPr sz="3600">
                <a:solidFill>
                  <a:schemeClr val="lt1"/>
                </a:solidFill>
              </a:defRPr>
            </a:lvl3pPr>
            <a:lvl4pPr lvl="3" rtl="0" algn="l">
              <a:lnSpc>
                <a:spcPct val="100000"/>
              </a:lnSpc>
              <a:spcBef>
                <a:spcPts val="0"/>
              </a:spcBef>
              <a:spcAft>
                <a:spcPts val="0"/>
              </a:spcAft>
              <a:buClr>
                <a:schemeClr val="lt1"/>
              </a:buClr>
              <a:buSzPts val="3600"/>
              <a:buNone/>
              <a:defRPr sz="3600">
                <a:solidFill>
                  <a:schemeClr val="lt1"/>
                </a:solidFill>
              </a:defRPr>
            </a:lvl4pPr>
            <a:lvl5pPr lvl="4" rtl="0" algn="l">
              <a:lnSpc>
                <a:spcPct val="100000"/>
              </a:lnSpc>
              <a:spcBef>
                <a:spcPts val="0"/>
              </a:spcBef>
              <a:spcAft>
                <a:spcPts val="0"/>
              </a:spcAft>
              <a:buClr>
                <a:schemeClr val="lt1"/>
              </a:buClr>
              <a:buSzPts val="3600"/>
              <a:buNone/>
              <a:defRPr sz="3600">
                <a:solidFill>
                  <a:schemeClr val="lt1"/>
                </a:solidFill>
              </a:defRPr>
            </a:lvl5pPr>
            <a:lvl6pPr lvl="5" rtl="0" algn="l">
              <a:lnSpc>
                <a:spcPct val="100000"/>
              </a:lnSpc>
              <a:spcBef>
                <a:spcPts val="0"/>
              </a:spcBef>
              <a:spcAft>
                <a:spcPts val="0"/>
              </a:spcAft>
              <a:buClr>
                <a:schemeClr val="lt1"/>
              </a:buClr>
              <a:buSzPts val="3600"/>
              <a:buNone/>
              <a:defRPr sz="3600">
                <a:solidFill>
                  <a:schemeClr val="lt1"/>
                </a:solidFill>
              </a:defRPr>
            </a:lvl6pPr>
            <a:lvl7pPr lvl="6" rtl="0" algn="l">
              <a:lnSpc>
                <a:spcPct val="100000"/>
              </a:lnSpc>
              <a:spcBef>
                <a:spcPts val="0"/>
              </a:spcBef>
              <a:spcAft>
                <a:spcPts val="0"/>
              </a:spcAft>
              <a:buClr>
                <a:schemeClr val="lt1"/>
              </a:buClr>
              <a:buSzPts val="3600"/>
              <a:buNone/>
              <a:defRPr sz="3600">
                <a:solidFill>
                  <a:schemeClr val="lt1"/>
                </a:solidFill>
              </a:defRPr>
            </a:lvl7pPr>
            <a:lvl8pPr lvl="7" rtl="0" algn="l">
              <a:lnSpc>
                <a:spcPct val="100000"/>
              </a:lnSpc>
              <a:spcBef>
                <a:spcPts val="0"/>
              </a:spcBef>
              <a:spcAft>
                <a:spcPts val="0"/>
              </a:spcAft>
              <a:buClr>
                <a:schemeClr val="lt1"/>
              </a:buClr>
              <a:buSzPts val="3600"/>
              <a:buNone/>
              <a:defRPr sz="3600">
                <a:solidFill>
                  <a:schemeClr val="lt1"/>
                </a:solidFill>
              </a:defRPr>
            </a:lvl8pPr>
            <a:lvl9pPr lvl="8" rtl="0" algn="l">
              <a:lnSpc>
                <a:spcPct val="100000"/>
              </a:lnSpc>
              <a:spcBef>
                <a:spcPts val="0"/>
              </a:spcBef>
              <a:spcAft>
                <a:spcPts val="0"/>
              </a:spcAft>
              <a:buClr>
                <a:schemeClr val="lt1"/>
              </a:buClr>
              <a:buSzPts val="3600"/>
              <a:buNone/>
              <a:defRPr sz="3600">
                <a:solidFill>
                  <a:schemeClr val="lt1"/>
                </a:solidFill>
              </a:defRPr>
            </a:lvl9pPr>
          </a:lstStyle>
          <a:p/>
        </p:txBody>
      </p:sp>
      <p:sp>
        <p:nvSpPr>
          <p:cNvPr id="135" name="Google Shape;135;g2ed9b3e1516_0_13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36" name="Google Shape;136;g2ed9b3e1516_0_139"/>
          <p:cNvPicPr preferRelativeResize="0"/>
          <p:nvPr/>
        </p:nvPicPr>
        <p:blipFill rotWithShape="1">
          <a:blip r:embed="rId2">
            <a:alphaModFix/>
          </a:blip>
          <a:srcRect b="0" l="0" r="0" t="0"/>
          <a:stretch/>
        </p:blipFill>
        <p:spPr>
          <a:xfrm>
            <a:off x="7432894" y="3570999"/>
            <a:ext cx="1578500" cy="1079125"/>
          </a:xfrm>
          <a:prstGeom prst="rect">
            <a:avLst/>
          </a:prstGeom>
          <a:noFill/>
          <a:ln>
            <a:noFill/>
          </a:ln>
        </p:spPr>
      </p:pic>
      <p:sp>
        <p:nvSpPr>
          <p:cNvPr id="137" name="Google Shape;137;g2ed9b3e1516_0_139"/>
          <p:cNvSpPr txBox="1"/>
          <p:nvPr/>
        </p:nvSpPr>
        <p:spPr>
          <a:xfrm>
            <a:off x="6746225" y="4698800"/>
            <a:ext cx="2265300" cy="1230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Raleway SemiBold"/>
                <a:ea typeface="Raleway SemiBold"/>
                <a:cs typeface="Raleway SemiBold"/>
                <a:sym typeface="Raleway SemiBold"/>
              </a:rPr>
              <a:t>A UFS Collaboration Powered by</a:t>
            </a:r>
            <a:r>
              <a:rPr b="1" i="0" lang="en" sz="800" u="none" cap="none" strike="noStrike">
                <a:solidFill>
                  <a:srgbClr val="FFFFFF"/>
                </a:solidFill>
                <a:latin typeface="Open Sans"/>
                <a:ea typeface="Open Sans"/>
                <a:cs typeface="Open Sans"/>
                <a:sym typeface="Open Sans"/>
              </a:rPr>
              <a:t> EPIC</a:t>
            </a:r>
            <a:endParaRPr b="1" i="0" sz="800" u="none" cap="none" strike="noStrike">
              <a:solidFill>
                <a:srgbClr val="FFFFFF"/>
              </a:solidFill>
              <a:latin typeface="Open Sans"/>
              <a:ea typeface="Open Sans"/>
              <a:cs typeface="Open Sans"/>
              <a:sym typeface="Open San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38" name="Shape 138"/>
        <p:cNvGrpSpPr/>
        <p:nvPr/>
      </p:nvGrpSpPr>
      <p:grpSpPr>
        <a:xfrm>
          <a:off x="0" y="0"/>
          <a:ext cx="0" cy="0"/>
          <a:chOff x="0" y="0"/>
          <a:chExt cx="0" cy="0"/>
        </a:xfrm>
      </p:grpSpPr>
      <p:sp>
        <p:nvSpPr>
          <p:cNvPr id="139" name="Google Shape;139;g2ed9b3e1516_0_147"/>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g2ed9b3e1516_0_147"/>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600"/>
              <a:buNone/>
              <a:defRPr sz="2600"/>
            </a:lvl1pPr>
            <a:lvl2pPr lvl="1" rtl="0" algn="l">
              <a:lnSpc>
                <a:spcPct val="100000"/>
              </a:lnSpc>
              <a:spcBef>
                <a:spcPts val="0"/>
              </a:spcBef>
              <a:spcAft>
                <a:spcPts val="0"/>
              </a:spcAft>
              <a:buSzPts val="2600"/>
              <a:buNone/>
              <a:defRPr sz="2600"/>
            </a:lvl2pPr>
            <a:lvl3pPr lvl="2" rtl="0" algn="l">
              <a:lnSpc>
                <a:spcPct val="100000"/>
              </a:lnSpc>
              <a:spcBef>
                <a:spcPts val="0"/>
              </a:spcBef>
              <a:spcAft>
                <a:spcPts val="0"/>
              </a:spcAft>
              <a:buSzPts val="2600"/>
              <a:buNone/>
              <a:defRPr sz="2600"/>
            </a:lvl3pPr>
            <a:lvl4pPr lvl="3" rtl="0" algn="l">
              <a:lnSpc>
                <a:spcPct val="100000"/>
              </a:lnSpc>
              <a:spcBef>
                <a:spcPts val="0"/>
              </a:spcBef>
              <a:spcAft>
                <a:spcPts val="0"/>
              </a:spcAft>
              <a:buSzPts val="2600"/>
              <a:buNone/>
              <a:defRPr sz="2600"/>
            </a:lvl4pPr>
            <a:lvl5pPr lvl="4" rtl="0" algn="l">
              <a:lnSpc>
                <a:spcPct val="100000"/>
              </a:lnSpc>
              <a:spcBef>
                <a:spcPts val="0"/>
              </a:spcBef>
              <a:spcAft>
                <a:spcPts val="0"/>
              </a:spcAft>
              <a:buSzPts val="2600"/>
              <a:buNone/>
              <a:defRPr sz="2600"/>
            </a:lvl5pPr>
            <a:lvl6pPr lvl="5" rtl="0" algn="l">
              <a:lnSpc>
                <a:spcPct val="100000"/>
              </a:lnSpc>
              <a:spcBef>
                <a:spcPts val="0"/>
              </a:spcBef>
              <a:spcAft>
                <a:spcPts val="0"/>
              </a:spcAft>
              <a:buSzPts val="2600"/>
              <a:buNone/>
              <a:defRPr sz="2600"/>
            </a:lvl6pPr>
            <a:lvl7pPr lvl="6" rtl="0" algn="l">
              <a:lnSpc>
                <a:spcPct val="100000"/>
              </a:lnSpc>
              <a:spcBef>
                <a:spcPts val="0"/>
              </a:spcBef>
              <a:spcAft>
                <a:spcPts val="0"/>
              </a:spcAft>
              <a:buSzPts val="2600"/>
              <a:buNone/>
              <a:defRPr sz="2600"/>
            </a:lvl7pPr>
            <a:lvl8pPr lvl="7" rtl="0" algn="l">
              <a:lnSpc>
                <a:spcPct val="100000"/>
              </a:lnSpc>
              <a:spcBef>
                <a:spcPts val="0"/>
              </a:spcBef>
              <a:spcAft>
                <a:spcPts val="0"/>
              </a:spcAft>
              <a:buSzPts val="2600"/>
              <a:buNone/>
              <a:defRPr sz="2600"/>
            </a:lvl8pPr>
            <a:lvl9pPr lvl="8" rtl="0" algn="l">
              <a:lnSpc>
                <a:spcPct val="100000"/>
              </a:lnSpc>
              <a:spcBef>
                <a:spcPts val="0"/>
              </a:spcBef>
              <a:spcAft>
                <a:spcPts val="0"/>
              </a:spcAft>
              <a:buSzPts val="2600"/>
              <a:buNone/>
              <a:defRPr sz="2600"/>
            </a:lvl9pPr>
          </a:lstStyle>
          <a:p/>
        </p:txBody>
      </p:sp>
      <p:sp>
        <p:nvSpPr>
          <p:cNvPr id="141" name="Google Shape;141;g2ed9b3e1516_0_147"/>
          <p:cNvSpPr txBox="1"/>
          <p:nvPr>
            <p:ph idx="1" type="body"/>
          </p:nvPr>
        </p:nvSpPr>
        <p:spPr>
          <a:xfrm>
            <a:off x="729325"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rtl="0" algn="l">
              <a:lnSpc>
                <a:spcPct val="115000"/>
              </a:lnSpc>
              <a:spcBef>
                <a:spcPts val="0"/>
              </a:spcBef>
              <a:spcAft>
                <a:spcPts val="0"/>
              </a:spcAft>
              <a:buSzPts val="1300"/>
              <a:buChar char="●"/>
              <a:defRPr/>
            </a:lvl1pPr>
            <a:lvl2pPr indent="-298450" lvl="1" marL="914400" rtl="0" algn="l">
              <a:lnSpc>
                <a:spcPct val="115000"/>
              </a:lnSpc>
              <a:spcBef>
                <a:spcPts val="0"/>
              </a:spcBef>
              <a:spcAft>
                <a:spcPts val="0"/>
              </a:spcAft>
              <a:buSzPts val="1100"/>
              <a:buChar char="○"/>
              <a:defRPr/>
            </a:lvl2pPr>
            <a:lvl3pPr indent="-298450" lvl="2" marL="1371600" rtl="0" algn="l">
              <a:lnSpc>
                <a:spcPct val="115000"/>
              </a:lnSpc>
              <a:spcBef>
                <a:spcPts val="0"/>
              </a:spcBef>
              <a:spcAft>
                <a:spcPts val="0"/>
              </a:spcAft>
              <a:buSzPts val="1100"/>
              <a:buChar char="■"/>
              <a:defRPr/>
            </a:lvl3pPr>
            <a:lvl4pPr indent="-298450" lvl="3" marL="1828800" rtl="0" algn="l">
              <a:lnSpc>
                <a:spcPct val="115000"/>
              </a:lnSpc>
              <a:spcBef>
                <a:spcPts val="0"/>
              </a:spcBef>
              <a:spcAft>
                <a:spcPts val="0"/>
              </a:spcAft>
              <a:buSzPts val="1100"/>
              <a:buChar char="●"/>
              <a:defRPr/>
            </a:lvl4pPr>
            <a:lvl5pPr indent="-298450" lvl="4" marL="2286000" rtl="0" algn="l">
              <a:lnSpc>
                <a:spcPct val="115000"/>
              </a:lnSpc>
              <a:spcBef>
                <a:spcPts val="0"/>
              </a:spcBef>
              <a:spcAft>
                <a:spcPts val="0"/>
              </a:spcAft>
              <a:buSzPts val="1100"/>
              <a:buChar char="○"/>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142" name="Google Shape;142;g2ed9b3e1516_0_147"/>
          <p:cNvSpPr txBox="1"/>
          <p:nvPr>
            <p:ph idx="2" type="body"/>
          </p:nvPr>
        </p:nvSpPr>
        <p:spPr>
          <a:xfrm>
            <a:off x="4643604"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rtl="0" algn="l">
              <a:lnSpc>
                <a:spcPct val="115000"/>
              </a:lnSpc>
              <a:spcBef>
                <a:spcPts val="0"/>
              </a:spcBef>
              <a:spcAft>
                <a:spcPts val="0"/>
              </a:spcAft>
              <a:buSzPts val="1300"/>
              <a:buChar char="●"/>
              <a:defRPr/>
            </a:lvl1pPr>
            <a:lvl2pPr indent="-298450" lvl="1" marL="914400" rtl="0" algn="l">
              <a:lnSpc>
                <a:spcPct val="115000"/>
              </a:lnSpc>
              <a:spcBef>
                <a:spcPts val="0"/>
              </a:spcBef>
              <a:spcAft>
                <a:spcPts val="0"/>
              </a:spcAft>
              <a:buSzPts val="1100"/>
              <a:buChar char="○"/>
              <a:defRPr/>
            </a:lvl2pPr>
            <a:lvl3pPr indent="-298450" lvl="2" marL="1371600" rtl="0" algn="l">
              <a:lnSpc>
                <a:spcPct val="115000"/>
              </a:lnSpc>
              <a:spcBef>
                <a:spcPts val="0"/>
              </a:spcBef>
              <a:spcAft>
                <a:spcPts val="0"/>
              </a:spcAft>
              <a:buSzPts val="1100"/>
              <a:buChar char="■"/>
              <a:defRPr/>
            </a:lvl3pPr>
            <a:lvl4pPr indent="-298450" lvl="3" marL="1828800" rtl="0" algn="l">
              <a:lnSpc>
                <a:spcPct val="115000"/>
              </a:lnSpc>
              <a:spcBef>
                <a:spcPts val="0"/>
              </a:spcBef>
              <a:spcAft>
                <a:spcPts val="0"/>
              </a:spcAft>
              <a:buSzPts val="1100"/>
              <a:buChar char="●"/>
              <a:defRPr/>
            </a:lvl4pPr>
            <a:lvl5pPr indent="-298450" lvl="4" marL="2286000" rtl="0" algn="l">
              <a:lnSpc>
                <a:spcPct val="115000"/>
              </a:lnSpc>
              <a:spcBef>
                <a:spcPts val="0"/>
              </a:spcBef>
              <a:spcAft>
                <a:spcPts val="0"/>
              </a:spcAft>
              <a:buSzPts val="1100"/>
              <a:buChar char="○"/>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143" name="Google Shape;143;g2ed9b3e1516_0_147"/>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144" name="Google Shape;144;g2ed9b3e1516_0_147"/>
          <p:cNvGrpSpPr/>
          <p:nvPr/>
        </p:nvGrpSpPr>
        <p:grpSpPr>
          <a:xfrm>
            <a:off x="830394" y="1191277"/>
            <a:ext cx="745763" cy="45826"/>
            <a:chOff x="4580561" y="2589004"/>
            <a:chExt cx="1064464" cy="25200"/>
          </a:xfrm>
        </p:grpSpPr>
        <p:sp>
          <p:nvSpPr>
            <p:cNvPr id="145" name="Google Shape;145;g2ed9b3e1516_0_14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g2ed9b3e1516_0_147"/>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47" name="Google Shape;147;g2ed9b3e1516_0_147"/>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148" name="Google Shape;148;g2ed9b3e1516_0_147"/>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9" name="Shape 149"/>
        <p:cNvGrpSpPr/>
        <p:nvPr/>
      </p:nvGrpSpPr>
      <p:grpSpPr>
        <a:xfrm>
          <a:off x="0" y="0"/>
          <a:ext cx="0" cy="0"/>
          <a:chOff x="0" y="0"/>
          <a:chExt cx="0" cy="0"/>
        </a:xfrm>
      </p:grpSpPr>
      <p:sp>
        <p:nvSpPr>
          <p:cNvPr id="150" name="Google Shape;150;g2ed9b3e1516_0_158"/>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g2ed9b3e1516_0_158"/>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600"/>
              <a:buNone/>
              <a:defRPr sz="2600"/>
            </a:lvl1pPr>
            <a:lvl2pPr lvl="1" rtl="0" algn="l">
              <a:lnSpc>
                <a:spcPct val="100000"/>
              </a:lnSpc>
              <a:spcBef>
                <a:spcPts val="0"/>
              </a:spcBef>
              <a:spcAft>
                <a:spcPts val="0"/>
              </a:spcAft>
              <a:buSzPts val="2600"/>
              <a:buNone/>
              <a:defRPr sz="2600"/>
            </a:lvl2pPr>
            <a:lvl3pPr lvl="2" rtl="0" algn="l">
              <a:lnSpc>
                <a:spcPct val="100000"/>
              </a:lnSpc>
              <a:spcBef>
                <a:spcPts val="0"/>
              </a:spcBef>
              <a:spcAft>
                <a:spcPts val="0"/>
              </a:spcAft>
              <a:buSzPts val="2600"/>
              <a:buNone/>
              <a:defRPr sz="2600"/>
            </a:lvl3pPr>
            <a:lvl4pPr lvl="3" rtl="0" algn="l">
              <a:lnSpc>
                <a:spcPct val="100000"/>
              </a:lnSpc>
              <a:spcBef>
                <a:spcPts val="0"/>
              </a:spcBef>
              <a:spcAft>
                <a:spcPts val="0"/>
              </a:spcAft>
              <a:buSzPts val="2600"/>
              <a:buNone/>
              <a:defRPr sz="2600"/>
            </a:lvl4pPr>
            <a:lvl5pPr lvl="4" rtl="0" algn="l">
              <a:lnSpc>
                <a:spcPct val="100000"/>
              </a:lnSpc>
              <a:spcBef>
                <a:spcPts val="0"/>
              </a:spcBef>
              <a:spcAft>
                <a:spcPts val="0"/>
              </a:spcAft>
              <a:buSzPts val="2600"/>
              <a:buNone/>
              <a:defRPr sz="2600"/>
            </a:lvl5pPr>
            <a:lvl6pPr lvl="5" rtl="0" algn="l">
              <a:lnSpc>
                <a:spcPct val="100000"/>
              </a:lnSpc>
              <a:spcBef>
                <a:spcPts val="0"/>
              </a:spcBef>
              <a:spcAft>
                <a:spcPts val="0"/>
              </a:spcAft>
              <a:buSzPts val="2600"/>
              <a:buNone/>
              <a:defRPr sz="2600"/>
            </a:lvl6pPr>
            <a:lvl7pPr lvl="6" rtl="0" algn="l">
              <a:lnSpc>
                <a:spcPct val="100000"/>
              </a:lnSpc>
              <a:spcBef>
                <a:spcPts val="0"/>
              </a:spcBef>
              <a:spcAft>
                <a:spcPts val="0"/>
              </a:spcAft>
              <a:buSzPts val="2600"/>
              <a:buNone/>
              <a:defRPr sz="2600"/>
            </a:lvl7pPr>
            <a:lvl8pPr lvl="7" rtl="0" algn="l">
              <a:lnSpc>
                <a:spcPct val="100000"/>
              </a:lnSpc>
              <a:spcBef>
                <a:spcPts val="0"/>
              </a:spcBef>
              <a:spcAft>
                <a:spcPts val="0"/>
              </a:spcAft>
              <a:buSzPts val="2600"/>
              <a:buNone/>
              <a:defRPr sz="2600"/>
            </a:lvl8pPr>
            <a:lvl9pPr lvl="8" rtl="0" algn="l">
              <a:lnSpc>
                <a:spcPct val="100000"/>
              </a:lnSpc>
              <a:spcBef>
                <a:spcPts val="0"/>
              </a:spcBef>
              <a:spcAft>
                <a:spcPts val="0"/>
              </a:spcAft>
              <a:buSzPts val="2600"/>
              <a:buNone/>
              <a:defRPr sz="2600"/>
            </a:lvl9pPr>
          </a:lstStyle>
          <a:p/>
        </p:txBody>
      </p:sp>
      <p:sp>
        <p:nvSpPr>
          <p:cNvPr id="152" name="Google Shape;152;g2ed9b3e1516_0_15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153" name="Google Shape;153;g2ed9b3e1516_0_158"/>
          <p:cNvGrpSpPr/>
          <p:nvPr/>
        </p:nvGrpSpPr>
        <p:grpSpPr>
          <a:xfrm>
            <a:off x="830394" y="1191277"/>
            <a:ext cx="745763" cy="45826"/>
            <a:chOff x="4580561" y="2589004"/>
            <a:chExt cx="1064464" cy="25200"/>
          </a:xfrm>
        </p:grpSpPr>
        <p:sp>
          <p:nvSpPr>
            <p:cNvPr id="154" name="Google Shape;154;g2ed9b3e1516_0_158"/>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g2ed9b3e1516_0_158"/>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56" name="Google Shape;156;g2ed9b3e1516_0_158"/>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157" name="Google Shape;157;g2ed9b3e1516_0_158"/>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no bar">
  <p:cSld name="TITLE_ONLY_1">
    <p:spTree>
      <p:nvGrpSpPr>
        <p:cNvPr id="158" name="Shape 158"/>
        <p:cNvGrpSpPr/>
        <p:nvPr/>
      </p:nvGrpSpPr>
      <p:grpSpPr>
        <a:xfrm>
          <a:off x="0" y="0"/>
          <a:ext cx="0" cy="0"/>
          <a:chOff x="0" y="0"/>
          <a:chExt cx="0" cy="0"/>
        </a:xfrm>
      </p:grpSpPr>
      <p:sp>
        <p:nvSpPr>
          <p:cNvPr id="159" name="Google Shape;159;g2ed9b3e1516_0_167"/>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600"/>
              <a:buNone/>
              <a:defRPr sz="2600"/>
            </a:lvl1pPr>
            <a:lvl2pPr lvl="1" rtl="0" algn="l">
              <a:lnSpc>
                <a:spcPct val="100000"/>
              </a:lnSpc>
              <a:spcBef>
                <a:spcPts val="0"/>
              </a:spcBef>
              <a:spcAft>
                <a:spcPts val="0"/>
              </a:spcAft>
              <a:buSzPts val="2600"/>
              <a:buNone/>
              <a:defRPr sz="2600"/>
            </a:lvl2pPr>
            <a:lvl3pPr lvl="2" rtl="0" algn="l">
              <a:lnSpc>
                <a:spcPct val="100000"/>
              </a:lnSpc>
              <a:spcBef>
                <a:spcPts val="0"/>
              </a:spcBef>
              <a:spcAft>
                <a:spcPts val="0"/>
              </a:spcAft>
              <a:buSzPts val="2600"/>
              <a:buNone/>
              <a:defRPr sz="2600"/>
            </a:lvl3pPr>
            <a:lvl4pPr lvl="3" rtl="0" algn="l">
              <a:lnSpc>
                <a:spcPct val="100000"/>
              </a:lnSpc>
              <a:spcBef>
                <a:spcPts val="0"/>
              </a:spcBef>
              <a:spcAft>
                <a:spcPts val="0"/>
              </a:spcAft>
              <a:buSzPts val="2600"/>
              <a:buNone/>
              <a:defRPr sz="2600"/>
            </a:lvl4pPr>
            <a:lvl5pPr lvl="4" rtl="0" algn="l">
              <a:lnSpc>
                <a:spcPct val="100000"/>
              </a:lnSpc>
              <a:spcBef>
                <a:spcPts val="0"/>
              </a:spcBef>
              <a:spcAft>
                <a:spcPts val="0"/>
              </a:spcAft>
              <a:buSzPts val="2600"/>
              <a:buNone/>
              <a:defRPr sz="2600"/>
            </a:lvl5pPr>
            <a:lvl6pPr lvl="5" rtl="0" algn="l">
              <a:lnSpc>
                <a:spcPct val="100000"/>
              </a:lnSpc>
              <a:spcBef>
                <a:spcPts val="0"/>
              </a:spcBef>
              <a:spcAft>
                <a:spcPts val="0"/>
              </a:spcAft>
              <a:buSzPts val="2600"/>
              <a:buNone/>
              <a:defRPr sz="2600"/>
            </a:lvl6pPr>
            <a:lvl7pPr lvl="6" rtl="0" algn="l">
              <a:lnSpc>
                <a:spcPct val="100000"/>
              </a:lnSpc>
              <a:spcBef>
                <a:spcPts val="0"/>
              </a:spcBef>
              <a:spcAft>
                <a:spcPts val="0"/>
              </a:spcAft>
              <a:buSzPts val="2600"/>
              <a:buNone/>
              <a:defRPr sz="2600"/>
            </a:lvl7pPr>
            <a:lvl8pPr lvl="7" rtl="0" algn="l">
              <a:lnSpc>
                <a:spcPct val="100000"/>
              </a:lnSpc>
              <a:spcBef>
                <a:spcPts val="0"/>
              </a:spcBef>
              <a:spcAft>
                <a:spcPts val="0"/>
              </a:spcAft>
              <a:buSzPts val="2600"/>
              <a:buNone/>
              <a:defRPr sz="2600"/>
            </a:lvl8pPr>
            <a:lvl9pPr lvl="8" rtl="0" algn="l">
              <a:lnSpc>
                <a:spcPct val="100000"/>
              </a:lnSpc>
              <a:spcBef>
                <a:spcPts val="0"/>
              </a:spcBef>
              <a:spcAft>
                <a:spcPts val="0"/>
              </a:spcAft>
              <a:buSzPts val="2600"/>
              <a:buNone/>
              <a:defRPr sz="2600"/>
            </a:lvl9pPr>
          </a:lstStyle>
          <a:p/>
        </p:txBody>
      </p:sp>
      <p:sp>
        <p:nvSpPr>
          <p:cNvPr id="160" name="Google Shape;160;g2ed9b3e1516_0_167"/>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61" name="Google Shape;161;g2ed9b3e1516_0_167"/>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162" name="Google Shape;162;g2ed9b3e1516_0_167"/>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63" name="Shape 163"/>
        <p:cNvGrpSpPr/>
        <p:nvPr/>
      </p:nvGrpSpPr>
      <p:grpSpPr>
        <a:xfrm>
          <a:off x="0" y="0"/>
          <a:ext cx="0" cy="0"/>
          <a:chOff x="0" y="0"/>
          <a:chExt cx="0" cy="0"/>
        </a:xfrm>
      </p:grpSpPr>
      <p:sp>
        <p:nvSpPr>
          <p:cNvPr id="164" name="Google Shape;164;g2ed9b3e1516_0_172"/>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g2ed9b3e1516_0_172"/>
          <p:cNvSpPr txBox="1"/>
          <p:nvPr>
            <p:ph type="title"/>
          </p:nvPr>
        </p:nvSpPr>
        <p:spPr>
          <a:xfrm>
            <a:off x="730000" y="1318650"/>
            <a:ext cx="3300900" cy="13815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600"/>
              <a:buNone/>
              <a:defRPr sz="2600"/>
            </a:lvl1pPr>
            <a:lvl2pPr lvl="1" rtl="0" algn="l">
              <a:lnSpc>
                <a:spcPct val="100000"/>
              </a:lnSpc>
              <a:spcBef>
                <a:spcPts val="0"/>
              </a:spcBef>
              <a:spcAft>
                <a:spcPts val="0"/>
              </a:spcAft>
              <a:buSzPts val="2600"/>
              <a:buNone/>
              <a:defRPr sz="2600"/>
            </a:lvl2pPr>
            <a:lvl3pPr lvl="2" rtl="0" algn="l">
              <a:lnSpc>
                <a:spcPct val="100000"/>
              </a:lnSpc>
              <a:spcBef>
                <a:spcPts val="0"/>
              </a:spcBef>
              <a:spcAft>
                <a:spcPts val="0"/>
              </a:spcAft>
              <a:buSzPts val="2600"/>
              <a:buNone/>
              <a:defRPr sz="2600"/>
            </a:lvl3pPr>
            <a:lvl4pPr lvl="3" rtl="0" algn="l">
              <a:lnSpc>
                <a:spcPct val="100000"/>
              </a:lnSpc>
              <a:spcBef>
                <a:spcPts val="0"/>
              </a:spcBef>
              <a:spcAft>
                <a:spcPts val="0"/>
              </a:spcAft>
              <a:buSzPts val="2600"/>
              <a:buNone/>
              <a:defRPr sz="2600"/>
            </a:lvl4pPr>
            <a:lvl5pPr lvl="4" rtl="0" algn="l">
              <a:lnSpc>
                <a:spcPct val="100000"/>
              </a:lnSpc>
              <a:spcBef>
                <a:spcPts val="0"/>
              </a:spcBef>
              <a:spcAft>
                <a:spcPts val="0"/>
              </a:spcAft>
              <a:buSzPts val="2600"/>
              <a:buNone/>
              <a:defRPr sz="2600"/>
            </a:lvl5pPr>
            <a:lvl6pPr lvl="5" rtl="0" algn="l">
              <a:lnSpc>
                <a:spcPct val="100000"/>
              </a:lnSpc>
              <a:spcBef>
                <a:spcPts val="0"/>
              </a:spcBef>
              <a:spcAft>
                <a:spcPts val="0"/>
              </a:spcAft>
              <a:buSzPts val="2600"/>
              <a:buNone/>
              <a:defRPr sz="2600"/>
            </a:lvl6pPr>
            <a:lvl7pPr lvl="6" rtl="0" algn="l">
              <a:lnSpc>
                <a:spcPct val="100000"/>
              </a:lnSpc>
              <a:spcBef>
                <a:spcPts val="0"/>
              </a:spcBef>
              <a:spcAft>
                <a:spcPts val="0"/>
              </a:spcAft>
              <a:buSzPts val="2600"/>
              <a:buNone/>
              <a:defRPr sz="2600"/>
            </a:lvl7pPr>
            <a:lvl8pPr lvl="7" rtl="0" algn="l">
              <a:lnSpc>
                <a:spcPct val="100000"/>
              </a:lnSpc>
              <a:spcBef>
                <a:spcPts val="0"/>
              </a:spcBef>
              <a:spcAft>
                <a:spcPts val="0"/>
              </a:spcAft>
              <a:buSzPts val="2600"/>
              <a:buNone/>
              <a:defRPr sz="2600"/>
            </a:lvl8pPr>
            <a:lvl9pPr lvl="8" rtl="0" algn="l">
              <a:lnSpc>
                <a:spcPct val="100000"/>
              </a:lnSpc>
              <a:spcBef>
                <a:spcPts val="0"/>
              </a:spcBef>
              <a:spcAft>
                <a:spcPts val="0"/>
              </a:spcAft>
              <a:buSzPts val="2600"/>
              <a:buNone/>
              <a:defRPr sz="2600"/>
            </a:lvl9pPr>
          </a:lstStyle>
          <a:p/>
        </p:txBody>
      </p:sp>
      <p:sp>
        <p:nvSpPr>
          <p:cNvPr id="166" name="Google Shape;166;g2ed9b3e1516_0_172"/>
          <p:cNvSpPr txBox="1"/>
          <p:nvPr>
            <p:ph idx="1" type="body"/>
          </p:nvPr>
        </p:nvSpPr>
        <p:spPr>
          <a:xfrm>
            <a:off x="721225" y="2781725"/>
            <a:ext cx="3300900" cy="1597500"/>
          </a:xfrm>
          <a:prstGeom prst="rect">
            <a:avLst/>
          </a:prstGeom>
          <a:noFill/>
          <a:ln>
            <a:noFill/>
          </a:ln>
        </p:spPr>
        <p:txBody>
          <a:bodyPr anchorCtr="0" anchor="t" bIns="91425" lIns="91425" spcFirstLastPara="1" rIns="91425" wrap="square" tIns="91425">
            <a:normAutofit/>
          </a:bodyPr>
          <a:lstStyle>
            <a:lvl1pPr indent="-311150" lvl="0" marL="457200" rtl="0" algn="l">
              <a:lnSpc>
                <a:spcPct val="115000"/>
              </a:lnSpc>
              <a:spcBef>
                <a:spcPts val="0"/>
              </a:spcBef>
              <a:spcAft>
                <a:spcPts val="0"/>
              </a:spcAft>
              <a:buSzPts val="1300"/>
              <a:buChar char="●"/>
              <a:defRPr/>
            </a:lvl1pPr>
            <a:lvl2pPr indent="-298450" lvl="1" marL="914400" rtl="0" algn="l">
              <a:lnSpc>
                <a:spcPct val="115000"/>
              </a:lnSpc>
              <a:spcBef>
                <a:spcPts val="0"/>
              </a:spcBef>
              <a:spcAft>
                <a:spcPts val="0"/>
              </a:spcAft>
              <a:buSzPts val="1100"/>
              <a:buChar char="○"/>
              <a:defRPr/>
            </a:lvl2pPr>
            <a:lvl3pPr indent="-298450" lvl="2" marL="1371600" rtl="0" algn="l">
              <a:lnSpc>
                <a:spcPct val="115000"/>
              </a:lnSpc>
              <a:spcBef>
                <a:spcPts val="0"/>
              </a:spcBef>
              <a:spcAft>
                <a:spcPts val="0"/>
              </a:spcAft>
              <a:buSzPts val="1100"/>
              <a:buChar char="■"/>
              <a:defRPr/>
            </a:lvl3pPr>
            <a:lvl4pPr indent="-298450" lvl="3" marL="1828800" rtl="0" algn="l">
              <a:lnSpc>
                <a:spcPct val="115000"/>
              </a:lnSpc>
              <a:spcBef>
                <a:spcPts val="0"/>
              </a:spcBef>
              <a:spcAft>
                <a:spcPts val="0"/>
              </a:spcAft>
              <a:buSzPts val="1100"/>
              <a:buChar char="●"/>
              <a:defRPr/>
            </a:lvl4pPr>
            <a:lvl5pPr indent="-298450" lvl="4" marL="2286000" rtl="0" algn="l">
              <a:lnSpc>
                <a:spcPct val="115000"/>
              </a:lnSpc>
              <a:spcBef>
                <a:spcPts val="0"/>
              </a:spcBef>
              <a:spcAft>
                <a:spcPts val="0"/>
              </a:spcAft>
              <a:buSzPts val="1100"/>
              <a:buChar char="○"/>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167" name="Google Shape;167;g2ed9b3e1516_0_17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168" name="Google Shape;168;g2ed9b3e1516_0_172"/>
          <p:cNvGrpSpPr/>
          <p:nvPr/>
        </p:nvGrpSpPr>
        <p:grpSpPr>
          <a:xfrm>
            <a:off x="830394" y="1191277"/>
            <a:ext cx="745763" cy="45826"/>
            <a:chOff x="4580561" y="2589004"/>
            <a:chExt cx="1064464" cy="25200"/>
          </a:xfrm>
        </p:grpSpPr>
        <p:sp>
          <p:nvSpPr>
            <p:cNvPr id="169" name="Google Shape;169;g2ed9b3e1516_0_17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g2ed9b3e1516_0_172"/>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71" name="Google Shape;171;g2ed9b3e1516_0_172"/>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172" name="Google Shape;172;g2ed9b3e1516_0_172"/>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 name="Shape 19"/>
        <p:cNvGrpSpPr/>
        <p:nvPr/>
      </p:nvGrpSpPr>
      <p:grpSpPr>
        <a:xfrm>
          <a:off x="0" y="0"/>
          <a:ext cx="0" cy="0"/>
          <a:chOff x="0" y="0"/>
          <a:chExt cx="0" cy="0"/>
        </a:xfrm>
      </p:grpSpPr>
      <p:sp>
        <p:nvSpPr>
          <p:cNvPr id="20" name="Google Shape;20;p6"/>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6"/>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22" name="Google Shape;22;p6"/>
          <p:cNvSpPr txBox="1"/>
          <p:nvPr>
            <p:ph idx="1" type="body"/>
          </p:nvPr>
        </p:nvSpPr>
        <p:spPr>
          <a:xfrm>
            <a:off x="729325"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23" name="Google Shape;23;p6"/>
          <p:cNvSpPr txBox="1"/>
          <p:nvPr>
            <p:ph idx="2" type="body"/>
          </p:nvPr>
        </p:nvSpPr>
        <p:spPr>
          <a:xfrm>
            <a:off x="4643604" y="2078875"/>
            <a:ext cx="3774300" cy="22611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24" name="Google Shape;24;p6"/>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25" name="Google Shape;25;p6"/>
          <p:cNvGrpSpPr/>
          <p:nvPr/>
        </p:nvGrpSpPr>
        <p:grpSpPr>
          <a:xfrm>
            <a:off x="830392" y="1191256"/>
            <a:ext cx="745763" cy="45826"/>
            <a:chOff x="4580561" y="2589004"/>
            <a:chExt cx="1064464" cy="25200"/>
          </a:xfrm>
        </p:grpSpPr>
        <p:sp>
          <p:nvSpPr>
            <p:cNvPr id="26" name="Google Shape;26;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6"/>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28" name="Google Shape;28;p6"/>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29" name="Google Shape;29;p6"/>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173" name="Shape 173"/>
        <p:cNvGrpSpPr/>
        <p:nvPr/>
      </p:nvGrpSpPr>
      <p:grpSpPr>
        <a:xfrm>
          <a:off x="0" y="0"/>
          <a:ext cx="0" cy="0"/>
          <a:chOff x="0" y="0"/>
          <a:chExt cx="0" cy="0"/>
        </a:xfrm>
      </p:grpSpPr>
      <p:grpSp>
        <p:nvGrpSpPr>
          <p:cNvPr id="174" name="Google Shape;174;g2ed9b3e1516_0_182"/>
          <p:cNvGrpSpPr/>
          <p:nvPr/>
        </p:nvGrpSpPr>
        <p:grpSpPr>
          <a:xfrm>
            <a:off x="830394" y="4169151"/>
            <a:ext cx="745763" cy="45826"/>
            <a:chOff x="4580561" y="2589004"/>
            <a:chExt cx="1064464" cy="25200"/>
          </a:xfrm>
        </p:grpSpPr>
        <p:sp>
          <p:nvSpPr>
            <p:cNvPr id="175" name="Google Shape;175;g2ed9b3e1516_0_182"/>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g2ed9b3e1516_0_182"/>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7" name="Google Shape;177;g2ed9b3e1516_0_182"/>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rmAutofit/>
          </a:bodyPr>
          <a:lstStyle>
            <a:lvl1pPr lvl="0" rtl="0" algn="l">
              <a:lnSpc>
                <a:spcPct val="100000"/>
              </a:lnSpc>
              <a:spcBef>
                <a:spcPts val="0"/>
              </a:spcBef>
              <a:spcAft>
                <a:spcPts val="0"/>
              </a:spcAft>
              <a:buClr>
                <a:schemeClr val="lt1"/>
              </a:buClr>
              <a:buSzPts val="3600"/>
              <a:buNone/>
              <a:defRPr sz="3600">
                <a:solidFill>
                  <a:schemeClr val="lt1"/>
                </a:solidFill>
              </a:defRPr>
            </a:lvl1pPr>
            <a:lvl2pPr lvl="1" rtl="0" algn="l">
              <a:lnSpc>
                <a:spcPct val="100000"/>
              </a:lnSpc>
              <a:spcBef>
                <a:spcPts val="0"/>
              </a:spcBef>
              <a:spcAft>
                <a:spcPts val="0"/>
              </a:spcAft>
              <a:buClr>
                <a:schemeClr val="lt1"/>
              </a:buClr>
              <a:buSzPts val="3600"/>
              <a:buNone/>
              <a:defRPr sz="3600">
                <a:solidFill>
                  <a:schemeClr val="lt1"/>
                </a:solidFill>
              </a:defRPr>
            </a:lvl2pPr>
            <a:lvl3pPr lvl="2" rtl="0" algn="l">
              <a:lnSpc>
                <a:spcPct val="100000"/>
              </a:lnSpc>
              <a:spcBef>
                <a:spcPts val="0"/>
              </a:spcBef>
              <a:spcAft>
                <a:spcPts val="0"/>
              </a:spcAft>
              <a:buClr>
                <a:schemeClr val="lt1"/>
              </a:buClr>
              <a:buSzPts val="3600"/>
              <a:buNone/>
              <a:defRPr sz="3600">
                <a:solidFill>
                  <a:schemeClr val="lt1"/>
                </a:solidFill>
              </a:defRPr>
            </a:lvl3pPr>
            <a:lvl4pPr lvl="3" rtl="0" algn="l">
              <a:lnSpc>
                <a:spcPct val="100000"/>
              </a:lnSpc>
              <a:spcBef>
                <a:spcPts val="0"/>
              </a:spcBef>
              <a:spcAft>
                <a:spcPts val="0"/>
              </a:spcAft>
              <a:buClr>
                <a:schemeClr val="lt1"/>
              </a:buClr>
              <a:buSzPts val="3600"/>
              <a:buNone/>
              <a:defRPr sz="3600">
                <a:solidFill>
                  <a:schemeClr val="lt1"/>
                </a:solidFill>
              </a:defRPr>
            </a:lvl4pPr>
            <a:lvl5pPr lvl="4" rtl="0" algn="l">
              <a:lnSpc>
                <a:spcPct val="100000"/>
              </a:lnSpc>
              <a:spcBef>
                <a:spcPts val="0"/>
              </a:spcBef>
              <a:spcAft>
                <a:spcPts val="0"/>
              </a:spcAft>
              <a:buClr>
                <a:schemeClr val="lt1"/>
              </a:buClr>
              <a:buSzPts val="3600"/>
              <a:buNone/>
              <a:defRPr sz="3600">
                <a:solidFill>
                  <a:schemeClr val="lt1"/>
                </a:solidFill>
              </a:defRPr>
            </a:lvl5pPr>
            <a:lvl6pPr lvl="5" rtl="0" algn="l">
              <a:lnSpc>
                <a:spcPct val="100000"/>
              </a:lnSpc>
              <a:spcBef>
                <a:spcPts val="0"/>
              </a:spcBef>
              <a:spcAft>
                <a:spcPts val="0"/>
              </a:spcAft>
              <a:buClr>
                <a:schemeClr val="lt1"/>
              </a:buClr>
              <a:buSzPts val="3600"/>
              <a:buNone/>
              <a:defRPr sz="3600">
                <a:solidFill>
                  <a:schemeClr val="lt1"/>
                </a:solidFill>
              </a:defRPr>
            </a:lvl6pPr>
            <a:lvl7pPr lvl="6" rtl="0" algn="l">
              <a:lnSpc>
                <a:spcPct val="100000"/>
              </a:lnSpc>
              <a:spcBef>
                <a:spcPts val="0"/>
              </a:spcBef>
              <a:spcAft>
                <a:spcPts val="0"/>
              </a:spcAft>
              <a:buClr>
                <a:schemeClr val="lt1"/>
              </a:buClr>
              <a:buSzPts val="3600"/>
              <a:buNone/>
              <a:defRPr sz="3600">
                <a:solidFill>
                  <a:schemeClr val="lt1"/>
                </a:solidFill>
              </a:defRPr>
            </a:lvl7pPr>
            <a:lvl8pPr lvl="7" rtl="0" algn="l">
              <a:lnSpc>
                <a:spcPct val="100000"/>
              </a:lnSpc>
              <a:spcBef>
                <a:spcPts val="0"/>
              </a:spcBef>
              <a:spcAft>
                <a:spcPts val="0"/>
              </a:spcAft>
              <a:buClr>
                <a:schemeClr val="lt1"/>
              </a:buClr>
              <a:buSzPts val="3600"/>
              <a:buNone/>
              <a:defRPr sz="3600">
                <a:solidFill>
                  <a:schemeClr val="lt1"/>
                </a:solidFill>
              </a:defRPr>
            </a:lvl8pPr>
            <a:lvl9pPr lvl="8" rtl="0" algn="l">
              <a:lnSpc>
                <a:spcPct val="100000"/>
              </a:lnSpc>
              <a:spcBef>
                <a:spcPts val="0"/>
              </a:spcBef>
              <a:spcAft>
                <a:spcPts val="0"/>
              </a:spcAft>
              <a:buClr>
                <a:schemeClr val="lt1"/>
              </a:buClr>
              <a:buSzPts val="3600"/>
              <a:buNone/>
              <a:defRPr sz="3600">
                <a:solidFill>
                  <a:schemeClr val="lt1"/>
                </a:solidFill>
              </a:defRPr>
            </a:lvl9pPr>
          </a:lstStyle>
          <a:p/>
        </p:txBody>
      </p:sp>
      <p:sp>
        <p:nvSpPr>
          <p:cNvPr id="178" name="Google Shape;178;g2ed9b3e1516_0_18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79" name="Google Shape;179;g2ed9b3e1516_0_182"/>
          <p:cNvPicPr preferRelativeResize="0"/>
          <p:nvPr/>
        </p:nvPicPr>
        <p:blipFill rotWithShape="1">
          <a:blip r:embed="rId2">
            <a:alphaModFix/>
          </a:blip>
          <a:srcRect b="0" l="0" r="0" t="0"/>
          <a:stretch/>
        </p:blipFill>
        <p:spPr>
          <a:xfrm>
            <a:off x="7432894" y="3570999"/>
            <a:ext cx="1578500" cy="1079125"/>
          </a:xfrm>
          <a:prstGeom prst="rect">
            <a:avLst/>
          </a:prstGeom>
          <a:noFill/>
          <a:ln>
            <a:noFill/>
          </a:ln>
        </p:spPr>
      </p:pic>
      <p:sp>
        <p:nvSpPr>
          <p:cNvPr id="180" name="Google Shape;180;g2ed9b3e1516_0_182"/>
          <p:cNvSpPr txBox="1"/>
          <p:nvPr/>
        </p:nvSpPr>
        <p:spPr>
          <a:xfrm>
            <a:off x="6746225" y="4698800"/>
            <a:ext cx="2265300" cy="1230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Raleway SemiBold"/>
                <a:ea typeface="Raleway SemiBold"/>
                <a:cs typeface="Raleway SemiBold"/>
                <a:sym typeface="Raleway SemiBold"/>
              </a:rPr>
              <a:t>A UFS Collaboration Powered by</a:t>
            </a:r>
            <a:r>
              <a:rPr b="1" i="0" lang="en" sz="800" u="none" cap="none" strike="noStrike">
                <a:solidFill>
                  <a:srgbClr val="FFFFFF"/>
                </a:solidFill>
                <a:latin typeface="Open Sans"/>
                <a:ea typeface="Open Sans"/>
                <a:cs typeface="Open Sans"/>
                <a:sym typeface="Open Sans"/>
              </a:rPr>
              <a:t> EPIC</a:t>
            </a:r>
            <a:endParaRPr b="1" i="0" sz="800" u="none" cap="none" strike="noStrike">
              <a:solidFill>
                <a:srgbClr val="FFFFFF"/>
              </a:solidFill>
              <a:latin typeface="Open Sans"/>
              <a:ea typeface="Open Sans"/>
              <a:cs typeface="Open Sans"/>
              <a:sym typeface="Open Sa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81" name="Shape 181"/>
        <p:cNvGrpSpPr/>
        <p:nvPr/>
      </p:nvGrpSpPr>
      <p:grpSpPr>
        <a:xfrm>
          <a:off x="0" y="0"/>
          <a:ext cx="0" cy="0"/>
          <a:chOff x="0" y="0"/>
          <a:chExt cx="0" cy="0"/>
        </a:xfrm>
      </p:grpSpPr>
      <p:sp>
        <p:nvSpPr>
          <p:cNvPr id="182" name="Google Shape;182;g2ed9b3e1516_0_190"/>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g2ed9b3e1516_0_190"/>
          <p:cNvSpPr txBox="1"/>
          <p:nvPr>
            <p:ph type="title"/>
          </p:nvPr>
        </p:nvSpPr>
        <p:spPr>
          <a:xfrm>
            <a:off x="730000" y="1318650"/>
            <a:ext cx="3300900" cy="16872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2600"/>
              <a:buNone/>
              <a:defRPr sz="2600"/>
            </a:lvl1pPr>
            <a:lvl2pPr lvl="1" rtl="0" algn="l">
              <a:lnSpc>
                <a:spcPct val="100000"/>
              </a:lnSpc>
              <a:spcBef>
                <a:spcPts val="0"/>
              </a:spcBef>
              <a:spcAft>
                <a:spcPts val="0"/>
              </a:spcAft>
              <a:buSzPts val="2600"/>
              <a:buNone/>
              <a:defRPr sz="2600"/>
            </a:lvl2pPr>
            <a:lvl3pPr lvl="2" rtl="0" algn="l">
              <a:lnSpc>
                <a:spcPct val="100000"/>
              </a:lnSpc>
              <a:spcBef>
                <a:spcPts val="0"/>
              </a:spcBef>
              <a:spcAft>
                <a:spcPts val="0"/>
              </a:spcAft>
              <a:buSzPts val="2600"/>
              <a:buNone/>
              <a:defRPr sz="2600"/>
            </a:lvl3pPr>
            <a:lvl4pPr lvl="3" rtl="0" algn="l">
              <a:lnSpc>
                <a:spcPct val="100000"/>
              </a:lnSpc>
              <a:spcBef>
                <a:spcPts val="0"/>
              </a:spcBef>
              <a:spcAft>
                <a:spcPts val="0"/>
              </a:spcAft>
              <a:buSzPts val="2600"/>
              <a:buNone/>
              <a:defRPr sz="2600"/>
            </a:lvl4pPr>
            <a:lvl5pPr lvl="4" rtl="0" algn="l">
              <a:lnSpc>
                <a:spcPct val="100000"/>
              </a:lnSpc>
              <a:spcBef>
                <a:spcPts val="0"/>
              </a:spcBef>
              <a:spcAft>
                <a:spcPts val="0"/>
              </a:spcAft>
              <a:buSzPts val="2600"/>
              <a:buNone/>
              <a:defRPr sz="2600"/>
            </a:lvl5pPr>
            <a:lvl6pPr lvl="5" rtl="0" algn="l">
              <a:lnSpc>
                <a:spcPct val="100000"/>
              </a:lnSpc>
              <a:spcBef>
                <a:spcPts val="0"/>
              </a:spcBef>
              <a:spcAft>
                <a:spcPts val="0"/>
              </a:spcAft>
              <a:buSzPts val="2600"/>
              <a:buNone/>
              <a:defRPr sz="2600"/>
            </a:lvl6pPr>
            <a:lvl7pPr lvl="6" rtl="0" algn="l">
              <a:lnSpc>
                <a:spcPct val="100000"/>
              </a:lnSpc>
              <a:spcBef>
                <a:spcPts val="0"/>
              </a:spcBef>
              <a:spcAft>
                <a:spcPts val="0"/>
              </a:spcAft>
              <a:buSzPts val="2600"/>
              <a:buNone/>
              <a:defRPr sz="2600"/>
            </a:lvl7pPr>
            <a:lvl8pPr lvl="7" rtl="0" algn="l">
              <a:lnSpc>
                <a:spcPct val="100000"/>
              </a:lnSpc>
              <a:spcBef>
                <a:spcPts val="0"/>
              </a:spcBef>
              <a:spcAft>
                <a:spcPts val="0"/>
              </a:spcAft>
              <a:buSzPts val="2600"/>
              <a:buNone/>
              <a:defRPr sz="2600"/>
            </a:lvl8pPr>
            <a:lvl9pPr lvl="8" rtl="0" algn="l">
              <a:lnSpc>
                <a:spcPct val="100000"/>
              </a:lnSpc>
              <a:spcBef>
                <a:spcPts val="0"/>
              </a:spcBef>
              <a:spcAft>
                <a:spcPts val="0"/>
              </a:spcAft>
              <a:buSzPts val="2600"/>
              <a:buNone/>
              <a:defRPr sz="2600"/>
            </a:lvl9pPr>
          </a:lstStyle>
          <a:p/>
        </p:txBody>
      </p:sp>
      <p:sp>
        <p:nvSpPr>
          <p:cNvPr id="184" name="Google Shape;184;g2ed9b3e1516_0_190"/>
          <p:cNvSpPr txBox="1"/>
          <p:nvPr>
            <p:ph idx="1" type="subTitle"/>
          </p:nvPr>
        </p:nvSpPr>
        <p:spPr>
          <a:xfrm>
            <a:off x="724950" y="3161525"/>
            <a:ext cx="3300900" cy="7590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SzPts val="1600"/>
              <a:buFont typeface="Open Sans"/>
              <a:buNone/>
              <a:defRPr sz="1600">
                <a:latin typeface="Open Sans"/>
                <a:ea typeface="Open Sans"/>
                <a:cs typeface="Open Sans"/>
                <a:sym typeface="Open Sans"/>
              </a:defRPr>
            </a:lvl1pPr>
            <a:lvl2pPr lvl="1" rtl="0" algn="l">
              <a:lnSpc>
                <a:spcPct val="100000"/>
              </a:lnSpc>
              <a:spcBef>
                <a:spcPts val="0"/>
              </a:spcBef>
              <a:spcAft>
                <a:spcPts val="0"/>
              </a:spcAft>
              <a:buSzPts val="1600"/>
              <a:buNone/>
              <a:defRPr sz="1600"/>
            </a:lvl2pPr>
            <a:lvl3pPr lvl="2" rtl="0" algn="l">
              <a:lnSpc>
                <a:spcPct val="100000"/>
              </a:lnSpc>
              <a:spcBef>
                <a:spcPts val="0"/>
              </a:spcBef>
              <a:spcAft>
                <a:spcPts val="0"/>
              </a:spcAft>
              <a:buSzPts val="1600"/>
              <a:buNone/>
              <a:defRPr sz="1600"/>
            </a:lvl3pPr>
            <a:lvl4pPr lvl="3" rtl="0" algn="l">
              <a:lnSpc>
                <a:spcPct val="100000"/>
              </a:lnSpc>
              <a:spcBef>
                <a:spcPts val="0"/>
              </a:spcBef>
              <a:spcAft>
                <a:spcPts val="0"/>
              </a:spcAft>
              <a:buSzPts val="1600"/>
              <a:buNone/>
              <a:defRPr sz="1600"/>
            </a:lvl4pPr>
            <a:lvl5pPr lvl="4" rtl="0" algn="l">
              <a:lnSpc>
                <a:spcPct val="100000"/>
              </a:lnSpc>
              <a:spcBef>
                <a:spcPts val="0"/>
              </a:spcBef>
              <a:spcAft>
                <a:spcPts val="0"/>
              </a:spcAft>
              <a:buSzPts val="1600"/>
              <a:buNone/>
              <a:defRPr sz="1600"/>
            </a:lvl5pPr>
            <a:lvl6pPr lvl="5" rtl="0" algn="l">
              <a:lnSpc>
                <a:spcPct val="100000"/>
              </a:lnSpc>
              <a:spcBef>
                <a:spcPts val="0"/>
              </a:spcBef>
              <a:spcAft>
                <a:spcPts val="0"/>
              </a:spcAft>
              <a:buSzPts val="1600"/>
              <a:buNone/>
              <a:defRPr sz="1600"/>
            </a:lvl6pPr>
            <a:lvl7pPr lvl="6" rtl="0" algn="l">
              <a:lnSpc>
                <a:spcPct val="100000"/>
              </a:lnSpc>
              <a:spcBef>
                <a:spcPts val="0"/>
              </a:spcBef>
              <a:spcAft>
                <a:spcPts val="0"/>
              </a:spcAft>
              <a:buSzPts val="1600"/>
              <a:buNone/>
              <a:defRPr sz="1600"/>
            </a:lvl7pPr>
            <a:lvl8pPr lvl="7" rtl="0" algn="l">
              <a:lnSpc>
                <a:spcPct val="100000"/>
              </a:lnSpc>
              <a:spcBef>
                <a:spcPts val="0"/>
              </a:spcBef>
              <a:spcAft>
                <a:spcPts val="0"/>
              </a:spcAft>
              <a:buSzPts val="1600"/>
              <a:buNone/>
              <a:defRPr sz="1600"/>
            </a:lvl8pPr>
            <a:lvl9pPr lvl="8" rtl="0" algn="l">
              <a:lnSpc>
                <a:spcPct val="100000"/>
              </a:lnSpc>
              <a:spcBef>
                <a:spcPts val="0"/>
              </a:spcBef>
              <a:spcAft>
                <a:spcPts val="0"/>
              </a:spcAft>
              <a:buSzPts val="1600"/>
              <a:buNone/>
              <a:defRPr sz="1600"/>
            </a:lvl9pPr>
          </a:lstStyle>
          <a:p/>
        </p:txBody>
      </p:sp>
      <p:sp>
        <p:nvSpPr>
          <p:cNvPr id="185" name="Google Shape;185;g2ed9b3e1516_0_190"/>
          <p:cNvSpPr txBox="1"/>
          <p:nvPr>
            <p:ph idx="2" type="body"/>
          </p:nvPr>
        </p:nvSpPr>
        <p:spPr>
          <a:xfrm>
            <a:off x="5174225" y="1352625"/>
            <a:ext cx="3374400" cy="3025500"/>
          </a:xfrm>
          <a:prstGeom prst="rect">
            <a:avLst/>
          </a:prstGeom>
          <a:noFill/>
          <a:ln>
            <a:noFill/>
          </a:ln>
        </p:spPr>
        <p:txBody>
          <a:bodyPr anchorCtr="0" anchor="t" bIns="91425" lIns="91425" spcFirstLastPara="1" rIns="91425" wrap="square" tIns="91425">
            <a:normAutofit/>
          </a:bodyPr>
          <a:lstStyle>
            <a:lvl1pPr indent="-311150" lvl="0" marL="457200" rtl="0" algn="l">
              <a:lnSpc>
                <a:spcPct val="115000"/>
              </a:lnSpc>
              <a:spcBef>
                <a:spcPts val="0"/>
              </a:spcBef>
              <a:spcAft>
                <a:spcPts val="0"/>
              </a:spcAft>
              <a:buSzPts val="1300"/>
              <a:buChar char="●"/>
              <a:defRPr/>
            </a:lvl1pPr>
            <a:lvl2pPr indent="-298450" lvl="1" marL="914400" rtl="0" algn="l">
              <a:lnSpc>
                <a:spcPct val="115000"/>
              </a:lnSpc>
              <a:spcBef>
                <a:spcPts val="0"/>
              </a:spcBef>
              <a:spcAft>
                <a:spcPts val="0"/>
              </a:spcAft>
              <a:buSzPts val="1100"/>
              <a:buChar char="○"/>
              <a:defRPr/>
            </a:lvl2pPr>
            <a:lvl3pPr indent="-298450" lvl="2" marL="1371600" rtl="0" algn="l">
              <a:lnSpc>
                <a:spcPct val="115000"/>
              </a:lnSpc>
              <a:spcBef>
                <a:spcPts val="0"/>
              </a:spcBef>
              <a:spcAft>
                <a:spcPts val="0"/>
              </a:spcAft>
              <a:buSzPts val="1100"/>
              <a:buChar char="■"/>
              <a:defRPr/>
            </a:lvl3pPr>
            <a:lvl4pPr indent="-298450" lvl="3" marL="1828800" rtl="0" algn="l">
              <a:lnSpc>
                <a:spcPct val="115000"/>
              </a:lnSpc>
              <a:spcBef>
                <a:spcPts val="0"/>
              </a:spcBef>
              <a:spcAft>
                <a:spcPts val="0"/>
              </a:spcAft>
              <a:buSzPts val="1100"/>
              <a:buChar char="●"/>
              <a:defRPr/>
            </a:lvl4pPr>
            <a:lvl5pPr indent="-298450" lvl="4" marL="2286000" rtl="0" algn="l">
              <a:lnSpc>
                <a:spcPct val="115000"/>
              </a:lnSpc>
              <a:spcBef>
                <a:spcPts val="0"/>
              </a:spcBef>
              <a:spcAft>
                <a:spcPts val="0"/>
              </a:spcAft>
              <a:buSzPts val="1100"/>
              <a:buChar char="○"/>
              <a:defRPr/>
            </a:lvl5pPr>
            <a:lvl6pPr indent="-298450" lvl="5" marL="2743200" rtl="0" algn="l">
              <a:lnSpc>
                <a:spcPct val="115000"/>
              </a:lnSpc>
              <a:spcBef>
                <a:spcPts val="0"/>
              </a:spcBef>
              <a:spcAft>
                <a:spcPts val="0"/>
              </a:spcAft>
              <a:buSzPts val="1100"/>
              <a:buChar char="■"/>
              <a:defRPr/>
            </a:lvl6pPr>
            <a:lvl7pPr indent="-298450" lvl="6" marL="3200400" rtl="0" algn="l">
              <a:lnSpc>
                <a:spcPct val="115000"/>
              </a:lnSpc>
              <a:spcBef>
                <a:spcPts val="0"/>
              </a:spcBef>
              <a:spcAft>
                <a:spcPts val="0"/>
              </a:spcAft>
              <a:buSzPts val="1100"/>
              <a:buChar char="●"/>
              <a:defRPr/>
            </a:lvl7pPr>
            <a:lvl8pPr indent="-298450" lvl="7" marL="3657600" rtl="0" algn="l">
              <a:lnSpc>
                <a:spcPct val="115000"/>
              </a:lnSpc>
              <a:spcBef>
                <a:spcPts val="0"/>
              </a:spcBef>
              <a:spcAft>
                <a:spcPts val="0"/>
              </a:spcAft>
              <a:buSzPts val="1100"/>
              <a:buChar char="○"/>
              <a:defRPr/>
            </a:lvl8pPr>
            <a:lvl9pPr indent="-298450" lvl="8" marL="4114800" rtl="0" algn="l">
              <a:lnSpc>
                <a:spcPct val="115000"/>
              </a:lnSpc>
              <a:spcBef>
                <a:spcPts val="0"/>
              </a:spcBef>
              <a:spcAft>
                <a:spcPts val="0"/>
              </a:spcAft>
              <a:buSzPts val="1100"/>
              <a:buChar char="■"/>
              <a:defRPr/>
            </a:lvl9pPr>
          </a:lstStyle>
          <a:p/>
        </p:txBody>
      </p:sp>
      <p:sp>
        <p:nvSpPr>
          <p:cNvPr id="186" name="Google Shape;186;g2ed9b3e1516_0_19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187" name="Google Shape;187;g2ed9b3e1516_0_190"/>
          <p:cNvGrpSpPr/>
          <p:nvPr/>
        </p:nvGrpSpPr>
        <p:grpSpPr>
          <a:xfrm>
            <a:off x="830394" y="1191277"/>
            <a:ext cx="745763" cy="45826"/>
            <a:chOff x="4580561" y="2589004"/>
            <a:chExt cx="1064464" cy="25200"/>
          </a:xfrm>
        </p:grpSpPr>
        <p:sp>
          <p:nvSpPr>
            <p:cNvPr id="188" name="Google Shape;188;g2ed9b3e1516_0_190"/>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g2ed9b3e1516_0_190"/>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90" name="Shape 190"/>
        <p:cNvGrpSpPr/>
        <p:nvPr/>
      </p:nvGrpSpPr>
      <p:grpSpPr>
        <a:xfrm>
          <a:off x="0" y="0"/>
          <a:ext cx="0" cy="0"/>
          <a:chOff x="0" y="0"/>
          <a:chExt cx="0" cy="0"/>
        </a:xfrm>
      </p:grpSpPr>
      <p:sp>
        <p:nvSpPr>
          <p:cNvPr id="191" name="Google Shape;191;g2ed9b3e1516_0_199"/>
          <p:cNvSpPr txBox="1"/>
          <p:nvPr>
            <p:ph idx="1" type="body"/>
          </p:nvPr>
        </p:nvSpPr>
        <p:spPr>
          <a:xfrm>
            <a:off x="724950" y="4372551"/>
            <a:ext cx="7697400" cy="460500"/>
          </a:xfrm>
          <a:prstGeom prst="rect">
            <a:avLst/>
          </a:prstGeom>
          <a:noFill/>
          <a:ln>
            <a:noFill/>
          </a:ln>
        </p:spPr>
        <p:txBody>
          <a:bodyPr anchorCtr="0" anchor="ctr" bIns="91425" lIns="91425" spcFirstLastPara="1" rIns="91425" wrap="square" tIns="91425">
            <a:normAutofit/>
          </a:bodyPr>
          <a:lstStyle>
            <a:lvl1pPr indent="-228600" lvl="0" marL="457200" rtl="0" algn="l">
              <a:lnSpc>
                <a:spcPct val="100000"/>
              </a:lnSpc>
              <a:spcBef>
                <a:spcPts val="0"/>
              </a:spcBef>
              <a:spcAft>
                <a:spcPts val="0"/>
              </a:spcAft>
              <a:buSzPts val="1300"/>
              <a:buNone/>
              <a:defRPr/>
            </a:lvl1pPr>
          </a:lstStyle>
          <a:p/>
        </p:txBody>
      </p:sp>
      <p:sp>
        <p:nvSpPr>
          <p:cNvPr id="192" name="Google Shape;192;g2ed9b3e1516_0_19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193" name="Google Shape;193;g2ed9b3e1516_0_199"/>
          <p:cNvPicPr preferRelativeResize="0"/>
          <p:nvPr/>
        </p:nvPicPr>
        <p:blipFill rotWithShape="1">
          <a:blip r:embed="rId2">
            <a:alphaModFix/>
          </a:blip>
          <a:srcRect b="0" l="0" r="0" t="0"/>
          <a:stretch/>
        </p:blipFill>
        <p:spPr>
          <a:xfrm>
            <a:off x="7470226" y="97375"/>
            <a:ext cx="1519050" cy="103925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rgbClr val="145FA6"/>
        </a:solidFill>
      </p:bgPr>
    </p:bg>
    <p:spTree>
      <p:nvGrpSpPr>
        <p:cNvPr id="194" name="Shape 194"/>
        <p:cNvGrpSpPr/>
        <p:nvPr/>
      </p:nvGrpSpPr>
      <p:grpSpPr>
        <a:xfrm>
          <a:off x="0" y="0"/>
          <a:ext cx="0" cy="0"/>
          <a:chOff x="0" y="0"/>
          <a:chExt cx="0" cy="0"/>
        </a:xfrm>
      </p:grpSpPr>
      <p:grpSp>
        <p:nvGrpSpPr>
          <p:cNvPr id="195" name="Google Shape;195;g2ed9b3e1516_0_203"/>
          <p:cNvGrpSpPr/>
          <p:nvPr/>
        </p:nvGrpSpPr>
        <p:grpSpPr>
          <a:xfrm>
            <a:off x="830394" y="4169151"/>
            <a:ext cx="745763" cy="45826"/>
            <a:chOff x="4580561" y="2589004"/>
            <a:chExt cx="1064464" cy="25200"/>
          </a:xfrm>
        </p:grpSpPr>
        <p:sp>
          <p:nvSpPr>
            <p:cNvPr id="196" name="Google Shape;196;g2ed9b3e1516_0_20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g2ed9b3e1516_0_20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8" name="Google Shape;198;g2ed9b3e1516_0_203"/>
          <p:cNvSpPr txBox="1"/>
          <p:nvPr>
            <p:ph hasCustomPrompt="1" type="title"/>
          </p:nvPr>
        </p:nvSpPr>
        <p:spPr>
          <a:xfrm>
            <a:off x="729450" y="733950"/>
            <a:ext cx="7688400" cy="1244700"/>
          </a:xfrm>
          <a:prstGeom prst="rect">
            <a:avLst/>
          </a:prstGeom>
          <a:noFill/>
          <a:ln>
            <a:noFill/>
          </a:ln>
        </p:spPr>
        <p:txBody>
          <a:bodyPr anchorCtr="0" anchor="t" bIns="91425" lIns="91425" spcFirstLastPara="1" rIns="91425" wrap="square" tIns="91425">
            <a:normAutofit/>
          </a:bodyPr>
          <a:lstStyle>
            <a:lvl1pPr lvl="0" rtl="0" algn="l">
              <a:lnSpc>
                <a:spcPct val="100000"/>
              </a:lnSpc>
              <a:spcBef>
                <a:spcPts val="0"/>
              </a:spcBef>
              <a:spcAft>
                <a:spcPts val="0"/>
              </a:spcAft>
              <a:buClr>
                <a:schemeClr val="lt1"/>
              </a:buClr>
              <a:buSzPts val="8000"/>
              <a:buNone/>
              <a:defRPr sz="8000">
                <a:solidFill>
                  <a:schemeClr val="lt1"/>
                </a:solidFill>
              </a:defRPr>
            </a:lvl1pPr>
            <a:lvl2pPr lvl="1" rtl="0" algn="l">
              <a:lnSpc>
                <a:spcPct val="100000"/>
              </a:lnSpc>
              <a:spcBef>
                <a:spcPts val="0"/>
              </a:spcBef>
              <a:spcAft>
                <a:spcPts val="0"/>
              </a:spcAft>
              <a:buClr>
                <a:schemeClr val="lt1"/>
              </a:buClr>
              <a:buSzPts val="8000"/>
              <a:buNone/>
              <a:defRPr sz="8000">
                <a:solidFill>
                  <a:schemeClr val="lt1"/>
                </a:solidFill>
              </a:defRPr>
            </a:lvl2pPr>
            <a:lvl3pPr lvl="2" rtl="0" algn="l">
              <a:lnSpc>
                <a:spcPct val="100000"/>
              </a:lnSpc>
              <a:spcBef>
                <a:spcPts val="0"/>
              </a:spcBef>
              <a:spcAft>
                <a:spcPts val="0"/>
              </a:spcAft>
              <a:buClr>
                <a:schemeClr val="lt1"/>
              </a:buClr>
              <a:buSzPts val="8000"/>
              <a:buNone/>
              <a:defRPr sz="8000">
                <a:solidFill>
                  <a:schemeClr val="lt1"/>
                </a:solidFill>
              </a:defRPr>
            </a:lvl3pPr>
            <a:lvl4pPr lvl="3" rtl="0" algn="l">
              <a:lnSpc>
                <a:spcPct val="100000"/>
              </a:lnSpc>
              <a:spcBef>
                <a:spcPts val="0"/>
              </a:spcBef>
              <a:spcAft>
                <a:spcPts val="0"/>
              </a:spcAft>
              <a:buClr>
                <a:schemeClr val="lt1"/>
              </a:buClr>
              <a:buSzPts val="8000"/>
              <a:buNone/>
              <a:defRPr sz="8000">
                <a:solidFill>
                  <a:schemeClr val="lt1"/>
                </a:solidFill>
              </a:defRPr>
            </a:lvl4pPr>
            <a:lvl5pPr lvl="4" rtl="0" algn="l">
              <a:lnSpc>
                <a:spcPct val="100000"/>
              </a:lnSpc>
              <a:spcBef>
                <a:spcPts val="0"/>
              </a:spcBef>
              <a:spcAft>
                <a:spcPts val="0"/>
              </a:spcAft>
              <a:buClr>
                <a:schemeClr val="lt1"/>
              </a:buClr>
              <a:buSzPts val="8000"/>
              <a:buNone/>
              <a:defRPr sz="8000">
                <a:solidFill>
                  <a:schemeClr val="lt1"/>
                </a:solidFill>
              </a:defRPr>
            </a:lvl5pPr>
            <a:lvl6pPr lvl="5" rtl="0" algn="l">
              <a:lnSpc>
                <a:spcPct val="100000"/>
              </a:lnSpc>
              <a:spcBef>
                <a:spcPts val="0"/>
              </a:spcBef>
              <a:spcAft>
                <a:spcPts val="0"/>
              </a:spcAft>
              <a:buClr>
                <a:schemeClr val="lt1"/>
              </a:buClr>
              <a:buSzPts val="8000"/>
              <a:buNone/>
              <a:defRPr sz="8000">
                <a:solidFill>
                  <a:schemeClr val="lt1"/>
                </a:solidFill>
              </a:defRPr>
            </a:lvl6pPr>
            <a:lvl7pPr lvl="6" rtl="0" algn="l">
              <a:lnSpc>
                <a:spcPct val="100000"/>
              </a:lnSpc>
              <a:spcBef>
                <a:spcPts val="0"/>
              </a:spcBef>
              <a:spcAft>
                <a:spcPts val="0"/>
              </a:spcAft>
              <a:buClr>
                <a:schemeClr val="lt1"/>
              </a:buClr>
              <a:buSzPts val="8000"/>
              <a:buNone/>
              <a:defRPr sz="8000">
                <a:solidFill>
                  <a:schemeClr val="lt1"/>
                </a:solidFill>
              </a:defRPr>
            </a:lvl7pPr>
            <a:lvl8pPr lvl="7" rtl="0" algn="l">
              <a:lnSpc>
                <a:spcPct val="100000"/>
              </a:lnSpc>
              <a:spcBef>
                <a:spcPts val="0"/>
              </a:spcBef>
              <a:spcAft>
                <a:spcPts val="0"/>
              </a:spcAft>
              <a:buClr>
                <a:schemeClr val="lt1"/>
              </a:buClr>
              <a:buSzPts val="8000"/>
              <a:buNone/>
              <a:defRPr sz="8000">
                <a:solidFill>
                  <a:schemeClr val="lt1"/>
                </a:solidFill>
              </a:defRPr>
            </a:lvl8pPr>
            <a:lvl9pPr lvl="8" rtl="0" algn="l">
              <a:lnSpc>
                <a:spcPct val="100000"/>
              </a:lnSpc>
              <a:spcBef>
                <a:spcPts val="0"/>
              </a:spcBef>
              <a:spcAft>
                <a:spcPts val="0"/>
              </a:spcAft>
              <a:buClr>
                <a:schemeClr val="lt1"/>
              </a:buClr>
              <a:buSzPts val="8000"/>
              <a:buNone/>
              <a:defRPr sz="8000">
                <a:solidFill>
                  <a:schemeClr val="lt1"/>
                </a:solidFill>
              </a:defRPr>
            </a:lvl9pPr>
          </a:lstStyle>
          <a:p>
            <a:r>
              <a:t>xx%</a:t>
            </a:r>
          </a:p>
        </p:txBody>
      </p:sp>
      <p:sp>
        <p:nvSpPr>
          <p:cNvPr id="199" name="Google Shape;199;g2ed9b3e1516_0_203"/>
          <p:cNvSpPr txBox="1"/>
          <p:nvPr>
            <p:ph idx="1" type="body"/>
          </p:nvPr>
        </p:nvSpPr>
        <p:spPr>
          <a:xfrm>
            <a:off x="729450" y="2272888"/>
            <a:ext cx="7688400" cy="1580400"/>
          </a:xfrm>
          <a:prstGeom prst="rect">
            <a:avLst/>
          </a:prstGeom>
          <a:noFill/>
          <a:ln>
            <a:noFill/>
          </a:ln>
        </p:spPr>
        <p:txBody>
          <a:bodyPr anchorCtr="0" anchor="t" bIns="91425" lIns="91425" spcFirstLastPara="1" rIns="91425" wrap="square" tIns="91425">
            <a:normAutofit/>
          </a:bodyPr>
          <a:lstStyle>
            <a:lvl1pPr indent="-311150" lvl="0" marL="457200" rtl="0" algn="l">
              <a:lnSpc>
                <a:spcPct val="115000"/>
              </a:lnSpc>
              <a:spcBef>
                <a:spcPts val="0"/>
              </a:spcBef>
              <a:spcAft>
                <a:spcPts val="0"/>
              </a:spcAft>
              <a:buClr>
                <a:schemeClr val="lt1"/>
              </a:buClr>
              <a:buSzPts val="1300"/>
              <a:buChar char="●"/>
              <a:defRPr>
                <a:solidFill>
                  <a:schemeClr val="lt1"/>
                </a:solidFill>
              </a:defRPr>
            </a:lvl1pPr>
            <a:lvl2pPr indent="-298450" lvl="1" marL="914400" rtl="0" algn="l">
              <a:lnSpc>
                <a:spcPct val="115000"/>
              </a:lnSpc>
              <a:spcBef>
                <a:spcPts val="0"/>
              </a:spcBef>
              <a:spcAft>
                <a:spcPts val="0"/>
              </a:spcAft>
              <a:buClr>
                <a:schemeClr val="lt1"/>
              </a:buClr>
              <a:buSzPts val="1100"/>
              <a:buChar char="○"/>
              <a:defRPr>
                <a:solidFill>
                  <a:schemeClr val="lt1"/>
                </a:solidFill>
              </a:defRPr>
            </a:lvl2pPr>
            <a:lvl3pPr indent="-298450" lvl="2" marL="1371600" rtl="0" algn="l">
              <a:lnSpc>
                <a:spcPct val="115000"/>
              </a:lnSpc>
              <a:spcBef>
                <a:spcPts val="0"/>
              </a:spcBef>
              <a:spcAft>
                <a:spcPts val="0"/>
              </a:spcAft>
              <a:buClr>
                <a:schemeClr val="lt1"/>
              </a:buClr>
              <a:buSzPts val="1100"/>
              <a:buChar char="■"/>
              <a:defRPr>
                <a:solidFill>
                  <a:schemeClr val="lt1"/>
                </a:solidFill>
              </a:defRPr>
            </a:lvl3pPr>
            <a:lvl4pPr indent="-298450" lvl="3" marL="1828800" rtl="0" algn="l">
              <a:lnSpc>
                <a:spcPct val="115000"/>
              </a:lnSpc>
              <a:spcBef>
                <a:spcPts val="0"/>
              </a:spcBef>
              <a:spcAft>
                <a:spcPts val="0"/>
              </a:spcAft>
              <a:buClr>
                <a:schemeClr val="lt1"/>
              </a:buClr>
              <a:buSzPts val="1100"/>
              <a:buChar char="●"/>
              <a:defRPr>
                <a:solidFill>
                  <a:schemeClr val="lt1"/>
                </a:solidFill>
              </a:defRPr>
            </a:lvl4pPr>
            <a:lvl5pPr indent="-298450" lvl="4" marL="2286000" rtl="0" algn="l">
              <a:lnSpc>
                <a:spcPct val="115000"/>
              </a:lnSpc>
              <a:spcBef>
                <a:spcPts val="0"/>
              </a:spcBef>
              <a:spcAft>
                <a:spcPts val="0"/>
              </a:spcAft>
              <a:buClr>
                <a:schemeClr val="lt1"/>
              </a:buClr>
              <a:buSzPts val="1100"/>
              <a:buChar char="○"/>
              <a:defRPr>
                <a:solidFill>
                  <a:schemeClr val="lt1"/>
                </a:solidFill>
              </a:defRPr>
            </a:lvl5pPr>
            <a:lvl6pPr indent="-298450" lvl="5" marL="2743200" rtl="0" algn="l">
              <a:lnSpc>
                <a:spcPct val="115000"/>
              </a:lnSpc>
              <a:spcBef>
                <a:spcPts val="0"/>
              </a:spcBef>
              <a:spcAft>
                <a:spcPts val="0"/>
              </a:spcAft>
              <a:buClr>
                <a:schemeClr val="lt1"/>
              </a:buClr>
              <a:buSzPts val="1100"/>
              <a:buChar char="■"/>
              <a:defRPr>
                <a:solidFill>
                  <a:schemeClr val="lt1"/>
                </a:solidFill>
              </a:defRPr>
            </a:lvl6pPr>
            <a:lvl7pPr indent="-298450" lvl="6" marL="3200400" rtl="0" algn="l">
              <a:lnSpc>
                <a:spcPct val="115000"/>
              </a:lnSpc>
              <a:spcBef>
                <a:spcPts val="0"/>
              </a:spcBef>
              <a:spcAft>
                <a:spcPts val="0"/>
              </a:spcAft>
              <a:buClr>
                <a:schemeClr val="lt1"/>
              </a:buClr>
              <a:buSzPts val="1100"/>
              <a:buChar char="●"/>
              <a:defRPr>
                <a:solidFill>
                  <a:schemeClr val="lt1"/>
                </a:solidFill>
              </a:defRPr>
            </a:lvl7pPr>
            <a:lvl8pPr indent="-298450" lvl="7" marL="3657600" rtl="0" algn="l">
              <a:lnSpc>
                <a:spcPct val="115000"/>
              </a:lnSpc>
              <a:spcBef>
                <a:spcPts val="0"/>
              </a:spcBef>
              <a:spcAft>
                <a:spcPts val="0"/>
              </a:spcAft>
              <a:buClr>
                <a:schemeClr val="lt1"/>
              </a:buClr>
              <a:buSzPts val="1100"/>
              <a:buChar char="○"/>
              <a:defRPr>
                <a:solidFill>
                  <a:schemeClr val="lt1"/>
                </a:solidFill>
              </a:defRPr>
            </a:lvl8pPr>
            <a:lvl9pPr indent="-298450" lvl="8" marL="4114800" rtl="0" algn="l">
              <a:lnSpc>
                <a:spcPct val="115000"/>
              </a:lnSpc>
              <a:spcBef>
                <a:spcPts val="0"/>
              </a:spcBef>
              <a:spcAft>
                <a:spcPts val="0"/>
              </a:spcAft>
              <a:buClr>
                <a:schemeClr val="lt1"/>
              </a:buClr>
              <a:buSzPts val="1100"/>
              <a:buChar char="■"/>
              <a:defRPr>
                <a:solidFill>
                  <a:schemeClr val="lt1"/>
                </a:solidFill>
              </a:defRPr>
            </a:lvl9pPr>
          </a:lstStyle>
          <a:p/>
        </p:txBody>
      </p:sp>
      <p:sp>
        <p:nvSpPr>
          <p:cNvPr id="200" name="Google Shape;200;g2ed9b3e1516_0_203"/>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201" name="Google Shape;201;g2ed9b3e1516_0_203"/>
          <p:cNvPicPr preferRelativeResize="0"/>
          <p:nvPr/>
        </p:nvPicPr>
        <p:blipFill rotWithShape="1">
          <a:blip r:embed="rId2">
            <a:alphaModFix/>
          </a:blip>
          <a:srcRect b="0" l="0" r="0" t="0"/>
          <a:stretch/>
        </p:blipFill>
        <p:spPr>
          <a:xfrm>
            <a:off x="7432894" y="3570999"/>
            <a:ext cx="1578500" cy="1079125"/>
          </a:xfrm>
          <a:prstGeom prst="rect">
            <a:avLst/>
          </a:prstGeom>
          <a:noFill/>
          <a:ln>
            <a:noFill/>
          </a:ln>
        </p:spPr>
      </p:pic>
      <p:sp>
        <p:nvSpPr>
          <p:cNvPr id="202" name="Google Shape;202;g2ed9b3e1516_0_203"/>
          <p:cNvSpPr txBox="1"/>
          <p:nvPr/>
        </p:nvSpPr>
        <p:spPr>
          <a:xfrm>
            <a:off x="6746225" y="4698800"/>
            <a:ext cx="2265300" cy="1230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Raleway SemiBold"/>
                <a:ea typeface="Raleway SemiBold"/>
                <a:cs typeface="Raleway SemiBold"/>
                <a:sym typeface="Raleway SemiBold"/>
              </a:rPr>
              <a:t>A UFS Collaboration Powered by</a:t>
            </a:r>
            <a:r>
              <a:rPr b="1" i="0" lang="en" sz="800" u="none" cap="none" strike="noStrike">
                <a:solidFill>
                  <a:srgbClr val="FFFFFF"/>
                </a:solidFill>
                <a:latin typeface="Open Sans"/>
                <a:ea typeface="Open Sans"/>
                <a:cs typeface="Open Sans"/>
                <a:sym typeface="Open Sans"/>
              </a:rPr>
              <a:t> EPIC</a:t>
            </a:r>
            <a:endParaRPr b="1" i="0" sz="800" u="none" cap="none" strike="noStrike">
              <a:solidFill>
                <a:srgbClr val="FFFFFF"/>
              </a:solidFill>
              <a:latin typeface="Open Sans"/>
              <a:ea typeface="Open Sans"/>
              <a:cs typeface="Open Sans"/>
              <a:sym typeface="Open San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3" name="Shape 203"/>
        <p:cNvGrpSpPr/>
        <p:nvPr/>
      </p:nvGrpSpPr>
      <p:grpSpPr>
        <a:xfrm>
          <a:off x="0" y="0"/>
          <a:ext cx="0" cy="0"/>
          <a:chOff x="0" y="0"/>
          <a:chExt cx="0" cy="0"/>
        </a:xfrm>
      </p:grpSpPr>
      <p:sp>
        <p:nvSpPr>
          <p:cNvPr id="204" name="Google Shape;204;g2ed9b3e1516_0_21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205" name="Google Shape;205;g2ed9b3e1516_0_212"/>
          <p:cNvPicPr preferRelativeResize="0"/>
          <p:nvPr/>
        </p:nvPicPr>
        <p:blipFill rotWithShape="1">
          <a:blip r:embed="rId2">
            <a:alphaModFix/>
          </a:blip>
          <a:srcRect b="0" l="0" r="0" t="0"/>
          <a:stretch/>
        </p:blipFill>
        <p:spPr>
          <a:xfrm>
            <a:off x="7470226" y="97375"/>
            <a:ext cx="1519050" cy="1039250"/>
          </a:xfrm>
          <a:prstGeom prst="rect">
            <a:avLst/>
          </a:prstGeom>
          <a:noFill/>
          <a:ln>
            <a:noFill/>
          </a:ln>
        </p:spPr>
      </p:pic>
      <p:pic>
        <p:nvPicPr>
          <p:cNvPr id="206" name="Google Shape;206;g2ed9b3e1516_0_212"/>
          <p:cNvPicPr preferRelativeResize="0"/>
          <p:nvPr/>
        </p:nvPicPr>
        <p:blipFill rotWithShape="1">
          <a:blip r:embed="rId3">
            <a:alphaModFix amt="25000"/>
          </a:blip>
          <a:srcRect b="0" l="0" r="0" t="0"/>
          <a:stretch/>
        </p:blipFill>
        <p:spPr>
          <a:xfrm>
            <a:off x="467975" y="76200"/>
            <a:ext cx="4991099" cy="499109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FFFFFF"/>
        </a:solidFill>
      </p:bgPr>
    </p:bg>
    <p:spTree>
      <p:nvGrpSpPr>
        <p:cNvPr id="30" name="Shape 30"/>
        <p:cNvGrpSpPr/>
        <p:nvPr/>
      </p:nvGrpSpPr>
      <p:grpSpPr>
        <a:xfrm>
          <a:off x="0" y="0"/>
          <a:ext cx="0" cy="0"/>
          <a:chOff x="0" y="0"/>
          <a:chExt cx="0" cy="0"/>
        </a:xfrm>
      </p:grpSpPr>
      <p:sp>
        <p:nvSpPr>
          <p:cNvPr id="31" name="Google Shape;31;p4"/>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 name="Google Shape;32;p4"/>
          <p:cNvGrpSpPr/>
          <p:nvPr/>
        </p:nvGrpSpPr>
        <p:grpSpPr>
          <a:xfrm>
            <a:off x="830392" y="1191256"/>
            <a:ext cx="745763" cy="45826"/>
            <a:chOff x="4580561" y="2589004"/>
            <a:chExt cx="1064464" cy="25200"/>
          </a:xfrm>
        </p:grpSpPr>
        <p:sp>
          <p:nvSpPr>
            <p:cNvPr id="33" name="Google Shape;33;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4"/>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 name="Google Shape;35;p4"/>
          <p:cNvSpPr txBox="1"/>
          <p:nvPr>
            <p:ph type="ctrTitle"/>
          </p:nvPr>
        </p:nvSpPr>
        <p:spPr>
          <a:xfrm>
            <a:off x="729450" y="1322450"/>
            <a:ext cx="7688100" cy="1664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4200"/>
              <a:buNone/>
              <a:defRPr sz="4200"/>
            </a:lvl1pPr>
            <a:lvl2pPr lvl="1" algn="l">
              <a:lnSpc>
                <a:spcPct val="100000"/>
              </a:lnSpc>
              <a:spcBef>
                <a:spcPts val="0"/>
              </a:spcBef>
              <a:spcAft>
                <a:spcPts val="0"/>
              </a:spcAft>
              <a:buSzPts val="4200"/>
              <a:buNone/>
              <a:defRPr sz="4200"/>
            </a:lvl2pPr>
            <a:lvl3pPr lvl="2" algn="l">
              <a:lnSpc>
                <a:spcPct val="100000"/>
              </a:lnSpc>
              <a:spcBef>
                <a:spcPts val="0"/>
              </a:spcBef>
              <a:spcAft>
                <a:spcPts val="0"/>
              </a:spcAft>
              <a:buSzPts val="4200"/>
              <a:buNone/>
              <a:defRPr sz="4200"/>
            </a:lvl3pPr>
            <a:lvl4pPr lvl="3" algn="l">
              <a:lnSpc>
                <a:spcPct val="100000"/>
              </a:lnSpc>
              <a:spcBef>
                <a:spcPts val="0"/>
              </a:spcBef>
              <a:spcAft>
                <a:spcPts val="0"/>
              </a:spcAft>
              <a:buSzPts val="4200"/>
              <a:buNone/>
              <a:defRPr sz="4200"/>
            </a:lvl4pPr>
            <a:lvl5pPr lvl="4" algn="l">
              <a:lnSpc>
                <a:spcPct val="100000"/>
              </a:lnSpc>
              <a:spcBef>
                <a:spcPts val="0"/>
              </a:spcBef>
              <a:spcAft>
                <a:spcPts val="0"/>
              </a:spcAft>
              <a:buSzPts val="4200"/>
              <a:buNone/>
              <a:defRPr sz="4200"/>
            </a:lvl5pPr>
            <a:lvl6pPr lvl="5" algn="l">
              <a:lnSpc>
                <a:spcPct val="100000"/>
              </a:lnSpc>
              <a:spcBef>
                <a:spcPts val="0"/>
              </a:spcBef>
              <a:spcAft>
                <a:spcPts val="0"/>
              </a:spcAft>
              <a:buSzPts val="4200"/>
              <a:buNone/>
              <a:defRPr sz="4200"/>
            </a:lvl6pPr>
            <a:lvl7pPr lvl="6" algn="l">
              <a:lnSpc>
                <a:spcPct val="100000"/>
              </a:lnSpc>
              <a:spcBef>
                <a:spcPts val="0"/>
              </a:spcBef>
              <a:spcAft>
                <a:spcPts val="0"/>
              </a:spcAft>
              <a:buSzPts val="4200"/>
              <a:buNone/>
              <a:defRPr sz="4200"/>
            </a:lvl7pPr>
            <a:lvl8pPr lvl="7" algn="l">
              <a:lnSpc>
                <a:spcPct val="100000"/>
              </a:lnSpc>
              <a:spcBef>
                <a:spcPts val="0"/>
              </a:spcBef>
              <a:spcAft>
                <a:spcPts val="0"/>
              </a:spcAft>
              <a:buSzPts val="4200"/>
              <a:buNone/>
              <a:defRPr sz="4200"/>
            </a:lvl8pPr>
            <a:lvl9pPr lvl="8" algn="l">
              <a:lnSpc>
                <a:spcPct val="100000"/>
              </a:lnSpc>
              <a:spcBef>
                <a:spcPts val="0"/>
              </a:spcBef>
              <a:spcAft>
                <a:spcPts val="0"/>
              </a:spcAft>
              <a:buSzPts val="4200"/>
              <a:buNone/>
              <a:defRPr sz="4200"/>
            </a:lvl9pPr>
          </a:lstStyle>
          <a:p/>
        </p:txBody>
      </p:sp>
      <p:sp>
        <p:nvSpPr>
          <p:cNvPr id="36" name="Google Shape;36;p4"/>
          <p:cNvSpPr txBox="1"/>
          <p:nvPr>
            <p:ph idx="1" type="subTitle"/>
          </p:nvPr>
        </p:nvSpPr>
        <p:spPr>
          <a:xfrm>
            <a:off x="729627" y="3172900"/>
            <a:ext cx="7688100" cy="541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None/>
              <a:defRPr sz="1600"/>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37" name="Google Shape;37;p4"/>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38" name="Google Shape;38;p4"/>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39" name="Google Shape;39;p4"/>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FFC11C"/>
        </a:solidFill>
      </p:bgPr>
    </p:bg>
    <p:spTree>
      <p:nvGrpSpPr>
        <p:cNvPr id="40" name="Shape 40"/>
        <p:cNvGrpSpPr/>
        <p:nvPr/>
      </p:nvGrpSpPr>
      <p:grpSpPr>
        <a:xfrm>
          <a:off x="0" y="0"/>
          <a:ext cx="0" cy="0"/>
          <a:chOff x="0" y="0"/>
          <a:chExt cx="0" cy="0"/>
        </a:xfrm>
      </p:grpSpPr>
      <p:grpSp>
        <p:nvGrpSpPr>
          <p:cNvPr id="41" name="Google Shape;41;p5"/>
          <p:cNvGrpSpPr/>
          <p:nvPr/>
        </p:nvGrpSpPr>
        <p:grpSpPr>
          <a:xfrm>
            <a:off x="830392" y="1191256"/>
            <a:ext cx="745763" cy="45826"/>
            <a:chOff x="4580561" y="2589004"/>
            <a:chExt cx="1064464" cy="25200"/>
          </a:xfrm>
        </p:grpSpPr>
        <p:sp>
          <p:nvSpPr>
            <p:cNvPr id="42" name="Google Shape;42;p5"/>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5"/>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4" name="Google Shape;44;p5"/>
          <p:cNvSpPr txBox="1"/>
          <p:nvPr>
            <p:ph type="title"/>
          </p:nvPr>
        </p:nvSpPr>
        <p:spPr>
          <a:xfrm>
            <a:off x="729450" y="1322450"/>
            <a:ext cx="7688400" cy="1518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45" name="Google Shape;45;p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46" name="Google Shape;46;p5"/>
          <p:cNvPicPr preferRelativeResize="0"/>
          <p:nvPr/>
        </p:nvPicPr>
        <p:blipFill rotWithShape="1">
          <a:blip r:embed="rId2">
            <a:alphaModFix/>
          </a:blip>
          <a:srcRect b="0" l="0" r="0" t="0"/>
          <a:stretch/>
        </p:blipFill>
        <p:spPr>
          <a:xfrm>
            <a:off x="7432894" y="3570999"/>
            <a:ext cx="1578500" cy="1079125"/>
          </a:xfrm>
          <a:prstGeom prst="rect">
            <a:avLst/>
          </a:prstGeom>
          <a:noFill/>
          <a:ln>
            <a:noFill/>
          </a:ln>
        </p:spPr>
      </p:pic>
      <p:sp>
        <p:nvSpPr>
          <p:cNvPr id="47" name="Google Shape;47;p5"/>
          <p:cNvSpPr txBox="1"/>
          <p:nvPr/>
        </p:nvSpPr>
        <p:spPr>
          <a:xfrm>
            <a:off x="6746225" y="4698800"/>
            <a:ext cx="2265300" cy="1230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Raleway SemiBold"/>
                <a:ea typeface="Raleway SemiBold"/>
                <a:cs typeface="Raleway SemiBold"/>
                <a:sym typeface="Raleway SemiBold"/>
              </a:rPr>
              <a:t>A UFS Collaboration Powered by</a:t>
            </a:r>
            <a:r>
              <a:rPr b="1" i="0" lang="en" sz="800" u="none" cap="none" strike="noStrike">
                <a:solidFill>
                  <a:srgbClr val="FFFFFF"/>
                </a:solidFill>
                <a:latin typeface="Open Sans"/>
                <a:ea typeface="Open Sans"/>
                <a:cs typeface="Open Sans"/>
                <a:sym typeface="Open Sans"/>
              </a:rPr>
              <a:t> EPIC</a:t>
            </a:r>
            <a:endParaRPr b="1" i="0" sz="800" u="none" cap="none" strike="noStrike">
              <a:solidFill>
                <a:srgbClr val="FFFFFF"/>
              </a:solidFill>
              <a:latin typeface="Open Sans"/>
              <a:ea typeface="Open Sans"/>
              <a:cs typeface="Open Sans"/>
              <a:sym typeface="Open San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 name="Shape 48"/>
        <p:cNvGrpSpPr/>
        <p:nvPr/>
      </p:nvGrpSpPr>
      <p:grpSpPr>
        <a:xfrm>
          <a:off x="0" y="0"/>
          <a:ext cx="0" cy="0"/>
          <a:chOff x="0" y="0"/>
          <a:chExt cx="0" cy="0"/>
        </a:xfrm>
      </p:grpSpPr>
      <p:sp>
        <p:nvSpPr>
          <p:cNvPr id="49" name="Google Shape;49;p7"/>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7"/>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51" name="Google Shape;51;p7"/>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52" name="Google Shape;52;p7"/>
          <p:cNvGrpSpPr/>
          <p:nvPr/>
        </p:nvGrpSpPr>
        <p:grpSpPr>
          <a:xfrm>
            <a:off x="830392" y="1191256"/>
            <a:ext cx="745763" cy="45826"/>
            <a:chOff x="4580561" y="2589004"/>
            <a:chExt cx="1064464" cy="25200"/>
          </a:xfrm>
        </p:grpSpPr>
        <p:sp>
          <p:nvSpPr>
            <p:cNvPr id="53" name="Google Shape;53;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7"/>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5" name="Google Shape;55;p7"/>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56" name="Google Shape;56;p7"/>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no bar">
  <p:cSld name="TITLE_ONLY_1">
    <p:spTree>
      <p:nvGrpSpPr>
        <p:cNvPr id="57" name="Shape 57"/>
        <p:cNvGrpSpPr/>
        <p:nvPr/>
      </p:nvGrpSpPr>
      <p:grpSpPr>
        <a:xfrm>
          <a:off x="0" y="0"/>
          <a:ext cx="0" cy="0"/>
          <a:chOff x="0" y="0"/>
          <a:chExt cx="0" cy="0"/>
        </a:xfrm>
      </p:grpSpPr>
      <p:sp>
        <p:nvSpPr>
          <p:cNvPr id="58" name="Google Shape;58;p8"/>
          <p:cNvSpPr txBox="1"/>
          <p:nvPr>
            <p:ph type="title"/>
          </p:nvPr>
        </p:nvSpPr>
        <p:spPr>
          <a:xfrm>
            <a:off x="729450" y="1318650"/>
            <a:ext cx="7688400" cy="535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59" name="Google Shape;59;p8"/>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60" name="Google Shape;60;p8"/>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61" name="Google Shape;61;p8"/>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2" name="Shape 62"/>
        <p:cNvGrpSpPr/>
        <p:nvPr/>
      </p:nvGrpSpPr>
      <p:grpSpPr>
        <a:xfrm>
          <a:off x="0" y="0"/>
          <a:ext cx="0" cy="0"/>
          <a:chOff x="0" y="0"/>
          <a:chExt cx="0" cy="0"/>
        </a:xfrm>
      </p:grpSpPr>
      <p:sp>
        <p:nvSpPr>
          <p:cNvPr id="63" name="Google Shape;63;p9"/>
          <p:cNvSpPr/>
          <p:nvPr/>
        </p:nvSpPr>
        <p:spPr>
          <a:xfrm>
            <a:off x="0" y="0"/>
            <a:ext cx="9144000" cy="4878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9"/>
          <p:cNvSpPr txBox="1"/>
          <p:nvPr>
            <p:ph type="title"/>
          </p:nvPr>
        </p:nvSpPr>
        <p:spPr>
          <a:xfrm>
            <a:off x="730000" y="1318650"/>
            <a:ext cx="3300900" cy="13815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65" name="Google Shape;65;p9"/>
          <p:cNvSpPr txBox="1"/>
          <p:nvPr>
            <p:ph idx="1" type="body"/>
          </p:nvPr>
        </p:nvSpPr>
        <p:spPr>
          <a:xfrm>
            <a:off x="721225" y="2781725"/>
            <a:ext cx="3300900" cy="1597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66" name="Google Shape;66;p9"/>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67" name="Google Shape;67;p9"/>
          <p:cNvGrpSpPr/>
          <p:nvPr/>
        </p:nvGrpSpPr>
        <p:grpSpPr>
          <a:xfrm>
            <a:off x="830392" y="1191256"/>
            <a:ext cx="745763" cy="45826"/>
            <a:chOff x="4580561" y="2589004"/>
            <a:chExt cx="1064464" cy="25200"/>
          </a:xfrm>
        </p:grpSpPr>
        <p:sp>
          <p:nvSpPr>
            <p:cNvPr id="68" name="Google Shape;68;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9"/>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70" name="Google Shape;70;p9"/>
          <p:cNvPicPr preferRelativeResize="0"/>
          <p:nvPr/>
        </p:nvPicPr>
        <p:blipFill rotWithShape="1">
          <a:blip r:embed="rId2">
            <a:alphaModFix/>
          </a:blip>
          <a:srcRect b="0" l="0" r="0" t="0"/>
          <a:stretch/>
        </p:blipFill>
        <p:spPr>
          <a:xfrm>
            <a:off x="7822187" y="3831087"/>
            <a:ext cx="1167089" cy="798462"/>
          </a:xfrm>
          <a:prstGeom prst="rect">
            <a:avLst/>
          </a:prstGeom>
          <a:noFill/>
          <a:ln>
            <a:noFill/>
          </a:ln>
        </p:spPr>
      </p:pic>
      <p:sp>
        <p:nvSpPr>
          <p:cNvPr id="71" name="Google Shape;71;p9"/>
          <p:cNvSpPr txBox="1"/>
          <p:nvPr/>
        </p:nvSpPr>
        <p:spPr>
          <a:xfrm>
            <a:off x="7142425" y="4673650"/>
            <a:ext cx="1821000" cy="924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Raleway SemiBold"/>
                <a:ea typeface="Raleway SemiBold"/>
                <a:cs typeface="Raleway SemiBold"/>
                <a:sym typeface="Raleway SemiBold"/>
              </a:rPr>
              <a:t>A UFS Collaboration Powered by</a:t>
            </a:r>
            <a:r>
              <a:rPr b="1" i="0" lang="en" sz="600" u="none" cap="none" strike="noStrike">
                <a:solidFill>
                  <a:schemeClr val="dk2"/>
                </a:solidFill>
                <a:latin typeface="Open Sans"/>
                <a:ea typeface="Open Sans"/>
                <a:cs typeface="Open Sans"/>
                <a:sym typeface="Open Sans"/>
              </a:rPr>
              <a:t> </a:t>
            </a:r>
            <a:r>
              <a:rPr b="1" i="0" lang="en" sz="600" u="none" cap="none" strike="noStrike">
                <a:solidFill>
                  <a:srgbClr val="F68822"/>
                </a:solidFill>
                <a:latin typeface="Open Sans"/>
                <a:ea typeface="Open Sans"/>
                <a:cs typeface="Open Sans"/>
                <a:sym typeface="Open Sans"/>
              </a:rPr>
              <a:t>EPIC</a:t>
            </a:r>
            <a:endParaRPr b="1" i="0" sz="600" u="none" cap="none" strike="noStrike">
              <a:solidFill>
                <a:srgbClr val="F68822"/>
              </a:solidFill>
              <a:latin typeface="Open Sans"/>
              <a:ea typeface="Open Sans"/>
              <a:cs typeface="Open Sans"/>
              <a:sym typeface="Open San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72" name="Shape 72"/>
        <p:cNvGrpSpPr/>
        <p:nvPr/>
      </p:nvGrpSpPr>
      <p:grpSpPr>
        <a:xfrm>
          <a:off x="0" y="0"/>
          <a:ext cx="0" cy="0"/>
          <a:chOff x="0" y="0"/>
          <a:chExt cx="0" cy="0"/>
        </a:xfrm>
      </p:grpSpPr>
      <p:grpSp>
        <p:nvGrpSpPr>
          <p:cNvPr id="73" name="Google Shape;73;p10"/>
          <p:cNvGrpSpPr/>
          <p:nvPr/>
        </p:nvGrpSpPr>
        <p:grpSpPr>
          <a:xfrm>
            <a:off x="830392" y="4169130"/>
            <a:ext cx="745763" cy="45826"/>
            <a:chOff x="4580561" y="2589004"/>
            <a:chExt cx="1064464" cy="25200"/>
          </a:xfrm>
        </p:grpSpPr>
        <p:sp>
          <p:nvSpPr>
            <p:cNvPr id="74" name="Google Shape;74;p10"/>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0"/>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6" name="Google Shape;76;p10"/>
          <p:cNvSpPr txBox="1"/>
          <p:nvPr>
            <p:ph type="title"/>
          </p:nvPr>
        </p:nvSpPr>
        <p:spPr>
          <a:xfrm>
            <a:off x="729450" y="864300"/>
            <a:ext cx="7021200" cy="29850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p:txBody>
      </p:sp>
      <p:sp>
        <p:nvSpPr>
          <p:cNvPr id="77" name="Google Shape;77;p10"/>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pic>
        <p:nvPicPr>
          <p:cNvPr id="78" name="Google Shape;78;p10"/>
          <p:cNvPicPr preferRelativeResize="0"/>
          <p:nvPr/>
        </p:nvPicPr>
        <p:blipFill rotWithShape="1">
          <a:blip r:embed="rId2">
            <a:alphaModFix/>
          </a:blip>
          <a:srcRect b="0" l="0" r="0" t="0"/>
          <a:stretch/>
        </p:blipFill>
        <p:spPr>
          <a:xfrm>
            <a:off x="7432894" y="3570999"/>
            <a:ext cx="1578500" cy="1079125"/>
          </a:xfrm>
          <a:prstGeom prst="rect">
            <a:avLst/>
          </a:prstGeom>
          <a:noFill/>
          <a:ln>
            <a:noFill/>
          </a:ln>
        </p:spPr>
      </p:pic>
      <p:sp>
        <p:nvSpPr>
          <p:cNvPr id="79" name="Google Shape;79;p10"/>
          <p:cNvSpPr txBox="1"/>
          <p:nvPr/>
        </p:nvSpPr>
        <p:spPr>
          <a:xfrm>
            <a:off x="6746225" y="4698800"/>
            <a:ext cx="2265300" cy="123000"/>
          </a:xfrm>
          <a:prstGeom prst="rect">
            <a:avLst/>
          </a:prstGeom>
          <a:noFill/>
          <a:ln>
            <a:noFill/>
          </a:ln>
        </p:spPr>
        <p:txBody>
          <a:bodyPr anchorCtr="0" anchor="t" bIns="0" lIns="0" spcFirstLastPara="1" rIns="0" wrap="square" tIns="0">
            <a:spAutoFit/>
          </a:bodyPr>
          <a:lstStyle/>
          <a:p>
            <a:pPr indent="0" lvl="0" marL="0" marR="0" rtl="0" algn="r">
              <a:lnSpc>
                <a:spcPct val="100000"/>
              </a:lnSpc>
              <a:spcBef>
                <a:spcPts val="0"/>
              </a:spcBef>
              <a:spcAft>
                <a:spcPts val="0"/>
              </a:spcAft>
              <a:buClr>
                <a:srgbClr val="000000"/>
              </a:buClr>
              <a:buSzPts val="800"/>
              <a:buFont typeface="Arial"/>
              <a:buNone/>
            </a:pPr>
            <a:r>
              <a:rPr b="0" i="0" lang="en" sz="800" u="none" cap="none" strike="noStrike">
                <a:solidFill>
                  <a:srgbClr val="FFFFFF"/>
                </a:solidFill>
                <a:latin typeface="Raleway SemiBold"/>
                <a:ea typeface="Raleway SemiBold"/>
                <a:cs typeface="Raleway SemiBold"/>
                <a:sym typeface="Raleway SemiBold"/>
              </a:rPr>
              <a:t>A UFS Collaboration Powered by</a:t>
            </a:r>
            <a:r>
              <a:rPr b="1" i="0" lang="en" sz="800" u="none" cap="none" strike="noStrike">
                <a:solidFill>
                  <a:srgbClr val="FFFFFF"/>
                </a:solidFill>
                <a:latin typeface="Open Sans"/>
                <a:ea typeface="Open Sans"/>
                <a:cs typeface="Open Sans"/>
                <a:sym typeface="Open Sans"/>
              </a:rPr>
              <a:t> EPIC</a:t>
            </a:r>
            <a:endParaRPr b="1" i="0" sz="800" u="none" cap="none" strike="noStrike">
              <a:solidFill>
                <a:srgbClr val="FFFFFF"/>
              </a:solidFill>
              <a:latin typeface="Open Sans"/>
              <a:ea typeface="Open Sans"/>
              <a:cs typeface="Open Sans"/>
              <a:sym typeface="Open San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11"/>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1"/>
          <p:cNvSpPr txBox="1"/>
          <p:nvPr>
            <p:ph type="title"/>
          </p:nvPr>
        </p:nvSpPr>
        <p:spPr>
          <a:xfrm>
            <a:off x="730000" y="1318650"/>
            <a:ext cx="3300900" cy="16872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600"/>
              <a:buNone/>
              <a:defRPr sz="2600"/>
            </a:lvl1pPr>
            <a:lvl2pPr lvl="1" algn="l">
              <a:lnSpc>
                <a:spcPct val="100000"/>
              </a:lnSpc>
              <a:spcBef>
                <a:spcPts val="0"/>
              </a:spcBef>
              <a:spcAft>
                <a:spcPts val="0"/>
              </a:spcAft>
              <a:buSzPts val="2600"/>
              <a:buNone/>
              <a:defRPr sz="2600"/>
            </a:lvl2pPr>
            <a:lvl3pPr lvl="2" algn="l">
              <a:lnSpc>
                <a:spcPct val="100000"/>
              </a:lnSpc>
              <a:spcBef>
                <a:spcPts val="0"/>
              </a:spcBef>
              <a:spcAft>
                <a:spcPts val="0"/>
              </a:spcAft>
              <a:buSzPts val="2600"/>
              <a:buNone/>
              <a:defRPr sz="2600"/>
            </a:lvl3pPr>
            <a:lvl4pPr lvl="3" algn="l">
              <a:lnSpc>
                <a:spcPct val="100000"/>
              </a:lnSpc>
              <a:spcBef>
                <a:spcPts val="0"/>
              </a:spcBef>
              <a:spcAft>
                <a:spcPts val="0"/>
              </a:spcAft>
              <a:buSzPts val="2600"/>
              <a:buNone/>
              <a:defRPr sz="2600"/>
            </a:lvl4pPr>
            <a:lvl5pPr lvl="4" algn="l">
              <a:lnSpc>
                <a:spcPct val="100000"/>
              </a:lnSpc>
              <a:spcBef>
                <a:spcPts val="0"/>
              </a:spcBef>
              <a:spcAft>
                <a:spcPts val="0"/>
              </a:spcAft>
              <a:buSzPts val="2600"/>
              <a:buNone/>
              <a:defRPr sz="2600"/>
            </a:lvl5pPr>
            <a:lvl6pPr lvl="5" algn="l">
              <a:lnSpc>
                <a:spcPct val="100000"/>
              </a:lnSpc>
              <a:spcBef>
                <a:spcPts val="0"/>
              </a:spcBef>
              <a:spcAft>
                <a:spcPts val="0"/>
              </a:spcAft>
              <a:buSzPts val="2600"/>
              <a:buNone/>
              <a:defRPr sz="2600"/>
            </a:lvl6pPr>
            <a:lvl7pPr lvl="6" algn="l">
              <a:lnSpc>
                <a:spcPct val="100000"/>
              </a:lnSpc>
              <a:spcBef>
                <a:spcPts val="0"/>
              </a:spcBef>
              <a:spcAft>
                <a:spcPts val="0"/>
              </a:spcAft>
              <a:buSzPts val="2600"/>
              <a:buNone/>
              <a:defRPr sz="2600"/>
            </a:lvl7pPr>
            <a:lvl8pPr lvl="7" algn="l">
              <a:lnSpc>
                <a:spcPct val="100000"/>
              </a:lnSpc>
              <a:spcBef>
                <a:spcPts val="0"/>
              </a:spcBef>
              <a:spcAft>
                <a:spcPts val="0"/>
              </a:spcAft>
              <a:buSzPts val="2600"/>
              <a:buNone/>
              <a:defRPr sz="2600"/>
            </a:lvl8pPr>
            <a:lvl9pPr lvl="8" algn="l">
              <a:lnSpc>
                <a:spcPct val="100000"/>
              </a:lnSpc>
              <a:spcBef>
                <a:spcPts val="0"/>
              </a:spcBef>
              <a:spcAft>
                <a:spcPts val="0"/>
              </a:spcAft>
              <a:buSzPts val="2600"/>
              <a:buNone/>
              <a:defRPr sz="2600"/>
            </a:lvl9pPr>
          </a:lstStyle>
          <a:p/>
        </p:txBody>
      </p:sp>
      <p:sp>
        <p:nvSpPr>
          <p:cNvPr id="83" name="Google Shape;83;p11"/>
          <p:cNvSpPr txBox="1"/>
          <p:nvPr>
            <p:ph idx="1" type="subTitle"/>
          </p:nvPr>
        </p:nvSpPr>
        <p:spPr>
          <a:xfrm>
            <a:off x="724950" y="3161525"/>
            <a:ext cx="3300900" cy="7590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1600"/>
              <a:buFont typeface="Open Sans"/>
              <a:buNone/>
              <a:defRPr sz="1600">
                <a:latin typeface="Open Sans"/>
                <a:ea typeface="Open Sans"/>
                <a:cs typeface="Open Sans"/>
                <a:sym typeface="Open Sans"/>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84" name="Google Shape;84;p11"/>
          <p:cNvSpPr txBox="1"/>
          <p:nvPr>
            <p:ph idx="2" type="body"/>
          </p:nvPr>
        </p:nvSpPr>
        <p:spPr>
          <a:xfrm>
            <a:off x="5174225" y="1352625"/>
            <a:ext cx="3374400" cy="3025500"/>
          </a:xfrm>
          <a:prstGeom prst="rect">
            <a:avLst/>
          </a:prstGeom>
          <a:noFill/>
          <a:ln>
            <a:noFill/>
          </a:ln>
        </p:spPr>
        <p:txBody>
          <a:bodyPr anchorCtr="0" anchor="t" bIns="91425" lIns="91425" spcFirstLastPara="1" rIns="91425" wrap="square" tIns="91425">
            <a:normAutofit/>
          </a:bodyPr>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0"/>
              </a:spcBef>
              <a:spcAft>
                <a:spcPts val="0"/>
              </a:spcAft>
              <a:buSzPts val="1100"/>
              <a:buChar char="○"/>
              <a:defRPr/>
            </a:lvl2pPr>
            <a:lvl3pPr indent="-298450" lvl="2" marL="1371600" algn="l">
              <a:lnSpc>
                <a:spcPct val="115000"/>
              </a:lnSpc>
              <a:spcBef>
                <a:spcPts val="0"/>
              </a:spcBef>
              <a:spcAft>
                <a:spcPts val="0"/>
              </a:spcAft>
              <a:buSzPts val="1100"/>
              <a:buChar char="■"/>
              <a:defRPr/>
            </a:lvl3pPr>
            <a:lvl4pPr indent="-298450" lvl="3" marL="1828800" algn="l">
              <a:lnSpc>
                <a:spcPct val="115000"/>
              </a:lnSpc>
              <a:spcBef>
                <a:spcPts val="0"/>
              </a:spcBef>
              <a:spcAft>
                <a:spcPts val="0"/>
              </a:spcAft>
              <a:buSzPts val="1100"/>
              <a:buChar char="●"/>
              <a:defRPr/>
            </a:lvl4pPr>
            <a:lvl5pPr indent="-298450" lvl="4" marL="2286000" algn="l">
              <a:lnSpc>
                <a:spcPct val="115000"/>
              </a:lnSpc>
              <a:spcBef>
                <a:spcPts val="0"/>
              </a:spcBef>
              <a:spcAft>
                <a:spcPts val="0"/>
              </a:spcAft>
              <a:buSzPts val="1100"/>
              <a:buChar char="○"/>
              <a:defRPr/>
            </a:lvl5pPr>
            <a:lvl6pPr indent="-298450" lvl="5" marL="2743200" algn="l">
              <a:lnSpc>
                <a:spcPct val="115000"/>
              </a:lnSpc>
              <a:spcBef>
                <a:spcPts val="0"/>
              </a:spcBef>
              <a:spcAft>
                <a:spcPts val="0"/>
              </a:spcAft>
              <a:buSzPts val="1100"/>
              <a:buChar char="■"/>
              <a:defRPr/>
            </a:lvl6pPr>
            <a:lvl7pPr indent="-298450" lvl="6" marL="3200400" algn="l">
              <a:lnSpc>
                <a:spcPct val="115000"/>
              </a:lnSpc>
              <a:spcBef>
                <a:spcPts val="0"/>
              </a:spcBef>
              <a:spcAft>
                <a:spcPts val="0"/>
              </a:spcAft>
              <a:buSzPts val="1100"/>
              <a:buChar char="●"/>
              <a:defRPr/>
            </a:lvl7pPr>
            <a:lvl8pPr indent="-298450" lvl="7" marL="3657600" algn="l">
              <a:lnSpc>
                <a:spcPct val="115000"/>
              </a:lnSpc>
              <a:spcBef>
                <a:spcPts val="0"/>
              </a:spcBef>
              <a:spcAft>
                <a:spcPts val="0"/>
              </a:spcAft>
              <a:buSzPts val="1100"/>
              <a:buChar char="○"/>
              <a:defRPr/>
            </a:lvl8pPr>
            <a:lvl9pPr indent="-298450" lvl="8" marL="4114800" algn="l">
              <a:lnSpc>
                <a:spcPct val="115000"/>
              </a:lnSpc>
              <a:spcBef>
                <a:spcPts val="0"/>
              </a:spcBef>
              <a:spcAft>
                <a:spcPts val="0"/>
              </a:spcAft>
              <a:buSzPts val="1100"/>
              <a:buChar char="■"/>
              <a:defRPr/>
            </a:lvl9pPr>
          </a:lstStyle>
          <a:p/>
        </p:txBody>
      </p:sp>
      <p:sp>
        <p:nvSpPr>
          <p:cNvPr id="85" name="Google Shape;85;p1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grpSp>
        <p:nvGrpSpPr>
          <p:cNvPr id="86" name="Google Shape;86;p11"/>
          <p:cNvGrpSpPr/>
          <p:nvPr/>
        </p:nvGrpSpPr>
        <p:grpSpPr>
          <a:xfrm>
            <a:off x="830392" y="1191256"/>
            <a:ext cx="745763" cy="45826"/>
            <a:chOff x="4580561" y="2589004"/>
            <a:chExt cx="1064464" cy="25200"/>
          </a:xfrm>
        </p:grpSpPr>
        <p:sp>
          <p:nvSpPr>
            <p:cNvPr id="87" name="Google Shape;87;p11"/>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1"/>
            <p:cNvSpPr/>
            <p:nvPr/>
          </p:nvSpPr>
          <p:spPr>
            <a:xfrm rot="-5400000">
              <a:off x="4836311" y="2333254"/>
              <a:ext cx="25200" cy="536700"/>
            </a:xfrm>
            <a:prstGeom prst="rect">
              <a:avLst/>
            </a:prstGeom>
            <a:solidFill>
              <a:srgbClr val="145FA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3.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2"/>
              </a:buClr>
              <a:buSzPts val="2800"/>
              <a:buFont typeface="Open Sans"/>
              <a:buNone/>
              <a:defRPr b="1" i="0" sz="28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9pPr>
          </a:lstStyle>
          <a:p/>
        </p:txBody>
      </p:sp>
      <p:sp>
        <p:nvSpPr>
          <p:cNvPr id="7" name="Google Shape;7;p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8" name="Google Shape;8;p2"/>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106" name="Shape 106"/>
        <p:cNvGrpSpPr/>
        <p:nvPr/>
      </p:nvGrpSpPr>
      <p:grpSpPr>
        <a:xfrm>
          <a:off x="0" y="0"/>
          <a:ext cx="0" cy="0"/>
          <a:chOff x="0" y="0"/>
          <a:chExt cx="0" cy="0"/>
        </a:xfrm>
      </p:grpSpPr>
      <p:sp>
        <p:nvSpPr>
          <p:cNvPr id="107" name="Google Shape;107;g2ed9b3e1516_0_1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2"/>
              </a:buClr>
              <a:buSzPts val="2800"/>
              <a:buFont typeface="Open Sans"/>
              <a:buNone/>
              <a:defRPr b="1" i="0" sz="28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2pPr>
            <a:lvl3pPr lvl="2"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3pPr>
            <a:lvl4pPr lvl="3"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4pPr>
            <a:lvl5pPr lvl="4"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5pPr>
            <a:lvl6pPr lvl="5"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6pPr>
            <a:lvl7pPr lvl="6"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7pPr>
            <a:lvl8pPr lvl="7"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8pPr>
            <a:lvl9pPr lvl="8" marR="0" rtl="0" algn="l">
              <a:lnSpc>
                <a:spcPct val="100000"/>
              </a:lnSpc>
              <a:spcBef>
                <a:spcPts val="0"/>
              </a:spcBef>
              <a:spcAft>
                <a:spcPts val="0"/>
              </a:spcAft>
              <a:buClr>
                <a:schemeClr val="dk2"/>
              </a:buClr>
              <a:buSzPts val="2800"/>
              <a:buFont typeface="Raleway"/>
              <a:buNone/>
              <a:defRPr b="1" i="0" sz="2800" u="none" cap="none" strike="noStrike">
                <a:solidFill>
                  <a:schemeClr val="dk2"/>
                </a:solidFill>
                <a:latin typeface="Raleway"/>
                <a:ea typeface="Raleway"/>
                <a:cs typeface="Raleway"/>
                <a:sym typeface="Raleway"/>
              </a:defRPr>
            </a:lvl9pPr>
          </a:lstStyle>
          <a:p/>
        </p:txBody>
      </p:sp>
      <p:sp>
        <p:nvSpPr>
          <p:cNvPr id="108" name="Google Shape;108;g2ed9b3e1516_0_1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marR="0" rtl="0" algn="l">
              <a:lnSpc>
                <a:spcPct val="115000"/>
              </a:lnSpc>
              <a:spcBef>
                <a:spcPts val="0"/>
              </a:spcBef>
              <a:spcAft>
                <a:spcPts val="0"/>
              </a:spcAft>
              <a:buClr>
                <a:schemeClr val="accent1"/>
              </a:buClr>
              <a:buSzPts val="1300"/>
              <a:buFont typeface="Lato"/>
              <a:buChar char="●"/>
              <a:defRPr b="0" i="0" sz="1300" u="none" cap="none" strike="noStrike">
                <a:solidFill>
                  <a:schemeClr val="accent1"/>
                </a:solidFill>
                <a:latin typeface="Lato"/>
                <a:ea typeface="Lato"/>
                <a:cs typeface="Lato"/>
                <a:sym typeface="Lato"/>
              </a:defRPr>
            </a:lvl1pPr>
            <a:lvl2pPr indent="-298450" lvl="1" marL="914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2pPr>
            <a:lvl3pPr indent="-298450" lvl="2" marL="1371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3pPr>
            <a:lvl4pPr indent="-298450" lvl="3" marL="1828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4pPr>
            <a:lvl5pPr indent="-298450" lvl="4" marL="22860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5pPr>
            <a:lvl6pPr indent="-298450" lvl="5" marL="27432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6pPr>
            <a:lvl7pPr indent="-298450" lvl="6" marL="32004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7pPr>
            <a:lvl8pPr indent="-298450" lvl="7" marL="36576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8pPr>
            <a:lvl9pPr indent="-298450" lvl="8" marL="4114800" marR="0" rtl="0" algn="l">
              <a:lnSpc>
                <a:spcPct val="115000"/>
              </a:lnSpc>
              <a:spcBef>
                <a:spcPts val="0"/>
              </a:spcBef>
              <a:spcAft>
                <a:spcPts val="0"/>
              </a:spcAft>
              <a:buClr>
                <a:schemeClr val="accent1"/>
              </a:buClr>
              <a:buSzPts val="1100"/>
              <a:buFont typeface="Lato"/>
              <a:buChar char="■"/>
              <a:defRPr b="0" i="0" sz="1100" u="none" cap="none" strike="noStrike">
                <a:solidFill>
                  <a:schemeClr val="accent1"/>
                </a:solidFill>
                <a:latin typeface="Lato"/>
                <a:ea typeface="Lato"/>
                <a:cs typeface="Lato"/>
                <a:sym typeface="Lato"/>
              </a:defRPr>
            </a:lvl9pPr>
          </a:lstStyle>
          <a:p/>
        </p:txBody>
      </p:sp>
      <p:sp>
        <p:nvSpPr>
          <p:cNvPr id="109" name="Google Shape;109;g2ed9b3e1516_0_115"/>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xml"/><Relationship Id="rId3" Type="http://schemas.openxmlformats.org/officeDocument/2006/relationships/hyperlink" Target="https://www.noaa.gov/sites/default/files/legacy/document/2021/Mar/NOAAPrivacyPolicy_Final_May2017.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hyperlink" Target="https://join.slack.com/t/uifcw24/shared_invite/zt-2jd48mbe9-G_9iV3gAjRzqXq3r9PbIyw" TargetMode="External"/><Relationship Id="rId5"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 Id="rId3" Type="http://schemas.openxmlformats.org/officeDocument/2006/relationships/image" Target="../media/image15.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
          <p:cNvSpPr txBox="1"/>
          <p:nvPr>
            <p:ph type="title"/>
          </p:nvPr>
        </p:nvSpPr>
        <p:spPr>
          <a:xfrm>
            <a:off x="1800" y="569550"/>
            <a:ext cx="91440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en" sz="2340"/>
              <a:t>Unifying Innovations in Forecasting Capabilities Workshop</a:t>
            </a:r>
            <a:endParaRPr sz="2340"/>
          </a:p>
        </p:txBody>
      </p:sp>
      <p:sp>
        <p:nvSpPr>
          <p:cNvPr id="212" name="Google Shape;212;p1"/>
          <p:cNvSpPr txBox="1"/>
          <p:nvPr/>
        </p:nvSpPr>
        <p:spPr>
          <a:xfrm>
            <a:off x="1540575" y="1061680"/>
            <a:ext cx="7446300" cy="337200"/>
          </a:xfrm>
          <a:prstGeom prst="rect">
            <a:avLst/>
          </a:prstGeom>
          <a:noFill/>
          <a:ln>
            <a:noFill/>
          </a:ln>
        </p:spPr>
        <p:txBody>
          <a:bodyPr anchorCtr="0" anchor="t" bIns="45700" lIns="91425" spcFirstLastPara="1" rIns="91425" wrap="square" tIns="45700">
            <a:noAutofit/>
          </a:bodyPr>
          <a:lstStyle/>
          <a:p>
            <a:pPr indent="0" lvl="0" marL="0" marR="0" rtl="0" algn="r">
              <a:lnSpc>
                <a:spcPct val="90000"/>
              </a:lnSpc>
              <a:spcBef>
                <a:spcPts val="1000"/>
              </a:spcBef>
              <a:spcAft>
                <a:spcPts val="0"/>
              </a:spcAft>
              <a:buClr>
                <a:srgbClr val="000000"/>
              </a:buClr>
              <a:buSzPts val="1300"/>
              <a:buFont typeface="Arial"/>
              <a:buNone/>
            </a:pPr>
            <a:r>
              <a:rPr b="0" i="1" lang="en" sz="1300" u="none" cap="none" strike="noStrike">
                <a:solidFill>
                  <a:srgbClr val="595959"/>
                </a:solidFill>
                <a:latin typeface="Lato"/>
                <a:ea typeface="Lato"/>
                <a:cs typeface="Lato"/>
                <a:sym typeface="Lato"/>
              </a:rPr>
              <a:t>A Unified Forecast System (UFS) Collaboration Powered by the Earth Prediction Innovation Center (EPIC)</a:t>
            </a:r>
            <a:endParaRPr b="0" i="1" sz="1300" u="none" cap="none" strike="noStrike">
              <a:solidFill>
                <a:srgbClr val="595959"/>
              </a:solidFill>
              <a:latin typeface="Lato"/>
              <a:ea typeface="Lato"/>
              <a:cs typeface="Lato"/>
              <a:sym typeface="Lato"/>
            </a:endParaRPr>
          </a:p>
          <a:p>
            <a:pPr indent="0" lvl="0" marL="0" marR="0" rtl="0" algn="r">
              <a:lnSpc>
                <a:spcPct val="90000"/>
              </a:lnSpc>
              <a:spcBef>
                <a:spcPts val="1000"/>
              </a:spcBef>
              <a:spcAft>
                <a:spcPts val="0"/>
              </a:spcAft>
              <a:buClr>
                <a:srgbClr val="000000"/>
              </a:buClr>
              <a:buSzPts val="1100"/>
              <a:buFont typeface="Arial"/>
              <a:buNone/>
            </a:pPr>
            <a:r>
              <a:t/>
            </a:r>
            <a:endParaRPr b="1" i="0" sz="1100" u="none" cap="none" strike="noStrike">
              <a:solidFill>
                <a:srgbClr val="595959"/>
              </a:solidFill>
              <a:latin typeface="Lato"/>
              <a:ea typeface="Lato"/>
              <a:cs typeface="Lato"/>
              <a:sym typeface="Lato"/>
            </a:endParaRPr>
          </a:p>
        </p:txBody>
      </p:sp>
      <p:sp>
        <p:nvSpPr>
          <p:cNvPr id="213" name="Google Shape;213;p1"/>
          <p:cNvSpPr/>
          <p:nvPr/>
        </p:nvSpPr>
        <p:spPr>
          <a:xfrm>
            <a:off x="7272375" y="3912025"/>
            <a:ext cx="1714500" cy="1052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14" name="Google Shape;214;p1"/>
          <p:cNvSpPr txBox="1"/>
          <p:nvPr/>
        </p:nvSpPr>
        <p:spPr>
          <a:xfrm>
            <a:off x="1664775" y="4193425"/>
            <a:ext cx="5435700" cy="4893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2200"/>
              <a:buFont typeface="Arial"/>
              <a:buNone/>
            </a:pPr>
            <a:r>
              <a:rPr b="1" i="0" lang="en" sz="2200" u="none" cap="none" strike="noStrike">
                <a:solidFill>
                  <a:schemeClr val="accent1"/>
                </a:solidFill>
                <a:latin typeface="Lato"/>
                <a:ea typeface="Lato"/>
                <a:cs typeface="Lato"/>
                <a:sym typeface="Lato"/>
              </a:rPr>
              <a:t>Jackson State University Student Center</a:t>
            </a:r>
            <a:endParaRPr b="1" i="0" sz="2200" u="none" cap="none" strike="noStrike">
              <a:solidFill>
                <a:schemeClr val="accent1"/>
              </a:solidFill>
              <a:latin typeface="Lato"/>
              <a:ea typeface="Lato"/>
              <a:cs typeface="Lato"/>
              <a:sym typeface="Lato"/>
            </a:endParaRPr>
          </a:p>
        </p:txBody>
      </p:sp>
      <p:sp>
        <p:nvSpPr>
          <p:cNvPr id="215" name="Google Shape;215;p1"/>
          <p:cNvSpPr txBox="1"/>
          <p:nvPr/>
        </p:nvSpPr>
        <p:spPr>
          <a:xfrm>
            <a:off x="1664775" y="4614575"/>
            <a:ext cx="3000000" cy="3924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1500"/>
              <a:buFont typeface="Arial"/>
              <a:buNone/>
            </a:pPr>
            <a:r>
              <a:rPr b="1" i="0" lang="en" sz="1500" u="none" cap="none" strike="noStrike">
                <a:solidFill>
                  <a:schemeClr val="accent1"/>
                </a:solidFill>
                <a:latin typeface="Lato"/>
                <a:ea typeface="Lato"/>
                <a:cs typeface="Lato"/>
                <a:sym typeface="Lato"/>
              </a:rPr>
              <a:t>July 22 - 26, 2024</a:t>
            </a:r>
            <a:endParaRPr b="0" i="0" sz="700" u="none" cap="none" strike="noStrike">
              <a:solidFill>
                <a:srgbClr val="000000"/>
              </a:solidFill>
              <a:latin typeface="Arial"/>
              <a:ea typeface="Arial"/>
              <a:cs typeface="Arial"/>
              <a:sym typeface="Arial"/>
            </a:endParaRPr>
          </a:p>
        </p:txBody>
      </p:sp>
      <p:sp>
        <p:nvSpPr>
          <p:cNvPr id="216" name="Google Shape;216;p1"/>
          <p:cNvSpPr txBox="1"/>
          <p:nvPr/>
        </p:nvSpPr>
        <p:spPr>
          <a:xfrm>
            <a:off x="3088650" y="1330732"/>
            <a:ext cx="2966700" cy="4893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1000"/>
              </a:spcBef>
              <a:spcAft>
                <a:spcPts val="0"/>
              </a:spcAft>
              <a:buClr>
                <a:srgbClr val="000000"/>
              </a:buClr>
              <a:buSzPts val="2200"/>
              <a:buFont typeface="Arial"/>
              <a:buNone/>
            </a:pPr>
            <a:r>
              <a:rPr b="1" i="0" lang="en" sz="2200" u="none" cap="none" strike="noStrike">
                <a:solidFill>
                  <a:schemeClr val="accent1"/>
                </a:solidFill>
                <a:latin typeface="Lato"/>
                <a:ea typeface="Lato"/>
                <a:cs typeface="Lato"/>
                <a:sym typeface="Lato"/>
              </a:rPr>
              <a:t>JULY 2</a:t>
            </a:r>
            <a:r>
              <a:rPr b="1" lang="en" sz="2200">
                <a:solidFill>
                  <a:schemeClr val="accent1"/>
                </a:solidFill>
                <a:latin typeface="Lato"/>
                <a:ea typeface="Lato"/>
                <a:cs typeface="Lato"/>
                <a:sym typeface="Lato"/>
              </a:rPr>
              <a:t>6th</a:t>
            </a:r>
            <a:r>
              <a:rPr b="1" i="0" lang="en" sz="2200" u="none" cap="none" strike="noStrike">
                <a:solidFill>
                  <a:schemeClr val="accent1"/>
                </a:solidFill>
                <a:latin typeface="Lato"/>
                <a:ea typeface="Lato"/>
                <a:cs typeface="Lato"/>
                <a:sym typeface="Lato"/>
              </a:rPr>
              <a:t>, 2024</a:t>
            </a:r>
            <a:endParaRPr b="0" i="0" sz="2500" u="none" cap="none" strike="noStrike">
              <a:solidFill>
                <a:srgbClr val="000000"/>
              </a:solidFill>
              <a:latin typeface="Arial"/>
              <a:ea typeface="Arial"/>
              <a:cs typeface="Arial"/>
              <a:sym typeface="Arial"/>
            </a:endParaRPr>
          </a:p>
        </p:txBody>
      </p:sp>
      <p:pic>
        <p:nvPicPr>
          <p:cNvPr id="217" name="Google Shape;217;p1"/>
          <p:cNvPicPr preferRelativeResize="0"/>
          <p:nvPr/>
        </p:nvPicPr>
        <p:blipFill rotWithShape="1">
          <a:blip r:embed="rId3">
            <a:alphaModFix/>
          </a:blip>
          <a:srcRect b="0" l="0" r="0" t="0"/>
          <a:stretch/>
        </p:blipFill>
        <p:spPr>
          <a:xfrm>
            <a:off x="5602076" y="1668800"/>
            <a:ext cx="2913623" cy="2229324"/>
          </a:xfrm>
          <a:prstGeom prst="rect">
            <a:avLst/>
          </a:prstGeom>
          <a:noFill/>
          <a:ln>
            <a:noFill/>
          </a:ln>
        </p:spPr>
      </p:pic>
      <p:pic>
        <p:nvPicPr>
          <p:cNvPr id="218" name="Google Shape;218;p1"/>
          <p:cNvPicPr preferRelativeResize="0"/>
          <p:nvPr/>
        </p:nvPicPr>
        <p:blipFill rotWithShape="1">
          <a:blip r:embed="rId4">
            <a:alphaModFix/>
          </a:blip>
          <a:srcRect b="0" l="0" r="0" t="0"/>
          <a:stretch/>
        </p:blipFill>
        <p:spPr>
          <a:xfrm>
            <a:off x="178900" y="2380462"/>
            <a:ext cx="4675856" cy="145536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2e9f36ad780_0_2"/>
          <p:cNvSpPr txBox="1"/>
          <p:nvPr>
            <p:ph idx="1" type="body"/>
          </p:nvPr>
        </p:nvSpPr>
        <p:spPr>
          <a:xfrm>
            <a:off x="3604575" y="1613300"/>
            <a:ext cx="5416800" cy="6264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1000"/>
              </a:spcBef>
              <a:spcAft>
                <a:spcPts val="0"/>
              </a:spcAft>
              <a:buSzPts val="1100"/>
              <a:buNone/>
            </a:pPr>
            <a:r>
              <a:rPr b="1" lang="en" sz="3000"/>
              <a:t>Alison Gregory</a:t>
            </a:r>
            <a:endParaRPr/>
          </a:p>
        </p:txBody>
      </p:sp>
      <p:sp>
        <p:nvSpPr>
          <p:cNvPr id="224" name="Google Shape;224;g2e9f36ad780_0_2"/>
          <p:cNvSpPr txBox="1"/>
          <p:nvPr/>
        </p:nvSpPr>
        <p:spPr>
          <a:xfrm>
            <a:off x="3604575" y="2239700"/>
            <a:ext cx="5416800" cy="700800"/>
          </a:xfrm>
          <a:prstGeom prst="rect">
            <a:avLst/>
          </a:prstGeom>
          <a:noFill/>
          <a:ln>
            <a:noFill/>
          </a:ln>
        </p:spPr>
        <p:txBody>
          <a:bodyPr anchorCtr="0" anchor="t" bIns="91425" lIns="91425" spcFirstLastPara="1" rIns="91425" wrap="square" tIns="91425">
            <a:spAutoFit/>
          </a:bodyPr>
          <a:lstStyle/>
          <a:p>
            <a:pPr indent="0" lvl="0" marL="0" marR="0" rtl="0" algn="l">
              <a:lnSpc>
                <a:spcPct val="90000"/>
              </a:lnSpc>
              <a:spcBef>
                <a:spcPts val="1000"/>
              </a:spcBef>
              <a:spcAft>
                <a:spcPts val="0"/>
              </a:spcAft>
              <a:buClr>
                <a:srgbClr val="000000"/>
              </a:buClr>
              <a:buSzPts val="1400"/>
              <a:buFont typeface="Arial"/>
              <a:buNone/>
            </a:pPr>
            <a:r>
              <a:rPr lang="en">
                <a:solidFill>
                  <a:schemeClr val="accent1"/>
                </a:solidFill>
                <a:latin typeface="Lato"/>
                <a:ea typeface="Lato"/>
                <a:cs typeface="Lato"/>
                <a:sym typeface="Lato"/>
              </a:rPr>
              <a:t>Community Engagement Specialist for the Unified Forecast System </a:t>
            </a:r>
            <a:endParaRPr b="0" i="0" sz="1400" u="none" cap="none" strike="noStrike">
              <a:solidFill>
                <a:schemeClr val="accent1"/>
              </a:solidFill>
              <a:latin typeface="Lato"/>
              <a:ea typeface="Lato"/>
              <a:cs typeface="Lato"/>
              <a:sym typeface="Lato"/>
            </a:endParaRPr>
          </a:p>
          <a:p>
            <a:pPr indent="0" lvl="0" marL="0" marR="0" rtl="0" algn="l">
              <a:lnSpc>
                <a:spcPct val="90000"/>
              </a:lnSpc>
              <a:spcBef>
                <a:spcPts val="1000"/>
              </a:spcBef>
              <a:spcAft>
                <a:spcPts val="0"/>
              </a:spcAft>
              <a:buClr>
                <a:srgbClr val="000000"/>
              </a:buClr>
              <a:buSzPts val="1400"/>
              <a:buFont typeface="Arial"/>
              <a:buNone/>
            </a:pPr>
            <a:r>
              <a:rPr i="1" lang="en">
                <a:solidFill>
                  <a:schemeClr val="accent1"/>
                </a:solidFill>
                <a:latin typeface="Lato"/>
                <a:ea typeface="Lato"/>
                <a:cs typeface="Lato"/>
                <a:sym typeface="Lato"/>
              </a:rPr>
              <a:t>UCAR | CPAESS</a:t>
            </a:r>
            <a:endParaRPr b="0" i="1" sz="1400" u="none" cap="none" strike="noStrike">
              <a:solidFill>
                <a:srgbClr val="000000"/>
              </a:solidFill>
              <a:latin typeface="Arial"/>
              <a:ea typeface="Arial"/>
              <a:cs typeface="Arial"/>
              <a:sym typeface="Arial"/>
            </a:endParaRPr>
          </a:p>
        </p:txBody>
      </p:sp>
      <p:sp>
        <p:nvSpPr>
          <p:cNvPr id="225" name="Google Shape;225;g2e9f36ad780_0_2"/>
          <p:cNvSpPr/>
          <p:nvPr/>
        </p:nvSpPr>
        <p:spPr>
          <a:xfrm>
            <a:off x="465475" y="1613300"/>
            <a:ext cx="2360700" cy="2553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Lato"/>
              <a:ea typeface="Lato"/>
              <a:cs typeface="Lato"/>
              <a:sym typeface="Lato"/>
            </a:endParaRPr>
          </a:p>
        </p:txBody>
      </p:sp>
      <p:sp>
        <p:nvSpPr>
          <p:cNvPr id="226" name="Google Shape;226;g2e9f36ad780_0_2"/>
          <p:cNvSpPr txBox="1"/>
          <p:nvPr/>
        </p:nvSpPr>
        <p:spPr>
          <a:xfrm>
            <a:off x="465475" y="617950"/>
            <a:ext cx="8678400" cy="535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b="1" lang="en" sz="2240">
                <a:solidFill>
                  <a:srgbClr val="1A1A1A"/>
                </a:solidFill>
                <a:latin typeface="Open Sans"/>
                <a:ea typeface="Open Sans"/>
                <a:cs typeface="Open Sans"/>
                <a:sym typeface="Open Sans"/>
              </a:rPr>
              <a:t>Today’s Master of Ceremonies </a:t>
            </a:r>
            <a:endParaRPr b="1" sz="2240">
              <a:solidFill>
                <a:srgbClr val="1A1A1A"/>
              </a:solidFill>
              <a:latin typeface="Open Sans"/>
              <a:ea typeface="Open Sans"/>
              <a:cs typeface="Open Sans"/>
              <a:sym typeface="Open Sans"/>
            </a:endParaRPr>
          </a:p>
        </p:txBody>
      </p:sp>
      <p:pic>
        <p:nvPicPr>
          <p:cNvPr id="227" name="Google Shape;227;g2e9f36ad780_0_2" title="Headshot.jpeg"/>
          <p:cNvPicPr preferRelativeResize="0"/>
          <p:nvPr/>
        </p:nvPicPr>
        <p:blipFill rotWithShape="1">
          <a:blip r:embed="rId3">
            <a:alphaModFix/>
          </a:blip>
          <a:srcRect b="18220" l="0" r="0" t="0"/>
          <a:stretch/>
        </p:blipFill>
        <p:spPr>
          <a:xfrm>
            <a:off x="465475" y="1613300"/>
            <a:ext cx="2695075" cy="25863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g2ed2b0acf08_0_106"/>
          <p:cNvSpPr txBox="1"/>
          <p:nvPr>
            <p:ph idx="1" type="body"/>
          </p:nvPr>
        </p:nvSpPr>
        <p:spPr>
          <a:xfrm>
            <a:off x="379125" y="1521900"/>
            <a:ext cx="8172300" cy="325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50">
                <a:solidFill>
                  <a:srgbClr val="1D1C1D"/>
                </a:solidFill>
              </a:rPr>
              <a:t>The UIFCW is an open event that will be live-streamed online and recorded. By staying in the room (and online), you understand that your image, in video or still, and any sound recorded alongside it, will live-streamed over social media and recorded. The videos will be submitted to NOAA for review before sharing publicly. The information that you provide will be used for websites, agenda's, and event descriptions.</a:t>
            </a:r>
            <a:endParaRPr sz="1750">
              <a:solidFill>
                <a:srgbClr val="1D1C1D"/>
              </a:solidFill>
            </a:endParaRPr>
          </a:p>
          <a:p>
            <a:pPr indent="0" lvl="0" marL="0" rtl="0" algn="l">
              <a:spcBef>
                <a:spcPts val="0"/>
              </a:spcBef>
              <a:spcAft>
                <a:spcPts val="0"/>
              </a:spcAft>
              <a:buNone/>
            </a:pPr>
            <a:r>
              <a:t/>
            </a:r>
            <a:endParaRPr sz="1750">
              <a:solidFill>
                <a:srgbClr val="1D1C1D"/>
              </a:solidFill>
            </a:endParaRPr>
          </a:p>
          <a:p>
            <a:pPr indent="0" lvl="0" marL="0" rtl="0" algn="l">
              <a:spcBef>
                <a:spcPts val="0"/>
              </a:spcBef>
              <a:spcAft>
                <a:spcPts val="0"/>
              </a:spcAft>
              <a:buNone/>
            </a:pPr>
            <a:r>
              <a:rPr lang="en" sz="1750">
                <a:solidFill>
                  <a:srgbClr val="1D1C1D"/>
                </a:solidFill>
              </a:rPr>
              <a:t>For more information on NOAA's Privacy policy: </a:t>
            </a:r>
            <a:r>
              <a:rPr lang="en" sz="1750" u="sng">
                <a:solidFill>
                  <a:schemeClr val="hlink"/>
                </a:solidFill>
                <a:highlight>
                  <a:srgbClr val="F8F8F8"/>
                </a:highlight>
                <a:hlinkClick r:id="rId3"/>
              </a:rPr>
              <a:t>https://www.noaa.gov/sites/default/files/legacy/document/2021/Mar/NOAAPrivacyPolicy_Final_May2017.pdf</a:t>
            </a:r>
            <a:endParaRPr sz="2000"/>
          </a:p>
        </p:txBody>
      </p:sp>
      <p:sp>
        <p:nvSpPr>
          <p:cNvPr id="233" name="Google Shape;233;g2ed2b0acf08_0_106"/>
          <p:cNvSpPr txBox="1"/>
          <p:nvPr>
            <p:ph type="title"/>
          </p:nvPr>
        </p:nvSpPr>
        <p:spPr>
          <a:xfrm>
            <a:off x="497400" y="617950"/>
            <a:ext cx="7472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1"/>
              <a:buNone/>
            </a:pPr>
            <a:r>
              <a:rPr lang="en" sz="2240"/>
              <a:t>Live Streaming Announcement</a:t>
            </a:r>
            <a:endParaRPr sz="2240"/>
          </a:p>
          <a:p>
            <a:pPr indent="0" lvl="0" marL="0" rtl="0" algn="l">
              <a:lnSpc>
                <a:spcPct val="100000"/>
              </a:lnSpc>
              <a:spcBef>
                <a:spcPts val="0"/>
              </a:spcBef>
              <a:spcAft>
                <a:spcPts val="0"/>
              </a:spcAft>
              <a:buSzPct val="116071"/>
              <a:buNone/>
            </a:pPr>
            <a:r>
              <a:t/>
            </a:r>
            <a:endParaRPr sz="224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g2e9f36ad780_0_16"/>
          <p:cNvSpPr txBox="1"/>
          <p:nvPr>
            <p:ph idx="1" type="body"/>
          </p:nvPr>
        </p:nvSpPr>
        <p:spPr>
          <a:xfrm>
            <a:off x="465475" y="1408000"/>
            <a:ext cx="8141700" cy="32997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None/>
            </a:pPr>
            <a:r>
              <a:rPr lang="en" sz="1600"/>
              <a:t>9:00 AM – 9:05 AM – Welcome &amp; Kickoff</a:t>
            </a:r>
            <a:endParaRPr sz="1600"/>
          </a:p>
          <a:p>
            <a:pPr indent="0" lvl="0" marL="0" rtl="0" algn="l">
              <a:spcBef>
                <a:spcPts val="0"/>
              </a:spcBef>
              <a:spcAft>
                <a:spcPts val="0"/>
              </a:spcAft>
              <a:buNone/>
            </a:pPr>
            <a:r>
              <a:rPr lang="en" sz="1600"/>
              <a:t>9:05 AM – 9:15 AM – </a:t>
            </a:r>
            <a:r>
              <a:rPr lang="en" sz="1600">
                <a:solidFill>
                  <a:srgbClr val="333333"/>
                </a:solidFill>
                <a:highlight>
                  <a:srgbClr val="FFFFFF"/>
                </a:highlight>
              </a:rPr>
              <a:t>NOAA Data Assimilation Strategy</a:t>
            </a:r>
            <a:endParaRPr sz="1600"/>
          </a:p>
          <a:p>
            <a:pPr indent="0" lvl="0" marL="0" rtl="0" algn="l">
              <a:spcBef>
                <a:spcPts val="0"/>
              </a:spcBef>
              <a:spcAft>
                <a:spcPts val="0"/>
              </a:spcAft>
              <a:buNone/>
            </a:pPr>
            <a:r>
              <a:rPr lang="en" sz="1600"/>
              <a:t>9:15 AM – 10:45 AM – </a:t>
            </a:r>
            <a:r>
              <a:rPr lang="en" sz="1600">
                <a:solidFill>
                  <a:srgbClr val="333333"/>
                </a:solidFill>
                <a:highlight>
                  <a:srgbClr val="FFFFFF"/>
                </a:highlight>
              </a:rPr>
              <a:t>Updates and Challenges for Data Assimilation</a:t>
            </a:r>
            <a:endParaRPr sz="1600"/>
          </a:p>
          <a:p>
            <a:pPr indent="0" lvl="0" marL="0" rtl="0" algn="l">
              <a:spcBef>
                <a:spcPts val="0"/>
              </a:spcBef>
              <a:spcAft>
                <a:spcPts val="0"/>
              </a:spcAft>
              <a:buNone/>
            </a:pPr>
            <a:r>
              <a:rPr lang="en" sz="1600"/>
              <a:t>10:45 AM – 11:15 AM – </a:t>
            </a:r>
            <a:r>
              <a:rPr lang="en" sz="1600">
                <a:solidFill>
                  <a:srgbClr val="333333"/>
                </a:solidFill>
                <a:highlight>
                  <a:srgbClr val="FFFFFF"/>
                </a:highlight>
              </a:rPr>
              <a:t>Coffee Break / Land DA System Demo (Theatre Room)</a:t>
            </a:r>
            <a:endParaRPr sz="1600"/>
          </a:p>
          <a:p>
            <a:pPr indent="0" lvl="0" marL="0" rtl="0" algn="l">
              <a:spcBef>
                <a:spcPts val="0"/>
              </a:spcBef>
              <a:spcAft>
                <a:spcPts val="0"/>
              </a:spcAft>
              <a:buNone/>
            </a:pPr>
            <a:r>
              <a:rPr lang="en" sz="1600"/>
              <a:t>11:15 AM – 12:00 PM – </a:t>
            </a:r>
            <a:r>
              <a:rPr lang="en" sz="1600">
                <a:solidFill>
                  <a:srgbClr val="333333"/>
                </a:solidFill>
                <a:highlight>
                  <a:srgbClr val="FFFFFF"/>
                </a:highlight>
              </a:rPr>
              <a:t>Panel Discussion on Partnerships: How to Expand Our Community</a:t>
            </a:r>
            <a:endParaRPr sz="1600">
              <a:highlight>
                <a:srgbClr val="FFFFFF"/>
              </a:highlight>
            </a:endParaRPr>
          </a:p>
          <a:p>
            <a:pPr indent="0" lvl="0" marL="0" rtl="0" algn="l">
              <a:spcBef>
                <a:spcPts val="0"/>
              </a:spcBef>
              <a:spcAft>
                <a:spcPts val="0"/>
              </a:spcAft>
              <a:buNone/>
            </a:pPr>
            <a:r>
              <a:rPr lang="en" sz="1600">
                <a:highlight>
                  <a:srgbClr val="FFFFFF"/>
                </a:highlight>
              </a:rPr>
              <a:t>12:00 PM – 12:30 PM - </a:t>
            </a:r>
            <a:r>
              <a:rPr lang="en" sz="1600">
                <a:solidFill>
                  <a:srgbClr val="333333"/>
                </a:solidFill>
                <a:highlight>
                  <a:srgbClr val="FFFFFF"/>
                </a:highlight>
              </a:rPr>
              <a:t>Debrief: Findings, Recommendations and Closing Statements </a:t>
            </a:r>
            <a:endParaRPr sz="1600">
              <a:solidFill>
                <a:srgbClr val="333333"/>
              </a:solidFill>
              <a:highlight>
                <a:srgbClr val="FFFFFF"/>
              </a:highlight>
            </a:endParaRPr>
          </a:p>
          <a:p>
            <a:pPr indent="0" lvl="0" marL="0" rtl="0" algn="l">
              <a:spcBef>
                <a:spcPts val="0"/>
              </a:spcBef>
              <a:spcAft>
                <a:spcPts val="0"/>
              </a:spcAft>
              <a:buNone/>
            </a:pPr>
            <a:r>
              <a:rPr lang="en" sz="1600">
                <a:solidFill>
                  <a:srgbClr val="333333"/>
                </a:solidFill>
                <a:highlight>
                  <a:srgbClr val="FFFFFF"/>
                </a:highlight>
              </a:rPr>
              <a:t>12:30 PM - Adjourn </a:t>
            </a:r>
            <a:endParaRPr sz="1600">
              <a:solidFill>
                <a:srgbClr val="333333"/>
              </a:solidFill>
              <a:highlight>
                <a:srgbClr val="FFFFFF"/>
              </a:highlight>
            </a:endParaRPr>
          </a:p>
        </p:txBody>
      </p:sp>
      <p:sp>
        <p:nvSpPr>
          <p:cNvPr id="239" name="Google Shape;239;g2e9f36ad780_0_16"/>
          <p:cNvSpPr txBox="1"/>
          <p:nvPr>
            <p:ph type="title"/>
          </p:nvPr>
        </p:nvSpPr>
        <p:spPr>
          <a:xfrm>
            <a:off x="497400" y="617950"/>
            <a:ext cx="7472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1"/>
              <a:buNone/>
            </a:pPr>
            <a:r>
              <a:rPr lang="en" sz="2240"/>
              <a:t>Friday</a:t>
            </a:r>
            <a:r>
              <a:rPr lang="en" sz="2240"/>
              <a:t>, July 26th </a:t>
            </a:r>
            <a:endParaRPr sz="2240"/>
          </a:p>
          <a:p>
            <a:pPr indent="0" lvl="0" marL="0" rtl="0" algn="l">
              <a:lnSpc>
                <a:spcPct val="100000"/>
              </a:lnSpc>
              <a:spcBef>
                <a:spcPts val="0"/>
              </a:spcBef>
              <a:spcAft>
                <a:spcPts val="0"/>
              </a:spcAft>
              <a:buSzPct val="116071"/>
              <a:buNone/>
            </a:pPr>
            <a:r>
              <a:t/>
            </a:r>
            <a:endParaRPr sz="224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pic>
        <p:nvPicPr>
          <p:cNvPr id="244" name="Google Shape;244;g2e9f36ad780_0_34"/>
          <p:cNvPicPr preferRelativeResize="0"/>
          <p:nvPr/>
        </p:nvPicPr>
        <p:blipFill rotWithShape="1">
          <a:blip r:embed="rId3">
            <a:alphaModFix/>
          </a:blip>
          <a:srcRect b="0" l="0" r="0" t="0"/>
          <a:stretch/>
        </p:blipFill>
        <p:spPr>
          <a:xfrm>
            <a:off x="7646500" y="2190975"/>
            <a:ext cx="1255525" cy="1224775"/>
          </a:xfrm>
          <a:prstGeom prst="rect">
            <a:avLst/>
          </a:prstGeom>
          <a:noFill/>
          <a:ln>
            <a:noFill/>
          </a:ln>
        </p:spPr>
      </p:pic>
      <p:sp>
        <p:nvSpPr>
          <p:cNvPr id="245" name="Google Shape;245;g2e9f36ad780_0_34"/>
          <p:cNvSpPr txBox="1"/>
          <p:nvPr>
            <p:ph idx="1" type="body"/>
          </p:nvPr>
        </p:nvSpPr>
        <p:spPr>
          <a:xfrm>
            <a:off x="183875" y="1636600"/>
            <a:ext cx="5913900" cy="1949700"/>
          </a:xfrm>
          <a:prstGeom prst="rect">
            <a:avLst/>
          </a:prstGeom>
          <a:noFill/>
          <a:ln>
            <a:noFill/>
          </a:ln>
        </p:spPr>
        <p:txBody>
          <a:bodyPr anchorCtr="0" anchor="t" bIns="91425" lIns="91425" spcFirstLastPara="1" rIns="91425" wrap="square" tIns="91425">
            <a:normAutofit lnSpcReduction="10000"/>
          </a:bodyPr>
          <a:lstStyle/>
          <a:p>
            <a:pPr indent="0" lvl="0" marL="0" rtl="0" algn="l">
              <a:lnSpc>
                <a:spcPct val="105000"/>
              </a:lnSpc>
              <a:spcBef>
                <a:spcPts val="0"/>
              </a:spcBef>
              <a:spcAft>
                <a:spcPts val="0"/>
              </a:spcAft>
              <a:buNone/>
            </a:pPr>
            <a:r>
              <a:rPr b="1" lang="en" sz="1800"/>
              <a:t>Connect with us on Slack, X,  and Instagram with #UIFCW24 </a:t>
            </a:r>
            <a:endParaRPr b="1" sz="1800"/>
          </a:p>
          <a:p>
            <a:pPr indent="0" lvl="0" marL="0" rtl="0" algn="l">
              <a:lnSpc>
                <a:spcPct val="105000"/>
              </a:lnSpc>
              <a:spcBef>
                <a:spcPts val="0"/>
              </a:spcBef>
              <a:spcAft>
                <a:spcPts val="0"/>
              </a:spcAft>
              <a:buNone/>
            </a:pPr>
            <a:r>
              <a:t/>
            </a:r>
            <a:endParaRPr b="1" sz="1800"/>
          </a:p>
          <a:p>
            <a:pPr indent="0" lvl="0" marL="0" rtl="0" algn="l">
              <a:spcBef>
                <a:spcPts val="0"/>
              </a:spcBef>
              <a:spcAft>
                <a:spcPts val="0"/>
              </a:spcAft>
              <a:buNone/>
            </a:pPr>
            <a:r>
              <a:rPr lang="en" sz="1800" u="sng">
                <a:solidFill>
                  <a:srgbClr val="1155CC"/>
                </a:solidFill>
                <a:hlinkClick r:id="rId4">
                  <a:extLst>
                    <a:ext uri="{A12FA001-AC4F-418D-AE19-62706E023703}">
                      <ahyp:hlinkClr val="tx"/>
                    </a:ext>
                  </a:extLst>
                </a:hlinkClick>
              </a:rPr>
              <a:t>UIFCW24 Slack workspace</a:t>
            </a:r>
            <a:endParaRPr b="1" sz="1800"/>
          </a:p>
          <a:p>
            <a:pPr indent="0" lvl="0" marL="0" rtl="0" algn="l">
              <a:lnSpc>
                <a:spcPct val="105000"/>
              </a:lnSpc>
              <a:spcBef>
                <a:spcPts val="1000"/>
              </a:spcBef>
              <a:spcAft>
                <a:spcPts val="0"/>
              </a:spcAft>
              <a:buSzPts val="1300"/>
              <a:buNone/>
            </a:pPr>
            <a:r>
              <a:rPr b="1" lang="en" sz="1800"/>
              <a:t>X (Twitter): @NOAAEPIC  </a:t>
            </a:r>
            <a:endParaRPr b="1" sz="1800"/>
          </a:p>
          <a:p>
            <a:pPr indent="0" lvl="0" marL="0" rtl="0" algn="l">
              <a:lnSpc>
                <a:spcPct val="105000"/>
              </a:lnSpc>
              <a:spcBef>
                <a:spcPts val="0"/>
              </a:spcBef>
              <a:spcAft>
                <a:spcPts val="0"/>
              </a:spcAft>
              <a:buSzPts val="1300"/>
              <a:buNone/>
            </a:pPr>
            <a:r>
              <a:rPr b="1" lang="en" sz="1800"/>
              <a:t>Instagram: @NOAAEPIC</a:t>
            </a:r>
            <a:endParaRPr sz="1800"/>
          </a:p>
        </p:txBody>
      </p:sp>
      <p:sp>
        <p:nvSpPr>
          <p:cNvPr id="246" name="Google Shape;246;g2e9f36ad780_0_34"/>
          <p:cNvSpPr txBox="1"/>
          <p:nvPr>
            <p:ph type="title"/>
          </p:nvPr>
        </p:nvSpPr>
        <p:spPr>
          <a:xfrm>
            <a:off x="497400" y="617950"/>
            <a:ext cx="7472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1"/>
              <a:buNone/>
            </a:pPr>
            <a:r>
              <a:rPr lang="en" sz="2240"/>
              <a:t>Connect With Us!</a:t>
            </a:r>
            <a:endParaRPr sz="2240"/>
          </a:p>
          <a:p>
            <a:pPr indent="0" lvl="0" marL="0" rtl="0" algn="l">
              <a:lnSpc>
                <a:spcPct val="100000"/>
              </a:lnSpc>
              <a:spcBef>
                <a:spcPts val="0"/>
              </a:spcBef>
              <a:spcAft>
                <a:spcPts val="0"/>
              </a:spcAft>
              <a:buSzPct val="116071"/>
              <a:buNone/>
            </a:pPr>
            <a:r>
              <a:t/>
            </a:r>
            <a:endParaRPr sz="2240"/>
          </a:p>
          <a:p>
            <a:pPr indent="0" lvl="0" marL="0" rtl="0" algn="l">
              <a:lnSpc>
                <a:spcPct val="100000"/>
              </a:lnSpc>
              <a:spcBef>
                <a:spcPts val="0"/>
              </a:spcBef>
              <a:spcAft>
                <a:spcPts val="0"/>
              </a:spcAft>
              <a:buSzPct val="116071"/>
              <a:buNone/>
            </a:pPr>
            <a:r>
              <a:t/>
            </a:r>
            <a:endParaRPr sz="2240"/>
          </a:p>
        </p:txBody>
      </p:sp>
      <p:pic>
        <p:nvPicPr>
          <p:cNvPr id="247" name="Google Shape;247;g2e9f36ad780_0_34"/>
          <p:cNvPicPr preferRelativeResize="0"/>
          <p:nvPr/>
        </p:nvPicPr>
        <p:blipFill rotWithShape="1">
          <a:blip r:embed="rId5">
            <a:alphaModFix/>
          </a:blip>
          <a:srcRect b="0" l="0" r="0" t="0"/>
          <a:stretch/>
        </p:blipFill>
        <p:spPr>
          <a:xfrm>
            <a:off x="6226150" y="974950"/>
            <a:ext cx="1420351" cy="1420351"/>
          </a:xfrm>
          <a:prstGeom prst="rect">
            <a:avLst/>
          </a:prstGeom>
          <a:noFill/>
          <a:ln>
            <a:noFill/>
          </a:ln>
        </p:spPr>
      </p:pic>
      <p:sp>
        <p:nvSpPr>
          <p:cNvPr id="248" name="Google Shape;248;g2e9f36ad780_0_34"/>
          <p:cNvSpPr txBox="1"/>
          <p:nvPr/>
        </p:nvSpPr>
        <p:spPr>
          <a:xfrm>
            <a:off x="1627500" y="3645400"/>
            <a:ext cx="4755300" cy="950100"/>
          </a:xfrm>
          <a:prstGeom prst="rect">
            <a:avLst/>
          </a:prstGeom>
          <a:noFill/>
          <a:ln>
            <a:noFill/>
          </a:ln>
        </p:spPr>
        <p:txBody>
          <a:bodyPr anchorCtr="0" anchor="t" bIns="45700" lIns="91425" spcFirstLastPara="1" rIns="91425" wrap="square" tIns="45700">
            <a:normAutofit lnSpcReduction="10000"/>
          </a:bodyPr>
          <a:lstStyle/>
          <a:p>
            <a:pPr indent="0" lvl="0" marL="0" marR="0" rtl="0" algn="l">
              <a:lnSpc>
                <a:spcPct val="90000"/>
              </a:lnSpc>
              <a:spcBef>
                <a:spcPts val="0"/>
              </a:spcBef>
              <a:spcAft>
                <a:spcPts val="0"/>
              </a:spcAft>
              <a:buClr>
                <a:srgbClr val="000000"/>
              </a:buClr>
              <a:buSzPts val="1018"/>
              <a:buFont typeface="Arial"/>
              <a:buNone/>
            </a:pPr>
            <a:r>
              <a:rPr b="1" i="0" lang="en" sz="3322" u="none" cap="none" strike="noStrike">
                <a:solidFill>
                  <a:srgbClr val="1A1A1A"/>
                </a:solidFill>
                <a:latin typeface="Lato"/>
                <a:ea typeface="Lato"/>
                <a:cs typeface="Lato"/>
                <a:sym typeface="Lato"/>
              </a:rPr>
              <a:t>Wi-Fi:</a:t>
            </a:r>
            <a:r>
              <a:rPr b="1" i="0" lang="en" sz="2800" u="none" cap="none" strike="noStrike">
                <a:solidFill>
                  <a:srgbClr val="1A1A1A"/>
                </a:solidFill>
                <a:latin typeface="Lato"/>
                <a:ea typeface="Lato"/>
                <a:cs typeface="Lato"/>
                <a:sym typeface="Lato"/>
              </a:rPr>
              <a:t>  </a:t>
            </a:r>
            <a:r>
              <a:rPr b="1" lang="en" sz="2800">
                <a:solidFill>
                  <a:srgbClr val="1A1A1A"/>
                </a:solidFill>
                <a:latin typeface="Lato"/>
                <a:ea typeface="Lato"/>
                <a:cs typeface="Lato"/>
                <a:sym typeface="Lato"/>
              </a:rPr>
              <a:t>  </a:t>
            </a:r>
            <a:r>
              <a:rPr b="1" lang="en" sz="2800">
                <a:solidFill>
                  <a:srgbClr val="1C3678"/>
                </a:solidFill>
                <a:latin typeface="Lato"/>
                <a:ea typeface="Lato"/>
                <a:cs typeface="Lato"/>
                <a:sym typeface="Lato"/>
              </a:rPr>
              <a:t>NOAA_GUEST</a:t>
            </a:r>
            <a:r>
              <a:rPr lang="en" sz="2800">
                <a:solidFill>
                  <a:srgbClr val="1C3678"/>
                </a:solidFill>
                <a:latin typeface="Lato"/>
                <a:ea typeface="Lato"/>
                <a:cs typeface="Lato"/>
                <a:sym typeface="Lato"/>
              </a:rPr>
              <a:t> </a:t>
            </a:r>
            <a:endParaRPr b="1" i="0" sz="2800" u="none" cap="none" strike="noStrike">
              <a:solidFill>
                <a:srgbClr val="1C3678"/>
              </a:solidFill>
              <a:latin typeface="Lato"/>
              <a:ea typeface="Lato"/>
              <a:cs typeface="Lato"/>
              <a:sym typeface="Lato"/>
            </a:endParaRPr>
          </a:p>
          <a:p>
            <a:pPr indent="0" lvl="0" marL="0" marR="0" rtl="0" algn="l">
              <a:lnSpc>
                <a:spcPct val="90000"/>
              </a:lnSpc>
              <a:spcBef>
                <a:spcPts val="0"/>
              </a:spcBef>
              <a:spcAft>
                <a:spcPts val="0"/>
              </a:spcAft>
              <a:buClr>
                <a:srgbClr val="000000"/>
              </a:buClr>
              <a:buSzPts val="1018"/>
              <a:buFont typeface="Arial"/>
              <a:buNone/>
            </a:pPr>
            <a:r>
              <a:rPr b="1" lang="en" sz="3322">
                <a:solidFill>
                  <a:srgbClr val="1A1A1A"/>
                </a:solidFill>
                <a:latin typeface="Lato"/>
                <a:ea typeface="Lato"/>
                <a:cs typeface="Lato"/>
                <a:sym typeface="Lato"/>
              </a:rPr>
              <a:t>Password:   </a:t>
            </a:r>
            <a:r>
              <a:rPr b="1" lang="en" sz="3000">
                <a:solidFill>
                  <a:srgbClr val="1C3678"/>
                </a:solidFill>
                <a:latin typeface="Roboto"/>
                <a:ea typeface="Roboto"/>
                <a:cs typeface="Roboto"/>
                <a:sym typeface="Roboto"/>
              </a:rPr>
              <a:t>NoAa@J$Uz4</a:t>
            </a:r>
            <a:endParaRPr b="1" sz="3000">
              <a:solidFill>
                <a:srgbClr val="1C3678"/>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g2ed9b3e1516_0_108"/>
          <p:cNvSpPr txBox="1"/>
          <p:nvPr>
            <p:ph type="title"/>
          </p:nvPr>
        </p:nvSpPr>
        <p:spPr>
          <a:xfrm>
            <a:off x="497400" y="617950"/>
            <a:ext cx="26658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1"/>
              <a:buNone/>
            </a:pPr>
            <a:r>
              <a:rPr lang="en" sz="2240"/>
              <a:t>UIFCW Event Guide</a:t>
            </a:r>
            <a:endParaRPr sz="2240"/>
          </a:p>
          <a:p>
            <a:pPr indent="0" lvl="0" marL="0" rtl="0" algn="l">
              <a:lnSpc>
                <a:spcPct val="100000"/>
              </a:lnSpc>
              <a:spcBef>
                <a:spcPts val="0"/>
              </a:spcBef>
              <a:spcAft>
                <a:spcPts val="0"/>
              </a:spcAft>
              <a:buSzPct val="116071"/>
              <a:buNone/>
            </a:pPr>
            <a:r>
              <a:t/>
            </a:r>
            <a:endParaRPr sz="2240"/>
          </a:p>
          <a:p>
            <a:pPr indent="0" lvl="0" marL="0" rtl="0" algn="l">
              <a:lnSpc>
                <a:spcPct val="100000"/>
              </a:lnSpc>
              <a:spcBef>
                <a:spcPts val="0"/>
              </a:spcBef>
              <a:spcAft>
                <a:spcPts val="0"/>
              </a:spcAft>
              <a:buSzPct val="116071"/>
              <a:buNone/>
            </a:pPr>
            <a:r>
              <a:t/>
            </a:r>
            <a:endParaRPr sz="2240"/>
          </a:p>
        </p:txBody>
      </p:sp>
      <p:pic>
        <p:nvPicPr>
          <p:cNvPr id="254" name="Google Shape;254;g2ed9b3e1516_0_108"/>
          <p:cNvPicPr preferRelativeResize="0"/>
          <p:nvPr/>
        </p:nvPicPr>
        <p:blipFill>
          <a:blip r:embed="rId3">
            <a:alphaModFix/>
          </a:blip>
          <a:stretch>
            <a:fillRect/>
          </a:stretch>
        </p:blipFill>
        <p:spPr>
          <a:xfrm>
            <a:off x="262300" y="1427475"/>
            <a:ext cx="3404825" cy="3404825"/>
          </a:xfrm>
          <a:prstGeom prst="rect">
            <a:avLst/>
          </a:prstGeom>
          <a:noFill/>
          <a:ln>
            <a:noFill/>
          </a:ln>
        </p:spPr>
      </p:pic>
      <p:sp>
        <p:nvSpPr>
          <p:cNvPr id="255" name="Google Shape;255;g2ed9b3e1516_0_108"/>
          <p:cNvSpPr txBox="1"/>
          <p:nvPr>
            <p:ph type="title"/>
          </p:nvPr>
        </p:nvSpPr>
        <p:spPr>
          <a:xfrm>
            <a:off x="5450400" y="617950"/>
            <a:ext cx="26658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1"/>
              <a:buNone/>
            </a:pPr>
            <a:r>
              <a:rPr lang="en" sz="2240"/>
              <a:t>UIFCW Slack Space</a:t>
            </a:r>
            <a:endParaRPr sz="2240"/>
          </a:p>
          <a:p>
            <a:pPr indent="0" lvl="0" marL="0" rtl="0" algn="l">
              <a:lnSpc>
                <a:spcPct val="100000"/>
              </a:lnSpc>
              <a:spcBef>
                <a:spcPts val="0"/>
              </a:spcBef>
              <a:spcAft>
                <a:spcPts val="0"/>
              </a:spcAft>
              <a:buSzPct val="116071"/>
              <a:buNone/>
            </a:pPr>
            <a:r>
              <a:t/>
            </a:r>
            <a:endParaRPr sz="2240"/>
          </a:p>
          <a:p>
            <a:pPr indent="0" lvl="0" marL="0" rtl="0" algn="l">
              <a:lnSpc>
                <a:spcPct val="100000"/>
              </a:lnSpc>
              <a:spcBef>
                <a:spcPts val="0"/>
              </a:spcBef>
              <a:spcAft>
                <a:spcPts val="0"/>
              </a:spcAft>
              <a:buSzPct val="116071"/>
              <a:buNone/>
            </a:pPr>
            <a:r>
              <a:t/>
            </a:r>
            <a:endParaRPr sz="2240"/>
          </a:p>
        </p:txBody>
      </p:sp>
      <p:pic>
        <p:nvPicPr>
          <p:cNvPr id="256" name="Google Shape;256;g2ed9b3e1516_0_108"/>
          <p:cNvPicPr preferRelativeResize="0"/>
          <p:nvPr/>
        </p:nvPicPr>
        <p:blipFill>
          <a:blip r:embed="rId4">
            <a:alphaModFix/>
          </a:blip>
          <a:stretch>
            <a:fillRect/>
          </a:stretch>
        </p:blipFill>
        <p:spPr>
          <a:xfrm>
            <a:off x="5125612" y="1472201"/>
            <a:ext cx="3315375" cy="3315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g2e9f36ad780_0_40"/>
          <p:cNvSpPr txBox="1"/>
          <p:nvPr>
            <p:ph type="title"/>
          </p:nvPr>
        </p:nvSpPr>
        <p:spPr>
          <a:xfrm>
            <a:off x="497400" y="617950"/>
            <a:ext cx="7472700" cy="535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6071"/>
              <a:buNone/>
            </a:pPr>
            <a:r>
              <a:rPr lang="en" sz="2240"/>
              <a:t>UIFCW Event Survey</a:t>
            </a:r>
            <a:endParaRPr sz="2240"/>
          </a:p>
          <a:p>
            <a:pPr indent="0" lvl="0" marL="0" rtl="0" algn="l">
              <a:lnSpc>
                <a:spcPct val="100000"/>
              </a:lnSpc>
              <a:spcBef>
                <a:spcPts val="0"/>
              </a:spcBef>
              <a:spcAft>
                <a:spcPts val="0"/>
              </a:spcAft>
              <a:buSzPct val="116071"/>
              <a:buNone/>
            </a:pPr>
            <a:r>
              <a:t/>
            </a:r>
            <a:endParaRPr sz="2240"/>
          </a:p>
          <a:p>
            <a:pPr indent="0" lvl="0" marL="0" rtl="0" algn="l">
              <a:lnSpc>
                <a:spcPct val="100000"/>
              </a:lnSpc>
              <a:spcBef>
                <a:spcPts val="0"/>
              </a:spcBef>
              <a:spcAft>
                <a:spcPts val="0"/>
              </a:spcAft>
              <a:buSzPct val="116071"/>
              <a:buNone/>
            </a:pPr>
            <a:r>
              <a:t/>
            </a:r>
            <a:endParaRPr sz="2240"/>
          </a:p>
        </p:txBody>
      </p:sp>
      <p:pic>
        <p:nvPicPr>
          <p:cNvPr id="262" name="Google Shape;262;g2e9f36ad780_0_40"/>
          <p:cNvPicPr preferRelativeResize="0"/>
          <p:nvPr/>
        </p:nvPicPr>
        <p:blipFill>
          <a:blip r:embed="rId3">
            <a:alphaModFix/>
          </a:blip>
          <a:stretch>
            <a:fillRect/>
          </a:stretch>
        </p:blipFill>
        <p:spPr>
          <a:xfrm>
            <a:off x="2729225" y="1153150"/>
            <a:ext cx="3685552" cy="368555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145FA6"/>
      </a:accent2>
      <a:accent3>
        <a:srgbClr val="EE4238"/>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145FA6"/>
      </a:accent2>
      <a:accent3>
        <a:srgbClr val="EE4238"/>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