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Titillium Web"/>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TitilliumWeb-bold.fntdata"/><Relationship Id="rId23" Type="http://schemas.openxmlformats.org/officeDocument/2006/relationships/font" Target="fonts/TitilliumWeb-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TitilliumWeb-boldItalic.fntdata"/><Relationship Id="rId25" Type="http://schemas.openxmlformats.org/officeDocument/2006/relationships/font" Target="fonts/TitilliumWeb-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74bd3c3ec8_0_3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74bd3c3ec8_0_3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3" name="Shape 983"/>
        <p:cNvGrpSpPr/>
        <p:nvPr/>
      </p:nvGrpSpPr>
      <p:grpSpPr>
        <a:xfrm>
          <a:off x="0" y="0"/>
          <a:ext cx="0" cy="0"/>
          <a:chOff x="0" y="0"/>
          <a:chExt cx="0" cy="0"/>
        </a:xfrm>
      </p:grpSpPr>
      <p:sp>
        <p:nvSpPr>
          <p:cNvPr id="984" name="Google Shape;984;g2ed4f53720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5" name="Google Shape;985;g2ed4f53720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was a Community of Practice success wheel created after observing 20 communities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5" name="Shape 995"/>
        <p:cNvGrpSpPr/>
        <p:nvPr/>
      </p:nvGrpSpPr>
      <p:grpSpPr>
        <a:xfrm>
          <a:off x="0" y="0"/>
          <a:ext cx="0" cy="0"/>
          <a:chOff x="0" y="0"/>
          <a:chExt cx="0" cy="0"/>
        </a:xfrm>
      </p:grpSpPr>
      <p:sp>
        <p:nvSpPr>
          <p:cNvPr id="996" name="Google Shape;996;g2ed4f53720c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7" name="Google Shape;997;g2ed4f53720c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the role of social science for the UFS community?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3" name="Shape 1003"/>
        <p:cNvGrpSpPr/>
        <p:nvPr/>
      </p:nvGrpSpPr>
      <p:grpSpPr>
        <a:xfrm>
          <a:off x="0" y="0"/>
          <a:ext cx="0" cy="0"/>
          <a:chOff x="0" y="0"/>
          <a:chExt cx="0" cy="0"/>
        </a:xfrm>
      </p:grpSpPr>
      <p:sp>
        <p:nvSpPr>
          <p:cNvPr id="1004" name="Google Shape;1004;g274bd3c3ec8_0_100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5" name="Google Shape;1005;g274bd3c3ec8_0_100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0" name="Shape 1230"/>
        <p:cNvGrpSpPr/>
        <p:nvPr/>
      </p:nvGrpSpPr>
      <p:grpSpPr>
        <a:xfrm>
          <a:off x="0" y="0"/>
          <a:ext cx="0" cy="0"/>
          <a:chOff x="0" y="0"/>
          <a:chExt cx="0" cy="0"/>
        </a:xfrm>
      </p:grpSpPr>
      <p:sp>
        <p:nvSpPr>
          <p:cNvPr id="1231" name="Google Shape;1231;g274bd3c3ec8_0_40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2" name="Google Shape;1232;g274bd3c3ec8_0_40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9" name="Shape 1239"/>
        <p:cNvGrpSpPr/>
        <p:nvPr/>
      </p:nvGrpSpPr>
      <p:grpSpPr>
        <a:xfrm>
          <a:off x="0" y="0"/>
          <a:ext cx="0" cy="0"/>
          <a:chOff x="0" y="0"/>
          <a:chExt cx="0" cy="0"/>
        </a:xfrm>
      </p:grpSpPr>
      <p:sp>
        <p:nvSpPr>
          <p:cNvPr id="1240" name="Google Shape;1240;g2770929adf6_0_14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1" name="Google Shape;1241;g2770929adf6_0_14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5" name="Shape 1245"/>
        <p:cNvGrpSpPr/>
        <p:nvPr/>
      </p:nvGrpSpPr>
      <p:grpSpPr>
        <a:xfrm>
          <a:off x="0" y="0"/>
          <a:ext cx="0" cy="0"/>
          <a:chOff x="0" y="0"/>
          <a:chExt cx="0" cy="0"/>
        </a:xfrm>
      </p:grpSpPr>
      <p:sp>
        <p:nvSpPr>
          <p:cNvPr id="1246" name="Google Shape;1246;g2ed4f53720c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7" name="Google Shape;1247;g2ed4f53720c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lt2"/>
                </a:solidFill>
                <a:highlight>
                  <a:schemeClr val="dk1"/>
                </a:highlight>
              </a:rPr>
              <a:t>“A group of individuals who have interests and </a:t>
            </a:r>
            <a:r>
              <a:rPr b="1" lang="en" sz="1800" u="sng">
                <a:solidFill>
                  <a:schemeClr val="lt2"/>
                </a:solidFill>
                <a:highlight>
                  <a:schemeClr val="dk1"/>
                </a:highlight>
              </a:rPr>
              <a:t>problems</a:t>
            </a:r>
            <a:r>
              <a:rPr lang="en" sz="1800">
                <a:solidFill>
                  <a:schemeClr val="lt2"/>
                </a:solidFill>
                <a:highlight>
                  <a:schemeClr val="dk1"/>
                </a:highlight>
              </a:rPr>
              <a:t> within the same topic and gain a greater degree of knowledge and expertise through regular interaction.”</a:t>
            </a:r>
            <a:endParaRPr sz="1800">
              <a:solidFill>
                <a:schemeClr val="lt2"/>
              </a:solidFill>
              <a:highlight>
                <a:schemeClr val="dk1"/>
              </a:highlight>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2" name="Shape 1252"/>
        <p:cNvGrpSpPr/>
        <p:nvPr/>
      </p:nvGrpSpPr>
      <p:grpSpPr>
        <a:xfrm>
          <a:off x="0" y="0"/>
          <a:ext cx="0" cy="0"/>
          <a:chOff x="0" y="0"/>
          <a:chExt cx="0" cy="0"/>
        </a:xfrm>
      </p:grpSpPr>
      <p:sp>
        <p:nvSpPr>
          <p:cNvPr id="1253" name="Google Shape;1253;g274bd3c3ec8_0_9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4" name="Google Shape;1254;g274bd3c3ec8_0_9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8" name="Shape 1518"/>
        <p:cNvGrpSpPr/>
        <p:nvPr/>
      </p:nvGrpSpPr>
      <p:grpSpPr>
        <a:xfrm>
          <a:off x="0" y="0"/>
          <a:ext cx="0" cy="0"/>
          <a:chOff x="0" y="0"/>
          <a:chExt cx="0" cy="0"/>
        </a:xfrm>
      </p:grpSpPr>
      <p:sp>
        <p:nvSpPr>
          <p:cNvPr id="1519" name="Google Shape;1519;g274bd3c3ec8_0_90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0" name="Google Shape;1520;g274bd3c3ec8_0_90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Community Matters - You are attending this meeting, you’re already a member of the community. What do WE want to do as a community?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have strategies -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Get Involved -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770929adf6_0_1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770929adf6_0_1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770929adf6_0_9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2770929adf6_0_9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74bd3c3ec8_0_2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74bd3c3ec8_0_2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770929adf6_0_9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2770929adf6_0_9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74c55f524d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274c55f524d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74bd3c3ec8_0_23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274bd3c3ec8_0_2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g274bd3c3ec8_0_7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9" name="Google Shape;749;g274bd3c3ec8_0_7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7" name="Shape 977"/>
        <p:cNvGrpSpPr/>
        <p:nvPr/>
      </p:nvGrpSpPr>
      <p:grpSpPr>
        <a:xfrm>
          <a:off x="0" y="0"/>
          <a:ext cx="0" cy="0"/>
          <a:chOff x="0" y="0"/>
          <a:chExt cx="0" cy="0"/>
        </a:xfrm>
      </p:grpSpPr>
      <p:sp>
        <p:nvSpPr>
          <p:cNvPr id="978" name="Google Shape;978;g2770929adf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9" name="Google Shape;979;g2770929adf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1"/>
                </a:solidFill>
              </a:rPr>
              <a:t>Man named Etienne Wenger from Switzerland</a:t>
            </a:r>
            <a:endParaRPr sz="1400">
              <a:solidFill>
                <a:schemeClr val="dk1"/>
              </a:solidFill>
            </a:endParaRPr>
          </a:p>
          <a:p>
            <a:pPr indent="0" lvl="0" marL="0" rtl="0" algn="l">
              <a:spcBef>
                <a:spcPts val="0"/>
              </a:spcBef>
              <a:spcAft>
                <a:spcPts val="0"/>
              </a:spcAft>
              <a:buNone/>
            </a:pPr>
            <a:r>
              <a:rPr lang="en" sz="1400">
                <a:solidFill>
                  <a:schemeClr val="dk1"/>
                </a:solidFill>
              </a:rPr>
              <a:t>-the practice can still be </a:t>
            </a:r>
            <a:r>
              <a:rPr lang="en" sz="1400">
                <a:solidFill>
                  <a:schemeClr val="dk1"/>
                </a:solidFill>
              </a:rPr>
              <a:t>occurring</a:t>
            </a:r>
            <a:r>
              <a:rPr lang="en" sz="1400">
                <a:solidFill>
                  <a:schemeClr val="dk1"/>
                </a:solidFill>
              </a:rPr>
              <a:t> even if the values and passions aren’t aligned</a:t>
            </a:r>
            <a:endParaRPr sz="1400">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b="1" lang="en" sz="1200">
                <a:solidFill>
                  <a:schemeClr val="dk1"/>
                </a:solidFill>
              </a:rPr>
              <a:t>1.</a:t>
            </a:r>
            <a:r>
              <a:rPr lang="en" sz="700">
                <a:solidFill>
                  <a:schemeClr val="dk1"/>
                </a:solidFill>
                <a:latin typeface="Times New Roman"/>
                <a:ea typeface="Times New Roman"/>
                <a:cs typeface="Times New Roman"/>
                <a:sym typeface="Times New Roman"/>
              </a:rPr>
              <a:t>    	</a:t>
            </a:r>
            <a:r>
              <a:rPr b="1" lang="en" sz="1200">
                <a:solidFill>
                  <a:schemeClr val="dk1"/>
                </a:solidFill>
              </a:rPr>
              <a:t>Where in the UFS universe?</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Now that we’ve set the bounds of our community, I wanted to give ourselves the opportunity to look at our community visually.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We can think of our universe as everything related to the UFS, </a:t>
            </a:r>
            <a:r>
              <a:rPr lang="en">
                <a:solidFill>
                  <a:schemeClr val="dk1"/>
                </a:solidFill>
              </a:rPr>
              <a:t>we can think of the universe as the “Everyone” in our original community definition.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To the right we have our knowledge center. This is where we keep the official knowledge organized and ensure integration with the rest of our solar system. Consider this the EPIC Program office, the github repositories, and all the support provided by our working groups.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This is where we have formalized access to the knowledge structure.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In the middle is most of you. In this part of the universe, we are trying to figure out how to share, support, and collaborate with one another. We can use this conference to connect with one another and share our work. </a:t>
            </a:r>
            <a:r>
              <a:rPr lang="en">
                <a:solidFill>
                  <a:schemeClr val="dk1"/>
                </a:solidFill>
              </a:rPr>
              <a:t>Communities of Practice act as the bridge between everyone in our network and the knowledge center, they can bring new information in, and disseminate knowledge outward.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On the left we have our unvisited planets, that may hold knowledge we are unaware of. Think of this as the community of modelers who have not yet connected to the UFS. Here is where our explorers will find ways to engage with new audiences.  They can go out on a scouting mission, interpret the impact of the UFS and bring that information back to our community of practice.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So is the UFS Community </a:t>
            </a:r>
            <a:r>
              <a:rPr i="1" lang="en" sz="1200">
                <a:solidFill>
                  <a:schemeClr val="dk1"/>
                </a:solidFill>
              </a:rPr>
              <a:t>actually </a:t>
            </a:r>
            <a:r>
              <a:rPr lang="en" sz="1200">
                <a:solidFill>
                  <a:schemeClr val="dk1"/>
                </a:solidFill>
              </a:rPr>
              <a:t>EVERYONE? I would argue no.</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The UFS has access to different networks in the great beyond and the potential to IMPACT everyone, but EVERYONE is not in our community of practice.</a:t>
            </a:r>
            <a:endParaRPr sz="1200">
              <a:solidFill>
                <a:schemeClr val="dk1"/>
              </a:solidFill>
            </a:endParaRPr>
          </a:p>
          <a:p>
            <a:pPr indent="0" lvl="0" marL="0" rtl="0" algn="l">
              <a:spcBef>
                <a:spcPts val="0"/>
              </a:spcBef>
              <a:spcAft>
                <a:spcPts val="0"/>
              </a:spcAft>
              <a:buNone/>
            </a:pPr>
            <a:r>
              <a:t/>
            </a:r>
            <a:endParaRPr sz="14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1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18.png"/><Relationship Id="rId4" Type="http://schemas.openxmlformats.org/officeDocument/2006/relationships/image" Target="../media/image2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18.png"/><Relationship Id="rId4" Type="http://schemas.openxmlformats.org/officeDocument/2006/relationships/image" Target="../media/image1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18.png"/><Relationship Id="rId4" Type="http://schemas.openxmlformats.org/officeDocument/2006/relationships/image" Target="../media/image2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2">
    <p:spTree>
      <p:nvGrpSpPr>
        <p:cNvPr id="50" name="Shape 50"/>
        <p:cNvGrpSpPr/>
        <p:nvPr/>
      </p:nvGrpSpPr>
      <p:grpSpPr>
        <a:xfrm>
          <a:off x="0" y="0"/>
          <a:ext cx="0" cy="0"/>
          <a:chOff x="0" y="0"/>
          <a:chExt cx="0" cy="0"/>
        </a:xfrm>
      </p:grpSpPr>
      <p:pic>
        <p:nvPicPr>
          <p:cNvPr id="51" name="Google Shape;51;p13"/>
          <p:cNvPicPr preferRelativeResize="0"/>
          <p:nvPr/>
        </p:nvPicPr>
        <p:blipFill rotWithShape="1">
          <a:blip r:embed="rId2">
            <a:alphaModFix amt="70000"/>
          </a:blip>
          <a:srcRect b="0" l="81843" r="0" t="41978"/>
          <a:stretch/>
        </p:blipFill>
        <p:spPr>
          <a:xfrm flipH="1" rot="-5400000">
            <a:off x="2208500" y="-2224300"/>
            <a:ext cx="2018851" cy="6451651"/>
          </a:xfrm>
          <a:prstGeom prst="rect">
            <a:avLst/>
          </a:prstGeom>
          <a:noFill/>
          <a:ln>
            <a:noFill/>
          </a:ln>
        </p:spPr>
      </p:pic>
      <p:pic>
        <p:nvPicPr>
          <p:cNvPr id="52" name="Google Shape;52;p13"/>
          <p:cNvPicPr preferRelativeResize="0"/>
          <p:nvPr/>
        </p:nvPicPr>
        <p:blipFill rotWithShape="1">
          <a:blip r:embed="rId3">
            <a:alphaModFix amt="70000"/>
          </a:blip>
          <a:srcRect b="39679" l="81736" r="0" t="0"/>
          <a:stretch/>
        </p:blipFill>
        <p:spPr>
          <a:xfrm flipH="1" rot="-5400000">
            <a:off x="4789061" y="-2357836"/>
            <a:ext cx="2030726" cy="6706848"/>
          </a:xfrm>
          <a:prstGeom prst="rect">
            <a:avLst/>
          </a:prstGeom>
          <a:noFill/>
          <a:ln>
            <a:noFill/>
          </a:ln>
        </p:spPr>
      </p:pic>
      <p:sp>
        <p:nvSpPr>
          <p:cNvPr id="53" name="Google Shape;53;p13"/>
          <p:cNvSpPr/>
          <p:nvPr/>
        </p:nvSpPr>
        <p:spPr>
          <a:xfrm rot="10800000">
            <a:off x="407000" y="13262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p:nvPr/>
        </p:nvSpPr>
        <p:spPr>
          <a:xfrm rot="10800000">
            <a:off x="8808200" y="3307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p:nvPr/>
        </p:nvSpPr>
        <p:spPr>
          <a:xfrm rot="10800000">
            <a:off x="7851650" y="102075"/>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p:nvPr/>
        </p:nvSpPr>
        <p:spPr>
          <a:xfrm rot="10800000">
            <a:off x="1792750" y="233175"/>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rot="10800000">
            <a:off x="6295938" y="-9597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p:nvPr/>
        </p:nvSpPr>
        <p:spPr>
          <a:xfrm rot="10800000">
            <a:off x="2998800" y="-4312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p:nvPr/>
        </p:nvSpPr>
        <p:spPr>
          <a:xfrm rot="10800000">
            <a:off x="4016150" y="20010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txBox="1"/>
          <p:nvPr>
            <p:ph type="title"/>
          </p:nvPr>
        </p:nvSpPr>
        <p:spPr>
          <a:xfrm>
            <a:off x="1371600" y="540000"/>
            <a:ext cx="6400800" cy="899700"/>
          </a:xfrm>
          <a:prstGeom prst="rect">
            <a:avLst/>
          </a:prstGeom>
          <a:noFill/>
        </p:spPr>
        <p:txBody>
          <a:bodyPr anchorCtr="0" anchor="t" bIns="91425" lIns="91425" spcFirstLastPara="1" rIns="91425" wrap="square" tIns="91425">
            <a:norm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6">
  <p:cSld name="CUSTOM_1_1">
    <p:spTree>
      <p:nvGrpSpPr>
        <p:cNvPr id="61" name="Shape 61"/>
        <p:cNvGrpSpPr/>
        <p:nvPr/>
      </p:nvGrpSpPr>
      <p:grpSpPr>
        <a:xfrm>
          <a:off x="0" y="0"/>
          <a:ext cx="0" cy="0"/>
          <a:chOff x="0" y="0"/>
          <a:chExt cx="0" cy="0"/>
        </a:xfrm>
      </p:grpSpPr>
      <p:pic>
        <p:nvPicPr>
          <p:cNvPr id="62" name="Google Shape;62;p14"/>
          <p:cNvPicPr preferRelativeResize="0"/>
          <p:nvPr/>
        </p:nvPicPr>
        <p:blipFill rotWithShape="1">
          <a:blip r:embed="rId2">
            <a:alphaModFix amt="70000"/>
          </a:blip>
          <a:srcRect b="0" l="70368" r="0" t="67847"/>
          <a:stretch/>
        </p:blipFill>
        <p:spPr>
          <a:xfrm rot="-5400000">
            <a:off x="112499" y="1745027"/>
            <a:ext cx="3294749" cy="3575098"/>
          </a:xfrm>
          <a:prstGeom prst="rect">
            <a:avLst/>
          </a:prstGeom>
          <a:noFill/>
          <a:ln>
            <a:noFill/>
          </a:ln>
        </p:spPr>
      </p:pic>
      <p:pic>
        <p:nvPicPr>
          <p:cNvPr id="63" name="Google Shape;63;p14"/>
          <p:cNvPicPr preferRelativeResize="0"/>
          <p:nvPr/>
        </p:nvPicPr>
        <p:blipFill rotWithShape="1">
          <a:blip r:embed="rId3">
            <a:alphaModFix amt="70000"/>
          </a:blip>
          <a:srcRect b="30167" l="76804" r="0" t="0"/>
          <a:stretch/>
        </p:blipFill>
        <p:spPr>
          <a:xfrm rot="5400000">
            <a:off x="1927139" y="-2014112"/>
            <a:ext cx="1944499" cy="5854123"/>
          </a:xfrm>
          <a:prstGeom prst="rect">
            <a:avLst/>
          </a:prstGeom>
          <a:noFill/>
          <a:ln>
            <a:noFill/>
          </a:ln>
        </p:spPr>
      </p:pic>
      <p:pic>
        <p:nvPicPr>
          <p:cNvPr id="64" name="Google Shape;64;p14"/>
          <p:cNvPicPr preferRelativeResize="0"/>
          <p:nvPr/>
        </p:nvPicPr>
        <p:blipFill rotWithShape="1">
          <a:blip r:embed="rId4">
            <a:alphaModFix amt="70000"/>
          </a:blip>
          <a:srcRect b="11326" l="64014" r="0" t="41946"/>
          <a:stretch/>
        </p:blipFill>
        <p:spPr>
          <a:xfrm rot="10800000">
            <a:off x="5164427" y="-19774"/>
            <a:ext cx="4001323" cy="5195774"/>
          </a:xfrm>
          <a:prstGeom prst="rect">
            <a:avLst/>
          </a:prstGeom>
          <a:noFill/>
          <a:ln>
            <a:noFill/>
          </a:ln>
        </p:spPr>
      </p:pic>
      <p:sp>
        <p:nvSpPr>
          <p:cNvPr id="65" name="Google Shape;65;p14"/>
          <p:cNvSpPr/>
          <p:nvPr/>
        </p:nvSpPr>
        <p:spPr>
          <a:xfrm rot="10800000">
            <a:off x="8417097" y="463600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4"/>
          <p:cNvSpPr/>
          <p:nvPr/>
        </p:nvSpPr>
        <p:spPr>
          <a:xfrm rot="10800000">
            <a:off x="7983647" y="482247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4"/>
          <p:cNvSpPr/>
          <p:nvPr/>
        </p:nvSpPr>
        <p:spPr>
          <a:xfrm rot="10800000">
            <a:off x="425597" y="416315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4"/>
          <p:cNvSpPr/>
          <p:nvPr/>
        </p:nvSpPr>
        <p:spPr>
          <a:xfrm rot="10800000">
            <a:off x="356597" y="474627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4"/>
          <p:cNvSpPr/>
          <p:nvPr/>
        </p:nvSpPr>
        <p:spPr>
          <a:xfrm rot="10800000">
            <a:off x="8621497" y="40972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4"/>
          <p:cNvSpPr/>
          <p:nvPr/>
        </p:nvSpPr>
        <p:spPr>
          <a:xfrm rot="10800000">
            <a:off x="713235" y="8770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4"/>
          <p:cNvSpPr/>
          <p:nvPr/>
        </p:nvSpPr>
        <p:spPr>
          <a:xfrm rot="10800000">
            <a:off x="356310" y="8917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4"/>
          <p:cNvSpPr/>
          <p:nvPr/>
        </p:nvSpPr>
        <p:spPr>
          <a:xfrm rot="10800000">
            <a:off x="1384060" y="36399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4"/>
          <p:cNvSpPr/>
          <p:nvPr/>
        </p:nvSpPr>
        <p:spPr>
          <a:xfrm rot="10800000">
            <a:off x="989522" y="49185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4"/>
          <p:cNvSpPr txBox="1"/>
          <p:nvPr>
            <p:ph type="ctrTitle"/>
          </p:nvPr>
        </p:nvSpPr>
        <p:spPr>
          <a:xfrm>
            <a:off x="2002950" y="1488000"/>
            <a:ext cx="5138100" cy="1332300"/>
          </a:xfrm>
          <a:prstGeom prst="rect">
            <a:avLst/>
          </a:prstGeom>
          <a:noFill/>
        </p:spPr>
        <p:txBody>
          <a:bodyPr anchorCtr="0" anchor="ctr" bIns="91425" lIns="91425" spcFirstLastPara="1" rIns="91425" wrap="square" tIns="91425">
            <a:normAutofit/>
          </a:bodyPr>
          <a:lstStyle>
            <a:lvl1pPr lvl="0" rtl="0" algn="ctr">
              <a:spcBef>
                <a:spcPts val="0"/>
              </a:spcBef>
              <a:spcAft>
                <a:spcPts val="0"/>
              </a:spcAft>
              <a:buSzPts val="7200"/>
              <a:buNone/>
              <a:defRPr sz="120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p:txBody>
      </p:sp>
      <p:sp>
        <p:nvSpPr>
          <p:cNvPr id="75" name="Google Shape;75;p14"/>
          <p:cNvSpPr txBox="1"/>
          <p:nvPr>
            <p:ph idx="1" type="subTitle"/>
          </p:nvPr>
        </p:nvSpPr>
        <p:spPr>
          <a:xfrm>
            <a:off x="2002950" y="2820300"/>
            <a:ext cx="5138100" cy="8352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800"/>
              <a:buNone/>
              <a:defRPr sz="18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1">
  <p:cSld name="TITLE_AND_TWO_COLUMNS_2_1_1_1">
    <p:spTree>
      <p:nvGrpSpPr>
        <p:cNvPr id="76" name="Shape 76"/>
        <p:cNvGrpSpPr/>
        <p:nvPr/>
      </p:nvGrpSpPr>
      <p:grpSpPr>
        <a:xfrm>
          <a:off x="0" y="0"/>
          <a:ext cx="0" cy="0"/>
          <a:chOff x="0" y="0"/>
          <a:chExt cx="0" cy="0"/>
        </a:xfrm>
      </p:grpSpPr>
      <p:pic>
        <p:nvPicPr>
          <p:cNvPr id="77" name="Google Shape;77;p15"/>
          <p:cNvPicPr preferRelativeResize="0"/>
          <p:nvPr/>
        </p:nvPicPr>
        <p:blipFill rotWithShape="1">
          <a:blip r:embed="rId2">
            <a:alphaModFix amt="70000"/>
          </a:blip>
          <a:srcRect b="18354" l="71898" r="0" t="0"/>
          <a:stretch/>
        </p:blipFill>
        <p:spPr>
          <a:xfrm rot="-5400000">
            <a:off x="4585486" y="591788"/>
            <a:ext cx="2355749" cy="6844325"/>
          </a:xfrm>
          <a:prstGeom prst="rect">
            <a:avLst/>
          </a:prstGeom>
          <a:noFill/>
          <a:ln>
            <a:noFill/>
          </a:ln>
        </p:spPr>
      </p:pic>
      <p:sp>
        <p:nvSpPr>
          <p:cNvPr id="78" name="Google Shape;78;p15"/>
          <p:cNvSpPr txBox="1"/>
          <p:nvPr>
            <p:ph idx="1" type="body"/>
          </p:nvPr>
        </p:nvSpPr>
        <p:spPr>
          <a:xfrm>
            <a:off x="5213700" y="3704400"/>
            <a:ext cx="1710000" cy="907200"/>
          </a:xfrm>
          <a:prstGeom prst="rect">
            <a:avLst/>
          </a:prstGeom>
        </p:spPr>
        <p:txBody>
          <a:bodyPr anchorCtr="0" anchor="t" bIns="91425" lIns="91425" spcFirstLastPara="1" rIns="91425" wrap="square" tIns="91425">
            <a:normAutofit/>
          </a:bodyPr>
          <a:lstStyle>
            <a:lvl1pPr indent="-317500" lvl="0" marL="457200" rtl="0" algn="ctr">
              <a:lnSpc>
                <a:spcPct val="100000"/>
              </a:lnSpc>
              <a:spcBef>
                <a:spcPts val="0"/>
              </a:spcBef>
              <a:spcAft>
                <a:spcPts val="0"/>
              </a:spcAft>
              <a:buSzPts val="1400"/>
              <a:buChar char="●"/>
              <a:defRPr sz="1400"/>
            </a:lvl1pPr>
            <a:lvl2pPr indent="-304800" lvl="1" marL="914400" rtl="0" algn="ctr">
              <a:spcBef>
                <a:spcPts val="0"/>
              </a:spcBef>
              <a:spcAft>
                <a:spcPts val="0"/>
              </a:spcAft>
              <a:buSzPts val="1200"/>
              <a:buChar char="○"/>
              <a:defRPr sz="1200"/>
            </a:lvl2pPr>
            <a:lvl3pPr indent="-304800" lvl="2" marL="1371600" rtl="0" algn="ctr">
              <a:spcBef>
                <a:spcPts val="0"/>
              </a:spcBef>
              <a:spcAft>
                <a:spcPts val="0"/>
              </a:spcAft>
              <a:buSzPts val="1200"/>
              <a:buChar char="■"/>
              <a:defRPr sz="1200"/>
            </a:lvl3pPr>
            <a:lvl4pPr indent="-304800" lvl="3" marL="1828800" rtl="0" algn="ctr">
              <a:spcBef>
                <a:spcPts val="0"/>
              </a:spcBef>
              <a:spcAft>
                <a:spcPts val="0"/>
              </a:spcAft>
              <a:buSzPts val="1200"/>
              <a:buChar char="●"/>
              <a:defRPr sz="1200"/>
            </a:lvl4pPr>
            <a:lvl5pPr indent="-304800" lvl="4" marL="2286000" rtl="0" algn="ctr">
              <a:spcBef>
                <a:spcPts val="0"/>
              </a:spcBef>
              <a:spcAft>
                <a:spcPts val="0"/>
              </a:spcAft>
              <a:buSzPts val="1200"/>
              <a:buChar char="○"/>
              <a:defRPr sz="1200"/>
            </a:lvl5pPr>
            <a:lvl6pPr indent="-304800" lvl="5" marL="2743200" rtl="0" algn="ctr">
              <a:spcBef>
                <a:spcPts val="0"/>
              </a:spcBef>
              <a:spcAft>
                <a:spcPts val="0"/>
              </a:spcAft>
              <a:buSzPts val="1200"/>
              <a:buChar char="■"/>
              <a:defRPr sz="1200"/>
            </a:lvl6pPr>
            <a:lvl7pPr indent="-304800" lvl="6" marL="3200400" rtl="0" algn="ctr">
              <a:spcBef>
                <a:spcPts val="0"/>
              </a:spcBef>
              <a:spcAft>
                <a:spcPts val="0"/>
              </a:spcAft>
              <a:buSzPts val="1200"/>
              <a:buChar char="●"/>
              <a:defRPr sz="1200"/>
            </a:lvl7pPr>
            <a:lvl8pPr indent="-304800" lvl="7" marL="3657600" rtl="0" algn="ctr">
              <a:spcBef>
                <a:spcPts val="0"/>
              </a:spcBef>
              <a:spcAft>
                <a:spcPts val="0"/>
              </a:spcAft>
              <a:buSzPts val="1200"/>
              <a:buChar char="○"/>
              <a:defRPr sz="1200"/>
            </a:lvl8pPr>
            <a:lvl9pPr indent="-304800" lvl="8" marL="4114800" rtl="0" algn="ctr">
              <a:spcBef>
                <a:spcPts val="0"/>
              </a:spcBef>
              <a:spcAft>
                <a:spcPts val="0"/>
              </a:spcAft>
              <a:buSzPts val="1200"/>
              <a:buChar char="■"/>
              <a:defRPr sz="1200"/>
            </a:lvl9pPr>
          </a:lstStyle>
          <a:p/>
        </p:txBody>
      </p:sp>
      <p:pic>
        <p:nvPicPr>
          <p:cNvPr id="79" name="Google Shape;79;p15"/>
          <p:cNvPicPr preferRelativeResize="0"/>
          <p:nvPr/>
        </p:nvPicPr>
        <p:blipFill rotWithShape="1">
          <a:blip r:embed="rId3">
            <a:alphaModFix amt="70000"/>
          </a:blip>
          <a:srcRect b="0" l="74315" r="0" t="59298"/>
          <a:stretch/>
        </p:blipFill>
        <p:spPr>
          <a:xfrm rot="5400000">
            <a:off x="5455161" y="-854738"/>
            <a:ext cx="2855851" cy="4525776"/>
          </a:xfrm>
          <a:prstGeom prst="rect">
            <a:avLst/>
          </a:prstGeom>
          <a:noFill/>
          <a:ln>
            <a:noFill/>
          </a:ln>
        </p:spPr>
      </p:pic>
      <p:pic>
        <p:nvPicPr>
          <p:cNvPr id="80" name="Google Shape;80;p15"/>
          <p:cNvPicPr preferRelativeResize="0"/>
          <p:nvPr/>
        </p:nvPicPr>
        <p:blipFill rotWithShape="1">
          <a:blip r:embed="rId4">
            <a:alphaModFix amt="70000"/>
          </a:blip>
          <a:srcRect b="7701" l="72990" r="0" t="46042"/>
          <a:stretch/>
        </p:blipFill>
        <p:spPr>
          <a:xfrm>
            <a:off x="0" y="0"/>
            <a:ext cx="3003226" cy="5143498"/>
          </a:xfrm>
          <a:prstGeom prst="rect">
            <a:avLst/>
          </a:prstGeom>
          <a:noFill/>
          <a:ln>
            <a:noFill/>
          </a:ln>
        </p:spPr>
      </p:pic>
      <p:sp>
        <p:nvSpPr>
          <p:cNvPr id="81" name="Google Shape;81;p15"/>
          <p:cNvSpPr/>
          <p:nvPr/>
        </p:nvSpPr>
        <p:spPr>
          <a:xfrm>
            <a:off x="422710" y="2322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5"/>
          <p:cNvSpPr/>
          <p:nvPr/>
        </p:nvSpPr>
        <p:spPr>
          <a:xfrm>
            <a:off x="994160" y="18375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5"/>
          <p:cNvSpPr/>
          <p:nvPr/>
        </p:nvSpPr>
        <p:spPr>
          <a:xfrm>
            <a:off x="8476010" y="99547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5"/>
          <p:cNvSpPr/>
          <p:nvPr/>
        </p:nvSpPr>
        <p:spPr>
          <a:xfrm>
            <a:off x="8407010" y="27435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5"/>
          <p:cNvSpPr/>
          <p:nvPr/>
        </p:nvSpPr>
        <p:spPr>
          <a:xfrm>
            <a:off x="356310" y="9090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5"/>
          <p:cNvSpPr/>
          <p:nvPr/>
        </p:nvSpPr>
        <p:spPr>
          <a:xfrm>
            <a:off x="8202772" y="47043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5"/>
          <p:cNvSpPr/>
          <p:nvPr/>
        </p:nvSpPr>
        <p:spPr>
          <a:xfrm>
            <a:off x="8545297" y="41145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5"/>
          <p:cNvSpPr/>
          <p:nvPr/>
        </p:nvSpPr>
        <p:spPr>
          <a:xfrm>
            <a:off x="7593747" y="464224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5"/>
          <p:cNvSpPr/>
          <p:nvPr/>
        </p:nvSpPr>
        <p:spPr>
          <a:xfrm>
            <a:off x="7912085" y="2401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5"/>
          <p:cNvSpPr txBox="1"/>
          <p:nvPr>
            <p:ph idx="2" type="body"/>
          </p:nvPr>
        </p:nvSpPr>
        <p:spPr>
          <a:xfrm>
            <a:off x="5230875" y="978700"/>
            <a:ext cx="1710000" cy="907200"/>
          </a:xfrm>
          <a:prstGeom prst="rect">
            <a:avLst/>
          </a:prstGeom>
        </p:spPr>
        <p:txBody>
          <a:bodyPr anchorCtr="0" anchor="t" bIns="91425" lIns="91425" spcFirstLastPara="1" rIns="91425" wrap="square" tIns="91425">
            <a:normAutofit/>
          </a:bodyPr>
          <a:lstStyle>
            <a:lvl1pPr indent="-317500" lvl="0" marL="457200" rtl="0" algn="ctr">
              <a:lnSpc>
                <a:spcPct val="100000"/>
              </a:lnSpc>
              <a:spcBef>
                <a:spcPts val="0"/>
              </a:spcBef>
              <a:spcAft>
                <a:spcPts val="0"/>
              </a:spcAft>
              <a:buSzPts val="1400"/>
              <a:buChar char="●"/>
              <a:defRPr sz="1400"/>
            </a:lvl1pPr>
            <a:lvl2pPr indent="-304800" lvl="1" marL="914400" rtl="0" algn="ctr">
              <a:spcBef>
                <a:spcPts val="0"/>
              </a:spcBef>
              <a:spcAft>
                <a:spcPts val="0"/>
              </a:spcAft>
              <a:buSzPts val="1200"/>
              <a:buChar char="○"/>
              <a:defRPr sz="1200"/>
            </a:lvl2pPr>
            <a:lvl3pPr indent="-304800" lvl="2" marL="1371600" rtl="0" algn="ctr">
              <a:spcBef>
                <a:spcPts val="0"/>
              </a:spcBef>
              <a:spcAft>
                <a:spcPts val="0"/>
              </a:spcAft>
              <a:buSzPts val="1200"/>
              <a:buChar char="■"/>
              <a:defRPr sz="1200"/>
            </a:lvl3pPr>
            <a:lvl4pPr indent="-304800" lvl="3" marL="1828800" rtl="0" algn="ctr">
              <a:spcBef>
                <a:spcPts val="0"/>
              </a:spcBef>
              <a:spcAft>
                <a:spcPts val="0"/>
              </a:spcAft>
              <a:buSzPts val="1200"/>
              <a:buChar char="●"/>
              <a:defRPr sz="1200"/>
            </a:lvl4pPr>
            <a:lvl5pPr indent="-304800" lvl="4" marL="2286000" rtl="0" algn="ctr">
              <a:spcBef>
                <a:spcPts val="0"/>
              </a:spcBef>
              <a:spcAft>
                <a:spcPts val="0"/>
              </a:spcAft>
              <a:buSzPts val="1200"/>
              <a:buChar char="○"/>
              <a:defRPr sz="1200"/>
            </a:lvl5pPr>
            <a:lvl6pPr indent="-304800" lvl="5" marL="2743200" rtl="0" algn="ctr">
              <a:spcBef>
                <a:spcPts val="0"/>
              </a:spcBef>
              <a:spcAft>
                <a:spcPts val="0"/>
              </a:spcAft>
              <a:buSzPts val="1200"/>
              <a:buChar char="■"/>
              <a:defRPr sz="1200"/>
            </a:lvl6pPr>
            <a:lvl7pPr indent="-304800" lvl="6" marL="3200400" rtl="0" algn="ctr">
              <a:spcBef>
                <a:spcPts val="0"/>
              </a:spcBef>
              <a:spcAft>
                <a:spcPts val="0"/>
              </a:spcAft>
              <a:buSzPts val="1200"/>
              <a:buChar char="●"/>
              <a:defRPr sz="1200"/>
            </a:lvl7pPr>
            <a:lvl8pPr indent="-304800" lvl="7" marL="3657600" rtl="0" algn="ctr">
              <a:spcBef>
                <a:spcPts val="0"/>
              </a:spcBef>
              <a:spcAft>
                <a:spcPts val="0"/>
              </a:spcAft>
              <a:buSzPts val="1200"/>
              <a:buChar char="○"/>
              <a:defRPr sz="1200"/>
            </a:lvl8pPr>
            <a:lvl9pPr indent="-304800" lvl="8" marL="4114800" rtl="0" algn="ctr">
              <a:spcBef>
                <a:spcPts val="0"/>
              </a:spcBef>
              <a:spcAft>
                <a:spcPts val="0"/>
              </a:spcAft>
              <a:buSzPts val="1200"/>
              <a:buChar char="■"/>
              <a:defRPr sz="1200"/>
            </a:lvl9pPr>
          </a:lstStyle>
          <a:p/>
        </p:txBody>
      </p:sp>
      <p:sp>
        <p:nvSpPr>
          <p:cNvPr id="91" name="Google Shape;91;p15"/>
          <p:cNvSpPr txBox="1"/>
          <p:nvPr>
            <p:ph idx="3" type="body"/>
          </p:nvPr>
        </p:nvSpPr>
        <p:spPr>
          <a:xfrm>
            <a:off x="6710400" y="2344113"/>
            <a:ext cx="1710000" cy="907200"/>
          </a:xfrm>
          <a:prstGeom prst="rect">
            <a:avLst/>
          </a:prstGeom>
        </p:spPr>
        <p:txBody>
          <a:bodyPr anchorCtr="0" anchor="t" bIns="91425" lIns="91425" spcFirstLastPara="1" rIns="91425" wrap="square" tIns="91425">
            <a:normAutofit/>
          </a:bodyPr>
          <a:lstStyle>
            <a:lvl1pPr indent="-317500" lvl="0" marL="457200" rtl="0" algn="ctr">
              <a:lnSpc>
                <a:spcPct val="100000"/>
              </a:lnSpc>
              <a:spcBef>
                <a:spcPts val="0"/>
              </a:spcBef>
              <a:spcAft>
                <a:spcPts val="0"/>
              </a:spcAft>
              <a:buSzPts val="1400"/>
              <a:buChar char="●"/>
              <a:defRPr sz="1400"/>
            </a:lvl1pPr>
            <a:lvl2pPr indent="-304800" lvl="1" marL="914400" rtl="0" algn="ctr">
              <a:spcBef>
                <a:spcPts val="0"/>
              </a:spcBef>
              <a:spcAft>
                <a:spcPts val="0"/>
              </a:spcAft>
              <a:buSzPts val="1200"/>
              <a:buChar char="○"/>
              <a:defRPr sz="1200"/>
            </a:lvl2pPr>
            <a:lvl3pPr indent="-304800" lvl="2" marL="1371600" rtl="0" algn="ctr">
              <a:spcBef>
                <a:spcPts val="0"/>
              </a:spcBef>
              <a:spcAft>
                <a:spcPts val="0"/>
              </a:spcAft>
              <a:buSzPts val="1200"/>
              <a:buChar char="■"/>
              <a:defRPr sz="1200"/>
            </a:lvl3pPr>
            <a:lvl4pPr indent="-304800" lvl="3" marL="1828800" rtl="0" algn="ctr">
              <a:spcBef>
                <a:spcPts val="0"/>
              </a:spcBef>
              <a:spcAft>
                <a:spcPts val="0"/>
              </a:spcAft>
              <a:buSzPts val="1200"/>
              <a:buChar char="●"/>
              <a:defRPr sz="1200"/>
            </a:lvl4pPr>
            <a:lvl5pPr indent="-304800" lvl="4" marL="2286000" rtl="0" algn="ctr">
              <a:spcBef>
                <a:spcPts val="0"/>
              </a:spcBef>
              <a:spcAft>
                <a:spcPts val="0"/>
              </a:spcAft>
              <a:buSzPts val="1200"/>
              <a:buChar char="○"/>
              <a:defRPr sz="1200"/>
            </a:lvl5pPr>
            <a:lvl6pPr indent="-304800" lvl="5" marL="2743200" rtl="0" algn="ctr">
              <a:spcBef>
                <a:spcPts val="0"/>
              </a:spcBef>
              <a:spcAft>
                <a:spcPts val="0"/>
              </a:spcAft>
              <a:buSzPts val="1200"/>
              <a:buChar char="■"/>
              <a:defRPr sz="1200"/>
            </a:lvl6pPr>
            <a:lvl7pPr indent="-304800" lvl="6" marL="3200400" rtl="0" algn="ctr">
              <a:spcBef>
                <a:spcPts val="0"/>
              </a:spcBef>
              <a:spcAft>
                <a:spcPts val="0"/>
              </a:spcAft>
              <a:buSzPts val="1200"/>
              <a:buChar char="●"/>
              <a:defRPr sz="1200"/>
            </a:lvl7pPr>
            <a:lvl8pPr indent="-304800" lvl="7" marL="3657600" rtl="0" algn="ctr">
              <a:spcBef>
                <a:spcPts val="0"/>
              </a:spcBef>
              <a:spcAft>
                <a:spcPts val="0"/>
              </a:spcAft>
              <a:buSzPts val="1200"/>
              <a:buChar char="○"/>
              <a:defRPr sz="1200"/>
            </a:lvl8pPr>
            <a:lvl9pPr indent="-304800" lvl="8" marL="4114800" rtl="0" algn="ctr">
              <a:spcBef>
                <a:spcPts val="0"/>
              </a:spcBef>
              <a:spcAft>
                <a:spcPts val="0"/>
              </a:spcAft>
              <a:buSzPts val="1200"/>
              <a:buChar char="■"/>
              <a:defRPr sz="1200"/>
            </a:lvl9pPr>
          </a:lstStyle>
          <a:p/>
        </p:txBody>
      </p:sp>
      <p:sp>
        <p:nvSpPr>
          <p:cNvPr id="92" name="Google Shape;92;p15"/>
          <p:cNvSpPr txBox="1"/>
          <p:nvPr>
            <p:ph idx="4" type="subTitle"/>
          </p:nvPr>
        </p:nvSpPr>
        <p:spPr>
          <a:xfrm>
            <a:off x="5230875" y="685526"/>
            <a:ext cx="1710000" cy="439200"/>
          </a:xfrm>
          <a:prstGeom prst="rect">
            <a:avLst/>
          </a:prstGeom>
        </p:spPr>
        <p:txBody>
          <a:bodyPr anchorCtr="0" anchor="b" bIns="91425" lIns="91425" spcFirstLastPara="1" rIns="91425" wrap="square" tIns="91425">
            <a:normAutofit/>
          </a:bodyPr>
          <a:lstStyle>
            <a:lvl1pPr lvl="0" rtl="0" algn="ctr">
              <a:lnSpc>
                <a:spcPct val="100000"/>
              </a:lnSpc>
              <a:spcBef>
                <a:spcPts val="0"/>
              </a:spcBef>
              <a:spcAft>
                <a:spcPts val="0"/>
              </a:spcAft>
              <a:buClr>
                <a:schemeClr val="dk1"/>
              </a:buClr>
              <a:buSzPts val="2000"/>
              <a:buNone/>
              <a:defRPr sz="2000">
                <a:solidFill>
                  <a:schemeClr val="dk1"/>
                </a:solidFill>
              </a:defRPr>
            </a:lvl1pPr>
            <a:lvl2pPr lvl="1" rtl="0" algn="ctr">
              <a:lnSpc>
                <a:spcPct val="100000"/>
              </a:lnSpc>
              <a:spcBef>
                <a:spcPts val="0"/>
              </a:spcBef>
              <a:spcAft>
                <a:spcPts val="0"/>
              </a:spcAft>
              <a:buClr>
                <a:schemeClr val="dk1"/>
              </a:buClr>
              <a:buSzPts val="2000"/>
              <a:buNone/>
              <a:defRPr sz="2000">
                <a:solidFill>
                  <a:schemeClr val="dk1"/>
                </a:solidFill>
              </a:defRPr>
            </a:lvl2pPr>
            <a:lvl3pPr lvl="2" rtl="0" algn="ctr">
              <a:lnSpc>
                <a:spcPct val="100000"/>
              </a:lnSpc>
              <a:spcBef>
                <a:spcPts val="0"/>
              </a:spcBef>
              <a:spcAft>
                <a:spcPts val="0"/>
              </a:spcAft>
              <a:buClr>
                <a:schemeClr val="dk1"/>
              </a:buClr>
              <a:buSzPts val="2000"/>
              <a:buNone/>
              <a:defRPr sz="2000">
                <a:solidFill>
                  <a:schemeClr val="dk1"/>
                </a:solidFill>
              </a:defRPr>
            </a:lvl3pPr>
            <a:lvl4pPr lvl="3" rtl="0" algn="ctr">
              <a:lnSpc>
                <a:spcPct val="100000"/>
              </a:lnSpc>
              <a:spcBef>
                <a:spcPts val="0"/>
              </a:spcBef>
              <a:spcAft>
                <a:spcPts val="0"/>
              </a:spcAft>
              <a:buClr>
                <a:schemeClr val="dk1"/>
              </a:buClr>
              <a:buSzPts val="2000"/>
              <a:buNone/>
              <a:defRPr sz="2000">
                <a:solidFill>
                  <a:schemeClr val="dk1"/>
                </a:solidFill>
              </a:defRPr>
            </a:lvl4pPr>
            <a:lvl5pPr lvl="4" rtl="0" algn="ctr">
              <a:lnSpc>
                <a:spcPct val="100000"/>
              </a:lnSpc>
              <a:spcBef>
                <a:spcPts val="0"/>
              </a:spcBef>
              <a:spcAft>
                <a:spcPts val="0"/>
              </a:spcAft>
              <a:buClr>
                <a:schemeClr val="dk1"/>
              </a:buClr>
              <a:buSzPts val="2000"/>
              <a:buNone/>
              <a:defRPr sz="2000">
                <a:solidFill>
                  <a:schemeClr val="dk1"/>
                </a:solidFill>
              </a:defRPr>
            </a:lvl5pPr>
            <a:lvl6pPr lvl="5" rtl="0" algn="ctr">
              <a:lnSpc>
                <a:spcPct val="100000"/>
              </a:lnSpc>
              <a:spcBef>
                <a:spcPts val="0"/>
              </a:spcBef>
              <a:spcAft>
                <a:spcPts val="0"/>
              </a:spcAft>
              <a:buClr>
                <a:schemeClr val="dk1"/>
              </a:buClr>
              <a:buSzPts val="2000"/>
              <a:buNone/>
              <a:defRPr sz="2000">
                <a:solidFill>
                  <a:schemeClr val="dk1"/>
                </a:solidFill>
              </a:defRPr>
            </a:lvl6pPr>
            <a:lvl7pPr lvl="6" rtl="0" algn="ctr">
              <a:lnSpc>
                <a:spcPct val="100000"/>
              </a:lnSpc>
              <a:spcBef>
                <a:spcPts val="0"/>
              </a:spcBef>
              <a:spcAft>
                <a:spcPts val="0"/>
              </a:spcAft>
              <a:buClr>
                <a:schemeClr val="dk1"/>
              </a:buClr>
              <a:buSzPts val="2000"/>
              <a:buNone/>
              <a:defRPr sz="2000">
                <a:solidFill>
                  <a:schemeClr val="dk1"/>
                </a:solidFill>
              </a:defRPr>
            </a:lvl7pPr>
            <a:lvl8pPr lvl="7" rtl="0" algn="ctr">
              <a:lnSpc>
                <a:spcPct val="100000"/>
              </a:lnSpc>
              <a:spcBef>
                <a:spcPts val="0"/>
              </a:spcBef>
              <a:spcAft>
                <a:spcPts val="0"/>
              </a:spcAft>
              <a:buClr>
                <a:schemeClr val="dk1"/>
              </a:buClr>
              <a:buSzPts val="2000"/>
              <a:buNone/>
              <a:defRPr sz="2000">
                <a:solidFill>
                  <a:schemeClr val="dk1"/>
                </a:solidFill>
              </a:defRPr>
            </a:lvl8pPr>
            <a:lvl9pPr lvl="8" rtl="0" algn="ctr">
              <a:lnSpc>
                <a:spcPct val="100000"/>
              </a:lnSpc>
              <a:spcBef>
                <a:spcPts val="0"/>
              </a:spcBef>
              <a:spcAft>
                <a:spcPts val="0"/>
              </a:spcAft>
              <a:buClr>
                <a:schemeClr val="dk1"/>
              </a:buClr>
              <a:buSzPts val="2000"/>
              <a:buNone/>
              <a:defRPr sz="2000">
                <a:solidFill>
                  <a:schemeClr val="dk1"/>
                </a:solidFill>
              </a:defRPr>
            </a:lvl9pPr>
          </a:lstStyle>
          <a:p/>
        </p:txBody>
      </p:sp>
      <p:sp>
        <p:nvSpPr>
          <p:cNvPr id="93" name="Google Shape;93;p15"/>
          <p:cNvSpPr txBox="1"/>
          <p:nvPr>
            <p:ph idx="5" type="subTitle"/>
          </p:nvPr>
        </p:nvSpPr>
        <p:spPr>
          <a:xfrm>
            <a:off x="6710400" y="2050939"/>
            <a:ext cx="1710000" cy="439200"/>
          </a:xfrm>
          <a:prstGeom prst="rect">
            <a:avLst/>
          </a:prstGeom>
        </p:spPr>
        <p:txBody>
          <a:bodyPr anchorCtr="0" anchor="b" bIns="91425" lIns="91425" spcFirstLastPara="1" rIns="91425" wrap="square" tIns="91425">
            <a:normAutofit/>
          </a:bodyPr>
          <a:lstStyle>
            <a:lvl1pPr lvl="0" rtl="0" algn="ctr">
              <a:lnSpc>
                <a:spcPct val="100000"/>
              </a:lnSpc>
              <a:spcBef>
                <a:spcPts val="0"/>
              </a:spcBef>
              <a:spcAft>
                <a:spcPts val="0"/>
              </a:spcAft>
              <a:buClr>
                <a:schemeClr val="dk1"/>
              </a:buClr>
              <a:buSzPts val="2000"/>
              <a:buNone/>
              <a:defRPr sz="2000">
                <a:solidFill>
                  <a:schemeClr val="dk1"/>
                </a:solidFill>
              </a:defRPr>
            </a:lvl1pPr>
            <a:lvl2pPr lvl="1" rtl="0" algn="ctr">
              <a:lnSpc>
                <a:spcPct val="100000"/>
              </a:lnSpc>
              <a:spcBef>
                <a:spcPts val="0"/>
              </a:spcBef>
              <a:spcAft>
                <a:spcPts val="0"/>
              </a:spcAft>
              <a:buClr>
                <a:schemeClr val="dk1"/>
              </a:buClr>
              <a:buSzPts val="2000"/>
              <a:buNone/>
              <a:defRPr sz="2000">
                <a:solidFill>
                  <a:schemeClr val="dk1"/>
                </a:solidFill>
              </a:defRPr>
            </a:lvl2pPr>
            <a:lvl3pPr lvl="2" rtl="0" algn="ctr">
              <a:lnSpc>
                <a:spcPct val="100000"/>
              </a:lnSpc>
              <a:spcBef>
                <a:spcPts val="0"/>
              </a:spcBef>
              <a:spcAft>
                <a:spcPts val="0"/>
              </a:spcAft>
              <a:buClr>
                <a:schemeClr val="dk1"/>
              </a:buClr>
              <a:buSzPts val="2000"/>
              <a:buNone/>
              <a:defRPr sz="2000">
                <a:solidFill>
                  <a:schemeClr val="dk1"/>
                </a:solidFill>
              </a:defRPr>
            </a:lvl3pPr>
            <a:lvl4pPr lvl="3" rtl="0" algn="ctr">
              <a:lnSpc>
                <a:spcPct val="100000"/>
              </a:lnSpc>
              <a:spcBef>
                <a:spcPts val="0"/>
              </a:spcBef>
              <a:spcAft>
                <a:spcPts val="0"/>
              </a:spcAft>
              <a:buClr>
                <a:schemeClr val="dk1"/>
              </a:buClr>
              <a:buSzPts val="2000"/>
              <a:buNone/>
              <a:defRPr sz="2000">
                <a:solidFill>
                  <a:schemeClr val="dk1"/>
                </a:solidFill>
              </a:defRPr>
            </a:lvl4pPr>
            <a:lvl5pPr lvl="4" rtl="0" algn="ctr">
              <a:lnSpc>
                <a:spcPct val="100000"/>
              </a:lnSpc>
              <a:spcBef>
                <a:spcPts val="0"/>
              </a:spcBef>
              <a:spcAft>
                <a:spcPts val="0"/>
              </a:spcAft>
              <a:buClr>
                <a:schemeClr val="dk1"/>
              </a:buClr>
              <a:buSzPts val="2000"/>
              <a:buNone/>
              <a:defRPr sz="2000">
                <a:solidFill>
                  <a:schemeClr val="dk1"/>
                </a:solidFill>
              </a:defRPr>
            </a:lvl5pPr>
            <a:lvl6pPr lvl="5" rtl="0" algn="ctr">
              <a:lnSpc>
                <a:spcPct val="100000"/>
              </a:lnSpc>
              <a:spcBef>
                <a:spcPts val="0"/>
              </a:spcBef>
              <a:spcAft>
                <a:spcPts val="0"/>
              </a:spcAft>
              <a:buClr>
                <a:schemeClr val="dk1"/>
              </a:buClr>
              <a:buSzPts val="2000"/>
              <a:buNone/>
              <a:defRPr sz="2000">
                <a:solidFill>
                  <a:schemeClr val="dk1"/>
                </a:solidFill>
              </a:defRPr>
            </a:lvl6pPr>
            <a:lvl7pPr lvl="6" rtl="0" algn="ctr">
              <a:lnSpc>
                <a:spcPct val="100000"/>
              </a:lnSpc>
              <a:spcBef>
                <a:spcPts val="0"/>
              </a:spcBef>
              <a:spcAft>
                <a:spcPts val="0"/>
              </a:spcAft>
              <a:buClr>
                <a:schemeClr val="dk1"/>
              </a:buClr>
              <a:buSzPts val="2000"/>
              <a:buNone/>
              <a:defRPr sz="2000">
                <a:solidFill>
                  <a:schemeClr val="dk1"/>
                </a:solidFill>
              </a:defRPr>
            </a:lvl7pPr>
            <a:lvl8pPr lvl="7" rtl="0" algn="ctr">
              <a:lnSpc>
                <a:spcPct val="100000"/>
              </a:lnSpc>
              <a:spcBef>
                <a:spcPts val="0"/>
              </a:spcBef>
              <a:spcAft>
                <a:spcPts val="0"/>
              </a:spcAft>
              <a:buClr>
                <a:schemeClr val="dk1"/>
              </a:buClr>
              <a:buSzPts val="2000"/>
              <a:buNone/>
              <a:defRPr sz="2000">
                <a:solidFill>
                  <a:schemeClr val="dk1"/>
                </a:solidFill>
              </a:defRPr>
            </a:lvl8pPr>
            <a:lvl9pPr lvl="8" rtl="0" algn="ctr">
              <a:lnSpc>
                <a:spcPct val="100000"/>
              </a:lnSpc>
              <a:spcBef>
                <a:spcPts val="0"/>
              </a:spcBef>
              <a:spcAft>
                <a:spcPts val="0"/>
              </a:spcAft>
              <a:buClr>
                <a:schemeClr val="dk1"/>
              </a:buClr>
              <a:buSzPts val="2000"/>
              <a:buNone/>
              <a:defRPr sz="2000">
                <a:solidFill>
                  <a:schemeClr val="dk1"/>
                </a:solidFill>
              </a:defRPr>
            </a:lvl9pPr>
          </a:lstStyle>
          <a:p/>
        </p:txBody>
      </p:sp>
      <p:sp>
        <p:nvSpPr>
          <p:cNvPr id="94" name="Google Shape;94;p15"/>
          <p:cNvSpPr txBox="1"/>
          <p:nvPr>
            <p:ph idx="6" type="subTitle"/>
          </p:nvPr>
        </p:nvSpPr>
        <p:spPr>
          <a:xfrm>
            <a:off x="5213700" y="3411226"/>
            <a:ext cx="1710000" cy="439200"/>
          </a:xfrm>
          <a:prstGeom prst="rect">
            <a:avLst/>
          </a:prstGeom>
        </p:spPr>
        <p:txBody>
          <a:bodyPr anchorCtr="0" anchor="b" bIns="91425" lIns="91425" spcFirstLastPara="1" rIns="91425" wrap="square" tIns="91425">
            <a:normAutofit/>
          </a:bodyPr>
          <a:lstStyle>
            <a:lvl1pPr lvl="0" rtl="0" algn="ctr">
              <a:lnSpc>
                <a:spcPct val="100000"/>
              </a:lnSpc>
              <a:spcBef>
                <a:spcPts val="0"/>
              </a:spcBef>
              <a:spcAft>
                <a:spcPts val="0"/>
              </a:spcAft>
              <a:buClr>
                <a:schemeClr val="dk1"/>
              </a:buClr>
              <a:buSzPts val="2000"/>
              <a:buNone/>
              <a:defRPr sz="2000">
                <a:solidFill>
                  <a:schemeClr val="dk1"/>
                </a:solidFill>
              </a:defRPr>
            </a:lvl1pPr>
            <a:lvl2pPr lvl="1" rtl="0" algn="ctr">
              <a:lnSpc>
                <a:spcPct val="100000"/>
              </a:lnSpc>
              <a:spcBef>
                <a:spcPts val="0"/>
              </a:spcBef>
              <a:spcAft>
                <a:spcPts val="0"/>
              </a:spcAft>
              <a:buClr>
                <a:schemeClr val="dk1"/>
              </a:buClr>
              <a:buSzPts val="2000"/>
              <a:buNone/>
              <a:defRPr sz="2000">
                <a:solidFill>
                  <a:schemeClr val="dk1"/>
                </a:solidFill>
              </a:defRPr>
            </a:lvl2pPr>
            <a:lvl3pPr lvl="2" rtl="0" algn="ctr">
              <a:lnSpc>
                <a:spcPct val="100000"/>
              </a:lnSpc>
              <a:spcBef>
                <a:spcPts val="0"/>
              </a:spcBef>
              <a:spcAft>
                <a:spcPts val="0"/>
              </a:spcAft>
              <a:buClr>
                <a:schemeClr val="dk1"/>
              </a:buClr>
              <a:buSzPts val="2000"/>
              <a:buNone/>
              <a:defRPr sz="2000">
                <a:solidFill>
                  <a:schemeClr val="dk1"/>
                </a:solidFill>
              </a:defRPr>
            </a:lvl3pPr>
            <a:lvl4pPr lvl="3" rtl="0" algn="ctr">
              <a:lnSpc>
                <a:spcPct val="100000"/>
              </a:lnSpc>
              <a:spcBef>
                <a:spcPts val="0"/>
              </a:spcBef>
              <a:spcAft>
                <a:spcPts val="0"/>
              </a:spcAft>
              <a:buClr>
                <a:schemeClr val="dk1"/>
              </a:buClr>
              <a:buSzPts val="2000"/>
              <a:buNone/>
              <a:defRPr sz="2000">
                <a:solidFill>
                  <a:schemeClr val="dk1"/>
                </a:solidFill>
              </a:defRPr>
            </a:lvl4pPr>
            <a:lvl5pPr lvl="4" rtl="0" algn="ctr">
              <a:lnSpc>
                <a:spcPct val="100000"/>
              </a:lnSpc>
              <a:spcBef>
                <a:spcPts val="0"/>
              </a:spcBef>
              <a:spcAft>
                <a:spcPts val="0"/>
              </a:spcAft>
              <a:buClr>
                <a:schemeClr val="dk1"/>
              </a:buClr>
              <a:buSzPts val="2000"/>
              <a:buNone/>
              <a:defRPr sz="2000">
                <a:solidFill>
                  <a:schemeClr val="dk1"/>
                </a:solidFill>
              </a:defRPr>
            </a:lvl5pPr>
            <a:lvl6pPr lvl="5" rtl="0" algn="ctr">
              <a:lnSpc>
                <a:spcPct val="100000"/>
              </a:lnSpc>
              <a:spcBef>
                <a:spcPts val="0"/>
              </a:spcBef>
              <a:spcAft>
                <a:spcPts val="0"/>
              </a:spcAft>
              <a:buClr>
                <a:schemeClr val="dk1"/>
              </a:buClr>
              <a:buSzPts val="2000"/>
              <a:buNone/>
              <a:defRPr sz="2000">
                <a:solidFill>
                  <a:schemeClr val="dk1"/>
                </a:solidFill>
              </a:defRPr>
            </a:lvl6pPr>
            <a:lvl7pPr lvl="6" rtl="0" algn="ctr">
              <a:lnSpc>
                <a:spcPct val="100000"/>
              </a:lnSpc>
              <a:spcBef>
                <a:spcPts val="0"/>
              </a:spcBef>
              <a:spcAft>
                <a:spcPts val="0"/>
              </a:spcAft>
              <a:buClr>
                <a:schemeClr val="dk1"/>
              </a:buClr>
              <a:buSzPts val="2000"/>
              <a:buNone/>
              <a:defRPr sz="2000">
                <a:solidFill>
                  <a:schemeClr val="dk1"/>
                </a:solidFill>
              </a:defRPr>
            </a:lvl7pPr>
            <a:lvl8pPr lvl="7" rtl="0" algn="ctr">
              <a:lnSpc>
                <a:spcPct val="100000"/>
              </a:lnSpc>
              <a:spcBef>
                <a:spcPts val="0"/>
              </a:spcBef>
              <a:spcAft>
                <a:spcPts val="0"/>
              </a:spcAft>
              <a:buClr>
                <a:schemeClr val="dk1"/>
              </a:buClr>
              <a:buSzPts val="2000"/>
              <a:buNone/>
              <a:defRPr sz="2000">
                <a:solidFill>
                  <a:schemeClr val="dk1"/>
                </a:solidFill>
              </a:defRPr>
            </a:lvl8pPr>
            <a:lvl9pPr lvl="8" rtl="0" algn="ctr">
              <a:lnSpc>
                <a:spcPct val="100000"/>
              </a:lnSpc>
              <a:spcBef>
                <a:spcPts val="0"/>
              </a:spcBef>
              <a:spcAft>
                <a:spcPts val="0"/>
              </a:spcAft>
              <a:buClr>
                <a:schemeClr val="dk1"/>
              </a:buClr>
              <a:buSzPts val="2000"/>
              <a:buNone/>
              <a:defRPr sz="2000">
                <a:solidFill>
                  <a:schemeClr val="dk1"/>
                </a:solidFill>
              </a:defRPr>
            </a:lvl9pPr>
          </a:lstStyle>
          <a:p/>
        </p:txBody>
      </p:sp>
      <p:sp>
        <p:nvSpPr>
          <p:cNvPr id="95" name="Google Shape;95;p15"/>
          <p:cNvSpPr txBox="1"/>
          <p:nvPr>
            <p:ph idx="7" type="body"/>
          </p:nvPr>
        </p:nvSpPr>
        <p:spPr>
          <a:xfrm>
            <a:off x="723600" y="2344113"/>
            <a:ext cx="1710000" cy="907200"/>
          </a:xfrm>
          <a:prstGeom prst="rect">
            <a:avLst/>
          </a:prstGeom>
        </p:spPr>
        <p:txBody>
          <a:bodyPr anchorCtr="0" anchor="t" bIns="91425" lIns="91425" spcFirstLastPara="1" rIns="91425" wrap="square" tIns="91425">
            <a:normAutofit/>
          </a:bodyPr>
          <a:lstStyle>
            <a:lvl1pPr indent="-317500" lvl="0" marL="457200" rtl="0" algn="ctr">
              <a:lnSpc>
                <a:spcPct val="100000"/>
              </a:lnSpc>
              <a:spcBef>
                <a:spcPts val="0"/>
              </a:spcBef>
              <a:spcAft>
                <a:spcPts val="0"/>
              </a:spcAft>
              <a:buSzPts val="1400"/>
              <a:buChar char="●"/>
              <a:defRPr sz="1400"/>
            </a:lvl1pPr>
            <a:lvl2pPr indent="-304800" lvl="1" marL="914400" rtl="0" algn="ctr">
              <a:spcBef>
                <a:spcPts val="0"/>
              </a:spcBef>
              <a:spcAft>
                <a:spcPts val="0"/>
              </a:spcAft>
              <a:buSzPts val="1200"/>
              <a:buChar char="○"/>
              <a:defRPr sz="1200"/>
            </a:lvl2pPr>
            <a:lvl3pPr indent="-304800" lvl="2" marL="1371600" rtl="0" algn="ctr">
              <a:spcBef>
                <a:spcPts val="0"/>
              </a:spcBef>
              <a:spcAft>
                <a:spcPts val="0"/>
              </a:spcAft>
              <a:buSzPts val="1200"/>
              <a:buChar char="■"/>
              <a:defRPr sz="1200"/>
            </a:lvl3pPr>
            <a:lvl4pPr indent="-304800" lvl="3" marL="1828800" rtl="0" algn="ctr">
              <a:spcBef>
                <a:spcPts val="0"/>
              </a:spcBef>
              <a:spcAft>
                <a:spcPts val="0"/>
              </a:spcAft>
              <a:buSzPts val="1200"/>
              <a:buChar char="●"/>
              <a:defRPr sz="1200"/>
            </a:lvl4pPr>
            <a:lvl5pPr indent="-304800" lvl="4" marL="2286000" rtl="0" algn="ctr">
              <a:spcBef>
                <a:spcPts val="0"/>
              </a:spcBef>
              <a:spcAft>
                <a:spcPts val="0"/>
              </a:spcAft>
              <a:buSzPts val="1200"/>
              <a:buChar char="○"/>
              <a:defRPr sz="1200"/>
            </a:lvl5pPr>
            <a:lvl6pPr indent="-304800" lvl="5" marL="2743200" rtl="0" algn="ctr">
              <a:spcBef>
                <a:spcPts val="0"/>
              </a:spcBef>
              <a:spcAft>
                <a:spcPts val="0"/>
              </a:spcAft>
              <a:buSzPts val="1200"/>
              <a:buChar char="■"/>
              <a:defRPr sz="1200"/>
            </a:lvl6pPr>
            <a:lvl7pPr indent="-304800" lvl="6" marL="3200400" rtl="0" algn="ctr">
              <a:spcBef>
                <a:spcPts val="0"/>
              </a:spcBef>
              <a:spcAft>
                <a:spcPts val="0"/>
              </a:spcAft>
              <a:buSzPts val="1200"/>
              <a:buChar char="●"/>
              <a:defRPr sz="1200"/>
            </a:lvl7pPr>
            <a:lvl8pPr indent="-304800" lvl="7" marL="3657600" rtl="0" algn="ctr">
              <a:spcBef>
                <a:spcPts val="0"/>
              </a:spcBef>
              <a:spcAft>
                <a:spcPts val="0"/>
              </a:spcAft>
              <a:buSzPts val="1200"/>
              <a:buChar char="○"/>
              <a:defRPr sz="1200"/>
            </a:lvl8pPr>
            <a:lvl9pPr indent="-304800" lvl="8" marL="4114800" rtl="0" algn="ctr">
              <a:spcBef>
                <a:spcPts val="0"/>
              </a:spcBef>
              <a:spcAft>
                <a:spcPts val="0"/>
              </a:spcAft>
              <a:buSzPts val="1200"/>
              <a:buChar char="■"/>
              <a:defRPr sz="1200"/>
            </a:lvl9pPr>
          </a:lstStyle>
          <a:p/>
        </p:txBody>
      </p:sp>
      <p:sp>
        <p:nvSpPr>
          <p:cNvPr id="96" name="Google Shape;96;p15"/>
          <p:cNvSpPr txBox="1"/>
          <p:nvPr>
            <p:ph idx="8" type="subTitle"/>
          </p:nvPr>
        </p:nvSpPr>
        <p:spPr>
          <a:xfrm>
            <a:off x="723600" y="2050939"/>
            <a:ext cx="1710000" cy="439200"/>
          </a:xfrm>
          <a:prstGeom prst="rect">
            <a:avLst/>
          </a:prstGeom>
        </p:spPr>
        <p:txBody>
          <a:bodyPr anchorCtr="0" anchor="b" bIns="91425" lIns="91425" spcFirstLastPara="1" rIns="91425" wrap="square" tIns="91425">
            <a:normAutofit/>
          </a:bodyPr>
          <a:lstStyle>
            <a:lvl1pPr lvl="0" rtl="0" algn="ctr">
              <a:lnSpc>
                <a:spcPct val="100000"/>
              </a:lnSpc>
              <a:spcBef>
                <a:spcPts val="0"/>
              </a:spcBef>
              <a:spcAft>
                <a:spcPts val="0"/>
              </a:spcAft>
              <a:buClr>
                <a:schemeClr val="dk1"/>
              </a:buClr>
              <a:buSzPts val="2000"/>
              <a:buNone/>
              <a:defRPr sz="2000">
                <a:solidFill>
                  <a:schemeClr val="dk1"/>
                </a:solidFill>
              </a:defRPr>
            </a:lvl1pPr>
            <a:lvl2pPr lvl="1" rtl="0" algn="ctr">
              <a:lnSpc>
                <a:spcPct val="100000"/>
              </a:lnSpc>
              <a:spcBef>
                <a:spcPts val="0"/>
              </a:spcBef>
              <a:spcAft>
                <a:spcPts val="0"/>
              </a:spcAft>
              <a:buClr>
                <a:schemeClr val="dk1"/>
              </a:buClr>
              <a:buSzPts val="2000"/>
              <a:buNone/>
              <a:defRPr sz="2000">
                <a:solidFill>
                  <a:schemeClr val="dk1"/>
                </a:solidFill>
              </a:defRPr>
            </a:lvl2pPr>
            <a:lvl3pPr lvl="2" rtl="0" algn="ctr">
              <a:lnSpc>
                <a:spcPct val="100000"/>
              </a:lnSpc>
              <a:spcBef>
                <a:spcPts val="0"/>
              </a:spcBef>
              <a:spcAft>
                <a:spcPts val="0"/>
              </a:spcAft>
              <a:buClr>
                <a:schemeClr val="dk1"/>
              </a:buClr>
              <a:buSzPts val="2000"/>
              <a:buNone/>
              <a:defRPr sz="2000">
                <a:solidFill>
                  <a:schemeClr val="dk1"/>
                </a:solidFill>
              </a:defRPr>
            </a:lvl3pPr>
            <a:lvl4pPr lvl="3" rtl="0" algn="ctr">
              <a:lnSpc>
                <a:spcPct val="100000"/>
              </a:lnSpc>
              <a:spcBef>
                <a:spcPts val="0"/>
              </a:spcBef>
              <a:spcAft>
                <a:spcPts val="0"/>
              </a:spcAft>
              <a:buClr>
                <a:schemeClr val="dk1"/>
              </a:buClr>
              <a:buSzPts val="2000"/>
              <a:buNone/>
              <a:defRPr sz="2000">
                <a:solidFill>
                  <a:schemeClr val="dk1"/>
                </a:solidFill>
              </a:defRPr>
            </a:lvl4pPr>
            <a:lvl5pPr lvl="4" rtl="0" algn="ctr">
              <a:lnSpc>
                <a:spcPct val="100000"/>
              </a:lnSpc>
              <a:spcBef>
                <a:spcPts val="0"/>
              </a:spcBef>
              <a:spcAft>
                <a:spcPts val="0"/>
              </a:spcAft>
              <a:buClr>
                <a:schemeClr val="dk1"/>
              </a:buClr>
              <a:buSzPts val="2000"/>
              <a:buNone/>
              <a:defRPr sz="2000">
                <a:solidFill>
                  <a:schemeClr val="dk1"/>
                </a:solidFill>
              </a:defRPr>
            </a:lvl5pPr>
            <a:lvl6pPr lvl="5" rtl="0" algn="ctr">
              <a:lnSpc>
                <a:spcPct val="100000"/>
              </a:lnSpc>
              <a:spcBef>
                <a:spcPts val="0"/>
              </a:spcBef>
              <a:spcAft>
                <a:spcPts val="0"/>
              </a:spcAft>
              <a:buClr>
                <a:schemeClr val="dk1"/>
              </a:buClr>
              <a:buSzPts val="2000"/>
              <a:buNone/>
              <a:defRPr sz="2000">
                <a:solidFill>
                  <a:schemeClr val="dk1"/>
                </a:solidFill>
              </a:defRPr>
            </a:lvl6pPr>
            <a:lvl7pPr lvl="6" rtl="0" algn="ctr">
              <a:lnSpc>
                <a:spcPct val="100000"/>
              </a:lnSpc>
              <a:spcBef>
                <a:spcPts val="0"/>
              </a:spcBef>
              <a:spcAft>
                <a:spcPts val="0"/>
              </a:spcAft>
              <a:buClr>
                <a:schemeClr val="dk1"/>
              </a:buClr>
              <a:buSzPts val="2000"/>
              <a:buNone/>
              <a:defRPr sz="2000">
                <a:solidFill>
                  <a:schemeClr val="dk1"/>
                </a:solidFill>
              </a:defRPr>
            </a:lvl7pPr>
            <a:lvl8pPr lvl="7" rtl="0" algn="ctr">
              <a:lnSpc>
                <a:spcPct val="100000"/>
              </a:lnSpc>
              <a:spcBef>
                <a:spcPts val="0"/>
              </a:spcBef>
              <a:spcAft>
                <a:spcPts val="0"/>
              </a:spcAft>
              <a:buClr>
                <a:schemeClr val="dk1"/>
              </a:buClr>
              <a:buSzPts val="2000"/>
              <a:buNone/>
              <a:defRPr sz="2000">
                <a:solidFill>
                  <a:schemeClr val="dk1"/>
                </a:solidFill>
              </a:defRPr>
            </a:lvl8pPr>
            <a:lvl9pPr lvl="8" rtl="0" algn="ctr">
              <a:lnSpc>
                <a:spcPct val="100000"/>
              </a:lnSpc>
              <a:spcBef>
                <a:spcPts val="0"/>
              </a:spcBef>
              <a:spcAft>
                <a:spcPts val="0"/>
              </a:spcAft>
              <a:buClr>
                <a:schemeClr val="dk1"/>
              </a:buClr>
              <a:buSzPts val="2000"/>
              <a:buNone/>
              <a:defRPr sz="2000">
                <a:solidFill>
                  <a:schemeClr val="dk1"/>
                </a:solidFill>
              </a:defRPr>
            </a:lvl9pPr>
          </a:lstStyle>
          <a:p/>
        </p:txBody>
      </p:sp>
      <p:sp>
        <p:nvSpPr>
          <p:cNvPr id="97" name="Google Shape;97;p15"/>
          <p:cNvSpPr txBox="1"/>
          <p:nvPr>
            <p:ph idx="9" type="body"/>
          </p:nvPr>
        </p:nvSpPr>
        <p:spPr>
          <a:xfrm>
            <a:off x="2203125" y="978700"/>
            <a:ext cx="1710000" cy="907200"/>
          </a:xfrm>
          <a:prstGeom prst="rect">
            <a:avLst/>
          </a:prstGeom>
        </p:spPr>
        <p:txBody>
          <a:bodyPr anchorCtr="0" anchor="t" bIns="91425" lIns="91425" spcFirstLastPara="1" rIns="91425" wrap="square" tIns="91425">
            <a:normAutofit/>
          </a:bodyPr>
          <a:lstStyle>
            <a:lvl1pPr indent="-317500" lvl="0" marL="457200" rtl="0" algn="ctr">
              <a:lnSpc>
                <a:spcPct val="100000"/>
              </a:lnSpc>
              <a:spcBef>
                <a:spcPts val="0"/>
              </a:spcBef>
              <a:spcAft>
                <a:spcPts val="0"/>
              </a:spcAft>
              <a:buSzPts val="1400"/>
              <a:buChar char="●"/>
              <a:defRPr sz="1400"/>
            </a:lvl1pPr>
            <a:lvl2pPr indent="-304800" lvl="1" marL="914400" rtl="0" algn="ctr">
              <a:spcBef>
                <a:spcPts val="0"/>
              </a:spcBef>
              <a:spcAft>
                <a:spcPts val="0"/>
              </a:spcAft>
              <a:buSzPts val="1200"/>
              <a:buChar char="○"/>
              <a:defRPr sz="1200"/>
            </a:lvl2pPr>
            <a:lvl3pPr indent="-304800" lvl="2" marL="1371600" rtl="0" algn="ctr">
              <a:spcBef>
                <a:spcPts val="0"/>
              </a:spcBef>
              <a:spcAft>
                <a:spcPts val="0"/>
              </a:spcAft>
              <a:buSzPts val="1200"/>
              <a:buChar char="■"/>
              <a:defRPr sz="1200"/>
            </a:lvl3pPr>
            <a:lvl4pPr indent="-304800" lvl="3" marL="1828800" rtl="0" algn="ctr">
              <a:spcBef>
                <a:spcPts val="0"/>
              </a:spcBef>
              <a:spcAft>
                <a:spcPts val="0"/>
              </a:spcAft>
              <a:buSzPts val="1200"/>
              <a:buChar char="●"/>
              <a:defRPr sz="1200"/>
            </a:lvl4pPr>
            <a:lvl5pPr indent="-304800" lvl="4" marL="2286000" rtl="0" algn="ctr">
              <a:spcBef>
                <a:spcPts val="0"/>
              </a:spcBef>
              <a:spcAft>
                <a:spcPts val="0"/>
              </a:spcAft>
              <a:buSzPts val="1200"/>
              <a:buChar char="○"/>
              <a:defRPr sz="1200"/>
            </a:lvl5pPr>
            <a:lvl6pPr indent="-304800" lvl="5" marL="2743200" rtl="0" algn="ctr">
              <a:spcBef>
                <a:spcPts val="0"/>
              </a:spcBef>
              <a:spcAft>
                <a:spcPts val="0"/>
              </a:spcAft>
              <a:buSzPts val="1200"/>
              <a:buChar char="■"/>
              <a:defRPr sz="1200"/>
            </a:lvl6pPr>
            <a:lvl7pPr indent="-304800" lvl="6" marL="3200400" rtl="0" algn="ctr">
              <a:spcBef>
                <a:spcPts val="0"/>
              </a:spcBef>
              <a:spcAft>
                <a:spcPts val="0"/>
              </a:spcAft>
              <a:buSzPts val="1200"/>
              <a:buChar char="●"/>
              <a:defRPr sz="1200"/>
            </a:lvl7pPr>
            <a:lvl8pPr indent="-304800" lvl="7" marL="3657600" rtl="0" algn="ctr">
              <a:spcBef>
                <a:spcPts val="0"/>
              </a:spcBef>
              <a:spcAft>
                <a:spcPts val="0"/>
              </a:spcAft>
              <a:buSzPts val="1200"/>
              <a:buChar char="○"/>
              <a:defRPr sz="1200"/>
            </a:lvl8pPr>
            <a:lvl9pPr indent="-304800" lvl="8" marL="4114800" rtl="0" algn="ctr">
              <a:spcBef>
                <a:spcPts val="0"/>
              </a:spcBef>
              <a:spcAft>
                <a:spcPts val="0"/>
              </a:spcAft>
              <a:buSzPts val="1200"/>
              <a:buChar char="■"/>
              <a:defRPr sz="1200"/>
            </a:lvl9pPr>
          </a:lstStyle>
          <a:p/>
        </p:txBody>
      </p:sp>
      <p:sp>
        <p:nvSpPr>
          <p:cNvPr id="98" name="Google Shape;98;p15"/>
          <p:cNvSpPr txBox="1"/>
          <p:nvPr>
            <p:ph idx="13" type="subTitle"/>
          </p:nvPr>
        </p:nvSpPr>
        <p:spPr>
          <a:xfrm>
            <a:off x="2203125" y="685526"/>
            <a:ext cx="1710000" cy="439200"/>
          </a:xfrm>
          <a:prstGeom prst="rect">
            <a:avLst/>
          </a:prstGeom>
        </p:spPr>
        <p:txBody>
          <a:bodyPr anchorCtr="0" anchor="b" bIns="91425" lIns="91425" spcFirstLastPara="1" rIns="91425" wrap="square" tIns="91425">
            <a:normAutofit/>
          </a:bodyPr>
          <a:lstStyle>
            <a:lvl1pPr lvl="0" rtl="0" algn="ctr">
              <a:lnSpc>
                <a:spcPct val="100000"/>
              </a:lnSpc>
              <a:spcBef>
                <a:spcPts val="0"/>
              </a:spcBef>
              <a:spcAft>
                <a:spcPts val="0"/>
              </a:spcAft>
              <a:buClr>
                <a:schemeClr val="dk1"/>
              </a:buClr>
              <a:buSzPts val="2000"/>
              <a:buNone/>
              <a:defRPr sz="2000">
                <a:solidFill>
                  <a:schemeClr val="dk1"/>
                </a:solidFill>
              </a:defRPr>
            </a:lvl1pPr>
            <a:lvl2pPr lvl="1" rtl="0" algn="ctr">
              <a:lnSpc>
                <a:spcPct val="100000"/>
              </a:lnSpc>
              <a:spcBef>
                <a:spcPts val="0"/>
              </a:spcBef>
              <a:spcAft>
                <a:spcPts val="0"/>
              </a:spcAft>
              <a:buClr>
                <a:schemeClr val="dk1"/>
              </a:buClr>
              <a:buSzPts val="2000"/>
              <a:buNone/>
              <a:defRPr sz="2000">
                <a:solidFill>
                  <a:schemeClr val="dk1"/>
                </a:solidFill>
              </a:defRPr>
            </a:lvl2pPr>
            <a:lvl3pPr lvl="2" rtl="0" algn="ctr">
              <a:lnSpc>
                <a:spcPct val="100000"/>
              </a:lnSpc>
              <a:spcBef>
                <a:spcPts val="0"/>
              </a:spcBef>
              <a:spcAft>
                <a:spcPts val="0"/>
              </a:spcAft>
              <a:buClr>
                <a:schemeClr val="dk1"/>
              </a:buClr>
              <a:buSzPts val="2000"/>
              <a:buNone/>
              <a:defRPr sz="2000">
                <a:solidFill>
                  <a:schemeClr val="dk1"/>
                </a:solidFill>
              </a:defRPr>
            </a:lvl3pPr>
            <a:lvl4pPr lvl="3" rtl="0" algn="ctr">
              <a:lnSpc>
                <a:spcPct val="100000"/>
              </a:lnSpc>
              <a:spcBef>
                <a:spcPts val="0"/>
              </a:spcBef>
              <a:spcAft>
                <a:spcPts val="0"/>
              </a:spcAft>
              <a:buClr>
                <a:schemeClr val="dk1"/>
              </a:buClr>
              <a:buSzPts val="2000"/>
              <a:buNone/>
              <a:defRPr sz="2000">
                <a:solidFill>
                  <a:schemeClr val="dk1"/>
                </a:solidFill>
              </a:defRPr>
            </a:lvl4pPr>
            <a:lvl5pPr lvl="4" rtl="0" algn="ctr">
              <a:lnSpc>
                <a:spcPct val="100000"/>
              </a:lnSpc>
              <a:spcBef>
                <a:spcPts val="0"/>
              </a:spcBef>
              <a:spcAft>
                <a:spcPts val="0"/>
              </a:spcAft>
              <a:buClr>
                <a:schemeClr val="dk1"/>
              </a:buClr>
              <a:buSzPts val="2000"/>
              <a:buNone/>
              <a:defRPr sz="2000">
                <a:solidFill>
                  <a:schemeClr val="dk1"/>
                </a:solidFill>
              </a:defRPr>
            </a:lvl5pPr>
            <a:lvl6pPr lvl="5" rtl="0" algn="ctr">
              <a:lnSpc>
                <a:spcPct val="100000"/>
              </a:lnSpc>
              <a:spcBef>
                <a:spcPts val="0"/>
              </a:spcBef>
              <a:spcAft>
                <a:spcPts val="0"/>
              </a:spcAft>
              <a:buClr>
                <a:schemeClr val="dk1"/>
              </a:buClr>
              <a:buSzPts val="2000"/>
              <a:buNone/>
              <a:defRPr sz="2000">
                <a:solidFill>
                  <a:schemeClr val="dk1"/>
                </a:solidFill>
              </a:defRPr>
            </a:lvl6pPr>
            <a:lvl7pPr lvl="6" rtl="0" algn="ctr">
              <a:lnSpc>
                <a:spcPct val="100000"/>
              </a:lnSpc>
              <a:spcBef>
                <a:spcPts val="0"/>
              </a:spcBef>
              <a:spcAft>
                <a:spcPts val="0"/>
              </a:spcAft>
              <a:buClr>
                <a:schemeClr val="dk1"/>
              </a:buClr>
              <a:buSzPts val="2000"/>
              <a:buNone/>
              <a:defRPr sz="2000">
                <a:solidFill>
                  <a:schemeClr val="dk1"/>
                </a:solidFill>
              </a:defRPr>
            </a:lvl7pPr>
            <a:lvl8pPr lvl="7" rtl="0" algn="ctr">
              <a:lnSpc>
                <a:spcPct val="100000"/>
              </a:lnSpc>
              <a:spcBef>
                <a:spcPts val="0"/>
              </a:spcBef>
              <a:spcAft>
                <a:spcPts val="0"/>
              </a:spcAft>
              <a:buClr>
                <a:schemeClr val="dk1"/>
              </a:buClr>
              <a:buSzPts val="2000"/>
              <a:buNone/>
              <a:defRPr sz="2000">
                <a:solidFill>
                  <a:schemeClr val="dk1"/>
                </a:solidFill>
              </a:defRPr>
            </a:lvl8pPr>
            <a:lvl9pPr lvl="8" rtl="0" algn="ctr">
              <a:lnSpc>
                <a:spcPct val="100000"/>
              </a:lnSpc>
              <a:spcBef>
                <a:spcPts val="0"/>
              </a:spcBef>
              <a:spcAft>
                <a:spcPts val="0"/>
              </a:spcAft>
              <a:buClr>
                <a:schemeClr val="dk1"/>
              </a:buClr>
              <a:buSzPts val="2000"/>
              <a:buNone/>
              <a:defRPr sz="2000">
                <a:solidFill>
                  <a:schemeClr val="dk1"/>
                </a:solidFill>
              </a:defRPr>
            </a:lvl9pPr>
          </a:lstStyle>
          <a:p/>
        </p:txBody>
      </p:sp>
      <p:sp>
        <p:nvSpPr>
          <p:cNvPr id="99" name="Google Shape;99;p15"/>
          <p:cNvSpPr txBox="1"/>
          <p:nvPr>
            <p:ph type="title"/>
          </p:nvPr>
        </p:nvSpPr>
        <p:spPr>
          <a:xfrm>
            <a:off x="3003300" y="1892175"/>
            <a:ext cx="3137400" cy="13593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000"/>
              <a:buNone/>
              <a:defRPr b="1" sz="3000">
                <a:latin typeface="Titillium Web"/>
                <a:ea typeface="Titillium Web"/>
                <a:cs typeface="Titillium Web"/>
                <a:sym typeface="Titillium Web"/>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100" name="Google Shape;100;p15"/>
          <p:cNvSpPr txBox="1"/>
          <p:nvPr>
            <p:ph idx="14" type="body"/>
          </p:nvPr>
        </p:nvSpPr>
        <p:spPr>
          <a:xfrm>
            <a:off x="2220288" y="3704400"/>
            <a:ext cx="1710000" cy="907200"/>
          </a:xfrm>
          <a:prstGeom prst="rect">
            <a:avLst/>
          </a:prstGeom>
        </p:spPr>
        <p:txBody>
          <a:bodyPr anchorCtr="0" anchor="t" bIns="91425" lIns="91425" spcFirstLastPara="1" rIns="91425" wrap="square" tIns="91425">
            <a:normAutofit/>
          </a:bodyPr>
          <a:lstStyle>
            <a:lvl1pPr indent="-317500" lvl="0" marL="457200" rtl="0" algn="ctr">
              <a:lnSpc>
                <a:spcPct val="100000"/>
              </a:lnSpc>
              <a:spcBef>
                <a:spcPts val="0"/>
              </a:spcBef>
              <a:spcAft>
                <a:spcPts val="0"/>
              </a:spcAft>
              <a:buSzPts val="1400"/>
              <a:buChar char="●"/>
              <a:defRPr sz="1400"/>
            </a:lvl1pPr>
            <a:lvl2pPr indent="-304800" lvl="1" marL="914400" rtl="0" algn="ctr">
              <a:spcBef>
                <a:spcPts val="0"/>
              </a:spcBef>
              <a:spcAft>
                <a:spcPts val="0"/>
              </a:spcAft>
              <a:buSzPts val="1200"/>
              <a:buChar char="○"/>
              <a:defRPr sz="1200"/>
            </a:lvl2pPr>
            <a:lvl3pPr indent="-304800" lvl="2" marL="1371600" rtl="0" algn="ctr">
              <a:spcBef>
                <a:spcPts val="0"/>
              </a:spcBef>
              <a:spcAft>
                <a:spcPts val="0"/>
              </a:spcAft>
              <a:buSzPts val="1200"/>
              <a:buChar char="■"/>
              <a:defRPr sz="1200"/>
            </a:lvl3pPr>
            <a:lvl4pPr indent="-304800" lvl="3" marL="1828800" rtl="0" algn="ctr">
              <a:spcBef>
                <a:spcPts val="0"/>
              </a:spcBef>
              <a:spcAft>
                <a:spcPts val="0"/>
              </a:spcAft>
              <a:buSzPts val="1200"/>
              <a:buChar char="●"/>
              <a:defRPr sz="1200"/>
            </a:lvl4pPr>
            <a:lvl5pPr indent="-304800" lvl="4" marL="2286000" rtl="0" algn="ctr">
              <a:spcBef>
                <a:spcPts val="0"/>
              </a:spcBef>
              <a:spcAft>
                <a:spcPts val="0"/>
              </a:spcAft>
              <a:buSzPts val="1200"/>
              <a:buChar char="○"/>
              <a:defRPr sz="1200"/>
            </a:lvl5pPr>
            <a:lvl6pPr indent="-304800" lvl="5" marL="2743200" rtl="0" algn="ctr">
              <a:spcBef>
                <a:spcPts val="0"/>
              </a:spcBef>
              <a:spcAft>
                <a:spcPts val="0"/>
              </a:spcAft>
              <a:buSzPts val="1200"/>
              <a:buChar char="■"/>
              <a:defRPr sz="1200"/>
            </a:lvl6pPr>
            <a:lvl7pPr indent="-304800" lvl="6" marL="3200400" rtl="0" algn="ctr">
              <a:spcBef>
                <a:spcPts val="0"/>
              </a:spcBef>
              <a:spcAft>
                <a:spcPts val="0"/>
              </a:spcAft>
              <a:buSzPts val="1200"/>
              <a:buChar char="●"/>
              <a:defRPr sz="1200"/>
            </a:lvl7pPr>
            <a:lvl8pPr indent="-304800" lvl="7" marL="3657600" rtl="0" algn="ctr">
              <a:spcBef>
                <a:spcPts val="0"/>
              </a:spcBef>
              <a:spcAft>
                <a:spcPts val="0"/>
              </a:spcAft>
              <a:buSzPts val="1200"/>
              <a:buChar char="○"/>
              <a:defRPr sz="1200"/>
            </a:lvl8pPr>
            <a:lvl9pPr indent="-304800" lvl="8" marL="4114800" rtl="0" algn="ctr">
              <a:spcBef>
                <a:spcPts val="0"/>
              </a:spcBef>
              <a:spcAft>
                <a:spcPts val="0"/>
              </a:spcAft>
              <a:buSzPts val="1200"/>
              <a:buChar char="■"/>
              <a:defRPr sz="1200"/>
            </a:lvl9pPr>
          </a:lstStyle>
          <a:p/>
        </p:txBody>
      </p:sp>
      <p:sp>
        <p:nvSpPr>
          <p:cNvPr id="101" name="Google Shape;101;p15"/>
          <p:cNvSpPr txBox="1"/>
          <p:nvPr>
            <p:ph idx="15" type="subTitle"/>
          </p:nvPr>
        </p:nvSpPr>
        <p:spPr>
          <a:xfrm>
            <a:off x="2220288" y="3411226"/>
            <a:ext cx="1710000" cy="439200"/>
          </a:xfrm>
          <a:prstGeom prst="rect">
            <a:avLst/>
          </a:prstGeom>
        </p:spPr>
        <p:txBody>
          <a:bodyPr anchorCtr="0" anchor="b" bIns="91425" lIns="91425" spcFirstLastPara="1" rIns="91425" wrap="square" tIns="91425">
            <a:normAutofit/>
          </a:bodyPr>
          <a:lstStyle>
            <a:lvl1pPr lvl="0" rtl="0" algn="ctr">
              <a:lnSpc>
                <a:spcPct val="100000"/>
              </a:lnSpc>
              <a:spcBef>
                <a:spcPts val="0"/>
              </a:spcBef>
              <a:spcAft>
                <a:spcPts val="0"/>
              </a:spcAft>
              <a:buClr>
                <a:schemeClr val="dk1"/>
              </a:buClr>
              <a:buSzPts val="2000"/>
              <a:buNone/>
              <a:defRPr sz="2000">
                <a:solidFill>
                  <a:schemeClr val="dk1"/>
                </a:solidFill>
              </a:defRPr>
            </a:lvl1pPr>
            <a:lvl2pPr lvl="1" rtl="0" algn="ctr">
              <a:lnSpc>
                <a:spcPct val="100000"/>
              </a:lnSpc>
              <a:spcBef>
                <a:spcPts val="0"/>
              </a:spcBef>
              <a:spcAft>
                <a:spcPts val="0"/>
              </a:spcAft>
              <a:buClr>
                <a:schemeClr val="dk1"/>
              </a:buClr>
              <a:buSzPts val="2000"/>
              <a:buNone/>
              <a:defRPr sz="2000">
                <a:solidFill>
                  <a:schemeClr val="dk1"/>
                </a:solidFill>
              </a:defRPr>
            </a:lvl2pPr>
            <a:lvl3pPr lvl="2" rtl="0" algn="ctr">
              <a:lnSpc>
                <a:spcPct val="100000"/>
              </a:lnSpc>
              <a:spcBef>
                <a:spcPts val="0"/>
              </a:spcBef>
              <a:spcAft>
                <a:spcPts val="0"/>
              </a:spcAft>
              <a:buClr>
                <a:schemeClr val="dk1"/>
              </a:buClr>
              <a:buSzPts val="2000"/>
              <a:buNone/>
              <a:defRPr sz="2000">
                <a:solidFill>
                  <a:schemeClr val="dk1"/>
                </a:solidFill>
              </a:defRPr>
            </a:lvl3pPr>
            <a:lvl4pPr lvl="3" rtl="0" algn="ctr">
              <a:lnSpc>
                <a:spcPct val="100000"/>
              </a:lnSpc>
              <a:spcBef>
                <a:spcPts val="0"/>
              </a:spcBef>
              <a:spcAft>
                <a:spcPts val="0"/>
              </a:spcAft>
              <a:buClr>
                <a:schemeClr val="dk1"/>
              </a:buClr>
              <a:buSzPts val="2000"/>
              <a:buNone/>
              <a:defRPr sz="2000">
                <a:solidFill>
                  <a:schemeClr val="dk1"/>
                </a:solidFill>
              </a:defRPr>
            </a:lvl4pPr>
            <a:lvl5pPr lvl="4" rtl="0" algn="ctr">
              <a:lnSpc>
                <a:spcPct val="100000"/>
              </a:lnSpc>
              <a:spcBef>
                <a:spcPts val="0"/>
              </a:spcBef>
              <a:spcAft>
                <a:spcPts val="0"/>
              </a:spcAft>
              <a:buClr>
                <a:schemeClr val="dk1"/>
              </a:buClr>
              <a:buSzPts val="2000"/>
              <a:buNone/>
              <a:defRPr sz="2000">
                <a:solidFill>
                  <a:schemeClr val="dk1"/>
                </a:solidFill>
              </a:defRPr>
            </a:lvl5pPr>
            <a:lvl6pPr lvl="5" rtl="0" algn="ctr">
              <a:lnSpc>
                <a:spcPct val="100000"/>
              </a:lnSpc>
              <a:spcBef>
                <a:spcPts val="0"/>
              </a:spcBef>
              <a:spcAft>
                <a:spcPts val="0"/>
              </a:spcAft>
              <a:buClr>
                <a:schemeClr val="dk1"/>
              </a:buClr>
              <a:buSzPts val="2000"/>
              <a:buNone/>
              <a:defRPr sz="2000">
                <a:solidFill>
                  <a:schemeClr val="dk1"/>
                </a:solidFill>
              </a:defRPr>
            </a:lvl6pPr>
            <a:lvl7pPr lvl="6" rtl="0" algn="ctr">
              <a:lnSpc>
                <a:spcPct val="100000"/>
              </a:lnSpc>
              <a:spcBef>
                <a:spcPts val="0"/>
              </a:spcBef>
              <a:spcAft>
                <a:spcPts val="0"/>
              </a:spcAft>
              <a:buClr>
                <a:schemeClr val="dk1"/>
              </a:buClr>
              <a:buSzPts val="2000"/>
              <a:buNone/>
              <a:defRPr sz="2000">
                <a:solidFill>
                  <a:schemeClr val="dk1"/>
                </a:solidFill>
              </a:defRPr>
            </a:lvl7pPr>
            <a:lvl8pPr lvl="7" rtl="0" algn="ctr">
              <a:lnSpc>
                <a:spcPct val="100000"/>
              </a:lnSpc>
              <a:spcBef>
                <a:spcPts val="0"/>
              </a:spcBef>
              <a:spcAft>
                <a:spcPts val="0"/>
              </a:spcAft>
              <a:buClr>
                <a:schemeClr val="dk1"/>
              </a:buClr>
              <a:buSzPts val="2000"/>
              <a:buNone/>
              <a:defRPr sz="2000">
                <a:solidFill>
                  <a:schemeClr val="dk1"/>
                </a:solidFill>
              </a:defRPr>
            </a:lvl8pPr>
            <a:lvl9pPr lvl="8" rtl="0" algn="ctr">
              <a:lnSpc>
                <a:spcPct val="100000"/>
              </a:lnSpc>
              <a:spcBef>
                <a:spcPts val="0"/>
              </a:spcBef>
              <a:spcAft>
                <a:spcPts val="0"/>
              </a:spcAft>
              <a:buClr>
                <a:schemeClr val="dk1"/>
              </a:buClr>
              <a:buSzPts val="2000"/>
              <a:buNone/>
              <a:defRPr sz="2000">
                <a:solidFill>
                  <a:schemeClr val="dk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TITLE_AND_TWO_COLUMNS_2_2_1">
    <p:spTree>
      <p:nvGrpSpPr>
        <p:cNvPr id="102" name="Shape 102"/>
        <p:cNvGrpSpPr/>
        <p:nvPr/>
      </p:nvGrpSpPr>
      <p:grpSpPr>
        <a:xfrm>
          <a:off x="0" y="0"/>
          <a:ext cx="0" cy="0"/>
          <a:chOff x="0" y="0"/>
          <a:chExt cx="0" cy="0"/>
        </a:xfrm>
      </p:grpSpPr>
      <p:pic>
        <p:nvPicPr>
          <p:cNvPr id="103" name="Google Shape;103;p16"/>
          <p:cNvPicPr preferRelativeResize="0"/>
          <p:nvPr/>
        </p:nvPicPr>
        <p:blipFill rotWithShape="1">
          <a:blip r:embed="rId2">
            <a:alphaModFix amt="70000"/>
          </a:blip>
          <a:srcRect b="8149" l="72919" r="0" t="45124"/>
          <a:stretch/>
        </p:blipFill>
        <p:spPr>
          <a:xfrm flipH="1" rot="10800000">
            <a:off x="-7900" y="-39549"/>
            <a:ext cx="3011126" cy="5195774"/>
          </a:xfrm>
          <a:prstGeom prst="rect">
            <a:avLst/>
          </a:prstGeom>
          <a:noFill/>
          <a:ln>
            <a:noFill/>
          </a:ln>
        </p:spPr>
      </p:pic>
      <p:sp>
        <p:nvSpPr>
          <p:cNvPr id="104" name="Google Shape;104;p16"/>
          <p:cNvSpPr/>
          <p:nvPr/>
        </p:nvSpPr>
        <p:spPr>
          <a:xfrm flipH="1">
            <a:off x="1307860" y="464224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6"/>
          <p:cNvSpPr txBox="1"/>
          <p:nvPr>
            <p:ph idx="1" type="subTitle"/>
          </p:nvPr>
        </p:nvSpPr>
        <p:spPr>
          <a:xfrm>
            <a:off x="4572000" y="3375672"/>
            <a:ext cx="3858900" cy="547200"/>
          </a:xfrm>
          <a:prstGeom prst="rect">
            <a:avLst/>
          </a:prstGeom>
        </p:spPr>
        <p:txBody>
          <a:bodyPr anchorCtr="0" anchor="b" bIns="91425" lIns="91425" spcFirstLastPara="1" rIns="91425" wrap="square" tIns="91425">
            <a:normAutofit/>
          </a:bodyPr>
          <a:lstStyle>
            <a:lvl1pPr lvl="0" rtl="0">
              <a:lnSpc>
                <a:spcPct val="100000"/>
              </a:lnSpc>
              <a:spcBef>
                <a:spcPts val="0"/>
              </a:spcBef>
              <a:spcAft>
                <a:spcPts val="0"/>
              </a:spcAft>
              <a:buClr>
                <a:schemeClr val="dk1"/>
              </a:buClr>
              <a:buSzPts val="2000"/>
              <a:buNone/>
              <a:defRPr sz="2000">
                <a:solidFill>
                  <a:schemeClr val="dk1"/>
                </a:solidFill>
              </a:defRPr>
            </a:lvl1pPr>
            <a:lvl2pPr lvl="1" rtl="0" algn="ctr">
              <a:lnSpc>
                <a:spcPct val="100000"/>
              </a:lnSpc>
              <a:spcBef>
                <a:spcPts val="0"/>
              </a:spcBef>
              <a:spcAft>
                <a:spcPts val="0"/>
              </a:spcAft>
              <a:buClr>
                <a:schemeClr val="dk1"/>
              </a:buClr>
              <a:buSzPts val="2000"/>
              <a:buNone/>
              <a:defRPr sz="2000">
                <a:solidFill>
                  <a:schemeClr val="dk1"/>
                </a:solidFill>
              </a:defRPr>
            </a:lvl2pPr>
            <a:lvl3pPr lvl="2" rtl="0" algn="ctr">
              <a:lnSpc>
                <a:spcPct val="100000"/>
              </a:lnSpc>
              <a:spcBef>
                <a:spcPts val="0"/>
              </a:spcBef>
              <a:spcAft>
                <a:spcPts val="0"/>
              </a:spcAft>
              <a:buClr>
                <a:schemeClr val="dk1"/>
              </a:buClr>
              <a:buSzPts val="2000"/>
              <a:buNone/>
              <a:defRPr sz="2000">
                <a:solidFill>
                  <a:schemeClr val="dk1"/>
                </a:solidFill>
              </a:defRPr>
            </a:lvl3pPr>
            <a:lvl4pPr lvl="3" rtl="0" algn="ctr">
              <a:lnSpc>
                <a:spcPct val="100000"/>
              </a:lnSpc>
              <a:spcBef>
                <a:spcPts val="0"/>
              </a:spcBef>
              <a:spcAft>
                <a:spcPts val="0"/>
              </a:spcAft>
              <a:buClr>
                <a:schemeClr val="dk1"/>
              </a:buClr>
              <a:buSzPts val="2000"/>
              <a:buNone/>
              <a:defRPr sz="2000">
                <a:solidFill>
                  <a:schemeClr val="dk1"/>
                </a:solidFill>
              </a:defRPr>
            </a:lvl4pPr>
            <a:lvl5pPr lvl="4" rtl="0" algn="ctr">
              <a:lnSpc>
                <a:spcPct val="100000"/>
              </a:lnSpc>
              <a:spcBef>
                <a:spcPts val="0"/>
              </a:spcBef>
              <a:spcAft>
                <a:spcPts val="0"/>
              </a:spcAft>
              <a:buClr>
                <a:schemeClr val="dk1"/>
              </a:buClr>
              <a:buSzPts val="2000"/>
              <a:buNone/>
              <a:defRPr sz="2000">
                <a:solidFill>
                  <a:schemeClr val="dk1"/>
                </a:solidFill>
              </a:defRPr>
            </a:lvl5pPr>
            <a:lvl6pPr lvl="5" rtl="0" algn="ctr">
              <a:lnSpc>
                <a:spcPct val="100000"/>
              </a:lnSpc>
              <a:spcBef>
                <a:spcPts val="0"/>
              </a:spcBef>
              <a:spcAft>
                <a:spcPts val="0"/>
              </a:spcAft>
              <a:buClr>
                <a:schemeClr val="dk1"/>
              </a:buClr>
              <a:buSzPts val="2000"/>
              <a:buNone/>
              <a:defRPr sz="2000">
                <a:solidFill>
                  <a:schemeClr val="dk1"/>
                </a:solidFill>
              </a:defRPr>
            </a:lvl6pPr>
            <a:lvl7pPr lvl="6" rtl="0" algn="ctr">
              <a:lnSpc>
                <a:spcPct val="100000"/>
              </a:lnSpc>
              <a:spcBef>
                <a:spcPts val="0"/>
              </a:spcBef>
              <a:spcAft>
                <a:spcPts val="0"/>
              </a:spcAft>
              <a:buClr>
                <a:schemeClr val="dk1"/>
              </a:buClr>
              <a:buSzPts val="2000"/>
              <a:buNone/>
              <a:defRPr sz="2000">
                <a:solidFill>
                  <a:schemeClr val="dk1"/>
                </a:solidFill>
              </a:defRPr>
            </a:lvl7pPr>
            <a:lvl8pPr lvl="7" rtl="0" algn="ctr">
              <a:lnSpc>
                <a:spcPct val="100000"/>
              </a:lnSpc>
              <a:spcBef>
                <a:spcPts val="0"/>
              </a:spcBef>
              <a:spcAft>
                <a:spcPts val="0"/>
              </a:spcAft>
              <a:buClr>
                <a:schemeClr val="dk1"/>
              </a:buClr>
              <a:buSzPts val="2000"/>
              <a:buNone/>
              <a:defRPr sz="2000">
                <a:solidFill>
                  <a:schemeClr val="dk1"/>
                </a:solidFill>
              </a:defRPr>
            </a:lvl8pPr>
            <a:lvl9pPr lvl="8" rtl="0" algn="ctr">
              <a:lnSpc>
                <a:spcPct val="100000"/>
              </a:lnSpc>
              <a:spcBef>
                <a:spcPts val="0"/>
              </a:spcBef>
              <a:spcAft>
                <a:spcPts val="0"/>
              </a:spcAft>
              <a:buClr>
                <a:schemeClr val="dk1"/>
              </a:buClr>
              <a:buSzPts val="2000"/>
              <a:buNone/>
              <a:defRPr sz="2000">
                <a:solidFill>
                  <a:schemeClr val="dk1"/>
                </a:solidFill>
              </a:defRPr>
            </a:lvl9pPr>
          </a:lstStyle>
          <a:p/>
        </p:txBody>
      </p:sp>
      <p:sp>
        <p:nvSpPr>
          <p:cNvPr id="106" name="Google Shape;106;p16"/>
          <p:cNvSpPr txBox="1"/>
          <p:nvPr>
            <p:ph idx="2" type="body"/>
          </p:nvPr>
        </p:nvSpPr>
        <p:spPr>
          <a:xfrm>
            <a:off x="4572000" y="1677926"/>
            <a:ext cx="3858900" cy="698400"/>
          </a:xfrm>
          <a:prstGeom prst="rect">
            <a:avLst/>
          </a:prstGeom>
        </p:spPr>
        <p:txBody>
          <a:bodyPr anchorCtr="0" anchor="t" bIns="91425" lIns="91425" spcFirstLastPara="1" rIns="91425" wrap="square" tIns="91425">
            <a:normAutofit/>
          </a:bodyPr>
          <a:lstStyle>
            <a:lvl1pPr indent="-317500" lvl="0" marL="457200" rtl="0">
              <a:lnSpc>
                <a:spcPct val="100000"/>
              </a:lnSpc>
              <a:spcBef>
                <a:spcPts val="0"/>
              </a:spcBef>
              <a:spcAft>
                <a:spcPts val="0"/>
              </a:spcAft>
              <a:buSzPts val="1400"/>
              <a:buChar char="●"/>
              <a:defRPr sz="1600"/>
            </a:lvl1pPr>
            <a:lvl2pPr indent="-304800" lvl="1" marL="914400" rtl="0" algn="ctr">
              <a:spcBef>
                <a:spcPts val="0"/>
              </a:spcBef>
              <a:spcAft>
                <a:spcPts val="0"/>
              </a:spcAft>
              <a:buSzPts val="1200"/>
              <a:buChar char="○"/>
              <a:defRPr sz="1200"/>
            </a:lvl2pPr>
            <a:lvl3pPr indent="-304800" lvl="2" marL="1371600" rtl="0" algn="ctr">
              <a:spcBef>
                <a:spcPts val="0"/>
              </a:spcBef>
              <a:spcAft>
                <a:spcPts val="0"/>
              </a:spcAft>
              <a:buSzPts val="1200"/>
              <a:buChar char="■"/>
              <a:defRPr sz="1200"/>
            </a:lvl3pPr>
            <a:lvl4pPr indent="-304800" lvl="3" marL="1828800" rtl="0" algn="ctr">
              <a:spcBef>
                <a:spcPts val="0"/>
              </a:spcBef>
              <a:spcAft>
                <a:spcPts val="0"/>
              </a:spcAft>
              <a:buSzPts val="1200"/>
              <a:buChar char="●"/>
              <a:defRPr sz="1200"/>
            </a:lvl4pPr>
            <a:lvl5pPr indent="-304800" lvl="4" marL="2286000" rtl="0" algn="ctr">
              <a:spcBef>
                <a:spcPts val="0"/>
              </a:spcBef>
              <a:spcAft>
                <a:spcPts val="0"/>
              </a:spcAft>
              <a:buSzPts val="1200"/>
              <a:buChar char="○"/>
              <a:defRPr sz="1200"/>
            </a:lvl5pPr>
            <a:lvl6pPr indent="-304800" lvl="5" marL="2743200" rtl="0" algn="ctr">
              <a:spcBef>
                <a:spcPts val="0"/>
              </a:spcBef>
              <a:spcAft>
                <a:spcPts val="0"/>
              </a:spcAft>
              <a:buSzPts val="1200"/>
              <a:buChar char="■"/>
              <a:defRPr sz="1200"/>
            </a:lvl6pPr>
            <a:lvl7pPr indent="-304800" lvl="6" marL="3200400" rtl="0" algn="ctr">
              <a:spcBef>
                <a:spcPts val="0"/>
              </a:spcBef>
              <a:spcAft>
                <a:spcPts val="0"/>
              </a:spcAft>
              <a:buSzPts val="1200"/>
              <a:buChar char="●"/>
              <a:defRPr sz="1200"/>
            </a:lvl7pPr>
            <a:lvl8pPr indent="-304800" lvl="7" marL="3657600" rtl="0" algn="ctr">
              <a:spcBef>
                <a:spcPts val="0"/>
              </a:spcBef>
              <a:spcAft>
                <a:spcPts val="0"/>
              </a:spcAft>
              <a:buSzPts val="1200"/>
              <a:buChar char="○"/>
              <a:defRPr sz="1200"/>
            </a:lvl8pPr>
            <a:lvl9pPr indent="-304800" lvl="8" marL="4114800" rtl="0" algn="ctr">
              <a:spcBef>
                <a:spcPts val="0"/>
              </a:spcBef>
              <a:spcAft>
                <a:spcPts val="0"/>
              </a:spcAft>
              <a:buSzPts val="1200"/>
              <a:buChar char="■"/>
              <a:defRPr sz="1200"/>
            </a:lvl9pPr>
          </a:lstStyle>
          <a:p/>
        </p:txBody>
      </p:sp>
      <p:sp>
        <p:nvSpPr>
          <p:cNvPr id="107" name="Google Shape;107;p16"/>
          <p:cNvSpPr txBox="1"/>
          <p:nvPr>
            <p:ph type="title"/>
          </p:nvPr>
        </p:nvSpPr>
        <p:spPr>
          <a:xfrm>
            <a:off x="713225" y="540000"/>
            <a:ext cx="7717800" cy="6984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3000"/>
              <a:buNone/>
              <a:defRPr b="1" sz="3000">
                <a:latin typeface="Titillium Web"/>
                <a:ea typeface="Titillium Web"/>
                <a:cs typeface="Titillium Web"/>
                <a:sym typeface="Titillium Web"/>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08" name="Google Shape;108;p16"/>
          <p:cNvSpPr txBox="1"/>
          <p:nvPr>
            <p:ph idx="3" type="subTitle"/>
          </p:nvPr>
        </p:nvSpPr>
        <p:spPr>
          <a:xfrm>
            <a:off x="4572000" y="1254575"/>
            <a:ext cx="3858900" cy="547200"/>
          </a:xfrm>
          <a:prstGeom prst="rect">
            <a:avLst/>
          </a:prstGeom>
        </p:spPr>
        <p:txBody>
          <a:bodyPr anchorCtr="0" anchor="b" bIns="91425" lIns="91425" spcFirstLastPara="1" rIns="91425" wrap="square" tIns="91425">
            <a:normAutofit/>
          </a:bodyPr>
          <a:lstStyle>
            <a:lvl1pPr lvl="0" rtl="0">
              <a:lnSpc>
                <a:spcPct val="100000"/>
              </a:lnSpc>
              <a:spcBef>
                <a:spcPts val="0"/>
              </a:spcBef>
              <a:spcAft>
                <a:spcPts val="0"/>
              </a:spcAft>
              <a:buClr>
                <a:schemeClr val="dk1"/>
              </a:buClr>
              <a:buSzPts val="2000"/>
              <a:buNone/>
              <a:defRPr sz="2000">
                <a:solidFill>
                  <a:schemeClr val="dk1"/>
                </a:solidFill>
              </a:defRPr>
            </a:lvl1pPr>
            <a:lvl2pPr lvl="1" rtl="0" algn="ctr">
              <a:lnSpc>
                <a:spcPct val="100000"/>
              </a:lnSpc>
              <a:spcBef>
                <a:spcPts val="0"/>
              </a:spcBef>
              <a:spcAft>
                <a:spcPts val="0"/>
              </a:spcAft>
              <a:buClr>
                <a:schemeClr val="dk1"/>
              </a:buClr>
              <a:buSzPts val="2000"/>
              <a:buNone/>
              <a:defRPr sz="2000">
                <a:solidFill>
                  <a:schemeClr val="dk1"/>
                </a:solidFill>
              </a:defRPr>
            </a:lvl2pPr>
            <a:lvl3pPr lvl="2" rtl="0" algn="ctr">
              <a:lnSpc>
                <a:spcPct val="100000"/>
              </a:lnSpc>
              <a:spcBef>
                <a:spcPts val="0"/>
              </a:spcBef>
              <a:spcAft>
                <a:spcPts val="0"/>
              </a:spcAft>
              <a:buClr>
                <a:schemeClr val="dk1"/>
              </a:buClr>
              <a:buSzPts val="2000"/>
              <a:buNone/>
              <a:defRPr sz="2000">
                <a:solidFill>
                  <a:schemeClr val="dk1"/>
                </a:solidFill>
              </a:defRPr>
            </a:lvl3pPr>
            <a:lvl4pPr lvl="3" rtl="0" algn="ctr">
              <a:lnSpc>
                <a:spcPct val="100000"/>
              </a:lnSpc>
              <a:spcBef>
                <a:spcPts val="0"/>
              </a:spcBef>
              <a:spcAft>
                <a:spcPts val="0"/>
              </a:spcAft>
              <a:buClr>
                <a:schemeClr val="dk1"/>
              </a:buClr>
              <a:buSzPts val="2000"/>
              <a:buNone/>
              <a:defRPr sz="2000">
                <a:solidFill>
                  <a:schemeClr val="dk1"/>
                </a:solidFill>
              </a:defRPr>
            </a:lvl4pPr>
            <a:lvl5pPr lvl="4" rtl="0" algn="ctr">
              <a:lnSpc>
                <a:spcPct val="100000"/>
              </a:lnSpc>
              <a:spcBef>
                <a:spcPts val="0"/>
              </a:spcBef>
              <a:spcAft>
                <a:spcPts val="0"/>
              </a:spcAft>
              <a:buClr>
                <a:schemeClr val="dk1"/>
              </a:buClr>
              <a:buSzPts val="2000"/>
              <a:buNone/>
              <a:defRPr sz="2000">
                <a:solidFill>
                  <a:schemeClr val="dk1"/>
                </a:solidFill>
              </a:defRPr>
            </a:lvl5pPr>
            <a:lvl6pPr lvl="5" rtl="0" algn="ctr">
              <a:lnSpc>
                <a:spcPct val="100000"/>
              </a:lnSpc>
              <a:spcBef>
                <a:spcPts val="0"/>
              </a:spcBef>
              <a:spcAft>
                <a:spcPts val="0"/>
              </a:spcAft>
              <a:buClr>
                <a:schemeClr val="dk1"/>
              </a:buClr>
              <a:buSzPts val="2000"/>
              <a:buNone/>
              <a:defRPr sz="2000">
                <a:solidFill>
                  <a:schemeClr val="dk1"/>
                </a:solidFill>
              </a:defRPr>
            </a:lvl6pPr>
            <a:lvl7pPr lvl="6" rtl="0" algn="ctr">
              <a:lnSpc>
                <a:spcPct val="100000"/>
              </a:lnSpc>
              <a:spcBef>
                <a:spcPts val="0"/>
              </a:spcBef>
              <a:spcAft>
                <a:spcPts val="0"/>
              </a:spcAft>
              <a:buClr>
                <a:schemeClr val="dk1"/>
              </a:buClr>
              <a:buSzPts val="2000"/>
              <a:buNone/>
              <a:defRPr sz="2000">
                <a:solidFill>
                  <a:schemeClr val="dk1"/>
                </a:solidFill>
              </a:defRPr>
            </a:lvl7pPr>
            <a:lvl8pPr lvl="7" rtl="0" algn="ctr">
              <a:lnSpc>
                <a:spcPct val="100000"/>
              </a:lnSpc>
              <a:spcBef>
                <a:spcPts val="0"/>
              </a:spcBef>
              <a:spcAft>
                <a:spcPts val="0"/>
              </a:spcAft>
              <a:buClr>
                <a:schemeClr val="dk1"/>
              </a:buClr>
              <a:buSzPts val="2000"/>
              <a:buNone/>
              <a:defRPr sz="2000">
                <a:solidFill>
                  <a:schemeClr val="dk1"/>
                </a:solidFill>
              </a:defRPr>
            </a:lvl8pPr>
            <a:lvl9pPr lvl="8" rtl="0" algn="ctr">
              <a:lnSpc>
                <a:spcPct val="100000"/>
              </a:lnSpc>
              <a:spcBef>
                <a:spcPts val="0"/>
              </a:spcBef>
              <a:spcAft>
                <a:spcPts val="0"/>
              </a:spcAft>
              <a:buClr>
                <a:schemeClr val="dk1"/>
              </a:buClr>
              <a:buSzPts val="2000"/>
              <a:buNone/>
              <a:defRPr sz="2000">
                <a:solidFill>
                  <a:schemeClr val="dk1"/>
                </a:solidFill>
              </a:defRPr>
            </a:lvl9pPr>
          </a:lstStyle>
          <a:p/>
        </p:txBody>
      </p:sp>
      <p:sp>
        <p:nvSpPr>
          <p:cNvPr id="109" name="Google Shape;109;p16"/>
          <p:cNvSpPr txBox="1"/>
          <p:nvPr>
            <p:ph idx="4" type="body"/>
          </p:nvPr>
        </p:nvSpPr>
        <p:spPr>
          <a:xfrm>
            <a:off x="4572000" y="3799025"/>
            <a:ext cx="3858900" cy="648000"/>
          </a:xfrm>
          <a:prstGeom prst="rect">
            <a:avLst/>
          </a:prstGeom>
        </p:spPr>
        <p:txBody>
          <a:bodyPr anchorCtr="0" anchor="t" bIns="91425" lIns="91425" spcFirstLastPara="1" rIns="91425" wrap="square" tIns="91425">
            <a:normAutofit/>
          </a:bodyPr>
          <a:lstStyle>
            <a:lvl1pPr indent="-317500" lvl="0" marL="457200" rtl="0">
              <a:lnSpc>
                <a:spcPct val="100000"/>
              </a:lnSpc>
              <a:spcBef>
                <a:spcPts val="0"/>
              </a:spcBef>
              <a:spcAft>
                <a:spcPts val="0"/>
              </a:spcAft>
              <a:buSzPts val="1400"/>
              <a:buChar char="●"/>
              <a:defRPr sz="1600"/>
            </a:lvl1pPr>
            <a:lvl2pPr indent="-304800" lvl="1" marL="914400" rtl="0" algn="ctr">
              <a:spcBef>
                <a:spcPts val="0"/>
              </a:spcBef>
              <a:spcAft>
                <a:spcPts val="0"/>
              </a:spcAft>
              <a:buSzPts val="1200"/>
              <a:buChar char="○"/>
              <a:defRPr sz="1200"/>
            </a:lvl2pPr>
            <a:lvl3pPr indent="-304800" lvl="2" marL="1371600" rtl="0" algn="ctr">
              <a:spcBef>
                <a:spcPts val="0"/>
              </a:spcBef>
              <a:spcAft>
                <a:spcPts val="0"/>
              </a:spcAft>
              <a:buSzPts val="1200"/>
              <a:buChar char="■"/>
              <a:defRPr sz="1200"/>
            </a:lvl3pPr>
            <a:lvl4pPr indent="-304800" lvl="3" marL="1828800" rtl="0" algn="ctr">
              <a:spcBef>
                <a:spcPts val="0"/>
              </a:spcBef>
              <a:spcAft>
                <a:spcPts val="0"/>
              </a:spcAft>
              <a:buSzPts val="1200"/>
              <a:buChar char="●"/>
              <a:defRPr sz="1200"/>
            </a:lvl4pPr>
            <a:lvl5pPr indent="-304800" lvl="4" marL="2286000" rtl="0" algn="ctr">
              <a:spcBef>
                <a:spcPts val="0"/>
              </a:spcBef>
              <a:spcAft>
                <a:spcPts val="0"/>
              </a:spcAft>
              <a:buSzPts val="1200"/>
              <a:buChar char="○"/>
              <a:defRPr sz="1200"/>
            </a:lvl5pPr>
            <a:lvl6pPr indent="-304800" lvl="5" marL="2743200" rtl="0" algn="ctr">
              <a:spcBef>
                <a:spcPts val="0"/>
              </a:spcBef>
              <a:spcAft>
                <a:spcPts val="0"/>
              </a:spcAft>
              <a:buSzPts val="1200"/>
              <a:buChar char="■"/>
              <a:defRPr sz="1200"/>
            </a:lvl6pPr>
            <a:lvl7pPr indent="-304800" lvl="6" marL="3200400" rtl="0" algn="ctr">
              <a:spcBef>
                <a:spcPts val="0"/>
              </a:spcBef>
              <a:spcAft>
                <a:spcPts val="0"/>
              </a:spcAft>
              <a:buSzPts val="1200"/>
              <a:buChar char="●"/>
              <a:defRPr sz="1200"/>
            </a:lvl7pPr>
            <a:lvl8pPr indent="-304800" lvl="7" marL="3657600" rtl="0" algn="ctr">
              <a:spcBef>
                <a:spcPts val="0"/>
              </a:spcBef>
              <a:spcAft>
                <a:spcPts val="0"/>
              </a:spcAft>
              <a:buSzPts val="1200"/>
              <a:buChar char="○"/>
              <a:defRPr sz="1200"/>
            </a:lvl8pPr>
            <a:lvl9pPr indent="-304800" lvl="8" marL="4114800" rtl="0" algn="ctr">
              <a:spcBef>
                <a:spcPts val="0"/>
              </a:spcBef>
              <a:spcAft>
                <a:spcPts val="0"/>
              </a:spcAft>
              <a:buSzPts val="1200"/>
              <a:buChar char="■"/>
              <a:defRPr sz="1200"/>
            </a:lvl9pPr>
          </a:lstStyle>
          <a:p/>
        </p:txBody>
      </p:sp>
      <p:sp>
        <p:nvSpPr>
          <p:cNvPr id="110" name="Google Shape;110;p16"/>
          <p:cNvSpPr txBox="1"/>
          <p:nvPr>
            <p:ph idx="5" type="body"/>
          </p:nvPr>
        </p:nvSpPr>
        <p:spPr>
          <a:xfrm>
            <a:off x="4572000" y="2738475"/>
            <a:ext cx="3858900" cy="648000"/>
          </a:xfrm>
          <a:prstGeom prst="rect">
            <a:avLst/>
          </a:prstGeom>
        </p:spPr>
        <p:txBody>
          <a:bodyPr anchorCtr="0" anchor="t" bIns="91425" lIns="91425" spcFirstLastPara="1" rIns="91425" wrap="square" tIns="91425">
            <a:normAutofit/>
          </a:bodyPr>
          <a:lstStyle>
            <a:lvl1pPr indent="-317500" lvl="0" marL="457200" rtl="0">
              <a:lnSpc>
                <a:spcPct val="100000"/>
              </a:lnSpc>
              <a:spcBef>
                <a:spcPts val="0"/>
              </a:spcBef>
              <a:spcAft>
                <a:spcPts val="0"/>
              </a:spcAft>
              <a:buSzPts val="1400"/>
              <a:buChar char="●"/>
              <a:defRPr sz="1600"/>
            </a:lvl1pPr>
            <a:lvl2pPr indent="-304800" lvl="1" marL="914400" rtl="0" algn="ctr">
              <a:spcBef>
                <a:spcPts val="0"/>
              </a:spcBef>
              <a:spcAft>
                <a:spcPts val="0"/>
              </a:spcAft>
              <a:buSzPts val="1200"/>
              <a:buChar char="○"/>
              <a:defRPr sz="1200"/>
            </a:lvl2pPr>
            <a:lvl3pPr indent="-304800" lvl="2" marL="1371600" rtl="0" algn="ctr">
              <a:spcBef>
                <a:spcPts val="0"/>
              </a:spcBef>
              <a:spcAft>
                <a:spcPts val="0"/>
              </a:spcAft>
              <a:buSzPts val="1200"/>
              <a:buChar char="■"/>
              <a:defRPr sz="1200"/>
            </a:lvl3pPr>
            <a:lvl4pPr indent="-304800" lvl="3" marL="1828800" rtl="0" algn="ctr">
              <a:spcBef>
                <a:spcPts val="0"/>
              </a:spcBef>
              <a:spcAft>
                <a:spcPts val="0"/>
              </a:spcAft>
              <a:buSzPts val="1200"/>
              <a:buChar char="●"/>
              <a:defRPr sz="1200"/>
            </a:lvl4pPr>
            <a:lvl5pPr indent="-304800" lvl="4" marL="2286000" rtl="0" algn="ctr">
              <a:spcBef>
                <a:spcPts val="0"/>
              </a:spcBef>
              <a:spcAft>
                <a:spcPts val="0"/>
              </a:spcAft>
              <a:buSzPts val="1200"/>
              <a:buChar char="○"/>
              <a:defRPr sz="1200"/>
            </a:lvl5pPr>
            <a:lvl6pPr indent="-304800" lvl="5" marL="2743200" rtl="0" algn="ctr">
              <a:spcBef>
                <a:spcPts val="0"/>
              </a:spcBef>
              <a:spcAft>
                <a:spcPts val="0"/>
              </a:spcAft>
              <a:buSzPts val="1200"/>
              <a:buChar char="■"/>
              <a:defRPr sz="1200"/>
            </a:lvl6pPr>
            <a:lvl7pPr indent="-304800" lvl="6" marL="3200400" rtl="0" algn="ctr">
              <a:spcBef>
                <a:spcPts val="0"/>
              </a:spcBef>
              <a:spcAft>
                <a:spcPts val="0"/>
              </a:spcAft>
              <a:buSzPts val="1200"/>
              <a:buChar char="●"/>
              <a:defRPr sz="1200"/>
            </a:lvl7pPr>
            <a:lvl8pPr indent="-304800" lvl="7" marL="3657600" rtl="0" algn="ctr">
              <a:spcBef>
                <a:spcPts val="0"/>
              </a:spcBef>
              <a:spcAft>
                <a:spcPts val="0"/>
              </a:spcAft>
              <a:buSzPts val="1200"/>
              <a:buChar char="○"/>
              <a:defRPr sz="1200"/>
            </a:lvl8pPr>
            <a:lvl9pPr indent="-304800" lvl="8" marL="4114800" rtl="0" algn="ctr">
              <a:spcBef>
                <a:spcPts val="0"/>
              </a:spcBef>
              <a:spcAft>
                <a:spcPts val="0"/>
              </a:spcAft>
              <a:buSzPts val="1200"/>
              <a:buChar char="■"/>
              <a:defRPr sz="1200"/>
            </a:lvl9pPr>
          </a:lstStyle>
          <a:p/>
        </p:txBody>
      </p:sp>
      <p:sp>
        <p:nvSpPr>
          <p:cNvPr id="111" name="Google Shape;111;p16"/>
          <p:cNvSpPr txBox="1"/>
          <p:nvPr>
            <p:ph idx="6" type="subTitle"/>
          </p:nvPr>
        </p:nvSpPr>
        <p:spPr>
          <a:xfrm>
            <a:off x="4572000" y="2315124"/>
            <a:ext cx="3858900" cy="547200"/>
          </a:xfrm>
          <a:prstGeom prst="rect">
            <a:avLst/>
          </a:prstGeom>
        </p:spPr>
        <p:txBody>
          <a:bodyPr anchorCtr="0" anchor="b" bIns="91425" lIns="91425" spcFirstLastPara="1" rIns="91425" wrap="square" tIns="91425">
            <a:normAutofit/>
          </a:bodyPr>
          <a:lstStyle>
            <a:lvl1pPr lvl="0" rtl="0">
              <a:lnSpc>
                <a:spcPct val="100000"/>
              </a:lnSpc>
              <a:spcBef>
                <a:spcPts val="0"/>
              </a:spcBef>
              <a:spcAft>
                <a:spcPts val="0"/>
              </a:spcAft>
              <a:buClr>
                <a:schemeClr val="dk1"/>
              </a:buClr>
              <a:buSzPts val="2000"/>
              <a:buNone/>
              <a:defRPr sz="2000">
                <a:solidFill>
                  <a:schemeClr val="dk1"/>
                </a:solidFill>
              </a:defRPr>
            </a:lvl1pPr>
            <a:lvl2pPr lvl="1" rtl="0" algn="ctr">
              <a:lnSpc>
                <a:spcPct val="100000"/>
              </a:lnSpc>
              <a:spcBef>
                <a:spcPts val="0"/>
              </a:spcBef>
              <a:spcAft>
                <a:spcPts val="0"/>
              </a:spcAft>
              <a:buClr>
                <a:schemeClr val="dk1"/>
              </a:buClr>
              <a:buSzPts val="2000"/>
              <a:buNone/>
              <a:defRPr sz="2000">
                <a:solidFill>
                  <a:schemeClr val="dk1"/>
                </a:solidFill>
              </a:defRPr>
            </a:lvl2pPr>
            <a:lvl3pPr lvl="2" rtl="0" algn="ctr">
              <a:lnSpc>
                <a:spcPct val="100000"/>
              </a:lnSpc>
              <a:spcBef>
                <a:spcPts val="0"/>
              </a:spcBef>
              <a:spcAft>
                <a:spcPts val="0"/>
              </a:spcAft>
              <a:buClr>
                <a:schemeClr val="dk1"/>
              </a:buClr>
              <a:buSzPts val="2000"/>
              <a:buNone/>
              <a:defRPr sz="2000">
                <a:solidFill>
                  <a:schemeClr val="dk1"/>
                </a:solidFill>
              </a:defRPr>
            </a:lvl3pPr>
            <a:lvl4pPr lvl="3" rtl="0" algn="ctr">
              <a:lnSpc>
                <a:spcPct val="100000"/>
              </a:lnSpc>
              <a:spcBef>
                <a:spcPts val="0"/>
              </a:spcBef>
              <a:spcAft>
                <a:spcPts val="0"/>
              </a:spcAft>
              <a:buClr>
                <a:schemeClr val="dk1"/>
              </a:buClr>
              <a:buSzPts val="2000"/>
              <a:buNone/>
              <a:defRPr sz="2000">
                <a:solidFill>
                  <a:schemeClr val="dk1"/>
                </a:solidFill>
              </a:defRPr>
            </a:lvl4pPr>
            <a:lvl5pPr lvl="4" rtl="0" algn="ctr">
              <a:lnSpc>
                <a:spcPct val="100000"/>
              </a:lnSpc>
              <a:spcBef>
                <a:spcPts val="0"/>
              </a:spcBef>
              <a:spcAft>
                <a:spcPts val="0"/>
              </a:spcAft>
              <a:buClr>
                <a:schemeClr val="dk1"/>
              </a:buClr>
              <a:buSzPts val="2000"/>
              <a:buNone/>
              <a:defRPr sz="2000">
                <a:solidFill>
                  <a:schemeClr val="dk1"/>
                </a:solidFill>
              </a:defRPr>
            </a:lvl5pPr>
            <a:lvl6pPr lvl="5" rtl="0" algn="ctr">
              <a:lnSpc>
                <a:spcPct val="100000"/>
              </a:lnSpc>
              <a:spcBef>
                <a:spcPts val="0"/>
              </a:spcBef>
              <a:spcAft>
                <a:spcPts val="0"/>
              </a:spcAft>
              <a:buClr>
                <a:schemeClr val="dk1"/>
              </a:buClr>
              <a:buSzPts val="2000"/>
              <a:buNone/>
              <a:defRPr sz="2000">
                <a:solidFill>
                  <a:schemeClr val="dk1"/>
                </a:solidFill>
              </a:defRPr>
            </a:lvl6pPr>
            <a:lvl7pPr lvl="6" rtl="0" algn="ctr">
              <a:lnSpc>
                <a:spcPct val="100000"/>
              </a:lnSpc>
              <a:spcBef>
                <a:spcPts val="0"/>
              </a:spcBef>
              <a:spcAft>
                <a:spcPts val="0"/>
              </a:spcAft>
              <a:buClr>
                <a:schemeClr val="dk1"/>
              </a:buClr>
              <a:buSzPts val="2000"/>
              <a:buNone/>
              <a:defRPr sz="2000">
                <a:solidFill>
                  <a:schemeClr val="dk1"/>
                </a:solidFill>
              </a:defRPr>
            </a:lvl7pPr>
            <a:lvl8pPr lvl="7" rtl="0" algn="ctr">
              <a:lnSpc>
                <a:spcPct val="100000"/>
              </a:lnSpc>
              <a:spcBef>
                <a:spcPts val="0"/>
              </a:spcBef>
              <a:spcAft>
                <a:spcPts val="0"/>
              </a:spcAft>
              <a:buClr>
                <a:schemeClr val="dk1"/>
              </a:buClr>
              <a:buSzPts val="2000"/>
              <a:buNone/>
              <a:defRPr sz="2000">
                <a:solidFill>
                  <a:schemeClr val="dk1"/>
                </a:solidFill>
              </a:defRPr>
            </a:lvl8pPr>
            <a:lvl9pPr lvl="8" rtl="0" algn="ctr">
              <a:lnSpc>
                <a:spcPct val="100000"/>
              </a:lnSpc>
              <a:spcBef>
                <a:spcPts val="0"/>
              </a:spcBef>
              <a:spcAft>
                <a:spcPts val="0"/>
              </a:spcAft>
              <a:buClr>
                <a:schemeClr val="dk1"/>
              </a:buClr>
              <a:buSzPts val="2000"/>
              <a:buNone/>
              <a:defRPr sz="2000">
                <a:solidFill>
                  <a:schemeClr val="dk1"/>
                </a:solidFill>
              </a:defRPr>
            </a:lvl9pPr>
          </a:lstStyle>
          <a:p/>
        </p:txBody>
      </p:sp>
      <p:pic>
        <p:nvPicPr>
          <p:cNvPr id="112" name="Google Shape;112;p16"/>
          <p:cNvPicPr preferRelativeResize="0"/>
          <p:nvPr/>
        </p:nvPicPr>
        <p:blipFill rotWithShape="1">
          <a:blip r:embed="rId3">
            <a:alphaModFix amt="70000"/>
          </a:blip>
          <a:srcRect b="0" l="73362" r="0" t="59298"/>
          <a:stretch/>
        </p:blipFill>
        <p:spPr>
          <a:xfrm flipH="1" rot="5400000">
            <a:off x="5402150" y="1436125"/>
            <a:ext cx="2961874" cy="4525776"/>
          </a:xfrm>
          <a:prstGeom prst="rect">
            <a:avLst/>
          </a:prstGeom>
          <a:noFill/>
          <a:ln>
            <a:noFill/>
          </a:ln>
        </p:spPr>
      </p:pic>
      <p:pic>
        <p:nvPicPr>
          <p:cNvPr id="113" name="Google Shape;113;p16"/>
          <p:cNvPicPr preferRelativeResize="0"/>
          <p:nvPr/>
        </p:nvPicPr>
        <p:blipFill rotWithShape="1">
          <a:blip r:embed="rId4">
            <a:alphaModFix amt="70000"/>
          </a:blip>
          <a:srcRect b="18824" l="72833" r="0" t="0"/>
          <a:stretch/>
        </p:blipFill>
        <p:spPr>
          <a:xfrm flipH="1" rot="-5400000">
            <a:off x="4604897" y="-2322999"/>
            <a:ext cx="2277374" cy="6804773"/>
          </a:xfrm>
          <a:prstGeom prst="rect">
            <a:avLst/>
          </a:prstGeom>
          <a:noFill/>
          <a:ln>
            <a:noFill/>
          </a:ln>
        </p:spPr>
      </p:pic>
      <p:sp>
        <p:nvSpPr>
          <p:cNvPr id="114" name="Google Shape;114;p16"/>
          <p:cNvSpPr/>
          <p:nvPr/>
        </p:nvSpPr>
        <p:spPr>
          <a:xfrm flipH="1" rot="10800000">
            <a:off x="422710" y="463600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6"/>
          <p:cNvSpPr/>
          <p:nvPr/>
        </p:nvSpPr>
        <p:spPr>
          <a:xfrm flipH="1" rot="10800000">
            <a:off x="994160" y="482247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6"/>
          <p:cNvSpPr/>
          <p:nvPr/>
        </p:nvSpPr>
        <p:spPr>
          <a:xfrm flipH="1" rot="10800000">
            <a:off x="8552210" y="416315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6"/>
          <p:cNvSpPr/>
          <p:nvPr/>
        </p:nvSpPr>
        <p:spPr>
          <a:xfrm flipH="1" rot="10800000">
            <a:off x="8483210" y="474627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6"/>
          <p:cNvSpPr/>
          <p:nvPr/>
        </p:nvSpPr>
        <p:spPr>
          <a:xfrm flipH="1" rot="10800000">
            <a:off x="356310" y="40972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6"/>
          <p:cNvSpPr/>
          <p:nvPr/>
        </p:nvSpPr>
        <p:spPr>
          <a:xfrm flipH="1" rot="10800000">
            <a:off x="8126572" y="8770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6"/>
          <p:cNvSpPr/>
          <p:nvPr/>
        </p:nvSpPr>
        <p:spPr>
          <a:xfrm flipH="1" rot="10800000">
            <a:off x="8621497" y="8917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6"/>
          <p:cNvSpPr/>
          <p:nvPr/>
        </p:nvSpPr>
        <p:spPr>
          <a:xfrm flipH="1" rot="10800000">
            <a:off x="7593747" y="36399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6"/>
          <p:cNvSpPr/>
          <p:nvPr/>
        </p:nvSpPr>
        <p:spPr>
          <a:xfrm flipH="1" rot="10800000">
            <a:off x="7988285" y="49185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TITLE_1_1_1_1">
    <p:spTree>
      <p:nvGrpSpPr>
        <p:cNvPr id="123" name="Shape 123"/>
        <p:cNvGrpSpPr/>
        <p:nvPr/>
      </p:nvGrpSpPr>
      <p:grpSpPr>
        <a:xfrm>
          <a:off x="0" y="0"/>
          <a:ext cx="0" cy="0"/>
          <a:chOff x="0" y="0"/>
          <a:chExt cx="0" cy="0"/>
        </a:xfrm>
      </p:grpSpPr>
      <p:pic>
        <p:nvPicPr>
          <p:cNvPr id="124" name="Google Shape;124;p17"/>
          <p:cNvPicPr preferRelativeResize="0"/>
          <p:nvPr/>
        </p:nvPicPr>
        <p:blipFill rotWithShape="1">
          <a:blip r:embed="rId2">
            <a:alphaModFix amt="70000"/>
          </a:blip>
          <a:srcRect b="18354" l="71898" r="0" t="0"/>
          <a:stretch/>
        </p:blipFill>
        <p:spPr>
          <a:xfrm rot="-5400000">
            <a:off x="4585486" y="591788"/>
            <a:ext cx="2355749" cy="6844325"/>
          </a:xfrm>
          <a:prstGeom prst="rect">
            <a:avLst/>
          </a:prstGeom>
          <a:noFill/>
          <a:ln>
            <a:noFill/>
          </a:ln>
        </p:spPr>
      </p:pic>
      <p:pic>
        <p:nvPicPr>
          <p:cNvPr id="125" name="Google Shape;125;p17"/>
          <p:cNvPicPr preferRelativeResize="0"/>
          <p:nvPr/>
        </p:nvPicPr>
        <p:blipFill rotWithShape="1">
          <a:blip r:embed="rId3">
            <a:alphaModFix amt="70000"/>
          </a:blip>
          <a:srcRect b="0" l="68574" r="0" t="68024"/>
          <a:stretch/>
        </p:blipFill>
        <p:spPr>
          <a:xfrm flipH="1" rot="-5400000">
            <a:off x="22626" y="-30526"/>
            <a:ext cx="3494275" cy="3555326"/>
          </a:xfrm>
          <a:prstGeom prst="rect">
            <a:avLst/>
          </a:prstGeom>
          <a:noFill/>
          <a:ln>
            <a:noFill/>
          </a:ln>
        </p:spPr>
      </p:pic>
      <p:pic>
        <p:nvPicPr>
          <p:cNvPr id="126" name="Google Shape;126;p17"/>
          <p:cNvPicPr preferRelativeResize="0"/>
          <p:nvPr/>
        </p:nvPicPr>
        <p:blipFill rotWithShape="1">
          <a:blip r:embed="rId4">
            <a:alphaModFix amt="70000"/>
          </a:blip>
          <a:srcRect b="13618" l="64209" r="0" t="40121"/>
          <a:stretch/>
        </p:blipFill>
        <p:spPr>
          <a:xfrm flipH="1">
            <a:off x="5164425" y="0"/>
            <a:ext cx="3979574" cy="5143498"/>
          </a:xfrm>
          <a:prstGeom prst="rect">
            <a:avLst/>
          </a:prstGeom>
          <a:noFill/>
          <a:ln>
            <a:noFill/>
          </a:ln>
        </p:spPr>
      </p:pic>
      <p:pic>
        <p:nvPicPr>
          <p:cNvPr id="127" name="Google Shape;127;p17"/>
          <p:cNvPicPr preferRelativeResize="0"/>
          <p:nvPr/>
        </p:nvPicPr>
        <p:blipFill rotWithShape="1">
          <a:blip r:embed="rId3">
            <a:alphaModFix amt="70000"/>
          </a:blip>
          <a:srcRect b="0" l="74315" r="0" t="59298"/>
          <a:stretch/>
        </p:blipFill>
        <p:spPr>
          <a:xfrm rot="5400000">
            <a:off x="5455161" y="-854738"/>
            <a:ext cx="2855851" cy="4525776"/>
          </a:xfrm>
          <a:prstGeom prst="rect">
            <a:avLst/>
          </a:prstGeom>
          <a:noFill/>
          <a:ln>
            <a:noFill/>
          </a:ln>
        </p:spPr>
      </p:pic>
      <p:pic>
        <p:nvPicPr>
          <p:cNvPr id="128" name="Google Shape;128;p17"/>
          <p:cNvPicPr preferRelativeResize="0"/>
          <p:nvPr/>
        </p:nvPicPr>
        <p:blipFill rotWithShape="1">
          <a:blip r:embed="rId4">
            <a:alphaModFix amt="70000"/>
          </a:blip>
          <a:srcRect b="7701" l="72990" r="0" t="46042"/>
          <a:stretch/>
        </p:blipFill>
        <p:spPr>
          <a:xfrm>
            <a:off x="0" y="0"/>
            <a:ext cx="3003226" cy="5143498"/>
          </a:xfrm>
          <a:prstGeom prst="rect">
            <a:avLst/>
          </a:prstGeom>
          <a:noFill/>
          <a:ln>
            <a:noFill/>
          </a:ln>
        </p:spPr>
      </p:pic>
      <p:sp>
        <p:nvSpPr>
          <p:cNvPr id="129" name="Google Shape;129;p17"/>
          <p:cNvSpPr/>
          <p:nvPr/>
        </p:nvSpPr>
        <p:spPr>
          <a:xfrm>
            <a:off x="422710" y="2322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7"/>
          <p:cNvSpPr/>
          <p:nvPr/>
        </p:nvSpPr>
        <p:spPr>
          <a:xfrm>
            <a:off x="994160" y="18375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7"/>
          <p:cNvSpPr/>
          <p:nvPr/>
        </p:nvSpPr>
        <p:spPr>
          <a:xfrm>
            <a:off x="8476010" y="99547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7"/>
          <p:cNvSpPr/>
          <p:nvPr/>
        </p:nvSpPr>
        <p:spPr>
          <a:xfrm>
            <a:off x="8407010" y="27435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7"/>
          <p:cNvSpPr/>
          <p:nvPr/>
        </p:nvSpPr>
        <p:spPr>
          <a:xfrm>
            <a:off x="356310" y="9090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7"/>
          <p:cNvSpPr/>
          <p:nvPr/>
        </p:nvSpPr>
        <p:spPr>
          <a:xfrm>
            <a:off x="8202772" y="47043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7"/>
          <p:cNvSpPr/>
          <p:nvPr/>
        </p:nvSpPr>
        <p:spPr>
          <a:xfrm>
            <a:off x="8545297" y="41145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7"/>
          <p:cNvSpPr/>
          <p:nvPr/>
        </p:nvSpPr>
        <p:spPr>
          <a:xfrm>
            <a:off x="7593747" y="464224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7"/>
          <p:cNvSpPr/>
          <p:nvPr/>
        </p:nvSpPr>
        <p:spPr>
          <a:xfrm>
            <a:off x="7912085" y="2401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7"/>
          <p:cNvSpPr txBox="1"/>
          <p:nvPr>
            <p:ph type="ctrTitle"/>
          </p:nvPr>
        </p:nvSpPr>
        <p:spPr>
          <a:xfrm>
            <a:off x="1001401" y="3073825"/>
            <a:ext cx="4152900" cy="662400"/>
          </a:xfrm>
          <a:prstGeom prst="rect">
            <a:avLst/>
          </a:prstGeom>
        </p:spPr>
        <p:txBody>
          <a:bodyPr anchorCtr="0" anchor="ctr" bIns="91425" lIns="91425" spcFirstLastPara="1" rIns="91425" wrap="square" tIns="91425">
            <a:normAutofit/>
          </a:bodyPr>
          <a:lstStyle>
            <a:lvl1pPr lvl="0" rtl="0" algn="r">
              <a:spcBef>
                <a:spcPts val="0"/>
              </a:spcBef>
              <a:spcAft>
                <a:spcPts val="0"/>
              </a:spcAft>
              <a:buSzPts val="1800"/>
              <a:buNone/>
              <a:defRPr b="1" sz="1800">
                <a:latin typeface="Titillium Web"/>
                <a:ea typeface="Titillium Web"/>
                <a:cs typeface="Titillium Web"/>
                <a:sym typeface="Titillium Web"/>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39" name="Google Shape;139;p17"/>
          <p:cNvSpPr txBox="1"/>
          <p:nvPr>
            <p:ph idx="1" type="subTitle"/>
          </p:nvPr>
        </p:nvSpPr>
        <p:spPr>
          <a:xfrm>
            <a:off x="1001400" y="1524700"/>
            <a:ext cx="4152900" cy="1549200"/>
          </a:xfrm>
          <a:prstGeom prst="rect">
            <a:avLst/>
          </a:prstGeom>
        </p:spPr>
        <p:txBody>
          <a:bodyPr anchorCtr="0" anchor="ctr" bIns="91425" lIns="91425" spcFirstLastPara="1" rIns="91425" wrap="square" tIns="91425">
            <a:normAutofit/>
          </a:bodyPr>
          <a:lstStyle>
            <a:lvl1pPr lvl="0" rtl="0">
              <a:lnSpc>
                <a:spcPct val="100000"/>
              </a:lnSpc>
              <a:spcBef>
                <a:spcPts val="0"/>
              </a:spcBef>
              <a:spcAft>
                <a:spcPts val="0"/>
              </a:spcAft>
              <a:buSzPts val="2400"/>
              <a:buNone/>
              <a:defRPr sz="2400"/>
            </a:lvl1pPr>
            <a:lvl2pPr lvl="1" rtl="0" algn="ctr">
              <a:lnSpc>
                <a:spcPct val="100000"/>
              </a:lnSpc>
              <a:spcBef>
                <a:spcPts val="0"/>
              </a:spcBef>
              <a:spcAft>
                <a:spcPts val="0"/>
              </a:spcAft>
              <a:buSzPts val="2400"/>
              <a:buNone/>
              <a:defRPr sz="2400"/>
            </a:lvl2pPr>
            <a:lvl3pPr lvl="2" rtl="0" algn="ctr">
              <a:lnSpc>
                <a:spcPct val="100000"/>
              </a:lnSpc>
              <a:spcBef>
                <a:spcPts val="0"/>
              </a:spcBef>
              <a:spcAft>
                <a:spcPts val="0"/>
              </a:spcAft>
              <a:buSzPts val="2400"/>
              <a:buNone/>
              <a:defRPr sz="2400"/>
            </a:lvl3pPr>
            <a:lvl4pPr lvl="3" rtl="0" algn="ctr">
              <a:lnSpc>
                <a:spcPct val="100000"/>
              </a:lnSpc>
              <a:spcBef>
                <a:spcPts val="0"/>
              </a:spcBef>
              <a:spcAft>
                <a:spcPts val="0"/>
              </a:spcAft>
              <a:buSzPts val="2400"/>
              <a:buNone/>
              <a:defRPr sz="2400"/>
            </a:lvl4pPr>
            <a:lvl5pPr lvl="4" rtl="0" algn="ctr">
              <a:lnSpc>
                <a:spcPct val="100000"/>
              </a:lnSpc>
              <a:spcBef>
                <a:spcPts val="0"/>
              </a:spcBef>
              <a:spcAft>
                <a:spcPts val="0"/>
              </a:spcAft>
              <a:buSzPts val="2400"/>
              <a:buNone/>
              <a:defRPr sz="2400"/>
            </a:lvl5pPr>
            <a:lvl6pPr lvl="5" rtl="0" algn="ctr">
              <a:lnSpc>
                <a:spcPct val="100000"/>
              </a:lnSpc>
              <a:spcBef>
                <a:spcPts val="0"/>
              </a:spcBef>
              <a:spcAft>
                <a:spcPts val="0"/>
              </a:spcAft>
              <a:buSzPts val="2400"/>
              <a:buNone/>
              <a:defRPr sz="2400"/>
            </a:lvl6pPr>
            <a:lvl7pPr lvl="6" rtl="0" algn="ctr">
              <a:lnSpc>
                <a:spcPct val="100000"/>
              </a:lnSpc>
              <a:spcBef>
                <a:spcPts val="0"/>
              </a:spcBef>
              <a:spcAft>
                <a:spcPts val="0"/>
              </a:spcAft>
              <a:buSzPts val="2400"/>
              <a:buNone/>
              <a:defRPr sz="2400"/>
            </a:lvl7pPr>
            <a:lvl8pPr lvl="7" rtl="0" algn="ctr">
              <a:lnSpc>
                <a:spcPct val="100000"/>
              </a:lnSpc>
              <a:spcBef>
                <a:spcPts val="0"/>
              </a:spcBef>
              <a:spcAft>
                <a:spcPts val="0"/>
              </a:spcAft>
              <a:buSzPts val="2400"/>
              <a:buNone/>
              <a:defRPr sz="2400"/>
            </a:lvl8pPr>
            <a:lvl9pPr lvl="8" rtl="0" algn="ctr">
              <a:lnSpc>
                <a:spcPct val="100000"/>
              </a:lnSpc>
              <a:spcBef>
                <a:spcPts val="0"/>
              </a:spcBef>
              <a:spcAft>
                <a:spcPts val="0"/>
              </a:spcAft>
              <a:buSzPts val="2400"/>
              <a:buNone/>
              <a:defRPr sz="24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17.jpg"/><Relationship Id="rId4" Type="http://schemas.openxmlformats.org/officeDocument/2006/relationships/hyperlink" Target="mailto:agregory@ucar.edu"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doi.org/10.1177/0018726716661040" TargetMode="External"/><Relationship Id="rId4" Type="http://schemas.openxmlformats.org/officeDocument/2006/relationships/hyperlink" Target="https://www.communityofpractice.ca/background/why-communities-of-practice-are-importan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4.jpg"/><Relationship Id="rId4" Type="http://schemas.openxmlformats.org/officeDocument/2006/relationships/image" Target="../media/image13.jpg"/><Relationship Id="rId5" Type="http://schemas.openxmlformats.org/officeDocument/2006/relationships/hyperlink" Target="mailto:agregory@ucar.edu" TargetMode="External"/><Relationship Id="rId6" Type="http://schemas.openxmlformats.org/officeDocument/2006/relationships/image" Target="../media/image5.jpg"/><Relationship Id="rId7"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hyperlink" Target="https://training.weather.gov/nwstc/socialscience/presentation_html5.html" TargetMode="External"/><Relationship Id="rId4" Type="http://schemas.openxmlformats.org/officeDocument/2006/relationships/image" Target="../media/image7.png"/><Relationship Id="rId5" Type="http://schemas.openxmlformats.org/officeDocument/2006/relationships/hyperlink" Target="https://community.thriveglobal.com/why-a-sense-of-community-is-more-important-than-ever/"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8"/>
          <p:cNvSpPr txBox="1"/>
          <p:nvPr>
            <p:ph type="ctrTitle"/>
          </p:nvPr>
        </p:nvSpPr>
        <p:spPr>
          <a:xfrm>
            <a:off x="1937800" y="1301050"/>
            <a:ext cx="5716200" cy="177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3000">
                <a:latin typeface="Titillium Web"/>
                <a:ea typeface="Titillium Web"/>
                <a:cs typeface="Titillium Web"/>
                <a:sym typeface="Titillium Web"/>
              </a:rPr>
              <a:t>A Social Science Approach to Unified Community Modeling</a:t>
            </a:r>
            <a:endParaRPr sz="3000">
              <a:latin typeface="Titillium Web"/>
              <a:ea typeface="Titillium Web"/>
              <a:cs typeface="Titillium Web"/>
              <a:sym typeface="Titillium Web"/>
            </a:endParaRPr>
          </a:p>
        </p:txBody>
      </p:sp>
      <p:sp>
        <p:nvSpPr>
          <p:cNvPr id="145" name="Google Shape;145;p18"/>
          <p:cNvSpPr/>
          <p:nvPr/>
        </p:nvSpPr>
        <p:spPr>
          <a:xfrm>
            <a:off x="6315956" y="891621"/>
            <a:ext cx="624000" cy="6240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8"/>
          <p:cNvSpPr/>
          <p:nvPr/>
        </p:nvSpPr>
        <p:spPr>
          <a:xfrm>
            <a:off x="6315958" y="3871601"/>
            <a:ext cx="312600" cy="3126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8"/>
          <p:cNvSpPr/>
          <p:nvPr/>
        </p:nvSpPr>
        <p:spPr>
          <a:xfrm>
            <a:off x="1625204" y="2030638"/>
            <a:ext cx="312600" cy="3126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8"/>
          <p:cNvSpPr/>
          <p:nvPr/>
        </p:nvSpPr>
        <p:spPr>
          <a:xfrm>
            <a:off x="1937806" y="799696"/>
            <a:ext cx="624000" cy="6240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8"/>
          <p:cNvSpPr/>
          <p:nvPr/>
        </p:nvSpPr>
        <p:spPr>
          <a:xfrm>
            <a:off x="6861454" y="3432463"/>
            <a:ext cx="312600" cy="3126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8"/>
          <p:cNvSpPr/>
          <p:nvPr/>
        </p:nvSpPr>
        <p:spPr>
          <a:xfrm>
            <a:off x="2561808" y="3826501"/>
            <a:ext cx="312600" cy="3126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8"/>
          <p:cNvSpPr txBox="1"/>
          <p:nvPr/>
        </p:nvSpPr>
        <p:spPr>
          <a:xfrm>
            <a:off x="4155825" y="2837150"/>
            <a:ext cx="3441600" cy="997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600">
                <a:solidFill>
                  <a:schemeClr val="lt2"/>
                </a:solidFill>
                <a:latin typeface="Titillium Web"/>
                <a:ea typeface="Titillium Web"/>
                <a:cs typeface="Titillium Web"/>
                <a:sym typeface="Titillium Web"/>
              </a:rPr>
              <a:t>Alison Gregory, </a:t>
            </a:r>
            <a:endParaRPr sz="1600">
              <a:solidFill>
                <a:schemeClr val="lt2"/>
              </a:solidFill>
              <a:latin typeface="Titillium Web"/>
              <a:ea typeface="Titillium Web"/>
              <a:cs typeface="Titillium Web"/>
              <a:sym typeface="Titillium Web"/>
            </a:endParaRPr>
          </a:p>
          <a:p>
            <a:pPr indent="0" lvl="0" marL="0" rtl="0" algn="ctr">
              <a:lnSpc>
                <a:spcPct val="115000"/>
              </a:lnSpc>
              <a:spcBef>
                <a:spcPts val="0"/>
              </a:spcBef>
              <a:spcAft>
                <a:spcPts val="0"/>
              </a:spcAft>
              <a:buNone/>
            </a:pPr>
            <a:r>
              <a:rPr lang="en" sz="1600">
                <a:solidFill>
                  <a:schemeClr val="lt2"/>
                </a:solidFill>
                <a:latin typeface="Titillium Web"/>
                <a:ea typeface="Titillium Web"/>
                <a:cs typeface="Titillium Web"/>
                <a:sym typeface="Titillium Web"/>
              </a:rPr>
              <a:t>Community Engagement Specialist </a:t>
            </a:r>
            <a:endParaRPr sz="1600">
              <a:solidFill>
                <a:schemeClr val="lt2"/>
              </a:solidFill>
              <a:latin typeface="Titillium Web"/>
              <a:ea typeface="Titillium Web"/>
              <a:cs typeface="Titillium Web"/>
              <a:sym typeface="Titillium Web"/>
            </a:endParaRPr>
          </a:p>
          <a:p>
            <a:pPr indent="0" lvl="0" marL="0" marR="0" rtl="0" algn="ctr">
              <a:lnSpc>
                <a:spcPct val="115000"/>
              </a:lnSpc>
              <a:spcBef>
                <a:spcPts val="0"/>
              </a:spcBef>
              <a:spcAft>
                <a:spcPts val="0"/>
              </a:spcAft>
              <a:buNone/>
            </a:pPr>
            <a:r>
              <a:rPr lang="en" sz="1600">
                <a:solidFill>
                  <a:schemeClr val="lt2"/>
                </a:solidFill>
                <a:latin typeface="Titillium Web"/>
                <a:ea typeface="Titillium Web"/>
                <a:cs typeface="Titillium Web"/>
                <a:sym typeface="Titillium Web"/>
              </a:rPr>
              <a:t>for </a:t>
            </a:r>
            <a:r>
              <a:rPr lang="en" sz="1600">
                <a:solidFill>
                  <a:schemeClr val="lt2"/>
                </a:solidFill>
                <a:latin typeface="Titillium Web"/>
                <a:ea typeface="Titillium Web"/>
                <a:cs typeface="Titillium Web"/>
                <a:sym typeface="Titillium Web"/>
              </a:rPr>
              <a:t>the</a:t>
            </a:r>
            <a:r>
              <a:rPr lang="en" sz="1600">
                <a:solidFill>
                  <a:schemeClr val="lt2"/>
                </a:solidFill>
                <a:latin typeface="Titillium Web"/>
                <a:ea typeface="Titillium Web"/>
                <a:cs typeface="Titillium Web"/>
                <a:sym typeface="Titillium Web"/>
              </a:rPr>
              <a:t> UFS, UCP UCAR </a:t>
            </a:r>
            <a:endParaRPr sz="1600"/>
          </a:p>
        </p:txBody>
      </p:sp>
      <p:sp>
        <p:nvSpPr>
          <p:cNvPr id="152" name="Google Shape;152;p18"/>
          <p:cNvSpPr txBox="1"/>
          <p:nvPr/>
        </p:nvSpPr>
        <p:spPr>
          <a:xfrm>
            <a:off x="1780250" y="2837150"/>
            <a:ext cx="2527500" cy="9975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None/>
            </a:pPr>
            <a:r>
              <a:rPr lang="en" sz="1600">
                <a:solidFill>
                  <a:schemeClr val="lt2"/>
                </a:solidFill>
                <a:latin typeface="Titillium Web"/>
                <a:ea typeface="Titillium Web"/>
                <a:cs typeface="Titillium Web"/>
                <a:sym typeface="Titillium Web"/>
              </a:rPr>
              <a:t>Dr. Kim Klockow McClain, </a:t>
            </a:r>
            <a:endParaRPr sz="1600">
              <a:solidFill>
                <a:schemeClr val="lt2"/>
              </a:solidFill>
              <a:latin typeface="Titillium Web"/>
              <a:ea typeface="Titillium Web"/>
              <a:cs typeface="Titillium Web"/>
              <a:sym typeface="Titillium Web"/>
            </a:endParaRPr>
          </a:p>
          <a:p>
            <a:pPr indent="0" lvl="0" marL="0" marR="0" rtl="0" algn="ctr">
              <a:lnSpc>
                <a:spcPct val="115000"/>
              </a:lnSpc>
              <a:spcBef>
                <a:spcPts val="0"/>
              </a:spcBef>
              <a:spcAft>
                <a:spcPts val="0"/>
              </a:spcAft>
              <a:buNone/>
            </a:pPr>
            <a:r>
              <a:rPr lang="en" sz="1600">
                <a:solidFill>
                  <a:schemeClr val="lt2"/>
                </a:solidFill>
                <a:latin typeface="Titillium Web"/>
                <a:ea typeface="Titillium Web"/>
                <a:cs typeface="Titillium Web"/>
                <a:sym typeface="Titillium Web"/>
              </a:rPr>
              <a:t>UCAR Senior Social Scientist, NWS/NCEP</a:t>
            </a:r>
            <a:r>
              <a:rPr lang="en" sz="1600">
                <a:solidFill>
                  <a:schemeClr val="lt2"/>
                </a:solidFill>
                <a:latin typeface="Titillium Web"/>
                <a:ea typeface="Titillium Web"/>
                <a:cs typeface="Titillium Web"/>
                <a:sym typeface="Titillium Web"/>
              </a:rPr>
              <a:t> </a:t>
            </a:r>
            <a:endParaRPr sz="1600"/>
          </a:p>
        </p:txBody>
      </p:sp>
      <p:cxnSp>
        <p:nvCxnSpPr>
          <p:cNvPr id="153" name="Google Shape;153;p18"/>
          <p:cNvCxnSpPr/>
          <p:nvPr/>
        </p:nvCxnSpPr>
        <p:spPr>
          <a:xfrm>
            <a:off x="4262175" y="2837150"/>
            <a:ext cx="0" cy="928500"/>
          </a:xfrm>
          <a:prstGeom prst="straightConnector1">
            <a:avLst/>
          </a:prstGeom>
          <a:noFill/>
          <a:ln cap="flat" cmpd="sng" w="19050">
            <a:solidFill>
              <a:srgbClr val="A45ED9"/>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148"/>
                                        </p:tgtEl>
                                        <p:attrNameLst>
                                          <p:attrName>style.visibility</p:attrName>
                                        </p:attrNameLst>
                                      </p:cBhvr>
                                      <p:to>
                                        <p:strVal val="visible"/>
                                      </p:to>
                                    </p:set>
                                  </p:childTnLst>
                                </p:cTn>
                              </p:par>
                            </p:childTnLst>
                          </p:cTn>
                        </p:par>
                        <p:par>
                          <p:cTn fill="hold">
                            <p:stCondLst>
                              <p:cond delay="1000"/>
                            </p:stCondLst>
                            <p:childTnLst>
                              <p:par>
                                <p:cTn fill="hold" nodeType="after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childTnLst>
                          </p:cTn>
                        </p:par>
                        <p:par>
                          <p:cTn fill="hold">
                            <p:stCondLst>
                              <p:cond delay="2000"/>
                            </p:stCondLst>
                            <p:childTnLst>
                              <p:par>
                                <p:cTn fill="hold" nodeType="afterEffect" presetClass="entr" presetID="1" presetSubtype="0">
                                  <p:stCondLst>
                                    <p:cond delay="0"/>
                                  </p:stCondLst>
                                  <p:childTnLst>
                                    <p:set>
                                      <p:cBhvr>
                                        <p:cTn dur="1" fill="hold">
                                          <p:stCondLst>
                                            <p:cond delay="0"/>
                                          </p:stCondLst>
                                        </p:cTn>
                                        <p:tgtEl>
                                          <p:spTgt spid="145"/>
                                        </p:tgtEl>
                                        <p:attrNameLst>
                                          <p:attrName>style.visibility</p:attrName>
                                        </p:attrNameLst>
                                      </p:cBhvr>
                                      <p:to>
                                        <p:strVal val="visible"/>
                                      </p:to>
                                    </p:set>
                                  </p:childTnLst>
                                </p:cTn>
                              </p:par>
                            </p:childTnLst>
                          </p:cTn>
                        </p:par>
                        <p:par>
                          <p:cTn fill="hold">
                            <p:stCondLst>
                              <p:cond delay="3000"/>
                            </p:stCondLst>
                            <p:childTnLst>
                              <p:par>
                                <p:cTn fill="hold" nodeType="afterEffect" presetClass="entr" presetID="1" presetSubtype="0">
                                  <p:stCondLst>
                                    <p:cond delay="0"/>
                                  </p:stCondLst>
                                  <p:childTnLst>
                                    <p:set>
                                      <p:cBhvr>
                                        <p:cTn dur="1" fill="hold">
                                          <p:stCondLst>
                                            <p:cond delay="0"/>
                                          </p:stCondLst>
                                        </p:cTn>
                                        <p:tgtEl>
                                          <p:spTgt spid="146"/>
                                        </p:tgtEl>
                                        <p:attrNameLst>
                                          <p:attrName>style.visibility</p:attrName>
                                        </p:attrNameLst>
                                      </p:cBhvr>
                                      <p:to>
                                        <p:strVal val="visible"/>
                                      </p:to>
                                    </p:set>
                                  </p:childTnLst>
                                </p:cTn>
                              </p:par>
                            </p:childTnLst>
                          </p:cTn>
                        </p:par>
                        <p:par>
                          <p:cTn fill="hold">
                            <p:stCondLst>
                              <p:cond delay="4000"/>
                            </p:stCondLst>
                            <p:childTnLst>
                              <p:par>
                                <p:cTn fill="hold" nodeType="afterEffect" presetClass="entr" presetID="1" presetSubtype="0">
                                  <p:stCondLst>
                                    <p:cond delay="0"/>
                                  </p:stCondLst>
                                  <p:childTnLst>
                                    <p:set>
                                      <p:cBhvr>
                                        <p:cTn dur="1" fill="hold">
                                          <p:stCondLst>
                                            <p:cond delay="0"/>
                                          </p:stCondLst>
                                        </p:cTn>
                                        <p:tgtEl>
                                          <p:spTgt spid="1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6" name="Shape 986"/>
        <p:cNvGrpSpPr/>
        <p:nvPr/>
      </p:nvGrpSpPr>
      <p:grpSpPr>
        <a:xfrm>
          <a:off x="0" y="0"/>
          <a:ext cx="0" cy="0"/>
          <a:chOff x="0" y="0"/>
          <a:chExt cx="0" cy="0"/>
        </a:xfrm>
      </p:grpSpPr>
      <p:sp>
        <p:nvSpPr>
          <p:cNvPr id="987" name="Google Shape;987;p27"/>
          <p:cNvSpPr txBox="1"/>
          <p:nvPr>
            <p:ph idx="5" type="body"/>
          </p:nvPr>
        </p:nvSpPr>
        <p:spPr>
          <a:xfrm>
            <a:off x="5596425" y="2738475"/>
            <a:ext cx="3858900" cy="6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i="1" lang="en"/>
              <a:t>Communicate better together</a:t>
            </a:r>
            <a:endParaRPr i="1"/>
          </a:p>
        </p:txBody>
      </p:sp>
      <p:sp>
        <p:nvSpPr>
          <p:cNvPr id="988" name="Google Shape;988;p27"/>
          <p:cNvSpPr txBox="1"/>
          <p:nvPr>
            <p:ph idx="6" type="subTitle"/>
          </p:nvPr>
        </p:nvSpPr>
        <p:spPr>
          <a:xfrm>
            <a:off x="5596425" y="2315124"/>
            <a:ext cx="3858900" cy="5472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Improve performance</a:t>
            </a:r>
            <a:endParaRPr/>
          </a:p>
        </p:txBody>
      </p:sp>
      <p:sp>
        <p:nvSpPr>
          <p:cNvPr id="989" name="Google Shape;989;p27"/>
          <p:cNvSpPr txBox="1"/>
          <p:nvPr>
            <p:ph idx="4" type="body"/>
          </p:nvPr>
        </p:nvSpPr>
        <p:spPr>
          <a:xfrm>
            <a:off x="5596425" y="3799025"/>
            <a:ext cx="3858900" cy="6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i="1" lang="en"/>
              <a:t>Translate vision into action</a:t>
            </a:r>
            <a:endParaRPr i="1"/>
          </a:p>
        </p:txBody>
      </p:sp>
      <p:sp>
        <p:nvSpPr>
          <p:cNvPr id="990" name="Google Shape;990;p27"/>
          <p:cNvSpPr txBox="1"/>
          <p:nvPr>
            <p:ph idx="1" type="subTitle"/>
          </p:nvPr>
        </p:nvSpPr>
        <p:spPr>
          <a:xfrm>
            <a:off x="5596425" y="3375672"/>
            <a:ext cx="3858900" cy="5472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Organize planning</a:t>
            </a:r>
            <a:endParaRPr/>
          </a:p>
        </p:txBody>
      </p:sp>
      <p:sp>
        <p:nvSpPr>
          <p:cNvPr id="991" name="Google Shape;991;p27"/>
          <p:cNvSpPr txBox="1"/>
          <p:nvPr>
            <p:ph idx="3" type="subTitle"/>
          </p:nvPr>
        </p:nvSpPr>
        <p:spPr>
          <a:xfrm>
            <a:off x="5596425" y="1238400"/>
            <a:ext cx="3858900" cy="5472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Overcome silo mentalities</a:t>
            </a:r>
            <a:endParaRPr/>
          </a:p>
        </p:txBody>
      </p:sp>
      <p:sp>
        <p:nvSpPr>
          <p:cNvPr id="992" name="Google Shape;992;p27"/>
          <p:cNvSpPr txBox="1"/>
          <p:nvPr>
            <p:ph idx="2" type="body"/>
          </p:nvPr>
        </p:nvSpPr>
        <p:spPr>
          <a:xfrm>
            <a:off x="5596425" y="1677926"/>
            <a:ext cx="3858900" cy="698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i="1" lang="en"/>
              <a:t>Align</a:t>
            </a:r>
            <a:r>
              <a:rPr i="1" lang="en"/>
              <a:t> priorities </a:t>
            </a:r>
            <a:endParaRPr i="1"/>
          </a:p>
        </p:txBody>
      </p:sp>
      <p:sp>
        <p:nvSpPr>
          <p:cNvPr id="993" name="Google Shape;993;p27"/>
          <p:cNvSpPr txBox="1"/>
          <p:nvPr>
            <p:ph type="title"/>
          </p:nvPr>
        </p:nvSpPr>
        <p:spPr>
          <a:xfrm>
            <a:off x="713225" y="540000"/>
            <a:ext cx="7717800" cy="698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Why use a CoP framework?</a:t>
            </a:r>
            <a:endParaRPr/>
          </a:p>
        </p:txBody>
      </p:sp>
      <p:pic>
        <p:nvPicPr>
          <p:cNvPr id="994" name="Google Shape;994;p27"/>
          <p:cNvPicPr preferRelativeResize="0"/>
          <p:nvPr/>
        </p:nvPicPr>
        <p:blipFill rotWithShape="1">
          <a:blip r:embed="rId3">
            <a:alphaModFix/>
          </a:blip>
          <a:srcRect b="0" l="0" r="0" t="19730"/>
          <a:stretch/>
        </p:blipFill>
        <p:spPr>
          <a:xfrm>
            <a:off x="245400" y="1238400"/>
            <a:ext cx="4945499" cy="293469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8" name="Shape 998"/>
        <p:cNvGrpSpPr/>
        <p:nvPr/>
      </p:nvGrpSpPr>
      <p:grpSpPr>
        <a:xfrm>
          <a:off x="0" y="0"/>
          <a:ext cx="0" cy="0"/>
          <a:chOff x="0" y="0"/>
          <a:chExt cx="0" cy="0"/>
        </a:xfrm>
      </p:grpSpPr>
      <p:sp>
        <p:nvSpPr>
          <p:cNvPr id="999" name="Google Shape;999;p28"/>
          <p:cNvSpPr txBox="1"/>
          <p:nvPr>
            <p:ph type="title"/>
          </p:nvPr>
        </p:nvSpPr>
        <p:spPr>
          <a:xfrm>
            <a:off x="766250" y="603625"/>
            <a:ext cx="7717800" cy="698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Where do we go from here?</a:t>
            </a:r>
            <a:endParaRPr/>
          </a:p>
        </p:txBody>
      </p:sp>
      <p:sp>
        <p:nvSpPr>
          <p:cNvPr id="1000" name="Google Shape;1000;p28"/>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•Ongoing Support</a:t>
            </a:r>
            <a:endParaRPr/>
          </a:p>
        </p:txBody>
      </p:sp>
      <p:pic>
        <p:nvPicPr>
          <p:cNvPr id="1001" name="Google Shape;1001;p28"/>
          <p:cNvPicPr preferRelativeResize="0"/>
          <p:nvPr/>
        </p:nvPicPr>
        <p:blipFill>
          <a:blip r:embed="rId3">
            <a:alphaModFix/>
          </a:blip>
          <a:stretch>
            <a:fillRect/>
          </a:stretch>
        </p:blipFill>
        <p:spPr>
          <a:xfrm>
            <a:off x="0" y="349975"/>
            <a:ext cx="8547798" cy="3266375"/>
          </a:xfrm>
          <a:prstGeom prst="rect">
            <a:avLst/>
          </a:prstGeom>
          <a:noFill/>
          <a:ln>
            <a:noFill/>
          </a:ln>
        </p:spPr>
      </p:pic>
      <p:sp>
        <p:nvSpPr>
          <p:cNvPr id="1002" name="Google Shape;1002;p28"/>
          <p:cNvSpPr txBox="1"/>
          <p:nvPr/>
        </p:nvSpPr>
        <p:spPr>
          <a:xfrm>
            <a:off x="716875" y="3273075"/>
            <a:ext cx="7258200" cy="714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600">
                <a:solidFill>
                  <a:schemeClr val="dk1"/>
                </a:solidFill>
              </a:rPr>
              <a:t>“the </a:t>
            </a:r>
            <a:r>
              <a:rPr b="1" lang="en" sz="1600">
                <a:solidFill>
                  <a:srgbClr val="407BFF"/>
                </a:solidFill>
              </a:rPr>
              <a:t>organic</a:t>
            </a:r>
            <a:r>
              <a:rPr lang="en" sz="1600">
                <a:solidFill>
                  <a:schemeClr val="dk1"/>
                </a:solidFill>
              </a:rPr>
              <a:t>, </a:t>
            </a:r>
            <a:r>
              <a:rPr b="1" lang="en" sz="1600">
                <a:solidFill>
                  <a:srgbClr val="407BFF"/>
                </a:solidFill>
              </a:rPr>
              <a:t>spontaneous</a:t>
            </a:r>
            <a:r>
              <a:rPr lang="en" sz="1600">
                <a:solidFill>
                  <a:schemeClr val="dk1"/>
                </a:solidFill>
              </a:rPr>
              <a:t>, and </a:t>
            </a:r>
            <a:r>
              <a:rPr b="1" lang="en" sz="1600">
                <a:solidFill>
                  <a:srgbClr val="407BFF"/>
                </a:solidFill>
              </a:rPr>
              <a:t>informal</a:t>
            </a:r>
            <a:r>
              <a:rPr lang="en" sz="1600">
                <a:solidFill>
                  <a:schemeClr val="dk1"/>
                </a:solidFill>
              </a:rPr>
              <a:t> nature of communities of practice </a:t>
            </a:r>
            <a:endParaRPr sz="1600">
              <a:solidFill>
                <a:schemeClr val="dk1"/>
              </a:solidFill>
            </a:endParaRPr>
          </a:p>
          <a:p>
            <a:pPr indent="0" lvl="0" marL="0" rtl="0" algn="ctr">
              <a:lnSpc>
                <a:spcPct val="115000"/>
              </a:lnSpc>
              <a:spcBef>
                <a:spcPts val="0"/>
              </a:spcBef>
              <a:spcAft>
                <a:spcPts val="0"/>
              </a:spcAft>
              <a:buNone/>
            </a:pPr>
            <a:r>
              <a:rPr lang="en" sz="1600">
                <a:solidFill>
                  <a:schemeClr val="dk1"/>
                </a:solidFill>
              </a:rPr>
              <a:t>make them resistant to supervision and interference.”</a:t>
            </a:r>
            <a:endParaRPr sz="16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6" name="Shape 1006"/>
        <p:cNvGrpSpPr/>
        <p:nvPr/>
      </p:nvGrpSpPr>
      <p:grpSpPr>
        <a:xfrm>
          <a:off x="0" y="0"/>
          <a:ext cx="0" cy="0"/>
          <a:chOff x="0" y="0"/>
          <a:chExt cx="0" cy="0"/>
        </a:xfrm>
      </p:grpSpPr>
      <p:sp>
        <p:nvSpPr>
          <p:cNvPr id="1007" name="Google Shape;1007;p29"/>
          <p:cNvSpPr txBox="1"/>
          <p:nvPr>
            <p:ph type="title"/>
          </p:nvPr>
        </p:nvSpPr>
        <p:spPr>
          <a:xfrm>
            <a:off x="713100" y="129725"/>
            <a:ext cx="7717800" cy="698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The Community Strategy</a:t>
            </a:r>
            <a:endParaRPr/>
          </a:p>
        </p:txBody>
      </p:sp>
      <p:grpSp>
        <p:nvGrpSpPr>
          <p:cNvPr id="1008" name="Google Shape;1008;p29"/>
          <p:cNvGrpSpPr/>
          <p:nvPr/>
        </p:nvGrpSpPr>
        <p:grpSpPr>
          <a:xfrm>
            <a:off x="5740200" y="1129775"/>
            <a:ext cx="3403788" cy="3124102"/>
            <a:chOff x="969878" y="238154"/>
            <a:chExt cx="4004927" cy="3679310"/>
          </a:xfrm>
        </p:grpSpPr>
        <p:sp>
          <p:nvSpPr>
            <p:cNvPr id="1009" name="Google Shape;1009;p29"/>
            <p:cNvSpPr/>
            <p:nvPr/>
          </p:nvSpPr>
          <p:spPr>
            <a:xfrm>
              <a:off x="1324471" y="1026623"/>
              <a:ext cx="3330560" cy="2295927"/>
            </a:xfrm>
            <a:custGeom>
              <a:rect b="b" l="l" r="r" t="t"/>
              <a:pathLst>
                <a:path extrusionOk="0" h="129567" w="188247">
                  <a:moveTo>
                    <a:pt x="147805" y="1"/>
                  </a:moveTo>
                  <a:cubicBezTo>
                    <a:pt x="121707" y="1"/>
                    <a:pt x="131611" y="33099"/>
                    <a:pt x="111563" y="42602"/>
                  </a:cubicBezTo>
                  <a:cubicBezTo>
                    <a:pt x="104668" y="45875"/>
                    <a:pt x="96046" y="46874"/>
                    <a:pt x="86674" y="46874"/>
                  </a:cubicBezTo>
                  <a:cubicBezTo>
                    <a:pt x="71969" y="46874"/>
                    <a:pt x="55417" y="44414"/>
                    <a:pt x="40780" y="44414"/>
                  </a:cubicBezTo>
                  <a:cubicBezTo>
                    <a:pt x="18810" y="44414"/>
                    <a:pt x="1156" y="49956"/>
                    <a:pt x="553" y="77675"/>
                  </a:cubicBezTo>
                  <a:cubicBezTo>
                    <a:pt x="1" y="106293"/>
                    <a:pt x="38330" y="129567"/>
                    <a:pt x="70505" y="129567"/>
                  </a:cubicBezTo>
                  <a:cubicBezTo>
                    <a:pt x="84536" y="129567"/>
                    <a:pt x="97396" y="125141"/>
                    <a:pt x="105352" y="114803"/>
                  </a:cubicBezTo>
                  <a:cubicBezTo>
                    <a:pt x="121183" y="94208"/>
                    <a:pt x="117634" y="96589"/>
                    <a:pt x="146823" y="90191"/>
                  </a:cubicBezTo>
                  <a:cubicBezTo>
                    <a:pt x="176385" y="83700"/>
                    <a:pt x="188247" y="78563"/>
                    <a:pt x="185351" y="47459"/>
                  </a:cubicBezTo>
                  <a:cubicBezTo>
                    <a:pt x="183810" y="31347"/>
                    <a:pt x="173816" y="1925"/>
                    <a:pt x="150419" y="104"/>
                  </a:cubicBezTo>
                  <a:cubicBezTo>
                    <a:pt x="149509" y="35"/>
                    <a:pt x="148639" y="1"/>
                    <a:pt x="147805" y="1"/>
                  </a:cubicBezTo>
                  <a:close/>
                </a:path>
              </a:pathLst>
            </a:custGeom>
            <a:solidFill>
              <a:srgbClr val="3C92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29"/>
            <p:cNvSpPr/>
            <p:nvPr/>
          </p:nvSpPr>
          <p:spPr>
            <a:xfrm>
              <a:off x="969878" y="3684074"/>
              <a:ext cx="4004927" cy="233390"/>
            </a:xfrm>
            <a:custGeom>
              <a:rect b="b" l="l" r="r" t="t"/>
              <a:pathLst>
                <a:path extrusionOk="0" h="13171" w="226363">
                  <a:moveTo>
                    <a:pt x="113205" y="0"/>
                  </a:moveTo>
                  <a:cubicBezTo>
                    <a:pt x="50671" y="0"/>
                    <a:pt x="0" y="2943"/>
                    <a:pt x="0" y="6585"/>
                  </a:cubicBezTo>
                  <a:cubicBezTo>
                    <a:pt x="0" y="10228"/>
                    <a:pt x="50671" y="13170"/>
                    <a:pt x="113205" y="13170"/>
                  </a:cubicBezTo>
                  <a:cubicBezTo>
                    <a:pt x="175691" y="13170"/>
                    <a:pt x="226362" y="10228"/>
                    <a:pt x="226362" y="6585"/>
                  </a:cubicBezTo>
                  <a:cubicBezTo>
                    <a:pt x="226362" y="2943"/>
                    <a:pt x="175691" y="0"/>
                    <a:pt x="11320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11" name="Google Shape;1011;p29"/>
            <p:cNvGrpSpPr/>
            <p:nvPr/>
          </p:nvGrpSpPr>
          <p:grpSpPr>
            <a:xfrm>
              <a:off x="3444546" y="238154"/>
              <a:ext cx="679197" cy="2855879"/>
              <a:chOff x="3444546" y="238154"/>
              <a:chExt cx="679197" cy="2855879"/>
            </a:xfrm>
          </p:grpSpPr>
          <p:sp>
            <p:nvSpPr>
              <p:cNvPr id="1012" name="Google Shape;1012;p29"/>
              <p:cNvSpPr/>
              <p:nvPr/>
            </p:nvSpPr>
            <p:spPr>
              <a:xfrm>
                <a:off x="3523030" y="2245511"/>
                <a:ext cx="547901" cy="848522"/>
              </a:xfrm>
              <a:custGeom>
                <a:rect b="b" l="l" r="r" t="t"/>
                <a:pathLst>
                  <a:path extrusionOk="0" h="47885" w="30968">
                    <a:moveTo>
                      <a:pt x="15730" y="0"/>
                    </a:moveTo>
                    <a:cubicBezTo>
                      <a:pt x="15472" y="0"/>
                      <a:pt x="15210" y="5"/>
                      <a:pt x="14945" y="16"/>
                    </a:cubicBezTo>
                    <a:cubicBezTo>
                      <a:pt x="1" y="670"/>
                      <a:pt x="374" y="18697"/>
                      <a:pt x="5418" y="29625"/>
                    </a:cubicBezTo>
                    <a:cubicBezTo>
                      <a:pt x="5567" y="29959"/>
                      <a:pt x="5856" y="30109"/>
                      <a:pt x="6145" y="30109"/>
                    </a:cubicBezTo>
                    <a:cubicBezTo>
                      <a:pt x="6581" y="30109"/>
                      <a:pt x="7016" y="29767"/>
                      <a:pt x="6959" y="29205"/>
                    </a:cubicBezTo>
                    <a:cubicBezTo>
                      <a:pt x="6866" y="28084"/>
                      <a:pt x="6866" y="26916"/>
                      <a:pt x="6959" y="25749"/>
                    </a:cubicBezTo>
                    <a:cubicBezTo>
                      <a:pt x="7006" y="25422"/>
                      <a:pt x="7240" y="25141"/>
                      <a:pt x="7613" y="25048"/>
                    </a:cubicBezTo>
                    <a:cubicBezTo>
                      <a:pt x="7645" y="25044"/>
                      <a:pt x="7677" y="25042"/>
                      <a:pt x="7709" y="25042"/>
                    </a:cubicBezTo>
                    <a:cubicBezTo>
                      <a:pt x="8056" y="25042"/>
                      <a:pt x="8419" y="25270"/>
                      <a:pt x="8547" y="25655"/>
                    </a:cubicBezTo>
                    <a:cubicBezTo>
                      <a:pt x="10182" y="33221"/>
                      <a:pt x="17047" y="42001"/>
                      <a:pt x="19382" y="47418"/>
                    </a:cubicBezTo>
                    <a:cubicBezTo>
                      <a:pt x="19475" y="47605"/>
                      <a:pt x="19662" y="47745"/>
                      <a:pt x="19849" y="47838"/>
                    </a:cubicBezTo>
                    <a:cubicBezTo>
                      <a:pt x="19942" y="47869"/>
                      <a:pt x="20035" y="47884"/>
                      <a:pt x="20125" y="47884"/>
                    </a:cubicBezTo>
                    <a:cubicBezTo>
                      <a:pt x="20442" y="47884"/>
                      <a:pt x="20721" y="47699"/>
                      <a:pt x="20830" y="47371"/>
                    </a:cubicBezTo>
                    <a:cubicBezTo>
                      <a:pt x="22698" y="42468"/>
                      <a:pt x="22371" y="37097"/>
                      <a:pt x="21717" y="33361"/>
                    </a:cubicBezTo>
                    <a:cubicBezTo>
                      <a:pt x="21670" y="33081"/>
                      <a:pt x="21764" y="32754"/>
                      <a:pt x="21997" y="32614"/>
                    </a:cubicBezTo>
                    <a:cubicBezTo>
                      <a:pt x="22153" y="32516"/>
                      <a:pt x="22325" y="32468"/>
                      <a:pt x="22493" y="32468"/>
                    </a:cubicBezTo>
                    <a:cubicBezTo>
                      <a:pt x="22728" y="32468"/>
                      <a:pt x="22955" y="32563"/>
                      <a:pt x="23118" y="32754"/>
                    </a:cubicBezTo>
                    <a:cubicBezTo>
                      <a:pt x="23772" y="33641"/>
                      <a:pt x="24426" y="34482"/>
                      <a:pt x="25173" y="35276"/>
                    </a:cubicBezTo>
                    <a:cubicBezTo>
                      <a:pt x="25311" y="35449"/>
                      <a:pt x="25527" y="35545"/>
                      <a:pt x="25744" y="35545"/>
                    </a:cubicBezTo>
                    <a:cubicBezTo>
                      <a:pt x="25819" y="35545"/>
                      <a:pt x="25894" y="35533"/>
                      <a:pt x="25967" y="35509"/>
                    </a:cubicBezTo>
                    <a:cubicBezTo>
                      <a:pt x="26387" y="35369"/>
                      <a:pt x="26621" y="34949"/>
                      <a:pt x="26527" y="34529"/>
                    </a:cubicBezTo>
                    <a:cubicBezTo>
                      <a:pt x="25033" y="30139"/>
                      <a:pt x="24332" y="23927"/>
                      <a:pt x="27088" y="18090"/>
                    </a:cubicBezTo>
                    <a:cubicBezTo>
                      <a:pt x="30967" y="9692"/>
                      <a:pt x="26818" y="0"/>
                      <a:pt x="15730" y="0"/>
                    </a:cubicBezTo>
                    <a:close/>
                  </a:path>
                </a:pathLst>
              </a:custGeom>
              <a:solidFill>
                <a:srgbClr val="A64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29"/>
              <p:cNvSpPr/>
              <p:nvPr/>
            </p:nvSpPr>
            <p:spPr>
              <a:xfrm flipH="1">
                <a:off x="3493289" y="2137383"/>
                <a:ext cx="577572" cy="368275"/>
              </a:xfrm>
              <a:custGeom>
                <a:rect b="b" l="l" r="r" t="t"/>
                <a:pathLst>
                  <a:path extrusionOk="0" h="20783" w="32645">
                    <a:moveTo>
                      <a:pt x="4904" y="0"/>
                    </a:moveTo>
                    <a:cubicBezTo>
                      <a:pt x="4343" y="0"/>
                      <a:pt x="3923" y="374"/>
                      <a:pt x="3783" y="887"/>
                    </a:cubicBezTo>
                    <a:lnTo>
                      <a:pt x="0" y="19521"/>
                    </a:lnTo>
                    <a:lnTo>
                      <a:pt x="0" y="19662"/>
                    </a:lnTo>
                    <a:cubicBezTo>
                      <a:pt x="0" y="20269"/>
                      <a:pt x="467" y="20782"/>
                      <a:pt x="1121" y="20782"/>
                    </a:cubicBezTo>
                    <a:lnTo>
                      <a:pt x="31617" y="20782"/>
                    </a:lnTo>
                    <a:cubicBezTo>
                      <a:pt x="32224" y="20689"/>
                      <a:pt x="32644" y="20129"/>
                      <a:pt x="32551" y="19521"/>
                    </a:cubicBezTo>
                    <a:lnTo>
                      <a:pt x="28768" y="887"/>
                    </a:lnTo>
                    <a:cubicBezTo>
                      <a:pt x="28675" y="374"/>
                      <a:pt x="28208" y="0"/>
                      <a:pt x="2774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29"/>
              <p:cNvSpPr/>
              <p:nvPr/>
            </p:nvSpPr>
            <p:spPr>
              <a:xfrm flipH="1">
                <a:off x="3602363" y="2136497"/>
                <a:ext cx="362749" cy="422941"/>
              </a:xfrm>
              <a:custGeom>
                <a:rect b="b" l="l" r="r" t="t"/>
                <a:pathLst>
                  <a:path extrusionOk="0" h="23868" w="20503">
                    <a:moveTo>
                      <a:pt x="3426" y="0"/>
                    </a:moveTo>
                    <a:cubicBezTo>
                      <a:pt x="2901" y="0"/>
                      <a:pt x="2474" y="450"/>
                      <a:pt x="2429" y="984"/>
                    </a:cubicBezTo>
                    <a:lnTo>
                      <a:pt x="1" y="22654"/>
                    </a:lnTo>
                    <a:lnTo>
                      <a:pt x="1" y="22747"/>
                    </a:lnTo>
                    <a:cubicBezTo>
                      <a:pt x="48" y="23354"/>
                      <a:pt x="515" y="23821"/>
                      <a:pt x="1122" y="23868"/>
                    </a:cubicBezTo>
                    <a:lnTo>
                      <a:pt x="19522" y="23868"/>
                    </a:lnTo>
                    <a:cubicBezTo>
                      <a:pt x="20129" y="23775"/>
                      <a:pt x="20503" y="23214"/>
                      <a:pt x="20456" y="22654"/>
                    </a:cubicBezTo>
                    <a:lnTo>
                      <a:pt x="18074" y="984"/>
                    </a:lnTo>
                    <a:cubicBezTo>
                      <a:pt x="18030" y="450"/>
                      <a:pt x="17561" y="0"/>
                      <a:pt x="17031" y="0"/>
                    </a:cubicBezTo>
                    <a:cubicBezTo>
                      <a:pt x="17005" y="0"/>
                      <a:pt x="16979" y="1"/>
                      <a:pt x="16953" y="3"/>
                    </a:cubicBezTo>
                    <a:lnTo>
                      <a:pt x="3503" y="3"/>
                    </a:lnTo>
                    <a:cubicBezTo>
                      <a:pt x="3477" y="1"/>
                      <a:pt x="3452" y="0"/>
                      <a:pt x="342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29"/>
              <p:cNvSpPr/>
              <p:nvPr/>
            </p:nvSpPr>
            <p:spPr>
              <a:xfrm flipH="1">
                <a:off x="3447854" y="896044"/>
                <a:ext cx="16542" cy="205251"/>
              </a:xfrm>
              <a:custGeom>
                <a:rect b="b" l="l" r="r" t="t"/>
                <a:pathLst>
                  <a:path extrusionOk="0" h="11583" w="935">
                    <a:moveTo>
                      <a:pt x="608" y="1"/>
                    </a:moveTo>
                    <a:lnTo>
                      <a:pt x="1" y="47"/>
                    </a:lnTo>
                    <a:lnTo>
                      <a:pt x="375" y="11583"/>
                    </a:lnTo>
                    <a:lnTo>
                      <a:pt x="935" y="11583"/>
                    </a:lnTo>
                    <a:lnTo>
                      <a:pt x="608" y="1"/>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29"/>
              <p:cNvSpPr/>
              <p:nvPr/>
            </p:nvSpPr>
            <p:spPr>
              <a:xfrm flipH="1">
                <a:off x="3444546" y="1154242"/>
                <a:ext cx="11589" cy="60425"/>
              </a:xfrm>
              <a:custGeom>
                <a:rect b="b" l="l" r="r" t="t"/>
                <a:pathLst>
                  <a:path extrusionOk="0" h="3410" w="655">
                    <a:moveTo>
                      <a:pt x="1" y="1"/>
                    </a:moveTo>
                    <a:lnTo>
                      <a:pt x="94" y="3410"/>
                    </a:lnTo>
                    <a:lnTo>
                      <a:pt x="655" y="3363"/>
                    </a:lnTo>
                    <a:lnTo>
                      <a:pt x="561" y="1"/>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29"/>
              <p:cNvSpPr/>
              <p:nvPr/>
            </p:nvSpPr>
            <p:spPr>
              <a:xfrm flipH="1">
                <a:off x="3447023" y="238154"/>
                <a:ext cx="676720" cy="2082135"/>
              </a:xfrm>
              <a:custGeom>
                <a:rect b="b" l="l" r="r" t="t"/>
                <a:pathLst>
                  <a:path extrusionOk="0" h="117502" w="38249">
                    <a:moveTo>
                      <a:pt x="19194" y="0"/>
                    </a:moveTo>
                    <a:cubicBezTo>
                      <a:pt x="19194" y="0"/>
                      <a:pt x="2615" y="13684"/>
                      <a:pt x="2615" y="36381"/>
                    </a:cubicBezTo>
                    <a:lnTo>
                      <a:pt x="187" y="107460"/>
                    </a:lnTo>
                    <a:cubicBezTo>
                      <a:pt x="0" y="112831"/>
                      <a:pt x="4157" y="117314"/>
                      <a:pt x="9527" y="117501"/>
                    </a:cubicBezTo>
                    <a:lnTo>
                      <a:pt x="28535" y="117501"/>
                    </a:lnTo>
                    <a:cubicBezTo>
                      <a:pt x="28563" y="117501"/>
                      <a:pt x="28591" y="117502"/>
                      <a:pt x="28620" y="117502"/>
                    </a:cubicBezTo>
                    <a:cubicBezTo>
                      <a:pt x="33951" y="117502"/>
                      <a:pt x="38249" y="113130"/>
                      <a:pt x="38249" y="107834"/>
                    </a:cubicBezTo>
                    <a:lnTo>
                      <a:pt x="38249" y="107460"/>
                    </a:lnTo>
                    <a:lnTo>
                      <a:pt x="35774" y="36381"/>
                    </a:lnTo>
                    <a:cubicBezTo>
                      <a:pt x="35867" y="13730"/>
                      <a:pt x="19194" y="0"/>
                      <a:pt x="19194" y="0"/>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29"/>
              <p:cNvSpPr/>
              <p:nvPr/>
            </p:nvSpPr>
            <p:spPr>
              <a:xfrm flipH="1">
                <a:off x="3569313" y="238154"/>
                <a:ext cx="418923" cy="360815"/>
              </a:xfrm>
              <a:custGeom>
                <a:rect b="b" l="l" r="r" t="t"/>
                <a:pathLst>
                  <a:path extrusionOk="0" h="20362" w="23678">
                    <a:moveTo>
                      <a:pt x="11535" y="0"/>
                    </a:moveTo>
                    <a:cubicBezTo>
                      <a:pt x="7052" y="4063"/>
                      <a:pt x="3316" y="8873"/>
                      <a:pt x="467" y="14197"/>
                    </a:cubicBezTo>
                    <a:cubicBezTo>
                      <a:pt x="140" y="14804"/>
                      <a:pt x="0" y="15505"/>
                      <a:pt x="0" y="16159"/>
                    </a:cubicBezTo>
                    <a:cubicBezTo>
                      <a:pt x="0" y="18494"/>
                      <a:pt x="1868" y="20362"/>
                      <a:pt x="4203" y="20362"/>
                    </a:cubicBezTo>
                    <a:lnTo>
                      <a:pt x="18774" y="20362"/>
                    </a:lnTo>
                    <a:cubicBezTo>
                      <a:pt x="19475" y="20362"/>
                      <a:pt x="20175" y="20222"/>
                      <a:pt x="20782" y="19895"/>
                    </a:cubicBezTo>
                    <a:cubicBezTo>
                      <a:pt x="22837" y="18867"/>
                      <a:pt x="23678" y="16299"/>
                      <a:pt x="22557" y="14244"/>
                    </a:cubicBezTo>
                    <a:cubicBezTo>
                      <a:pt x="19802" y="8873"/>
                      <a:pt x="16066" y="4063"/>
                      <a:pt x="11535" y="0"/>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29"/>
              <p:cNvSpPr/>
              <p:nvPr/>
            </p:nvSpPr>
            <p:spPr>
              <a:xfrm flipH="1">
                <a:off x="3570127" y="910114"/>
                <a:ext cx="428035" cy="428700"/>
              </a:xfrm>
              <a:custGeom>
                <a:rect b="b" l="l" r="r" t="t"/>
                <a:pathLst>
                  <a:path extrusionOk="0" h="24193" w="24193">
                    <a:moveTo>
                      <a:pt x="12096" y="1"/>
                    </a:moveTo>
                    <a:cubicBezTo>
                      <a:pt x="5418" y="1"/>
                      <a:pt x="1" y="5418"/>
                      <a:pt x="1" y="12096"/>
                    </a:cubicBezTo>
                    <a:cubicBezTo>
                      <a:pt x="1" y="18775"/>
                      <a:pt x="5418" y="24192"/>
                      <a:pt x="12096" y="24192"/>
                    </a:cubicBezTo>
                    <a:cubicBezTo>
                      <a:pt x="18775" y="24192"/>
                      <a:pt x="24192" y="18775"/>
                      <a:pt x="24192" y="12096"/>
                    </a:cubicBezTo>
                    <a:cubicBezTo>
                      <a:pt x="24192" y="5418"/>
                      <a:pt x="18775" y="1"/>
                      <a:pt x="1209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29"/>
              <p:cNvSpPr/>
              <p:nvPr/>
            </p:nvSpPr>
            <p:spPr>
              <a:xfrm flipH="1">
                <a:off x="3639535" y="978797"/>
                <a:ext cx="288388" cy="288836"/>
              </a:xfrm>
              <a:custGeom>
                <a:rect b="b" l="l" r="r" t="t"/>
                <a:pathLst>
                  <a:path extrusionOk="0" h="16300" w="16300">
                    <a:moveTo>
                      <a:pt x="8267" y="1"/>
                    </a:moveTo>
                    <a:cubicBezTo>
                      <a:pt x="4063" y="94"/>
                      <a:pt x="608" y="3363"/>
                      <a:pt x="281" y="7567"/>
                    </a:cubicBezTo>
                    <a:cubicBezTo>
                      <a:pt x="0" y="11770"/>
                      <a:pt x="2943" y="15506"/>
                      <a:pt x="7099" y="16253"/>
                    </a:cubicBezTo>
                    <a:cubicBezTo>
                      <a:pt x="7473" y="16253"/>
                      <a:pt x="7846" y="16300"/>
                      <a:pt x="8267" y="16300"/>
                    </a:cubicBezTo>
                    <a:cubicBezTo>
                      <a:pt x="11676" y="16300"/>
                      <a:pt x="14711" y="14151"/>
                      <a:pt x="15926" y="10976"/>
                    </a:cubicBezTo>
                    <a:lnTo>
                      <a:pt x="16019" y="10649"/>
                    </a:lnTo>
                    <a:cubicBezTo>
                      <a:pt x="16019" y="10462"/>
                      <a:pt x="16159" y="10275"/>
                      <a:pt x="16159" y="10088"/>
                    </a:cubicBezTo>
                    <a:cubicBezTo>
                      <a:pt x="16253" y="9621"/>
                      <a:pt x="16299" y="9108"/>
                      <a:pt x="16299" y="8594"/>
                    </a:cubicBezTo>
                    <a:lnTo>
                      <a:pt x="16299" y="8220"/>
                    </a:lnTo>
                    <a:cubicBezTo>
                      <a:pt x="16299" y="4391"/>
                      <a:pt x="13591" y="1075"/>
                      <a:pt x="9808" y="234"/>
                    </a:cubicBezTo>
                    <a:cubicBezTo>
                      <a:pt x="9294" y="141"/>
                      <a:pt x="8734" y="48"/>
                      <a:pt x="8267" y="1"/>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1" name="Google Shape;1021;p29"/>
            <p:cNvGrpSpPr/>
            <p:nvPr/>
          </p:nvGrpSpPr>
          <p:grpSpPr>
            <a:xfrm>
              <a:off x="1807707" y="1291094"/>
              <a:ext cx="797366" cy="2537823"/>
              <a:chOff x="1807707" y="1291094"/>
              <a:chExt cx="797366" cy="2537823"/>
            </a:xfrm>
          </p:grpSpPr>
          <p:sp>
            <p:nvSpPr>
              <p:cNvPr id="1022" name="Google Shape;1022;p29"/>
              <p:cNvSpPr/>
              <p:nvPr/>
            </p:nvSpPr>
            <p:spPr>
              <a:xfrm>
                <a:off x="2404262" y="3576496"/>
                <a:ext cx="73565" cy="153934"/>
              </a:xfrm>
              <a:custGeom>
                <a:rect b="b" l="l" r="r" t="t"/>
                <a:pathLst>
                  <a:path extrusionOk="0" h="8687" w="4158">
                    <a:moveTo>
                      <a:pt x="4157" y="0"/>
                    </a:moveTo>
                    <a:lnTo>
                      <a:pt x="561" y="327"/>
                    </a:lnTo>
                    <a:lnTo>
                      <a:pt x="1" y="8687"/>
                    </a:lnTo>
                    <a:lnTo>
                      <a:pt x="1" y="8687"/>
                    </a:lnTo>
                    <a:lnTo>
                      <a:pt x="3644" y="8266"/>
                    </a:lnTo>
                    <a:lnTo>
                      <a:pt x="4157" y="0"/>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29"/>
              <p:cNvSpPr/>
              <p:nvPr/>
            </p:nvSpPr>
            <p:spPr>
              <a:xfrm>
                <a:off x="2034100" y="3611244"/>
                <a:ext cx="76856" cy="157247"/>
              </a:xfrm>
              <a:custGeom>
                <a:rect b="b" l="l" r="r" t="t"/>
                <a:pathLst>
                  <a:path extrusionOk="0" h="8874" w="4344">
                    <a:moveTo>
                      <a:pt x="4344" y="1"/>
                    </a:moveTo>
                    <a:lnTo>
                      <a:pt x="748" y="374"/>
                    </a:lnTo>
                    <a:lnTo>
                      <a:pt x="1" y="8874"/>
                    </a:lnTo>
                    <a:lnTo>
                      <a:pt x="3550" y="8547"/>
                    </a:lnTo>
                    <a:lnTo>
                      <a:pt x="4344"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29"/>
              <p:cNvSpPr/>
              <p:nvPr/>
            </p:nvSpPr>
            <p:spPr>
              <a:xfrm>
                <a:off x="2018407" y="3747582"/>
                <a:ext cx="178482" cy="81335"/>
              </a:xfrm>
              <a:custGeom>
                <a:rect b="b" l="l" r="r" t="t"/>
                <a:pathLst>
                  <a:path extrusionOk="0" h="4590" w="10088">
                    <a:moveTo>
                      <a:pt x="4790" y="1"/>
                    </a:moveTo>
                    <a:cubicBezTo>
                      <a:pt x="4751" y="1"/>
                      <a:pt x="4710" y="4"/>
                      <a:pt x="4670" y="12"/>
                    </a:cubicBezTo>
                    <a:lnTo>
                      <a:pt x="654" y="433"/>
                    </a:lnTo>
                    <a:cubicBezTo>
                      <a:pt x="514" y="433"/>
                      <a:pt x="374" y="573"/>
                      <a:pt x="327" y="713"/>
                    </a:cubicBezTo>
                    <a:lnTo>
                      <a:pt x="47" y="3982"/>
                    </a:lnTo>
                    <a:cubicBezTo>
                      <a:pt x="0" y="4309"/>
                      <a:pt x="280" y="4589"/>
                      <a:pt x="561" y="4589"/>
                    </a:cubicBezTo>
                    <a:lnTo>
                      <a:pt x="654" y="4589"/>
                    </a:lnTo>
                    <a:cubicBezTo>
                      <a:pt x="2055" y="4402"/>
                      <a:pt x="2709" y="4309"/>
                      <a:pt x="4484" y="4122"/>
                    </a:cubicBezTo>
                    <a:cubicBezTo>
                      <a:pt x="5604" y="3982"/>
                      <a:pt x="7052" y="3889"/>
                      <a:pt x="8547" y="3749"/>
                    </a:cubicBezTo>
                    <a:cubicBezTo>
                      <a:pt x="10088" y="3655"/>
                      <a:pt x="10088" y="2114"/>
                      <a:pt x="9434" y="2021"/>
                    </a:cubicBezTo>
                    <a:cubicBezTo>
                      <a:pt x="6585" y="1647"/>
                      <a:pt x="6212" y="946"/>
                      <a:pt x="5231" y="246"/>
                    </a:cubicBezTo>
                    <a:cubicBezTo>
                      <a:pt x="5153" y="91"/>
                      <a:pt x="4980" y="1"/>
                      <a:pt x="479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29"/>
              <p:cNvSpPr/>
              <p:nvPr/>
            </p:nvSpPr>
            <p:spPr>
              <a:xfrm>
                <a:off x="2390214" y="3710335"/>
                <a:ext cx="214858" cy="81335"/>
              </a:xfrm>
              <a:custGeom>
                <a:rect b="b" l="l" r="r" t="t"/>
                <a:pathLst>
                  <a:path extrusionOk="0" h="4590" w="12144">
                    <a:moveTo>
                      <a:pt x="4702" y="1"/>
                    </a:moveTo>
                    <a:cubicBezTo>
                      <a:pt x="4645" y="1"/>
                      <a:pt x="4587" y="5"/>
                      <a:pt x="4531" y="13"/>
                    </a:cubicBezTo>
                    <a:lnTo>
                      <a:pt x="655" y="433"/>
                    </a:lnTo>
                    <a:cubicBezTo>
                      <a:pt x="468" y="433"/>
                      <a:pt x="328" y="573"/>
                      <a:pt x="328" y="713"/>
                    </a:cubicBezTo>
                    <a:lnTo>
                      <a:pt x="48" y="3982"/>
                    </a:lnTo>
                    <a:cubicBezTo>
                      <a:pt x="1" y="4263"/>
                      <a:pt x="234" y="4543"/>
                      <a:pt x="515" y="4590"/>
                    </a:cubicBezTo>
                    <a:lnTo>
                      <a:pt x="655" y="4590"/>
                    </a:lnTo>
                    <a:cubicBezTo>
                      <a:pt x="2056" y="4403"/>
                      <a:pt x="4064" y="4123"/>
                      <a:pt x="5885" y="3936"/>
                    </a:cubicBezTo>
                    <a:cubicBezTo>
                      <a:pt x="7987" y="3702"/>
                      <a:pt x="7987" y="3842"/>
                      <a:pt x="10462" y="3562"/>
                    </a:cubicBezTo>
                    <a:cubicBezTo>
                      <a:pt x="11910" y="3422"/>
                      <a:pt x="12143" y="1881"/>
                      <a:pt x="11490" y="1834"/>
                    </a:cubicBezTo>
                    <a:cubicBezTo>
                      <a:pt x="8594" y="1461"/>
                      <a:pt x="8127" y="1461"/>
                      <a:pt x="5465" y="246"/>
                    </a:cubicBezTo>
                    <a:cubicBezTo>
                      <a:pt x="5272" y="92"/>
                      <a:pt x="4982" y="1"/>
                      <a:pt x="470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29"/>
              <p:cNvSpPr/>
              <p:nvPr/>
            </p:nvSpPr>
            <p:spPr>
              <a:xfrm>
                <a:off x="2212582" y="1459611"/>
                <a:ext cx="266891" cy="295038"/>
              </a:xfrm>
              <a:custGeom>
                <a:rect b="b" l="l" r="r" t="t"/>
                <a:pathLst>
                  <a:path extrusionOk="0" h="16650" w="15085">
                    <a:moveTo>
                      <a:pt x="10184" y="12380"/>
                    </a:moveTo>
                    <a:lnTo>
                      <a:pt x="10184" y="12380"/>
                    </a:lnTo>
                    <a:cubicBezTo>
                      <a:pt x="10225" y="12443"/>
                      <a:pt x="10227" y="12476"/>
                      <a:pt x="10218" y="12476"/>
                    </a:cubicBezTo>
                    <a:cubicBezTo>
                      <a:pt x="10210" y="12476"/>
                      <a:pt x="10191" y="12446"/>
                      <a:pt x="10184" y="12380"/>
                    </a:cubicBezTo>
                    <a:close/>
                    <a:moveTo>
                      <a:pt x="1541" y="1"/>
                    </a:moveTo>
                    <a:lnTo>
                      <a:pt x="140" y="2149"/>
                    </a:lnTo>
                    <a:cubicBezTo>
                      <a:pt x="1214" y="3036"/>
                      <a:pt x="2242" y="3970"/>
                      <a:pt x="3316" y="4858"/>
                    </a:cubicBezTo>
                    <a:cubicBezTo>
                      <a:pt x="4343" y="5745"/>
                      <a:pt x="5371" y="6679"/>
                      <a:pt x="6352" y="7613"/>
                    </a:cubicBezTo>
                    <a:cubicBezTo>
                      <a:pt x="7286" y="8500"/>
                      <a:pt x="8220" y="9434"/>
                      <a:pt x="9014" y="10462"/>
                    </a:cubicBezTo>
                    <a:cubicBezTo>
                      <a:pt x="9212" y="10684"/>
                      <a:pt x="9396" y="10920"/>
                      <a:pt x="9561" y="11169"/>
                    </a:cubicBezTo>
                    <a:lnTo>
                      <a:pt x="9561" y="11169"/>
                    </a:lnTo>
                    <a:cubicBezTo>
                      <a:pt x="9427" y="11187"/>
                      <a:pt x="9291" y="11200"/>
                      <a:pt x="9154" y="11209"/>
                    </a:cubicBezTo>
                    <a:cubicBezTo>
                      <a:pt x="8266" y="11349"/>
                      <a:pt x="7332" y="11396"/>
                      <a:pt x="6398" y="11396"/>
                    </a:cubicBezTo>
                    <a:cubicBezTo>
                      <a:pt x="5464" y="11396"/>
                      <a:pt x="4483" y="11396"/>
                      <a:pt x="3503" y="11349"/>
                    </a:cubicBezTo>
                    <a:cubicBezTo>
                      <a:pt x="2522" y="11302"/>
                      <a:pt x="1495" y="11162"/>
                      <a:pt x="561" y="11116"/>
                    </a:cubicBezTo>
                    <a:lnTo>
                      <a:pt x="0" y="16299"/>
                    </a:lnTo>
                    <a:cubicBezTo>
                      <a:pt x="1168" y="16486"/>
                      <a:pt x="2242" y="16533"/>
                      <a:pt x="3316" y="16580"/>
                    </a:cubicBezTo>
                    <a:cubicBezTo>
                      <a:pt x="3876" y="16626"/>
                      <a:pt x="4437" y="16650"/>
                      <a:pt x="4991" y="16650"/>
                    </a:cubicBezTo>
                    <a:cubicBezTo>
                      <a:pt x="5546" y="16650"/>
                      <a:pt x="6095" y="16626"/>
                      <a:pt x="6632" y="16580"/>
                    </a:cubicBezTo>
                    <a:cubicBezTo>
                      <a:pt x="7799" y="16580"/>
                      <a:pt x="9014" y="16439"/>
                      <a:pt x="10134" y="16159"/>
                    </a:cubicBezTo>
                    <a:cubicBezTo>
                      <a:pt x="11489" y="15972"/>
                      <a:pt x="12796" y="15459"/>
                      <a:pt x="13917" y="14712"/>
                    </a:cubicBezTo>
                    <a:lnTo>
                      <a:pt x="14851" y="14058"/>
                    </a:lnTo>
                    <a:lnTo>
                      <a:pt x="14991" y="13030"/>
                    </a:lnTo>
                    <a:cubicBezTo>
                      <a:pt x="15085" y="12283"/>
                      <a:pt x="14991" y="11536"/>
                      <a:pt x="14711" y="10882"/>
                    </a:cubicBezTo>
                    <a:cubicBezTo>
                      <a:pt x="14524" y="10368"/>
                      <a:pt x="14291" y="9901"/>
                      <a:pt x="14011" y="9481"/>
                    </a:cubicBezTo>
                    <a:cubicBezTo>
                      <a:pt x="13450" y="8827"/>
                      <a:pt x="12936" y="8127"/>
                      <a:pt x="12376" y="7519"/>
                    </a:cubicBezTo>
                    <a:cubicBezTo>
                      <a:pt x="11302" y="6492"/>
                      <a:pt x="10134" y="5511"/>
                      <a:pt x="8920" y="4624"/>
                    </a:cubicBezTo>
                    <a:cubicBezTo>
                      <a:pt x="7753" y="3737"/>
                      <a:pt x="6538" y="2943"/>
                      <a:pt x="5277" y="2149"/>
                    </a:cubicBezTo>
                    <a:cubicBezTo>
                      <a:pt x="4063" y="1402"/>
                      <a:pt x="2849" y="654"/>
                      <a:pt x="1541" y="1"/>
                    </a:cubicBezTo>
                    <a:close/>
                  </a:path>
                </a:pathLst>
              </a:custGeom>
              <a:solidFill>
                <a:srgbClr val="CE7A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29"/>
              <p:cNvSpPr/>
              <p:nvPr/>
            </p:nvSpPr>
            <p:spPr>
              <a:xfrm>
                <a:off x="2193562" y="1433953"/>
                <a:ext cx="71920" cy="94554"/>
              </a:xfrm>
              <a:custGeom>
                <a:rect b="b" l="l" r="r" t="t"/>
                <a:pathLst>
                  <a:path extrusionOk="0" h="5336" w="4065">
                    <a:moveTo>
                      <a:pt x="1636" y="1"/>
                    </a:moveTo>
                    <a:lnTo>
                      <a:pt x="1" y="3877"/>
                    </a:lnTo>
                    <a:cubicBezTo>
                      <a:pt x="1" y="3877"/>
                      <a:pt x="1278" y="5336"/>
                      <a:pt x="2874" y="5336"/>
                    </a:cubicBezTo>
                    <a:cubicBezTo>
                      <a:pt x="3257" y="5336"/>
                      <a:pt x="3658" y="5252"/>
                      <a:pt x="4064" y="5045"/>
                    </a:cubicBezTo>
                    <a:lnTo>
                      <a:pt x="3831" y="2709"/>
                    </a:lnTo>
                    <a:lnTo>
                      <a:pt x="1636"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29"/>
              <p:cNvSpPr/>
              <p:nvPr/>
            </p:nvSpPr>
            <p:spPr>
              <a:xfrm>
                <a:off x="2166298" y="1409127"/>
                <a:ext cx="56209" cy="91878"/>
              </a:xfrm>
              <a:custGeom>
                <a:rect b="b" l="l" r="r" t="t"/>
                <a:pathLst>
                  <a:path extrusionOk="0" h="5185" w="3177">
                    <a:moveTo>
                      <a:pt x="328" y="1"/>
                    </a:moveTo>
                    <a:lnTo>
                      <a:pt x="1" y="4391"/>
                    </a:lnTo>
                    <a:lnTo>
                      <a:pt x="1635" y="5185"/>
                    </a:lnTo>
                    <a:lnTo>
                      <a:pt x="3177" y="1402"/>
                    </a:lnTo>
                    <a:lnTo>
                      <a:pt x="328"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29"/>
              <p:cNvSpPr/>
              <p:nvPr/>
            </p:nvSpPr>
            <p:spPr>
              <a:xfrm>
                <a:off x="2119201" y="1394242"/>
                <a:ext cx="112400" cy="158364"/>
              </a:xfrm>
              <a:custGeom>
                <a:rect b="b" l="l" r="r" t="t"/>
                <a:pathLst>
                  <a:path extrusionOk="0" h="8937" w="6353">
                    <a:moveTo>
                      <a:pt x="3851" y="0"/>
                    </a:moveTo>
                    <a:cubicBezTo>
                      <a:pt x="3778" y="0"/>
                      <a:pt x="3706" y="16"/>
                      <a:pt x="3644" y="47"/>
                    </a:cubicBezTo>
                    <a:lnTo>
                      <a:pt x="374" y="1354"/>
                    </a:lnTo>
                    <a:cubicBezTo>
                      <a:pt x="141" y="1495"/>
                      <a:pt x="1" y="1775"/>
                      <a:pt x="94" y="2008"/>
                    </a:cubicBezTo>
                    <a:lnTo>
                      <a:pt x="2196" y="8687"/>
                    </a:lnTo>
                    <a:lnTo>
                      <a:pt x="2196" y="8733"/>
                    </a:lnTo>
                    <a:cubicBezTo>
                      <a:pt x="2267" y="8876"/>
                      <a:pt x="2420" y="8937"/>
                      <a:pt x="2593" y="8937"/>
                    </a:cubicBezTo>
                    <a:cubicBezTo>
                      <a:pt x="2646" y="8937"/>
                      <a:pt x="2701" y="8931"/>
                      <a:pt x="2756" y="8920"/>
                    </a:cubicBezTo>
                    <a:lnTo>
                      <a:pt x="6025" y="7566"/>
                    </a:lnTo>
                    <a:cubicBezTo>
                      <a:pt x="6259" y="7472"/>
                      <a:pt x="6352" y="7192"/>
                      <a:pt x="6306" y="6959"/>
                    </a:cubicBezTo>
                    <a:lnTo>
                      <a:pt x="4204" y="234"/>
                    </a:lnTo>
                    <a:lnTo>
                      <a:pt x="4204" y="187"/>
                    </a:lnTo>
                    <a:cubicBezTo>
                      <a:pt x="4142" y="62"/>
                      <a:pt x="3996" y="0"/>
                      <a:pt x="385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29"/>
              <p:cNvSpPr/>
              <p:nvPr/>
            </p:nvSpPr>
            <p:spPr>
              <a:xfrm>
                <a:off x="2114742" y="1641649"/>
                <a:ext cx="258965" cy="152002"/>
              </a:xfrm>
              <a:custGeom>
                <a:rect b="b" l="l" r="r" t="t"/>
                <a:pathLst>
                  <a:path extrusionOk="0" h="8578" w="14637">
                    <a:moveTo>
                      <a:pt x="6304" y="0"/>
                    </a:moveTo>
                    <a:cubicBezTo>
                      <a:pt x="1526" y="0"/>
                      <a:pt x="1" y="4146"/>
                      <a:pt x="2541" y="7241"/>
                    </a:cubicBezTo>
                    <a:cubicBezTo>
                      <a:pt x="3371" y="8249"/>
                      <a:pt x="5090" y="8578"/>
                      <a:pt x="6978" y="8578"/>
                    </a:cubicBezTo>
                    <a:cubicBezTo>
                      <a:pt x="10511" y="8578"/>
                      <a:pt x="14637" y="7427"/>
                      <a:pt x="14637" y="7427"/>
                    </a:cubicBezTo>
                    <a:lnTo>
                      <a:pt x="13796" y="889"/>
                    </a:lnTo>
                    <a:cubicBezTo>
                      <a:pt x="13796" y="889"/>
                      <a:pt x="11368" y="142"/>
                      <a:pt x="6464" y="2"/>
                    </a:cubicBezTo>
                    <a:cubicBezTo>
                      <a:pt x="6410" y="1"/>
                      <a:pt x="6357" y="0"/>
                      <a:pt x="6304" y="0"/>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29"/>
              <p:cNvSpPr/>
              <p:nvPr/>
            </p:nvSpPr>
            <p:spPr>
              <a:xfrm>
                <a:off x="1926689" y="1641666"/>
                <a:ext cx="452804" cy="618198"/>
              </a:xfrm>
              <a:custGeom>
                <a:rect b="b" l="l" r="r" t="t"/>
                <a:pathLst>
                  <a:path extrusionOk="0" h="34887" w="25593">
                    <a:moveTo>
                      <a:pt x="14525" y="1"/>
                    </a:moveTo>
                    <a:cubicBezTo>
                      <a:pt x="11769" y="141"/>
                      <a:pt x="9060" y="421"/>
                      <a:pt x="6352" y="842"/>
                    </a:cubicBezTo>
                    <a:cubicBezTo>
                      <a:pt x="4204" y="1168"/>
                      <a:pt x="2055" y="1635"/>
                      <a:pt x="0" y="2289"/>
                    </a:cubicBezTo>
                    <a:cubicBezTo>
                      <a:pt x="4577" y="15879"/>
                      <a:pt x="4671" y="31945"/>
                      <a:pt x="5184" y="34887"/>
                    </a:cubicBezTo>
                    <a:lnTo>
                      <a:pt x="24379" y="32926"/>
                    </a:lnTo>
                    <a:cubicBezTo>
                      <a:pt x="25593" y="16440"/>
                      <a:pt x="22090" y="5512"/>
                      <a:pt x="20689" y="1822"/>
                    </a:cubicBezTo>
                    <a:cubicBezTo>
                      <a:pt x="20362" y="982"/>
                      <a:pt x="19615" y="375"/>
                      <a:pt x="18728" y="234"/>
                    </a:cubicBezTo>
                    <a:cubicBezTo>
                      <a:pt x="17327" y="94"/>
                      <a:pt x="15926" y="1"/>
                      <a:pt x="14525" y="1"/>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29"/>
              <p:cNvSpPr/>
              <p:nvPr/>
            </p:nvSpPr>
            <p:spPr>
              <a:xfrm>
                <a:off x="2038240" y="1519204"/>
                <a:ext cx="189221" cy="173550"/>
              </a:xfrm>
              <a:custGeom>
                <a:rect b="b" l="l" r="r" t="t"/>
                <a:pathLst>
                  <a:path extrusionOk="0" h="9794" w="10695">
                    <a:moveTo>
                      <a:pt x="94" y="0"/>
                    </a:moveTo>
                    <a:lnTo>
                      <a:pt x="94" y="0"/>
                    </a:lnTo>
                    <a:cubicBezTo>
                      <a:pt x="934" y="2522"/>
                      <a:pt x="1588" y="5744"/>
                      <a:pt x="0" y="7706"/>
                    </a:cubicBezTo>
                    <a:cubicBezTo>
                      <a:pt x="0" y="7706"/>
                      <a:pt x="1139" y="9794"/>
                      <a:pt x="4923" y="9794"/>
                    </a:cubicBezTo>
                    <a:cubicBezTo>
                      <a:pt x="5336" y="9794"/>
                      <a:pt x="5780" y="9769"/>
                      <a:pt x="6258" y="9714"/>
                    </a:cubicBezTo>
                    <a:cubicBezTo>
                      <a:pt x="10695" y="9247"/>
                      <a:pt x="8220" y="6865"/>
                      <a:pt x="8220" y="6865"/>
                    </a:cubicBezTo>
                    <a:cubicBezTo>
                      <a:pt x="5184" y="6445"/>
                      <a:pt x="4857" y="2849"/>
                      <a:pt x="5091" y="747"/>
                    </a:cubicBezTo>
                    <a:lnTo>
                      <a:pt x="94" y="0"/>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29"/>
              <p:cNvSpPr/>
              <p:nvPr/>
            </p:nvSpPr>
            <p:spPr>
              <a:xfrm>
                <a:off x="2127463" y="1686923"/>
                <a:ext cx="47947" cy="51583"/>
              </a:xfrm>
              <a:custGeom>
                <a:rect b="b" l="l" r="r" t="t"/>
                <a:pathLst>
                  <a:path extrusionOk="0" h="2911" w="2710">
                    <a:moveTo>
                      <a:pt x="1200" y="1"/>
                    </a:moveTo>
                    <a:cubicBezTo>
                      <a:pt x="1123" y="1"/>
                      <a:pt x="1075" y="46"/>
                      <a:pt x="1075" y="156"/>
                    </a:cubicBezTo>
                    <a:lnTo>
                      <a:pt x="48" y="1510"/>
                    </a:lnTo>
                    <a:cubicBezTo>
                      <a:pt x="1" y="1603"/>
                      <a:pt x="1" y="1743"/>
                      <a:pt x="48" y="1837"/>
                    </a:cubicBezTo>
                    <a:lnTo>
                      <a:pt x="841" y="2771"/>
                    </a:lnTo>
                    <a:cubicBezTo>
                      <a:pt x="888" y="2911"/>
                      <a:pt x="982" y="2911"/>
                      <a:pt x="1122" y="2911"/>
                    </a:cubicBezTo>
                    <a:lnTo>
                      <a:pt x="2243" y="2724"/>
                    </a:lnTo>
                    <a:cubicBezTo>
                      <a:pt x="2336" y="2724"/>
                      <a:pt x="2476" y="2584"/>
                      <a:pt x="2476" y="2491"/>
                    </a:cubicBezTo>
                    <a:lnTo>
                      <a:pt x="2710" y="1417"/>
                    </a:lnTo>
                    <a:cubicBezTo>
                      <a:pt x="2710" y="1323"/>
                      <a:pt x="2663" y="1230"/>
                      <a:pt x="2569" y="1136"/>
                    </a:cubicBezTo>
                    <a:lnTo>
                      <a:pt x="1402" y="62"/>
                    </a:lnTo>
                    <a:cubicBezTo>
                      <a:pt x="1325" y="23"/>
                      <a:pt x="1255" y="1"/>
                      <a:pt x="120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29"/>
              <p:cNvSpPr/>
              <p:nvPr/>
            </p:nvSpPr>
            <p:spPr>
              <a:xfrm>
                <a:off x="2023360" y="1640426"/>
                <a:ext cx="123122" cy="111335"/>
              </a:xfrm>
              <a:custGeom>
                <a:rect b="b" l="l" r="r" t="t"/>
                <a:pathLst>
                  <a:path extrusionOk="0" h="6283" w="6959">
                    <a:moveTo>
                      <a:pt x="1168" y="1"/>
                    </a:moveTo>
                    <a:cubicBezTo>
                      <a:pt x="1086" y="1"/>
                      <a:pt x="1005" y="24"/>
                      <a:pt x="935" y="71"/>
                    </a:cubicBezTo>
                    <a:cubicBezTo>
                      <a:pt x="654" y="304"/>
                      <a:pt x="281" y="631"/>
                      <a:pt x="141" y="725"/>
                    </a:cubicBezTo>
                    <a:cubicBezTo>
                      <a:pt x="47" y="818"/>
                      <a:pt x="0" y="912"/>
                      <a:pt x="0" y="1005"/>
                    </a:cubicBezTo>
                    <a:cubicBezTo>
                      <a:pt x="281" y="4134"/>
                      <a:pt x="5044" y="6282"/>
                      <a:pt x="5044" y="6282"/>
                    </a:cubicBezTo>
                    <a:cubicBezTo>
                      <a:pt x="5838" y="5161"/>
                      <a:pt x="6492" y="3947"/>
                      <a:pt x="6959" y="2639"/>
                    </a:cubicBezTo>
                    <a:cubicBezTo>
                      <a:pt x="3036" y="2126"/>
                      <a:pt x="1822" y="771"/>
                      <a:pt x="1448" y="118"/>
                    </a:cubicBezTo>
                    <a:cubicBezTo>
                      <a:pt x="1448" y="118"/>
                      <a:pt x="1402" y="118"/>
                      <a:pt x="1402" y="71"/>
                    </a:cubicBezTo>
                    <a:cubicBezTo>
                      <a:pt x="1331" y="24"/>
                      <a:pt x="1250" y="1"/>
                      <a:pt x="116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29"/>
              <p:cNvSpPr/>
              <p:nvPr/>
            </p:nvSpPr>
            <p:spPr>
              <a:xfrm>
                <a:off x="2149773" y="1635713"/>
                <a:ext cx="61995" cy="101146"/>
              </a:xfrm>
              <a:custGeom>
                <a:rect b="b" l="l" r="r" t="t"/>
                <a:pathLst>
                  <a:path extrusionOk="0" h="5708" w="3504">
                    <a:moveTo>
                      <a:pt x="1562" y="1"/>
                    </a:moveTo>
                    <a:cubicBezTo>
                      <a:pt x="1402" y="1"/>
                      <a:pt x="1256" y="128"/>
                      <a:pt x="1215" y="290"/>
                    </a:cubicBezTo>
                    <a:lnTo>
                      <a:pt x="1215" y="384"/>
                    </a:lnTo>
                    <a:cubicBezTo>
                      <a:pt x="1402" y="1411"/>
                      <a:pt x="935" y="2438"/>
                      <a:pt x="1" y="2905"/>
                    </a:cubicBezTo>
                    <a:cubicBezTo>
                      <a:pt x="982" y="3699"/>
                      <a:pt x="1822" y="4633"/>
                      <a:pt x="2429" y="5708"/>
                    </a:cubicBezTo>
                    <a:cubicBezTo>
                      <a:pt x="3363" y="4120"/>
                      <a:pt x="3503" y="2205"/>
                      <a:pt x="2850" y="477"/>
                    </a:cubicBezTo>
                    <a:cubicBezTo>
                      <a:pt x="2803" y="384"/>
                      <a:pt x="2709" y="290"/>
                      <a:pt x="2616" y="243"/>
                    </a:cubicBezTo>
                    <a:cubicBezTo>
                      <a:pt x="2289" y="150"/>
                      <a:pt x="1962" y="57"/>
                      <a:pt x="1635" y="10"/>
                    </a:cubicBezTo>
                    <a:cubicBezTo>
                      <a:pt x="1611" y="4"/>
                      <a:pt x="1586" y="1"/>
                      <a:pt x="156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29"/>
              <p:cNvSpPr/>
              <p:nvPr/>
            </p:nvSpPr>
            <p:spPr>
              <a:xfrm>
                <a:off x="1959738" y="1726067"/>
                <a:ext cx="237380" cy="362498"/>
              </a:xfrm>
              <a:custGeom>
                <a:rect b="b" l="l" r="r" t="t"/>
                <a:pathLst>
                  <a:path extrusionOk="0" h="20457" w="13417">
                    <a:moveTo>
                      <a:pt x="11352" y="1"/>
                    </a:moveTo>
                    <a:cubicBezTo>
                      <a:pt x="11351" y="1"/>
                      <a:pt x="11350" y="1"/>
                      <a:pt x="11349" y="1"/>
                    </a:cubicBezTo>
                    <a:lnTo>
                      <a:pt x="10648" y="142"/>
                    </a:lnTo>
                    <a:cubicBezTo>
                      <a:pt x="10415" y="5979"/>
                      <a:pt x="10415" y="7567"/>
                      <a:pt x="4764" y="13311"/>
                    </a:cubicBezTo>
                    <a:cubicBezTo>
                      <a:pt x="1635" y="16487"/>
                      <a:pt x="374" y="18916"/>
                      <a:pt x="0" y="20457"/>
                    </a:cubicBezTo>
                    <a:cubicBezTo>
                      <a:pt x="0" y="20457"/>
                      <a:pt x="4250" y="16487"/>
                      <a:pt x="6912" y="14292"/>
                    </a:cubicBezTo>
                    <a:cubicBezTo>
                      <a:pt x="13417" y="8903"/>
                      <a:pt x="11555" y="1"/>
                      <a:pt x="1135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29"/>
              <p:cNvSpPr/>
              <p:nvPr/>
            </p:nvSpPr>
            <p:spPr>
              <a:xfrm>
                <a:off x="2000219" y="1726882"/>
                <a:ext cx="209072" cy="353408"/>
              </a:xfrm>
              <a:custGeom>
                <a:rect b="b" l="l" r="r" t="t"/>
                <a:pathLst>
                  <a:path extrusionOk="0" h="19944" w="11817">
                    <a:moveTo>
                      <a:pt x="9158" y="1"/>
                    </a:moveTo>
                    <a:cubicBezTo>
                      <a:pt x="9156" y="1"/>
                      <a:pt x="9155" y="1"/>
                      <a:pt x="9154" y="2"/>
                    </a:cubicBezTo>
                    <a:cubicBezTo>
                      <a:pt x="9435" y="749"/>
                      <a:pt x="10882" y="9062"/>
                      <a:pt x="4671" y="14246"/>
                    </a:cubicBezTo>
                    <a:cubicBezTo>
                      <a:pt x="3270" y="15414"/>
                      <a:pt x="1402" y="17048"/>
                      <a:pt x="1" y="18309"/>
                    </a:cubicBezTo>
                    <a:cubicBezTo>
                      <a:pt x="48" y="18916"/>
                      <a:pt x="141" y="19430"/>
                      <a:pt x="141" y="19944"/>
                    </a:cubicBezTo>
                    <a:cubicBezTo>
                      <a:pt x="1682" y="18543"/>
                      <a:pt x="3644" y="16768"/>
                      <a:pt x="5185" y="15507"/>
                    </a:cubicBezTo>
                    <a:cubicBezTo>
                      <a:pt x="11817" y="9895"/>
                      <a:pt x="9330" y="1"/>
                      <a:pt x="9158" y="1"/>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29"/>
              <p:cNvSpPr/>
              <p:nvPr/>
            </p:nvSpPr>
            <p:spPr>
              <a:xfrm>
                <a:off x="2148128" y="1728565"/>
                <a:ext cx="18" cy="18"/>
              </a:xfrm>
              <a:custGeom>
                <a:rect b="b" l="l" r="r" t="t"/>
                <a:pathLst>
                  <a:path extrusionOk="0" h="1" w="1">
                    <a:moveTo>
                      <a:pt x="0" y="1"/>
                    </a:move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29"/>
              <p:cNvSpPr/>
              <p:nvPr/>
            </p:nvSpPr>
            <p:spPr>
              <a:xfrm>
                <a:off x="2090910" y="1337999"/>
                <a:ext cx="80448" cy="102404"/>
              </a:xfrm>
              <a:custGeom>
                <a:rect b="b" l="l" r="r" t="t"/>
                <a:pathLst>
                  <a:path extrusionOk="0" h="5779" w="4547">
                    <a:moveTo>
                      <a:pt x="1453" y="0"/>
                    </a:moveTo>
                    <a:cubicBezTo>
                      <a:pt x="872" y="0"/>
                      <a:pt x="362" y="632"/>
                      <a:pt x="152" y="2287"/>
                    </a:cubicBezTo>
                    <a:cubicBezTo>
                      <a:pt x="1" y="3345"/>
                      <a:pt x="2021" y="5779"/>
                      <a:pt x="3168" y="5779"/>
                    </a:cubicBezTo>
                    <a:cubicBezTo>
                      <a:pt x="3439" y="5779"/>
                      <a:pt x="3661" y="5643"/>
                      <a:pt x="3795" y="5322"/>
                    </a:cubicBezTo>
                    <a:cubicBezTo>
                      <a:pt x="4546" y="3427"/>
                      <a:pt x="2806" y="0"/>
                      <a:pt x="145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29"/>
              <p:cNvSpPr/>
              <p:nvPr/>
            </p:nvSpPr>
            <p:spPr>
              <a:xfrm>
                <a:off x="1986171" y="1346735"/>
                <a:ext cx="210169" cy="245192"/>
              </a:xfrm>
              <a:custGeom>
                <a:rect b="b" l="l" r="r" t="t"/>
                <a:pathLst>
                  <a:path extrusionOk="0" h="13837" w="11879">
                    <a:moveTo>
                      <a:pt x="4849" y="0"/>
                    </a:moveTo>
                    <a:cubicBezTo>
                      <a:pt x="2374" y="0"/>
                      <a:pt x="318" y="1891"/>
                      <a:pt x="141" y="4409"/>
                    </a:cubicBezTo>
                    <a:cubicBezTo>
                      <a:pt x="1" y="5203"/>
                      <a:pt x="141" y="5997"/>
                      <a:pt x="515" y="6744"/>
                    </a:cubicBezTo>
                    <a:cubicBezTo>
                      <a:pt x="1916" y="10060"/>
                      <a:pt x="2569" y="12115"/>
                      <a:pt x="4858" y="13282"/>
                    </a:cubicBezTo>
                    <a:cubicBezTo>
                      <a:pt x="5583" y="13664"/>
                      <a:pt x="6316" y="13837"/>
                      <a:pt x="7018" y="13837"/>
                    </a:cubicBezTo>
                    <a:cubicBezTo>
                      <a:pt x="9665" y="13837"/>
                      <a:pt x="11878" y="11388"/>
                      <a:pt x="11583" y="8472"/>
                    </a:cubicBezTo>
                    <a:cubicBezTo>
                      <a:pt x="11209" y="5156"/>
                      <a:pt x="9014" y="253"/>
                      <a:pt x="5278" y="19"/>
                    </a:cubicBezTo>
                    <a:cubicBezTo>
                      <a:pt x="5134" y="6"/>
                      <a:pt x="4991" y="0"/>
                      <a:pt x="4849" y="0"/>
                    </a:cubicBez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29"/>
              <p:cNvSpPr/>
              <p:nvPr/>
            </p:nvSpPr>
            <p:spPr>
              <a:xfrm>
                <a:off x="2082029" y="1586221"/>
                <a:ext cx="56191" cy="24028"/>
              </a:xfrm>
              <a:custGeom>
                <a:rect b="b" l="l" r="r" t="t"/>
                <a:pathLst>
                  <a:path extrusionOk="0" h="1356" w="3176">
                    <a:moveTo>
                      <a:pt x="0" y="1"/>
                    </a:moveTo>
                    <a:cubicBezTo>
                      <a:pt x="514" y="468"/>
                      <a:pt x="1168" y="842"/>
                      <a:pt x="1822" y="1028"/>
                    </a:cubicBezTo>
                    <a:cubicBezTo>
                      <a:pt x="2242" y="1215"/>
                      <a:pt x="2709" y="1309"/>
                      <a:pt x="3176" y="1355"/>
                    </a:cubicBezTo>
                    <a:cubicBezTo>
                      <a:pt x="2989" y="935"/>
                      <a:pt x="2849" y="561"/>
                      <a:pt x="2756" y="188"/>
                    </a:cubicBezTo>
                    <a:cubicBezTo>
                      <a:pt x="2379" y="282"/>
                      <a:pt x="2003" y="330"/>
                      <a:pt x="1629" y="330"/>
                    </a:cubicBezTo>
                    <a:cubicBezTo>
                      <a:pt x="1076" y="330"/>
                      <a:pt x="530" y="224"/>
                      <a:pt x="0" y="1"/>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29"/>
              <p:cNvSpPr/>
              <p:nvPr/>
            </p:nvSpPr>
            <p:spPr>
              <a:xfrm>
                <a:off x="1882900" y="1291094"/>
                <a:ext cx="264414" cy="271169"/>
              </a:xfrm>
              <a:custGeom>
                <a:rect b="b" l="l" r="r" t="t"/>
                <a:pathLst>
                  <a:path extrusionOk="0" h="15303" w="14945">
                    <a:moveTo>
                      <a:pt x="9154" y="0"/>
                    </a:moveTo>
                    <a:cubicBezTo>
                      <a:pt x="8227" y="0"/>
                      <a:pt x="7320" y="196"/>
                      <a:pt x="6585" y="637"/>
                    </a:cubicBezTo>
                    <a:cubicBezTo>
                      <a:pt x="5091" y="1665"/>
                      <a:pt x="3363" y="2178"/>
                      <a:pt x="1588" y="2178"/>
                    </a:cubicBezTo>
                    <a:cubicBezTo>
                      <a:pt x="2102" y="2459"/>
                      <a:pt x="2662" y="2692"/>
                      <a:pt x="3269" y="2879"/>
                    </a:cubicBezTo>
                    <a:cubicBezTo>
                      <a:pt x="1915" y="4187"/>
                      <a:pt x="1214" y="5961"/>
                      <a:pt x="1308" y="7829"/>
                    </a:cubicBezTo>
                    <a:cubicBezTo>
                      <a:pt x="1401" y="10445"/>
                      <a:pt x="0" y="11519"/>
                      <a:pt x="0" y="11519"/>
                    </a:cubicBezTo>
                    <a:cubicBezTo>
                      <a:pt x="0" y="11519"/>
                      <a:pt x="263" y="11553"/>
                      <a:pt x="615" y="11553"/>
                    </a:cubicBezTo>
                    <a:cubicBezTo>
                      <a:pt x="1179" y="11553"/>
                      <a:pt x="1972" y="11465"/>
                      <a:pt x="2289" y="11005"/>
                    </a:cubicBezTo>
                    <a:lnTo>
                      <a:pt x="2289" y="11005"/>
                    </a:lnTo>
                    <a:cubicBezTo>
                      <a:pt x="2055" y="11846"/>
                      <a:pt x="3503" y="14835"/>
                      <a:pt x="6679" y="15255"/>
                    </a:cubicBezTo>
                    <a:cubicBezTo>
                      <a:pt x="6952" y="15287"/>
                      <a:pt x="7190" y="15302"/>
                      <a:pt x="7397" y="15302"/>
                    </a:cubicBezTo>
                    <a:cubicBezTo>
                      <a:pt x="9882" y="15302"/>
                      <a:pt x="7893" y="13153"/>
                      <a:pt x="7893" y="13153"/>
                    </a:cubicBezTo>
                    <a:cubicBezTo>
                      <a:pt x="8780" y="12966"/>
                      <a:pt x="9481" y="12313"/>
                      <a:pt x="9761" y="11472"/>
                    </a:cubicBezTo>
                    <a:cubicBezTo>
                      <a:pt x="8733" y="11052"/>
                      <a:pt x="7893" y="10398"/>
                      <a:pt x="7239" y="9511"/>
                    </a:cubicBezTo>
                    <a:cubicBezTo>
                      <a:pt x="7239" y="9511"/>
                      <a:pt x="8687" y="7409"/>
                      <a:pt x="8593" y="6148"/>
                    </a:cubicBezTo>
                    <a:cubicBezTo>
                      <a:pt x="10508" y="6148"/>
                      <a:pt x="14945" y="4280"/>
                      <a:pt x="13964" y="2272"/>
                    </a:cubicBezTo>
                    <a:cubicBezTo>
                      <a:pt x="13292" y="928"/>
                      <a:pt x="11173" y="0"/>
                      <a:pt x="9154"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29"/>
              <p:cNvSpPr/>
              <p:nvPr/>
            </p:nvSpPr>
            <p:spPr>
              <a:xfrm>
                <a:off x="1970478" y="1498081"/>
                <a:ext cx="92567" cy="64306"/>
              </a:xfrm>
              <a:custGeom>
                <a:rect b="b" l="l" r="r" t="t"/>
                <a:pathLst>
                  <a:path extrusionOk="0" h="3629" w="5232">
                    <a:moveTo>
                      <a:pt x="1999" y="0"/>
                    </a:moveTo>
                    <a:cubicBezTo>
                      <a:pt x="1613" y="0"/>
                      <a:pt x="1243" y="104"/>
                      <a:pt x="935" y="351"/>
                    </a:cubicBezTo>
                    <a:cubicBezTo>
                      <a:pt x="1" y="1099"/>
                      <a:pt x="141" y="2406"/>
                      <a:pt x="1495" y="3060"/>
                    </a:cubicBezTo>
                    <a:cubicBezTo>
                      <a:pt x="2339" y="3422"/>
                      <a:pt x="3067" y="3628"/>
                      <a:pt x="3665" y="3628"/>
                    </a:cubicBezTo>
                    <a:cubicBezTo>
                      <a:pt x="3993" y="3628"/>
                      <a:pt x="4282" y="3566"/>
                      <a:pt x="4531" y="3434"/>
                    </a:cubicBezTo>
                    <a:cubicBezTo>
                      <a:pt x="5231" y="3107"/>
                      <a:pt x="4998" y="1706"/>
                      <a:pt x="4157" y="959"/>
                    </a:cubicBezTo>
                    <a:cubicBezTo>
                      <a:pt x="3626" y="427"/>
                      <a:pt x="2780" y="0"/>
                      <a:pt x="1999" y="0"/>
                    </a:cubicBez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29"/>
              <p:cNvSpPr/>
              <p:nvPr/>
            </p:nvSpPr>
            <p:spPr>
              <a:xfrm>
                <a:off x="2141511" y="2224265"/>
                <a:ext cx="384228" cy="1405214"/>
              </a:xfrm>
              <a:custGeom>
                <a:rect b="b" l="l" r="r" t="t"/>
                <a:pathLst>
                  <a:path extrusionOk="0" h="79301" w="21717">
                    <a:moveTo>
                      <a:pt x="12190" y="1"/>
                    </a:moveTo>
                    <a:lnTo>
                      <a:pt x="1" y="1308"/>
                    </a:lnTo>
                    <a:cubicBezTo>
                      <a:pt x="1" y="1308"/>
                      <a:pt x="8921" y="27835"/>
                      <a:pt x="10742" y="39837"/>
                    </a:cubicBezTo>
                    <a:cubicBezTo>
                      <a:pt x="12377" y="50812"/>
                      <a:pt x="13591" y="79300"/>
                      <a:pt x="13591" y="79300"/>
                    </a:cubicBezTo>
                    <a:lnTo>
                      <a:pt x="20082" y="78646"/>
                    </a:lnTo>
                    <a:cubicBezTo>
                      <a:pt x="20082" y="78646"/>
                      <a:pt x="21717" y="48757"/>
                      <a:pt x="21063" y="37502"/>
                    </a:cubicBezTo>
                    <a:cubicBezTo>
                      <a:pt x="20456" y="27228"/>
                      <a:pt x="12190" y="1"/>
                      <a:pt x="1219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29"/>
              <p:cNvSpPr/>
              <p:nvPr/>
            </p:nvSpPr>
            <p:spPr>
              <a:xfrm>
                <a:off x="2372876" y="3581457"/>
                <a:ext cx="137170" cy="61258"/>
              </a:xfrm>
              <a:custGeom>
                <a:rect b="b" l="l" r="r" t="t"/>
                <a:pathLst>
                  <a:path extrusionOk="0" h="3457" w="7753">
                    <a:moveTo>
                      <a:pt x="7753" y="0"/>
                    </a:moveTo>
                    <a:lnTo>
                      <a:pt x="0" y="1075"/>
                    </a:lnTo>
                    <a:lnTo>
                      <a:pt x="234" y="3456"/>
                    </a:lnTo>
                    <a:lnTo>
                      <a:pt x="7519" y="2709"/>
                    </a:lnTo>
                    <a:lnTo>
                      <a:pt x="7753" y="0"/>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29"/>
              <p:cNvSpPr/>
              <p:nvPr/>
            </p:nvSpPr>
            <p:spPr>
              <a:xfrm>
                <a:off x="2408402" y="3632757"/>
                <a:ext cx="65285" cy="26509"/>
              </a:xfrm>
              <a:custGeom>
                <a:rect b="b" l="l" r="r" t="t"/>
                <a:pathLst>
                  <a:path extrusionOk="0" h="1496" w="3690">
                    <a:moveTo>
                      <a:pt x="3690" y="1"/>
                    </a:moveTo>
                    <a:lnTo>
                      <a:pt x="94" y="375"/>
                    </a:lnTo>
                    <a:lnTo>
                      <a:pt x="0" y="1495"/>
                    </a:lnTo>
                    <a:lnTo>
                      <a:pt x="3643" y="1075"/>
                    </a:lnTo>
                    <a:lnTo>
                      <a:pt x="3690" y="1"/>
                    </a:ln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29"/>
              <p:cNvSpPr/>
              <p:nvPr/>
            </p:nvSpPr>
            <p:spPr>
              <a:xfrm>
                <a:off x="2015098" y="2236686"/>
                <a:ext cx="269386" cy="1439963"/>
              </a:xfrm>
              <a:custGeom>
                <a:rect b="b" l="l" r="r" t="t"/>
                <a:pathLst>
                  <a:path extrusionOk="0" h="81262" w="15226">
                    <a:moveTo>
                      <a:pt x="12563" y="0"/>
                    </a:moveTo>
                    <a:lnTo>
                      <a:pt x="141" y="1215"/>
                    </a:lnTo>
                    <a:cubicBezTo>
                      <a:pt x="141" y="1215"/>
                      <a:pt x="3643" y="24705"/>
                      <a:pt x="3643" y="36895"/>
                    </a:cubicBezTo>
                    <a:cubicBezTo>
                      <a:pt x="3643" y="48150"/>
                      <a:pt x="0" y="81261"/>
                      <a:pt x="0" y="81261"/>
                    </a:cubicBezTo>
                    <a:lnTo>
                      <a:pt x="6585" y="80607"/>
                    </a:lnTo>
                    <a:cubicBezTo>
                      <a:pt x="6585" y="80607"/>
                      <a:pt x="13264" y="46282"/>
                      <a:pt x="14291" y="34793"/>
                    </a:cubicBezTo>
                    <a:cubicBezTo>
                      <a:pt x="15225" y="24285"/>
                      <a:pt x="12563" y="0"/>
                      <a:pt x="1256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29"/>
              <p:cNvSpPr/>
              <p:nvPr/>
            </p:nvSpPr>
            <p:spPr>
              <a:xfrm>
                <a:off x="2257202" y="2452675"/>
                <a:ext cx="56191" cy="360000"/>
              </a:xfrm>
              <a:custGeom>
                <a:rect b="b" l="l" r="r" t="t"/>
                <a:pathLst>
                  <a:path extrusionOk="0" h="20316" w="3176">
                    <a:moveTo>
                      <a:pt x="0" y="0"/>
                    </a:moveTo>
                    <a:cubicBezTo>
                      <a:pt x="280" y="3877"/>
                      <a:pt x="607" y="8173"/>
                      <a:pt x="747" y="12236"/>
                    </a:cubicBezTo>
                    <a:cubicBezTo>
                      <a:pt x="1494" y="15038"/>
                      <a:pt x="2242" y="17794"/>
                      <a:pt x="2849" y="20316"/>
                    </a:cubicBezTo>
                    <a:cubicBezTo>
                      <a:pt x="3176" y="13450"/>
                      <a:pt x="2195" y="6539"/>
                      <a:pt x="0" y="0"/>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29"/>
              <p:cNvSpPr/>
              <p:nvPr/>
            </p:nvSpPr>
            <p:spPr>
              <a:xfrm>
                <a:off x="2009313" y="3621185"/>
                <a:ext cx="141310" cy="58760"/>
              </a:xfrm>
              <a:custGeom>
                <a:rect b="b" l="l" r="r" t="t"/>
                <a:pathLst>
                  <a:path extrusionOk="0" h="3316" w="7987">
                    <a:moveTo>
                      <a:pt x="7987" y="0"/>
                    </a:moveTo>
                    <a:lnTo>
                      <a:pt x="94" y="1028"/>
                    </a:lnTo>
                    <a:lnTo>
                      <a:pt x="1" y="3316"/>
                    </a:lnTo>
                    <a:lnTo>
                      <a:pt x="7239" y="2569"/>
                    </a:lnTo>
                    <a:lnTo>
                      <a:pt x="7987" y="0"/>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29"/>
              <p:cNvSpPr/>
              <p:nvPr/>
            </p:nvSpPr>
            <p:spPr>
              <a:xfrm>
                <a:off x="2039885" y="3670004"/>
                <a:ext cx="66117" cy="25676"/>
              </a:xfrm>
              <a:custGeom>
                <a:rect b="b" l="l" r="r" t="t"/>
                <a:pathLst>
                  <a:path extrusionOk="0" h="1449" w="3737">
                    <a:moveTo>
                      <a:pt x="3737" y="0"/>
                    </a:moveTo>
                    <a:lnTo>
                      <a:pt x="94" y="374"/>
                    </a:lnTo>
                    <a:lnTo>
                      <a:pt x="1" y="1448"/>
                    </a:lnTo>
                    <a:lnTo>
                      <a:pt x="3643" y="1075"/>
                    </a:lnTo>
                    <a:lnTo>
                      <a:pt x="3737" y="0"/>
                    </a:ln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29"/>
              <p:cNvSpPr/>
              <p:nvPr/>
            </p:nvSpPr>
            <p:spPr>
              <a:xfrm>
                <a:off x="2089460" y="1442954"/>
                <a:ext cx="15711" cy="18464"/>
              </a:xfrm>
              <a:custGeom>
                <a:rect b="b" l="l" r="r" t="t"/>
                <a:pathLst>
                  <a:path extrusionOk="0" h="1042" w="888">
                    <a:moveTo>
                      <a:pt x="342" y="0"/>
                    </a:moveTo>
                    <a:cubicBezTo>
                      <a:pt x="321" y="0"/>
                      <a:pt x="301" y="2"/>
                      <a:pt x="281" y="7"/>
                    </a:cubicBezTo>
                    <a:cubicBezTo>
                      <a:pt x="47" y="100"/>
                      <a:pt x="1" y="333"/>
                      <a:pt x="141" y="614"/>
                    </a:cubicBezTo>
                    <a:cubicBezTo>
                      <a:pt x="224" y="865"/>
                      <a:pt x="421" y="1041"/>
                      <a:pt x="595" y="1041"/>
                    </a:cubicBezTo>
                    <a:cubicBezTo>
                      <a:pt x="615" y="1041"/>
                      <a:pt x="635" y="1039"/>
                      <a:pt x="654" y="1034"/>
                    </a:cubicBezTo>
                    <a:cubicBezTo>
                      <a:pt x="841" y="941"/>
                      <a:pt x="888" y="660"/>
                      <a:pt x="841" y="427"/>
                    </a:cubicBezTo>
                    <a:cubicBezTo>
                      <a:pt x="756" y="214"/>
                      <a:pt x="554" y="0"/>
                      <a:pt x="34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29"/>
              <p:cNvSpPr/>
              <p:nvPr/>
            </p:nvSpPr>
            <p:spPr>
              <a:xfrm>
                <a:off x="2143988" y="1425571"/>
                <a:ext cx="15729" cy="17933"/>
              </a:xfrm>
              <a:custGeom>
                <a:rect b="b" l="l" r="r" t="t"/>
                <a:pathLst>
                  <a:path extrusionOk="0" h="1012" w="889">
                    <a:moveTo>
                      <a:pt x="389" y="1"/>
                    </a:moveTo>
                    <a:cubicBezTo>
                      <a:pt x="368" y="1"/>
                      <a:pt x="348" y="3"/>
                      <a:pt x="328" y="7"/>
                    </a:cubicBezTo>
                    <a:cubicBezTo>
                      <a:pt x="94" y="53"/>
                      <a:pt x="1" y="287"/>
                      <a:pt x="141" y="614"/>
                    </a:cubicBezTo>
                    <a:cubicBezTo>
                      <a:pt x="218" y="844"/>
                      <a:pt x="390" y="1012"/>
                      <a:pt x="552" y="1012"/>
                    </a:cubicBezTo>
                    <a:cubicBezTo>
                      <a:pt x="587" y="1012"/>
                      <a:pt x="622" y="1004"/>
                      <a:pt x="655" y="988"/>
                    </a:cubicBezTo>
                    <a:cubicBezTo>
                      <a:pt x="842" y="941"/>
                      <a:pt x="888" y="661"/>
                      <a:pt x="842" y="427"/>
                    </a:cubicBezTo>
                    <a:cubicBezTo>
                      <a:pt x="799" y="214"/>
                      <a:pt x="601" y="1"/>
                      <a:pt x="389"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29"/>
              <p:cNvSpPr/>
              <p:nvPr/>
            </p:nvSpPr>
            <p:spPr>
              <a:xfrm>
                <a:off x="2129940" y="1444709"/>
                <a:ext cx="37207" cy="46373"/>
              </a:xfrm>
              <a:custGeom>
                <a:rect b="b" l="l" r="r" t="t"/>
                <a:pathLst>
                  <a:path extrusionOk="0" h="2617" w="2103">
                    <a:moveTo>
                      <a:pt x="1" y="1"/>
                    </a:moveTo>
                    <a:lnTo>
                      <a:pt x="888" y="2616"/>
                    </a:lnTo>
                    <a:cubicBezTo>
                      <a:pt x="1355" y="2569"/>
                      <a:pt x="1776" y="2289"/>
                      <a:pt x="2103" y="1916"/>
                    </a:cubicBezTo>
                    <a:cubicBezTo>
                      <a:pt x="1309" y="1355"/>
                      <a:pt x="608" y="701"/>
                      <a:pt x="1" y="1"/>
                    </a:cubicBezTo>
                    <a:close/>
                  </a:path>
                </a:pathLst>
              </a:custGeom>
              <a:solidFill>
                <a:srgbClr val="BA4D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29"/>
              <p:cNvSpPr/>
              <p:nvPr/>
            </p:nvSpPr>
            <p:spPr>
              <a:xfrm>
                <a:off x="2092768" y="1502848"/>
                <a:ext cx="42161" cy="10632"/>
              </a:xfrm>
              <a:custGeom>
                <a:rect b="b" l="l" r="r" t="t"/>
                <a:pathLst>
                  <a:path extrusionOk="0" h="600" w="2383">
                    <a:moveTo>
                      <a:pt x="82" y="1"/>
                    </a:moveTo>
                    <a:cubicBezTo>
                      <a:pt x="59" y="1"/>
                      <a:pt x="47" y="12"/>
                      <a:pt x="47" y="36"/>
                    </a:cubicBezTo>
                    <a:cubicBezTo>
                      <a:pt x="47" y="82"/>
                      <a:pt x="0" y="82"/>
                      <a:pt x="47" y="129"/>
                    </a:cubicBezTo>
                    <a:cubicBezTo>
                      <a:pt x="474" y="434"/>
                      <a:pt x="981" y="600"/>
                      <a:pt x="1503" y="600"/>
                    </a:cubicBezTo>
                    <a:cubicBezTo>
                      <a:pt x="1779" y="600"/>
                      <a:pt x="2060" y="553"/>
                      <a:pt x="2335" y="456"/>
                    </a:cubicBezTo>
                    <a:cubicBezTo>
                      <a:pt x="2382" y="456"/>
                      <a:pt x="2382" y="363"/>
                      <a:pt x="2382" y="316"/>
                    </a:cubicBezTo>
                    <a:cubicBezTo>
                      <a:pt x="2382" y="269"/>
                      <a:pt x="2335" y="269"/>
                      <a:pt x="2289" y="269"/>
                    </a:cubicBezTo>
                    <a:cubicBezTo>
                      <a:pt x="2032" y="355"/>
                      <a:pt x="1762" y="397"/>
                      <a:pt x="1494" y="397"/>
                    </a:cubicBezTo>
                    <a:cubicBezTo>
                      <a:pt x="1031" y="397"/>
                      <a:pt x="572" y="272"/>
                      <a:pt x="187" y="36"/>
                    </a:cubicBezTo>
                    <a:cubicBezTo>
                      <a:pt x="141" y="12"/>
                      <a:pt x="105" y="1"/>
                      <a:pt x="8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29"/>
              <p:cNvSpPr/>
              <p:nvPr/>
            </p:nvSpPr>
            <p:spPr>
              <a:xfrm>
                <a:off x="2063841" y="1418235"/>
                <a:ext cx="23991" cy="24011"/>
              </a:xfrm>
              <a:custGeom>
                <a:rect b="b" l="l" r="r" t="t"/>
                <a:pathLst>
                  <a:path extrusionOk="0" h="1355" w="1356">
                    <a:moveTo>
                      <a:pt x="1122" y="0"/>
                    </a:moveTo>
                    <a:cubicBezTo>
                      <a:pt x="561" y="187"/>
                      <a:pt x="188" y="608"/>
                      <a:pt x="48" y="1121"/>
                    </a:cubicBezTo>
                    <a:cubicBezTo>
                      <a:pt x="1" y="1261"/>
                      <a:pt x="48" y="1308"/>
                      <a:pt x="188" y="1355"/>
                    </a:cubicBezTo>
                    <a:cubicBezTo>
                      <a:pt x="234" y="1308"/>
                      <a:pt x="234" y="1308"/>
                      <a:pt x="281" y="1308"/>
                    </a:cubicBezTo>
                    <a:cubicBezTo>
                      <a:pt x="328" y="1308"/>
                      <a:pt x="374" y="1261"/>
                      <a:pt x="421" y="1168"/>
                    </a:cubicBezTo>
                    <a:cubicBezTo>
                      <a:pt x="515" y="748"/>
                      <a:pt x="795" y="421"/>
                      <a:pt x="1215" y="327"/>
                    </a:cubicBezTo>
                    <a:cubicBezTo>
                      <a:pt x="1355" y="327"/>
                      <a:pt x="1355" y="187"/>
                      <a:pt x="1355" y="141"/>
                    </a:cubicBezTo>
                    <a:cubicBezTo>
                      <a:pt x="1355" y="0"/>
                      <a:pt x="1215" y="0"/>
                      <a:pt x="112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29"/>
              <p:cNvSpPr/>
              <p:nvPr/>
            </p:nvSpPr>
            <p:spPr>
              <a:xfrm>
                <a:off x="2135725" y="1394650"/>
                <a:ext cx="30590" cy="13680"/>
              </a:xfrm>
              <a:custGeom>
                <a:rect b="b" l="l" r="r" t="t"/>
                <a:pathLst>
                  <a:path extrusionOk="0" h="772" w="1729">
                    <a:moveTo>
                      <a:pt x="425" y="0"/>
                    </a:moveTo>
                    <a:cubicBezTo>
                      <a:pt x="332" y="0"/>
                      <a:pt x="237" y="8"/>
                      <a:pt x="141" y="24"/>
                    </a:cubicBezTo>
                    <a:cubicBezTo>
                      <a:pt x="1" y="24"/>
                      <a:pt x="1" y="117"/>
                      <a:pt x="1" y="257"/>
                    </a:cubicBezTo>
                    <a:cubicBezTo>
                      <a:pt x="1" y="326"/>
                      <a:pt x="76" y="369"/>
                      <a:pt x="153" y="369"/>
                    </a:cubicBezTo>
                    <a:cubicBezTo>
                      <a:pt x="181" y="369"/>
                      <a:pt x="209" y="363"/>
                      <a:pt x="234" y="351"/>
                    </a:cubicBezTo>
                    <a:cubicBezTo>
                      <a:pt x="301" y="343"/>
                      <a:pt x="367" y="339"/>
                      <a:pt x="434" y="339"/>
                    </a:cubicBezTo>
                    <a:cubicBezTo>
                      <a:pt x="785" y="339"/>
                      <a:pt x="1127" y="449"/>
                      <a:pt x="1402" y="724"/>
                    </a:cubicBezTo>
                    <a:cubicBezTo>
                      <a:pt x="1449" y="724"/>
                      <a:pt x="1542" y="771"/>
                      <a:pt x="1589" y="771"/>
                    </a:cubicBezTo>
                    <a:cubicBezTo>
                      <a:pt x="1635" y="771"/>
                      <a:pt x="1635" y="724"/>
                      <a:pt x="1635" y="724"/>
                    </a:cubicBezTo>
                    <a:cubicBezTo>
                      <a:pt x="1729" y="631"/>
                      <a:pt x="1729" y="538"/>
                      <a:pt x="1635" y="491"/>
                    </a:cubicBezTo>
                    <a:cubicBezTo>
                      <a:pt x="1287" y="181"/>
                      <a:pt x="875" y="0"/>
                      <a:pt x="425"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29"/>
              <p:cNvSpPr/>
              <p:nvPr/>
            </p:nvSpPr>
            <p:spPr>
              <a:xfrm>
                <a:off x="1807707" y="1786492"/>
                <a:ext cx="217317" cy="461801"/>
              </a:xfrm>
              <a:custGeom>
                <a:rect b="b" l="l" r="r" t="t"/>
                <a:pathLst>
                  <a:path extrusionOk="0" h="26061" w="12283">
                    <a:moveTo>
                      <a:pt x="4390" y="1"/>
                    </a:moveTo>
                    <a:cubicBezTo>
                      <a:pt x="4390" y="1"/>
                      <a:pt x="0" y="10929"/>
                      <a:pt x="701" y="16066"/>
                    </a:cubicBezTo>
                    <a:cubicBezTo>
                      <a:pt x="981" y="18354"/>
                      <a:pt x="7239" y="24192"/>
                      <a:pt x="11115" y="26060"/>
                    </a:cubicBezTo>
                    <a:cubicBezTo>
                      <a:pt x="11722" y="25360"/>
                      <a:pt x="12143" y="24519"/>
                      <a:pt x="12283" y="23678"/>
                    </a:cubicBezTo>
                    <a:cubicBezTo>
                      <a:pt x="10462" y="21343"/>
                      <a:pt x="7286" y="17841"/>
                      <a:pt x="6118" y="15599"/>
                    </a:cubicBezTo>
                    <a:cubicBezTo>
                      <a:pt x="5231" y="13964"/>
                      <a:pt x="9294" y="2009"/>
                      <a:pt x="9294" y="2009"/>
                    </a:cubicBezTo>
                    <a:lnTo>
                      <a:pt x="4390"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29"/>
              <p:cNvSpPr/>
              <p:nvPr/>
            </p:nvSpPr>
            <p:spPr>
              <a:xfrm>
                <a:off x="1844878" y="1677372"/>
                <a:ext cx="191875" cy="241541"/>
              </a:xfrm>
              <a:custGeom>
                <a:rect b="b" l="l" r="r" t="t"/>
                <a:pathLst>
                  <a:path extrusionOk="0" h="13631" w="10845">
                    <a:moveTo>
                      <a:pt x="6177" y="0"/>
                    </a:moveTo>
                    <a:cubicBezTo>
                      <a:pt x="5655" y="0"/>
                      <a:pt x="5102" y="89"/>
                      <a:pt x="4531" y="274"/>
                    </a:cubicBezTo>
                    <a:cubicBezTo>
                      <a:pt x="515" y="1535"/>
                      <a:pt x="1" y="10502"/>
                      <a:pt x="1" y="10502"/>
                    </a:cubicBezTo>
                    <a:lnTo>
                      <a:pt x="6166" y="13631"/>
                    </a:lnTo>
                    <a:cubicBezTo>
                      <a:pt x="7940" y="11529"/>
                      <a:pt x="9201" y="9007"/>
                      <a:pt x="9902" y="6345"/>
                    </a:cubicBezTo>
                    <a:cubicBezTo>
                      <a:pt x="10845" y="2495"/>
                      <a:pt x="8945" y="0"/>
                      <a:pt x="6177" y="0"/>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29"/>
              <p:cNvSpPr/>
              <p:nvPr/>
            </p:nvSpPr>
            <p:spPr>
              <a:xfrm>
                <a:off x="1977095" y="1812151"/>
                <a:ext cx="36376" cy="176279"/>
              </a:xfrm>
              <a:custGeom>
                <a:rect b="b" l="l" r="r" t="t"/>
                <a:pathLst>
                  <a:path extrusionOk="0" h="9948" w="2056">
                    <a:moveTo>
                      <a:pt x="2055" y="0"/>
                    </a:moveTo>
                    <a:lnTo>
                      <a:pt x="2055" y="0"/>
                    </a:lnTo>
                    <a:cubicBezTo>
                      <a:pt x="1541" y="1495"/>
                      <a:pt x="841" y="2943"/>
                      <a:pt x="0" y="4250"/>
                    </a:cubicBezTo>
                    <a:cubicBezTo>
                      <a:pt x="374" y="6165"/>
                      <a:pt x="654" y="8033"/>
                      <a:pt x="888" y="9948"/>
                    </a:cubicBezTo>
                    <a:cubicBezTo>
                      <a:pt x="1588" y="6679"/>
                      <a:pt x="1962" y="3363"/>
                      <a:pt x="2055" y="0"/>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29"/>
              <p:cNvSpPr/>
              <p:nvPr/>
            </p:nvSpPr>
            <p:spPr>
              <a:xfrm>
                <a:off x="2105153" y="3740671"/>
                <a:ext cx="33067" cy="17064"/>
              </a:xfrm>
              <a:custGeom>
                <a:rect b="b" l="l" r="r" t="t"/>
                <a:pathLst>
                  <a:path extrusionOk="0" h="963" w="1869">
                    <a:moveTo>
                      <a:pt x="1589" y="122"/>
                    </a:moveTo>
                    <a:cubicBezTo>
                      <a:pt x="1635" y="122"/>
                      <a:pt x="1635" y="169"/>
                      <a:pt x="1635" y="262"/>
                    </a:cubicBezTo>
                    <a:cubicBezTo>
                      <a:pt x="1682" y="356"/>
                      <a:pt x="1635" y="449"/>
                      <a:pt x="1589" y="543"/>
                    </a:cubicBezTo>
                    <a:cubicBezTo>
                      <a:pt x="1302" y="702"/>
                      <a:pt x="993" y="774"/>
                      <a:pt x="691" y="774"/>
                    </a:cubicBezTo>
                    <a:cubicBezTo>
                      <a:pt x="552" y="774"/>
                      <a:pt x="414" y="759"/>
                      <a:pt x="281" y="729"/>
                    </a:cubicBezTo>
                    <a:cubicBezTo>
                      <a:pt x="655" y="449"/>
                      <a:pt x="1028" y="262"/>
                      <a:pt x="1449" y="122"/>
                    </a:cubicBezTo>
                    <a:close/>
                    <a:moveTo>
                      <a:pt x="1483" y="1"/>
                    </a:moveTo>
                    <a:cubicBezTo>
                      <a:pt x="993" y="1"/>
                      <a:pt x="85" y="651"/>
                      <a:pt x="1" y="776"/>
                    </a:cubicBezTo>
                    <a:lnTo>
                      <a:pt x="1" y="869"/>
                    </a:lnTo>
                    <a:cubicBezTo>
                      <a:pt x="1" y="916"/>
                      <a:pt x="1" y="963"/>
                      <a:pt x="48" y="963"/>
                    </a:cubicBezTo>
                    <a:lnTo>
                      <a:pt x="1028" y="963"/>
                    </a:lnTo>
                    <a:cubicBezTo>
                      <a:pt x="1262" y="916"/>
                      <a:pt x="1495" y="823"/>
                      <a:pt x="1682" y="729"/>
                    </a:cubicBezTo>
                    <a:cubicBezTo>
                      <a:pt x="1822" y="589"/>
                      <a:pt x="1869" y="402"/>
                      <a:pt x="1822" y="262"/>
                    </a:cubicBezTo>
                    <a:cubicBezTo>
                      <a:pt x="1822" y="122"/>
                      <a:pt x="1729" y="76"/>
                      <a:pt x="1635" y="29"/>
                    </a:cubicBezTo>
                    <a:cubicBezTo>
                      <a:pt x="1592" y="9"/>
                      <a:pt x="1540" y="1"/>
                      <a:pt x="1483" y="1"/>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29"/>
              <p:cNvSpPr/>
              <p:nvPr/>
            </p:nvSpPr>
            <p:spPr>
              <a:xfrm>
                <a:off x="2105153" y="3726938"/>
                <a:ext cx="19851" cy="29149"/>
              </a:xfrm>
              <a:custGeom>
                <a:rect b="b" l="l" r="r" t="t"/>
                <a:pathLst>
                  <a:path extrusionOk="0" h="1645" w="1122">
                    <a:moveTo>
                      <a:pt x="655" y="150"/>
                    </a:moveTo>
                    <a:cubicBezTo>
                      <a:pt x="795" y="150"/>
                      <a:pt x="795" y="197"/>
                      <a:pt x="795" y="197"/>
                    </a:cubicBezTo>
                    <a:cubicBezTo>
                      <a:pt x="748" y="664"/>
                      <a:pt x="515" y="1084"/>
                      <a:pt x="188" y="1364"/>
                    </a:cubicBezTo>
                    <a:cubicBezTo>
                      <a:pt x="141" y="944"/>
                      <a:pt x="234" y="570"/>
                      <a:pt x="468" y="197"/>
                    </a:cubicBezTo>
                    <a:cubicBezTo>
                      <a:pt x="515" y="150"/>
                      <a:pt x="561" y="150"/>
                      <a:pt x="655" y="150"/>
                    </a:cubicBezTo>
                    <a:close/>
                    <a:moveTo>
                      <a:pt x="1" y="1640"/>
                    </a:moveTo>
                    <a:cubicBezTo>
                      <a:pt x="1" y="1642"/>
                      <a:pt x="1" y="1643"/>
                      <a:pt x="1" y="1644"/>
                    </a:cubicBezTo>
                    <a:cubicBezTo>
                      <a:pt x="1" y="1643"/>
                      <a:pt x="1" y="1642"/>
                      <a:pt x="1" y="1640"/>
                    </a:cubicBezTo>
                    <a:close/>
                    <a:moveTo>
                      <a:pt x="742" y="1"/>
                    </a:moveTo>
                    <a:cubicBezTo>
                      <a:pt x="728" y="1"/>
                      <a:pt x="714" y="3"/>
                      <a:pt x="701" y="10"/>
                    </a:cubicBezTo>
                    <a:cubicBezTo>
                      <a:pt x="561" y="10"/>
                      <a:pt x="421" y="103"/>
                      <a:pt x="328" y="197"/>
                    </a:cubicBezTo>
                    <a:cubicBezTo>
                      <a:pt x="8" y="563"/>
                      <a:pt x="1" y="1556"/>
                      <a:pt x="1" y="1640"/>
                    </a:cubicBezTo>
                    <a:lnTo>
                      <a:pt x="1" y="1640"/>
                    </a:lnTo>
                    <a:cubicBezTo>
                      <a:pt x="1" y="1628"/>
                      <a:pt x="1" y="1624"/>
                      <a:pt x="4" y="1624"/>
                    </a:cubicBezTo>
                    <a:cubicBezTo>
                      <a:pt x="11" y="1624"/>
                      <a:pt x="32" y="1644"/>
                      <a:pt x="94" y="1644"/>
                    </a:cubicBezTo>
                    <a:cubicBezTo>
                      <a:pt x="515" y="1411"/>
                      <a:pt x="1122" y="570"/>
                      <a:pt x="982" y="197"/>
                    </a:cubicBezTo>
                    <a:cubicBezTo>
                      <a:pt x="941" y="116"/>
                      <a:pt x="831" y="1"/>
                      <a:pt x="742" y="1"/>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29"/>
              <p:cNvSpPr/>
              <p:nvPr/>
            </p:nvSpPr>
            <p:spPr>
              <a:xfrm>
                <a:off x="2475333" y="3702006"/>
                <a:ext cx="40498" cy="16834"/>
              </a:xfrm>
              <a:custGeom>
                <a:rect b="b" l="l" r="r" t="t"/>
                <a:pathLst>
                  <a:path extrusionOk="0" h="950" w="2289">
                    <a:moveTo>
                      <a:pt x="2055" y="156"/>
                    </a:moveTo>
                    <a:cubicBezTo>
                      <a:pt x="2102" y="156"/>
                      <a:pt x="2148" y="156"/>
                      <a:pt x="2148" y="203"/>
                    </a:cubicBezTo>
                    <a:cubicBezTo>
                      <a:pt x="2148" y="296"/>
                      <a:pt x="2102" y="389"/>
                      <a:pt x="2055" y="483"/>
                    </a:cubicBezTo>
                    <a:cubicBezTo>
                      <a:pt x="1915" y="716"/>
                      <a:pt x="1308" y="810"/>
                      <a:pt x="514" y="810"/>
                    </a:cubicBezTo>
                    <a:cubicBezTo>
                      <a:pt x="888" y="483"/>
                      <a:pt x="1401" y="249"/>
                      <a:pt x="1915" y="156"/>
                    </a:cubicBezTo>
                    <a:close/>
                    <a:moveTo>
                      <a:pt x="1933" y="0"/>
                    </a:moveTo>
                    <a:cubicBezTo>
                      <a:pt x="1388" y="0"/>
                      <a:pt x="223" y="724"/>
                      <a:pt x="94" y="810"/>
                    </a:cubicBezTo>
                    <a:cubicBezTo>
                      <a:pt x="47" y="810"/>
                      <a:pt x="47" y="856"/>
                      <a:pt x="0" y="903"/>
                    </a:cubicBezTo>
                    <a:cubicBezTo>
                      <a:pt x="0" y="950"/>
                      <a:pt x="47" y="950"/>
                      <a:pt x="94" y="950"/>
                    </a:cubicBezTo>
                    <a:lnTo>
                      <a:pt x="1308" y="950"/>
                    </a:lnTo>
                    <a:cubicBezTo>
                      <a:pt x="1588" y="950"/>
                      <a:pt x="1868" y="856"/>
                      <a:pt x="2148" y="670"/>
                    </a:cubicBezTo>
                    <a:cubicBezTo>
                      <a:pt x="2242" y="576"/>
                      <a:pt x="2289" y="389"/>
                      <a:pt x="2242" y="249"/>
                    </a:cubicBezTo>
                    <a:cubicBezTo>
                      <a:pt x="2242" y="156"/>
                      <a:pt x="2195" y="109"/>
                      <a:pt x="2055" y="16"/>
                    </a:cubicBezTo>
                    <a:cubicBezTo>
                      <a:pt x="2019" y="5"/>
                      <a:pt x="1978" y="0"/>
                      <a:pt x="1933" y="0"/>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29"/>
              <p:cNvSpPr/>
              <p:nvPr/>
            </p:nvSpPr>
            <p:spPr>
              <a:xfrm>
                <a:off x="2476147" y="3687157"/>
                <a:ext cx="23991" cy="30868"/>
              </a:xfrm>
              <a:custGeom>
                <a:rect b="b" l="l" r="r" t="t"/>
                <a:pathLst>
                  <a:path extrusionOk="0" h="1742" w="1356">
                    <a:moveTo>
                      <a:pt x="842" y="200"/>
                    </a:moveTo>
                    <a:cubicBezTo>
                      <a:pt x="1075" y="200"/>
                      <a:pt x="1075" y="293"/>
                      <a:pt x="1075" y="293"/>
                    </a:cubicBezTo>
                    <a:cubicBezTo>
                      <a:pt x="1122" y="527"/>
                      <a:pt x="608" y="1227"/>
                      <a:pt x="188" y="1508"/>
                    </a:cubicBezTo>
                    <a:cubicBezTo>
                      <a:pt x="188" y="1087"/>
                      <a:pt x="328" y="667"/>
                      <a:pt x="561" y="340"/>
                    </a:cubicBezTo>
                    <a:cubicBezTo>
                      <a:pt x="655" y="247"/>
                      <a:pt x="748" y="247"/>
                      <a:pt x="842" y="200"/>
                    </a:cubicBezTo>
                    <a:close/>
                    <a:moveTo>
                      <a:pt x="833" y="1"/>
                    </a:moveTo>
                    <a:cubicBezTo>
                      <a:pt x="683" y="1"/>
                      <a:pt x="544" y="77"/>
                      <a:pt x="468" y="153"/>
                    </a:cubicBezTo>
                    <a:cubicBezTo>
                      <a:pt x="141" y="620"/>
                      <a:pt x="1" y="1087"/>
                      <a:pt x="48" y="1648"/>
                    </a:cubicBezTo>
                    <a:cubicBezTo>
                      <a:pt x="48" y="1741"/>
                      <a:pt x="48" y="1741"/>
                      <a:pt x="141" y="1741"/>
                    </a:cubicBezTo>
                    <a:cubicBezTo>
                      <a:pt x="608" y="1508"/>
                      <a:pt x="1355" y="620"/>
                      <a:pt x="1262" y="200"/>
                    </a:cubicBezTo>
                    <a:cubicBezTo>
                      <a:pt x="1262" y="107"/>
                      <a:pt x="1168" y="13"/>
                      <a:pt x="935" y="13"/>
                    </a:cubicBezTo>
                    <a:cubicBezTo>
                      <a:pt x="901" y="5"/>
                      <a:pt x="866" y="1"/>
                      <a:pt x="833" y="1"/>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29"/>
              <p:cNvSpPr/>
              <p:nvPr/>
            </p:nvSpPr>
            <p:spPr>
              <a:xfrm>
                <a:off x="1974618" y="2197791"/>
                <a:ext cx="96690" cy="64572"/>
              </a:xfrm>
              <a:custGeom>
                <a:rect b="b" l="l" r="r" t="t"/>
                <a:pathLst>
                  <a:path extrusionOk="0" h="3644" w="5465">
                    <a:moveTo>
                      <a:pt x="2008" y="0"/>
                    </a:moveTo>
                    <a:lnTo>
                      <a:pt x="0" y="1074"/>
                    </a:lnTo>
                    <a:cubicBezTo>
                      <a:pt x="374" y="3410"/>
                      <a:pt x="3363" y="3643"/>
                      <a:pt x="3363" y="3643"/>
                    </a:cubicBezTo>
                    <a:lnTo>
                      <a:pt x="5464" y="94"/>
                    </a:lnTo>
                    <a:lnTo>
                      <a:pt x="2008" y="0"/>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29"/>
              <p:cNvSpPr/>
              <p:nvPr/>
            </p:nvSpPr>
            <p:spPr>
              <a:xfrm>
                <a:off x="2034100" y="2199439"/>
                <a:ext cx="66117" cy="76976"/>
              </a:xfrm>
              <a:custGeom>
                <a:rect b="b" l="l" r="r" t="t"/>
                <a:pathLst>
                  <a:path extrusionOk="0" h="4344" w="3737">
                    <a:moveTo>
                      <a:pt x="2102" y="1"/>
                    </a:moveTo>
                    <a:lnTo>
                      <a:pt x="1" y="3550"/>
                    </a:lnTo>
                    <a:lnTo>
                      <a:pt x="1635" y="4344"/>
                    </a:lnTo>
                    <a:lnTo>
                      <a:pt x="3737" y="1168"/>
                    </a:lnTo>
                    <a:lnTo>
                      <a:pt x="2102"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1066" name="Google Shape;1066;p29"/>
          <p:cNvPicPr preferRelativeResize="0"/>
          <p:nvPr/>
        </p:nvPicPr>
        <p:blipFill>
          <a:blip r:embed="rId3">
            <a:alphaModFix/>
          </a:blip>
          <a:stretch>
            <a:fillRect/>
          </a:stretch>
        </p:blipFill>
        <p:spPr>
          <a:xfrm>
            <a:off x="199175" y="206838"/>
            <a:ext cx="1948900" cy="2012220"/>
          </a:xfrm>
          <a:prstGeom prst="rect">
            <a:avLst/>
          </a:prstGeom>
          <a:noFill/>
          <a:ln>
            <a:noFill/>
          </a:ln>
        </p:spPr>
      </p:pic>
      <p:sp>
        <p:nvSpPr>
          <p:cNvPr id="1067" name="Google Shape;1067;p29"/>
          <p:cNvSpPr txBox="1"/>
          <p:nvPr/>
        </p:nvSpPr>
        <p:spPr>
          <a:xfrm>
            <a:off x="3192575" y="1146800"/>
            <a:ext cx="4528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lt2"/>
                </a:solidFill>
              </a:rPr>
              <a:t>Management / Strategy (aka Mission Control)</a:t>
            </a:r>
            <a:endParaRPr sz="1600">
              <a:solidFill>
                <a:schemeClr val="lt2"/>
              </a:solidFill>
            </a:endParaRPr>
          </a:p>
        </p:txBody>
      </p:sp>
      <p:sp>
        <p:nvSpPr>
          <p:cNvPr id="1068" name="Google Shape;1068;p29"/>
          <p:cNvSpPr txBox="1"/>
          <p:nvPr/>
        </p:nvSpPr>
        <p:spPr>
          <a:xfrm>
            <a:off x="3196038" y="1935525"/>
            <a:ext cx="2810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lt2"/>
                </a:solidFill>
              </a:rPr>
              <a:t>Governance &amp; Leadership</a:t>
            </a:r>
            <a:endParaRPr sz="1600">
              <a:solidFill>
                <a:schemeClr val="lt2"/>
              </a:solidFill>
            </a:endParaRPr>
          </a:p>
        </p:txBody>
      </p:sp>
      <p:sp>
        <p:nvSpPr>
          <p:cNvPr id="1069" name="Google Shape;1069;p29"/>
          <p:cNvSpPr txBox="1"/>
          <p:nvPr/>
        </p:nvSpPr>
        <p:spPr>
          <a:xfrm>
            <a:off x="3196050" y="2800225"/>
            <a:ext cx="26733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lt2"/>
                </a:solidFill>
              </a:rPr>
              <a:t>Vision &amp; Collaborating</a:t>
            </a:r>
            <a:endParaRPr sz="1600">
              <a:solidFill>
                <a:schemeClr val="lt2"/>
              </a:solidFill>
            </a:endParaRPr>
          </a:p>
        </p:txBody>
      </p:sp>
      <p:cxnSp>
        <p:nvCxnSpPr>
          <p:cNvPr id="1070" name="Google Shape;1070;p29"/>
          <p:cNvCxnSpPr/>
          <p:nvPr/>
        </p:nvCxnSpPr>
        <p:spPr>
          <a:xfrm>
            <a:off x="2989250" y="613650"/>
            <a:ext cx="7500" cy="867900"/>
          </a:xfrm>
          <a:prstGeom prst="straightConnector1">
            <a:avLst/>
          </a:prstGeom>
          <a:noFill/>
          <a:ln cap="flat" cmpd="sng" w="38100">
            <a:solidFill>
              <a:srgbClr val="AE235B"/>
            </a:solidFill>
            <a:prstDash val="solid"/>
            <a:round/>
            <a:headEnd len="med" w="med" type="none"/>
            <a:tailEnd len="med" w="med" type="oval"/>
          </a:ln>
        </p:spPr>
      </p:cxnSp>
      <p:cxnSp>
        <p:nvCxnSpPr>
          <p:cNvPr id="1071" name="Google Shape;1071;p29"/>
          <p:cNvCxnSpPr/>
          <p:nvPr/>
        </p:nvCxnSpPr>
        <p:spPr>
          <a:xfrm>
            <a:off x="2989250" y="1443550"/>
            <a:ext cx="7500" cy="867900"/>
          </a:xfrm>
          <a:prstGeom prst="straightConnector1">
            <a:avLst/>
          </a:prstGeom>
          <a:noFill/>
          <a:ln cap="flat" cmpd="sng" w="38100">
            <a:solidFill>
              <a:srgbClr val="AE235B"/>
            </a:solidFill>
            <a:prstDash val="solid"/>
            <a:round/>
            <a:headEnd len="med" w="med" type="none"/>
            <a:tailEnd len="med" w="med" type="oval"/>
          </a:ln>
        </p:spPr>
      </p:cxnSp>
      <p:cxnSp>
        <p:nvCxnSpPr>
          <p:cNvPr id="1072" name="Google Shape;1072;p29"/>
          <p:cNvCxnSpPr/>
          <p:nvPr/>
        </p:nvCxnSpPr>
        <p:spPr>
          <a:xfrm>
            <a:off x="2996775" y="2311450"/>
            <a:ext cx="7500" cy="867900"/>
          </a:xfrm>
          <a:prstGeom prst="straightConnector1">
            <a:avLst/>
          </a:prstGeom>
          <a:noFill/>
          <a:ln cap="flat" cmpd="sng" w="38100">
            <a:solidFill>
              <a:srgbClr val="AE235B"/>
            </a:solidFill>
            <a:prstDash val="solid"/>
            <a:round/>
            <a:headEnd len="med" w="med" type="none"/>
            <a:tailEnd len="med" w="med" type="oval"/>
          </a:ln>
        </p:spPr>
      </p:cxnSp>
      <p:cxnSp>
        <p:nvCxnSpPr>
          <p:cNvPr id="1073" name="Google Shape;1073;p29"/>
          <p:cNvCxnSpPr/>
          <p:nvPr/>
        </p:nvCxnSpPr>
        <p:spPr>
          <a:xfrm>
            <a:off x="2996775" y="3141350"/>
            <a:ext cx="7500" cy="867900"/>
          </a:xfrm>
          <a:prstGeom prst="straightConnector1">
            <a:avLst/>
          </a:prstGeom>
          <a:noFill/>
          <a:ln cap="flat" cmpd="sng" w="38100">
            <a:solidFill>
              <a:srgbClr val="AE235B"/>
            </a:solidFill>
            <a:prstDash val="solid"/>
            <a:round/>
            <a:headEnd len="med" w="med" type="none"/>
            <a:tailEnd len="med" w="med" type="oval"/>
          </a:ln>
        </p:spPr>
      </p:cxnSp>
      <p:sp>
        <p:nvSpPr>
          <p:cNvPr id="1074" name="Google Shape;1074;p29"/>
          <p:cNvSpPr txBox="1"/>
          <p:nvPr/>
        </p:nvSpPr>
        <p:spPr>
          <a:xfrm>
            <a:off x="3192575" y="3664925"/>
            <a:ext cx="26733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lt2"/>
                </a:solidFill>
              </a:rPr>
              <a:t>Convening</a:t>
            </a:r>
            <a:endParaRPr sz="1600">
              <a:solidFill>
                <a:schemeClr val="lt2"/>
              </a:solidFill>
            </a:endParaRPr>
          </a:p>
        </p:txBody>
      </p:sp>
      <p:sp>
        <p:nvSpPr>
          <p:cNvPr id="1075" name="Google Shape;1075;p29"/>
          <p:cNvSpPr txBox="1"/>
          <p:nvPr/>
        </p:nvSpPr>
        <p:spPr>
          <a:xfrm>
            <a:off x="3192575" y="4529625"/>
            <a:ext cx="5113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lt2"/>
                </a:solidFill>
              </a:rPr>
              <a:t>User Experience &amp; Ongoing Measurement/Monitoring</a:t>
            </a:r>
            <a:endParaRPr sz="1600">
              <a:solidFill>
                <a:schemeClr val="lt2"/>
              </a:solidFill>
            </a:endParaRPr>
          </a:p>
        </p:txBody>
      </p:sp>
      <p:cxnSp>
        <p:nvCxnSpPr>
          <p:cNvPr id="1076" name="Google Shape;1076;p29"/>
          <p:cNvCxnSpPr/>
          <p:nvPr/>
        </p:nvCxnSpPr>
        <p:spPr>
          <a:xfrm>
            <a:off x="2996775" y="4009250"/>
            <a:ext cx="7500" cy="867900"/>
          </a:xfrm>
          <a:prstGeom prst="straightConnector1">
            <a:avLst/>
          </a:prstGeom>
          <a:noFill/>
          <a:ln cap="flat" cmpd="sng" w="38100">
            <a:solidFill>
              <a:srgbClr val="AE235B"/>
            </a:solidFill>
            <a:prstDash val="solid"/>
            <a:round/>
            <a:headEnd len="med" w="med" type="none"/>
            <a:tailEnd len="med" w="med" type="oval"/>
          </a:ln>
        </p:spPr>
      </p:cxnSp>
      <p:grpSp>
        <p:nvGrpSpPr>
          <p:cNvPr id="1077" name="Google Shape;1077;p29"/>
          <p:cNvGrpSpPr/>
          <p:nvPr/>
        </p:nvGrpSpPr>
        <p:grpSpPr>
          <a:xfrm>
            <a:off x="2391100" y="1263597"/>
            <a:ext cx="440500" cy="289075"/>
            <a:chOff x="6941338" y="2189000"/>
            <a:chExt cx="440500" cy="289075"/>
          </a:xfrm>
        </p:grpSpPr>
        <p:sp>
          <p:nvSpPr>
            <p:cNvPr id="1078" name="Google Shape;1078;p29"/>
            <p:cNvSpPr/>
            <p:nvPr/>
          </p:nvSpPr>
          <p:spPr>
            <a:xfrm>
              <a:off x="6948213" y="2409225"/>
              <a:ext cx="68850" cy="41325"/>
            </a:xfrm>
            <a:custGeom>
              <a:rect b="b" l="l" r="r" t="t"/>
              <a:pathLst>
                <a:path extrusionOk="0" h="1653" w="2754">
                  <a:moveTo>
                    <a:pt x="276" y="1"/>
                  </a:moveTo>
                  <a:cubicBezTo>
                    <a:pt x="124" y="1"/>
                    <a:pt x="1" y="125"/>
                    <a:pt x="1" y="276"/>
                  </a:cubicBezTo>
                  <a:lnTo>
                    <a:pt x="1" y="1653"/>
                  </a:lnTo>
                  <a:lnTo>
                    <a:pt x="2754" y="1653"/>
                  </a:lnTo>
                  <a:lnTo>
                    <a:pt x="2754" y="293"/>
                  </a:lnTo>
                  <a:lnTo>
                    <a:pt x="2720" y="1"/>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29"/>
            <p:cNvSpPr/>
            <p:nvPr/>
          </p:nvSpPr>
          <p:spPr>
            <a:xfrm>
              <a:off x="6948213" y="2450525"/>
              <a:ext cx="68850" cy="13800"/>
            </a:xfrm>
            <a:custGeom>
              <a:rect b="b" l="l" r="r" t="t"/>
              <a:pathLst>
                <a:path extrusionOk="0" h="552" w="2754">
                  <a:moveTo>
                    <a:pt x="1" y="1"/>
                  </a:moveTo>
                  <a:lnTo>
                    <a:pt x="1" y="551"/>
                  </a:lnTo>
                  <a:lnTo>
                    <a:pt x="2754" y="551"/>
                  </a:lnTo>
                  <a:lnTo>
                    <a:pt x="2754" y="1"/>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29"/>
            <p:cNvSpPr/>
            <p:nvPr/>
          </p:nvSpPr>
          <p:spPr>
            <a:xfrm>
              <a:off x="7306113" y="2409225"/>
              <a:ext cx="68825" cy="41325"/>
            </a:xfrm>
            <a:custGeom>
              <a:rect b="b" l="l" r="r" t="t"/>
              <a:pathLst>
                <a:path extrusionOk="0" h="1653" w="2753">
                  <a:moveTo>
                    <a:pt x="36" y="1"/>
                  </a:moveTo>
                  <a:lnTo>
                    <a:pt x="0" y="293"/>
                  </a:lnTo>
                  <a:lnTo>
                    <a:pt x="0" y="1653"/>
                  </a:lnTo>
                  <a:lnTo>
                    <a:pt x="2753" y="1653"/>
                  </a:lnTo>
                  <a:lnTo>
                    <a:pt x="2753" y="276"/>
                  </a:lnTo>
                  <a:cubicBezTo>
                    <a:pt x="2753" y="125"/>
                    <a:pt x="2629" y="1"/>
                    <a:pt x="2478" y="1"/>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29"/>
            <p:cNvSpPr/>
            <p:nvPr/>
          </p:nvSpPr>
          <p:spPr>
            <a:xfrm>
              <a:off x="7299213" y="2189000"/>
              <a:ext cx="27550" cy="227550"/>
            </a:xfrm>
            <a:custGeom>
              <a:rect b="b" l="l" r="r" t="t"/>
              <a:pathLst>
                <a:path extrusionOk="0" h="9102" w="1102">
                  <a:moveTo>
                    <a:pt x="1" y="0"/>
                  </a:moveTo>
                  <a:cubicBezTo>
                    <a:pt x="152" y="0"/>
                    <a:pt x="276" y="124"/>
                    <a:pt x="276" y="276"/>
                  </a:cubicBezTo>
                  <a:lnTo>
                    <a:pt x="276" y="9102"/>
                  </a:lnTo>
                  <a:lnTo>
                    <a:pt x="312" y="8810"/>
                  </a:lnTo>
                  <a:lnTo>
                    <a:pt x="1099" y="2239"/>
                  </a:lnTo>
                  <a:cubicBezTo>
                    <a:pt x="1099" y="2228"/>
                    <a:pt x="1102" y="2217"/>
                    <a:pt x="1102" y="2203"/>
                  </a:cubicBezTo>
                  <a:lnTo>
                    <a:pt x="1102" y="276"/>
                  </a:lnTo>
                  <a:cubicBezTo>
                    <a:pt x="1102" y="124"/>
                    <a:pt x="978" y="0"/>
                    <a:pt x="827" y="0"/>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29"/>
            <p:cNvSpPr/>
            <p:nvPr/>
          </p:nvSpPr>
          <p:spPr>
            <a:xfrm>
              <a:off x="6996388" y="2189000"/>
              <a:ext cx="27550" cy="227550"/>
            </a:xfrm>
            <a:custGeom>
              <a:rect b="b" l="l" r="r" t="t"/>
              <a:pathLst>
                <a:path extrusionOk="0" h="9102" w="1102">
                  <a:moveTo>
                    <a:pt x="276" y="0"/>
                  </a:moveTo>
                  <a:cubicBezTo>
                    <a:pt x="125" y="0"/>
                    <a:pt x="1" y="124"/>
                    <a:pt x="1" y="276"/>
                  </a:cubicBezTo>
                  <a:lnTo>
                    <a:pt x="1" y="2203"/>
                  </a:lnTo>
                  <a:cubicBezTo>
                    <a:pt x="1" y="2214"/>
                    <a:pt x="1" y="2225"/>
                    <a:pt x="6" y="2239"/>
                  </a:cubicBezTo>
                  <a:lnTo>
                    <a:pt x="793" y="8810"/>
                  </a:lnTo>
                  <a:lnTo>
                    <a:pt x="827" y="9102"/>
                  </a:lnTo>
                  <a:lnTo>
                    <a:pt x="827" y="276"/>
                  </a:lnTo>
                  <a:cubicBezTo>
                    <a:pt x="827" y="124"/>
                    <a:pt x="950" y="0"/>
                    <a:pt x="1102" y="0"/>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29"/>
            <p:cNvSpPr/>
            <p:nvPr/>
          </p:nvSpPr>
          <p:spPr>
            <a:xfrm>
              <a:off x="7223513" y="2189000"/>
              <a:ext cx="82600" cy="275325"/>
            </a:xfrm>
            <a:custGeom>
              <a:rect b="b" l="l" r="r" t="t"/>
              <a:pathLst>
                <a:path extrusionOk="0" h="11013" w="3304">
                  <a:moveTo>
                    <a:pt x="1515" y="1377"/>
                  </a:moveTo>
                  <a:cubicBezTo>
                    <a:pt x="1680" y="1377"/>
                    <a:pt x="1839" y="1418"/>
                    <a:pt x="1974" y="1495"/>
                  </a:cubicBezTo>
                  <a:lnTo>
                    <a:pt x="2007" y="1459"/>
                  </a:lnTo>
                  <a:cubicBezTo>
                    <a:pt x="2061" y="1406"/>
                    <a:pt x="2132" y="1379"/>
                    <a:pt x="2202" y="1379"/>
                  </a:cubicBezTo>
                  <a:cubicBezTo>
                    <a:pt x="2273" y="1379"/>
                    <a:pt x="2343" y="1406"/>
                    <a:pt x="2396" y="1459"/>
                  </a:cubicBezTo>
                  <a:cubicBezTo>
                    <a:pt x="2503" y="1567"/>
                    <a:pt x="2503" y="1743"/>
                    <a:pt x="2396" y="1848"/>
                  </a:cubicBezTo>
                  <a:lnTo>
                    <a:pt x="2362" y="1883"/>
                  </a:lnTo>
                  <a:cubicBezTo>
                    <a:pt x="2434" y="2021"/>
                    <a:pt x="2478" y="2175"/>
                    <a:pt x="2478" y="2340"/>
                  </a:cubicBezTo>
                  <a:cubicBezTo>
                    <a:pt x="2478" y="2874"/>
                    <a:pt x="2049" y="3304"/>
                    <a:pt x="1515" y="3304"/>
                  </a:cubicBezTo>
                  <a:cubicBezTo>
                    <a:pt x="983" y="3304"/>
                    <a:pt x="551" y="2874"/>
                    <a:pt x="551" y="2340"/>
                  </a:cubicBezTo>
                  <a:cubicBezTo>
                    <a:pt x="551" y="1806"/>
                    <a:pt x="986" y="1377"/>
                    <a:pt x="1515" y="1377"/>
                  </a:cubicBezTo>
                  <a:close/>
                  <a:moveTo>
                    <a:pt x="0" y="0"/>
                  </a:moveTo>
                  <a:lnTo>
                    <a:pt x="0" y="7984"/>
                  </a:lnTo>
                  <a:lnTo>
                    <a:pt x="0" y="9360"/>
                  </a:lnTo>
                  <a:lnTo>
                    <a:pt x="2203" y="9360"/>
                  </a:lnTo>
                  <a:cubicBezTo>
                    <a:pt x="2354" y="9360"/>
                    <a:pt x="2478" y="9484"/>
                    <a:pt x="2478" y="9636"/>
                  </a:cubicBezTo>
                  <a:lnTo>
                    <a:pt x="2478" y="11012"/>
                  </a:lnTo>
                  <a:lnTo>
                    <a:pt x="3304" y="11012"/>
                  </a:lnTo>
                  <a:lnTo>
                    <a:pt x="3304" y="10462"/>
                  </a:lnTo>
                  <a:lnTo>
                    <a:pt x="3304" y="9102"/>
                  </a:lnTo>
                  <a:lnTo>
                    <a:pt x="3304" y="276"/>
                  </a:lnTo>
                  <a:cubicBezTo>
                    <a:pt x="3304" y="124"/>
                    <a:pt x="3180" y="0"/>
                    <a:pt x="3029" y="0"/>
                  </a:cubicBez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29"/>
            <p:cNvSpPr/>
            <p:nvPr/>
          </p:nvSpPr>
          <p:spPr>
            <a:xfrm>
              <a:off x="7017038" y="2189000"/>
              <a:ext cx="82625" cy="275325"/>
            </a:xfrm>
            <a:custGeom>
              <a:rect b="b" l="l" r="r" t="t"/>
              <a:pathLst>
                <a:path extrusionOk="0" h="11013" w="3305">
                  <a:moveTo>
                    <a:pt x="2478" y="551"/>
                  </a:moveTo>
                  <a:cubicBezTo>
                    <a:pt x="2630" y="551"/>
                    <a:pt x="2754" y="675"/>
                    <a:pt x="2754" y="826"/>
                  </a:cubicBezTo>
                  <a:lnTo>
                    <a:pt x="2754" y="4130"/>
                  </a:lnTo>
                  <a:cubicBezTo>
                    <a:pt x="2754" y="4281"/>
                    <a:pt x="2630" y="4405"/>
                    <a:pt x="2478" y="4405"/>
                  </a:cubicBezTo>
                  <a:lnTo>
                    <a:pt x="826" y="4405"/>
                  </a:lnTo>
                  <a:cubicBezTo>
                    <a:pt x="675" y="4405"/>
                    <a:pt x="551" y="4281"/>
                    <a:pt x="551" y="4130"/>
                  </a:cubicBezTo>
                  <a:lnTo>
                    <a:pt x="551" y="2478"/>
                  </a:lnTo>
                  <a:lnTo>
                    <a:pt x="551" y="826"/>
                  </a:lnTo>
                  <a:cubicBezTo>
                    <a:pt x="551" y="675"/>
                    <a:pt x="675" y="551"/>
                    <a:pt x="826" y="551"/>
                  </a:cubicBezTo>
                  <a:close/>
                  <a:moveTo>
                    <a:pt x="276" y="0"/>
                  </a:moveTo>
                  <a:cubicBezTo>
                    <a:pt x="124" y="0"/>
                    <a:pt x="1" y="124"/>
                    <a:pt x="1" y="276"/>
                  </a:cubicBezTo>
                  <a:lnTo>
                    <a:pt x="1" y="9102"/>
                  </a:lnTo>
                  <a:lnTo>
                    <a:pt x="1" y="10462"/>
                  </a:lnTo>
                  <a:lnTo>
                    <a:pt x="1" y="11012"/>
                  </a:lnTo>
                  <a:lnTo>
                    <a:pt x="826" y="11012"/>
                  </a:lnTo>
                  <a:lnTo>
                    <a:pt x="826" y="9636"/>
                  </a:lnTo>
                  <a:cubicBezTo>
                    <a:pt x="826" y="9484"/>
                    <a:pt x="950" y="9360"/>
                    <a:pt x="1102" y="9360"/>
                  </a:cubicBezTo>
                  <a:lnTo>
                    <a:pt x="3304" y="9360"/>
                  </a:lnTo>
                  <a:lnTo>
                    <a:pt x="3304" y="7984"/>
                  </a:lnTo>
                  <a:lnTo>
                    <a:pt x="3304" y="0"/>
                  </a:ln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29"/>
            <p:cNvSpPr/>
            <p:nvPr/>
          </p:nvSpPr>
          <p:spPr>
            <a:xfrm>
              <a:off x="7099638" y="2189000"/>
              <a:ext cx="123900" cy="199600"/>
            </a:xfrm>
            <a:custGeom>
              <a:rect b="b" l="l" r="r" t="t"/>
              <a:pathLst>
                <a:path extrusionOk="0" h="7984" w="4956">
                  <a:moveTo>
                    <a:pt x="0" y="0"/>
                  </a:moveTo>
                  <a:lnTo>
                    <a:pt x="0" y="7984"/>
                  </a:lnTo>
                  <a:lnTo>
                    <a:pt x="1101" y="7984"/>
                  </a:lnTo>
                  <a:lnTo>
                    <a:pt x="1101" y="6607"/>
                  </a:lnTo>
                  <a:lnTo>
                    <a:pt x="1101" y="2203"/>
                  </a:lnTo>
                  <a:cubicBezTo>
                    <a:pt x="1101" y="2051"/>
                    <a:pt x="1225" y="1927"/>
                    <a:pt x="1377" y="1927"/>
                  </a:cubicBezTo>
                  <a:lnTo>
                    <a:pt x="3579" y="1927"/>
                  </a:lnTo>
                  <a:cubicBezTo>
                    <a:pt x="3730" y="1927"/>
                    <a:pt x="3854" y="2051"/>
                    <a:pt x="3854" y="2203"/>
                  </a:cubicBezTo>
                  <a:lnTo>
                    <a:pt x="3854" y="6607"/>
                  </a:lnTo>
                  <a:lnTo>
                    <a:pt x="3854" y="7984"/>
                  </a:lnTo>
                  <a:lnTo>
                    <a:pt x="4955" y="7984"/>
                  </a:lnTo>
                  <a:lnTo>
                    <a:pt x="4955" y="0"/>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29"/>
            <p:cNvSpPr/>
            <p:nvPr/>
          </p:nvSpPr>
          <p:spPr>
            <a:xfrm>
              <a:off x="7127163" y="2354175"/>
              <a:ext cx="68850" cy="110150"/>
            </a:xfrm>
            <a:custGeom>
              <a:rect b="b" l="l" r="r" t="t"/>
              <a:pathLst>
                <a:path extrusionOk="0" h="4406" w="2754">
                  <a:moveTo>
                    <a:pt x="0" y="0"/>
                  </a:moveTo>
                  <a:lnTo>
                    <a:pt x="0" y="1377"/>
                  </a:lnTo>
                  <a:lnTo>
                    <a:pt x="0" y="4405"/>
                  </a:lnTo>
                  <a:lnTo>
                    <a:pt x="551" y="4405"/>
                  </a:lnTo>
                  <a:lnTo>
                    <a:pt x="551" y="2478"/>
                  </a:lnTo>
                  <a:lnTo>
                    <a:pt x="551" y="1963"/>
                  </a:lnTo>
                  <a:lnTo>
                    <a:pt x="551" y="826"/>
                  </a:lnTo>
                  <a:cubicBezTo>
                    <a:pt x="551" y="675"/>
                    <a:pt x="675" y="551"/>
                    <a:pt x="826" y="551"/>
                  </a:cubicBezTo>
                  <a:lnTo>
                    <a:pt x="1927" y="551"/>
                  </a:lnTo>
                  <a:cubicBezTo>
                    <a:pt x="2079" y="551"/>
                    <a:pt x="2203" y="675"/>
                    <a:pt x="2203" y="826"/>
                  </a:cubicBezTo>
                  <a:lnTo>
                    <a:pt x="2203" y="1963"/>
                  </a:lnTo>
                  <a:lnTo>
                    <a:pt x="2203" y="2478"/>
                  </a:lnTo>
                  <a:lnTo>
                    <a:pt x="2203" y="4405"/>
                  </a:lnTo>
                  <a:lnTo>
                    <a:pt x="2753" y="4405"/>
                  </a:lnTo>
                  <a:lnTo>
                    <a:pt x="2753" y="1377"/>
                  </a:lnTo>
                  <a:lnTo>
                    <a:pt x="2753" y="0"/>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29"/>
            <p:cNvSpPr/>
            <p:nvPr/>
          </p:nvSpPr>
          <p:spPr>
            <a:xfrm>
              <a:off x="7127163" y="2237175"/>
              <a:ext cx="68850" cy="117025"/>
            </a:xfrm>
            <a:custGeom>
              <a:rect b="b" l="l" r="r" t="t"/>
              <a:pathLst>
                <a:path extrusionOk="0" h="4681" w="2754">
                  <a:moveTo>
                    <a:pt x="276" y="0"/>
                  </a:moveTo>
                  <a:cubicBezTo>
                    <a:pt x="124" y="0"/>
                    <a:pt x="0" y="124"/>
                    <a:pt x="0" y="276"/>
                  </a:cubicBezTo>
                  <a:lnTo>
                    <a:pt x="0" y="4680"/>
                  </a:lnTo>
                  <a:lnTo>
                    <a:pt x="551" y="4680"/>
                  </a:lnTo>
                  <a:lnTo>
                    <a:pt x="551" y="826"/>
                  </a:lnTo>
                  <a:cubicBezTo>
                    <a:pt x="551" y="675"/>
                    <a:pt x="675" y="551"/>
                    <a:pt x="826" y="551"/>
                  </a:cubicBezTo>
                  <a:lnTo>
                    <a:pt x="1927" y="551"/>
                  </a:lnTo>
                  <a:cubicBezTo>
                    <a:pt x="2079" y="551"/>
                    <a:pt x="2203" y="675"/>
                    <a:pt x="2203" y="826"/>
                  </a:cubicBezTo>
                  <a:lnTo>
                    <a:pt x="2203" y="4680"/>
                  </a:lnTo>
                  <a:lnTo>
                    <a:pt x="2753" y="4680"/>
                  </a:lnTo>
                  <a:lnTo>
                    <a:pt x="2753" y="276"/>
                  </a:lnTo>
                  <a:cubicBezTo>
                    <a:pt x="2753" y="124"/>
                    <a:pt x="2629" y="0"/>
                    <a:pt x="2478" y="0"/>
                  </a:cubicBez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29"/>
            <p:cNvSpPr/>
            <p:nvPr/>
          </p:nvSpPr>
          <p:spPr>
            <a:xfrm>
              <a:off x="7065213" y="2202750"/>
              <a:ext cx="6900" cy="96400"/>
            </a:xfrm>
            <a:custGeom>
              <a:rect b="b" l="l" r="r" t="t"/>
              <a:pathLst>
                <a:path extrusionOk="0" h="3856" w="276">
                  <a:moveTo>
                    <a:pt x="1" y="1"/>
                  </a:moveTo>
                  <a:lnTo>
                    <a:pt x="1" y="3855"/>
                  </a:lnTo>
                  <a:lnTo>
                    <a:pt x="276" y="3855"/>
                  </a:lnTo>
                  <a:lnTo>
                    <a:pt x="27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29"/>
            <p:cNvSpPr/>
            <p:nvPr/>
          </p:nvSpPr>
          <p:spPr>
            <a:xfrm>
              <a:off x="7037688" y="2250950"/>
              <a:ext cx="6900" cy="48200"/>
            </a:xfrm>
            <a:custGeom>
              <a:rect b="b" l="l" r="r" t="t"/>
              <a:pathLst>
                <a:path extrusionOk="0" h="1928" w="276">
                  <a:moveTo>
                    <a:pt x="0" y="0"/>
                  </a:moveTo>
                  <a:lnTo>
                    <a:pt x="0" y="1927"/>
                  </a:lnTo>
                  <a:lnTo>
                    <a:pt x="276" y="1927"/>
                  </a:lnTo>
                  <a:lnTo>
                    <a:pt x="27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29"/>
            <p:cNvSpPr/>
            <p:nvPr/>
          </p:nvSpPr>
          <p:spPr>
            <a:xfrm>
              <a:off x="7051463" y="2244050"/>
              <a:ext cx="6900" cy="55100"/>
            </a:xfrm>
            <a:custGeom>
              <a:rect b="b" l="l" r="r" t="t"/>
              <a:pathLst>
                <a:path extrusionOk="0" h="2204" w="276">
                  <a:moveTo>
                    <a:pt x="275" y="1"/>
                  </a:moveTo>
                  <a:cubicBezTo>
                    <a:pt x="275" y="152"/>
                    <a:pt x="151" y="276"/>
                    <a:pt x="0" y="276"/>
                  </a:cubicBezTo>
                  <a:lnTo>
                    <a:pt x="0" y="2203"/>
                  </a:lnTo>
                  <a:lnTo>
                    <a:pt x="275" y="2203"/>
                  </a:lnTo>
                  <a:lnTo>
                    <a:pt x="27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29"/>
            <p:cNvSpPr/>
            <p:nvPr/>
          </p:nvSpPr>
          <p:spPr>
            <a:xfrm>
              <a:off x="7078988" y="2202750"/>
              <a:ext cx="6900" cy="96400"/>
            </a:xfrm>
            <a:custGeom>
              <a:rect b="b" l="l" r="r" t="t"/>
              <a:pathLst>
                <a:path extrusionOk="0" h="3856" w="276">
                  <a:moveTo>
                    <a:pt x="0" y="1"/>
                  </a:moveTo>
                  <a:lnTo>
                    <a:pt x="0" y="3855"/>
                  </a:lnTo>
                  <a:cubicBezTo>
                    <a:pt x="152" y="3855"/>
                    <a:pt x="276" y="3731"/>
                    <a:pt x="276" y="3580"/>
                  </a:cubicBezTo>
                  <a:lnTo>
                    <a:pt x="276" y="276"/>
                  </a:lnTo>
                  <a:cubicBezTo>
                    <a:pt x="276" y="125"/>
                    <a:pt x="152" y="1"/>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29"/>
            <p:cNvSpPr/>
            <p:nvPr/>
          </p:nvSpPr>
          <p:spPr>
            <a:xfrm>
              <a:off x="7237213" y="2223400"/>
              <a:ext cx="48275" cy="48200"/>
            </a:xfrm>
            <a:custGeom>
              <a:rect b="b" l="l" r="r" t="t"/>
              <a:pathLst>
                <a:path extrusionOk="0" h="1928" w="1931">
                  <a:moveTo>
                    <a:pt x="964" y="1"/>
                  </a:moveTo>
                  <a:cubicBezTo>
                    <a:pt x="430" y="1"/>
                    <a:pt x="0" y="430"/>
                    <a:pt x="0" y="964"/>
                  </a:cubicBezTo>
                  <a:cubicBezTo>
                    <a:pt x="3" y="1498"/>
                    <a:pt x="438" y="1928"/>
                    <a:pt x="967" y="1928"/>
                  </a:cubicBezTo>
                  <a:cubicBezTo>
                    <a:pt x="1501" y="1928"/>
                    <a:pt x="1930" y="1498"/>
                    <a:pt x="1930" y="964"/>
                  </a:cubicBezTo>
                  <a:cubicBezTo>
                    <a:pt x="1930" y="799"/>
                    <a:pt x="1889" y="642"/>
                    <a:pt x="1814" y="507"/>
                  </a:cubicBezTo>
                  <a:lnTo>
                    <a:pt x="1297" y="1022"/>
                  </a:lnTo>
                  <a:cubicBezTo>
                    <a:pt x="1242" y="1077"/>
                    <a:pt x="1173" y="1102"/>
                    <a:pt x="1101" y="1102"/>
                  </a:cubicBezTo>
                  <a:cubicBezTo>
                    <a:pt x="1030" y="1102"/>
                    <a:pt x="961" y="1075"/>
                    <a:pt x="906" y="1022"/>
                  </a:cubicBezTo>
                  <a:cubicBezTo>
                    <a:pt x="799" y="918"/>
                    <a:pt x="799" y="741"/>
                    <a:pt x="906" y="634"/>
                  </a:cubicBezTo>
                  <a:lnTo>
                    <a:pt x="1421" y="119"/>
                  </a:lnTo>
                  <a:cubicBezTo>
                    <a:pt x="1283" y="45"/>
                    <a:pt x="1129" y="1"/>
                    <a:pt x="964" y="1"/>
                  </a:cubicBezTo>
                  <a:close/>
                </a:path>
              </a:pathLst>
            </a:cu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29"/>
            <p:cNvSpPr/>
            <p:nvPr/>
          </p:nvSpPr>
          <p:spPr>
            <a:xfrm>
              <a:off x="7257238" y="2223450"/>
              <a:ext cx="29075" cy="27525"/>
            </a:xfrm>
            <a:custGeom>
              <a:rect b="b" l="l" r="r" t="t"/>
              <a:pathLst>
                <a:path extrusionOk="0" h="1101" w="1163">
                  <a:moveTo>
                    <a:pt x="859" y="1"/>
                  </a:moveTo>
                  <a:cubicBezTo>
                    <a:pt x="788" y="1"/>
                    <a:pt x="718" y="28"/>
                    <a:pt x="664" y="81"/>
                  </a:cubicBezTo>
                  <a:lnTo>
                    <a:pt x="631" y="117"/>
                  </a:lnTo>
                  <a:lnTo>
                    <a:pt x="113" y="632"/>
                  </a:lnTo>
                  <a:cubicBezTo>
                    <a:pt x="0" y="739"/>
                    <a:pt x="0" y="910"/>
                    <a:pt x="111" y="1020"/>
                  </a:cubicBezTo>
                  <a:cubicBezTo>
                    <a:pt x="166" y="1075"/>
                    <a:pt x="234" y="1100"/>
                    <a:pt x="309" y="1100"/>
                  </a:cubicBezTo>
                  <a:cubicBezTo>
                    <a:pt x="380" y="1100"/>
                    <a:pt x="449" y="1073"/>
                    <a:pt x="504" y="1020"/>
                  </a:cubicBezTo>
                  <a:lnTo>
                    <a:pt x="1019" y="505"/>
                  </a:lnTo>
                  <a:lnTo>
                    <a:pt x="1055" y="470"/>
                  </a:lnTo>
                  <a:cubicBezTo>
                    <a:pt x="1162" y="365"/>
                    <a:pt x="1162" y="189"/>
                    <a:pt x="1055" y="81"/>
                  </a:cubicBezTo>
                  <a:cubicBezTo>
                    <a:pt x="1001" y="28"/>
                    <a:pt x="930" y="1"/>
                    <a:pt x="859" y="1"/>
                  </a:cubicBezTo>
                  <a:close/>
                </a:path>
              </a:pathLst>
            </a:custGeom>
            <a:solidFill>
              <a:srgbClr val="A64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29"/>
            <p:cNvSpPr/>
            <p:nvPr/>
          </p:nvSpPr>
          <p:spPr>
            <a:xfrm>
              <a:off x="7030813" y="2202750"/>
              <a:ext cx="27550" cy="48225"/>
            </a:xfrm>
            <a:custGeom>
              <a:rect b="b" l="l" r="r" t="t"/>
              <a:pathLst>
                <a:path extrusionOk="0" h="1929" w="1102">
                  <a:moveTo>
                    <a:pt x="275" y="1"/>
                  </a:moveTo>
                  <a:cubicBezTo>
                    <a:pt x="124" y="1"/>
                    <a:pt x="0" y="125"/>
                    <a:pt x="0" y="276"/>
                  </a:cubicBezTo>
                  <a:lnTo>
                    <a:pt x="0" y="1928"/>
                  </a:lnTo>
                  <a:lnTo>
                    <a:pt x="826" y="1928"/>
                  </a:lnTo>
                  <a:cubicBezTo>
                    <a:pt x="977" y="1928"/>
                    <a:pt x="1101" y="1804"/>
                    <a:pt x="1101" y="1653"/>
                  </a:cubicBezTo>
                  <a:lnTo>
                    <a:pt x="1101" y="1"/>
                  </a:lnTo>
                  <a:close/>
                </a:path>
              </a:pathLst>
            </a:cu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29"/>
            <p:cNvSpPr/>
            <p:nvPr/>
          </p:nvSpPr>
          <p:spPr>
            <a:xfrm>
              <a:off x="7030813" y="2250950"/>
              <a:ext cx="6900" cy="48200"/>
            </a:xfrm>
            <a:custGeom>
              <a:rect b="b" l="l" r="r" t="t"/>
              <a:pathLst>
                <a:path extrusionOk="0" h="1928" w="276">
                  <a:moveTo>
                    <a:pt x="0" y="0"/>
                  </a:moveTo>
                  <a:lnTo>
                    <a:pt x="0" y="1652"/>
                  </a:lnTo>
                  <a:cubicBezTo>
                    <a:pt x="0" y="1803"/>
                    <a:pt x="124" y="1927"/>
                    <a:pt x="275" y="1927"/>
                  </a:cubicBezTo>
                  <a:lnTo>
                    <a:pt x="275" y="0"/>
                  </a:lnTo>
                  <a:close/>
                </a:path>
              </a:pathLst>
            </a:custGeom>
            <a:solidFill>
              <a:srgbClr val="A64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29"/>
            <p:cNvSpPr/>
            <p:nvPr/>
          </p:nvSpPr>
          <p:spPr>
            <a:xfrm>
              <a:off x="7044563" y="2250950"/>
              <a:ext cx="6925" cy="48200"/>
            </a:xfrm>
            <a:custGeom>
              <a:rect b="b" l="l" r="r" t="t"/>
              <a:pathLst>
                <a:path extrusionOk="0" h="1928" w="277">
                  <a:moveTo>
                    <a:pt x="1" y="0"/>
                  </a:moveTo>
                  <a:lnTo>
                    <a:pt x="1" y="1927"/>
                  </a:lnTo>
                  <a:lnTo>
                    <a:pt x="276" y="1927"/>
                  </a:lnTo>
                  <a:lnTo>
                    <a:pt x="276" y="0"/>
                  </a:lnTo>
                  <a:close/>
                </a:path>
              </a:pathLst>
            </a:custGeom>
            <a:solidFill>
              <a:srgbClr val="A64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29"/>
            <p:cNvSpPr/>
            <p:nvPr/>
          </p:nvSpPr>
          <p:spPr>
            <a:xfrm>
              <a:off x="7058338" y="2202750"/>
              <a:ext cx="6900" cy="96400"/>
            </a:xfrm>
            <a:custGeom>
              <a:rect b="b" l="l" r="r" t="t"/>
              <a:pathLst>
                <a:path extrusionOk="0" h="3856" w="276">
                  <a:moveTo>
                    <a:pt x="0" y="1"/>
                  </a:moveTo>
                  <a:lnTo>
                    <a:pt x="0" y="1653"/>
                  </a:lnTo>
                  <a:lnTo>
                    <a:pt x="0" y="3855"/>
                  </a:lnTo>
                  <a:lnTo>
                    <a:pt x="276" y="3855"/>
                  </a:lnTo>
                  <a:lnTo>
                    <a:pt x="276" y="1"/>
                  </a:lnTo>
                  <a:close/>
                </a:path>
              </a:pathLst>
            </a:custGeom>
            <a:solidFill>
              <a:srgbClr val="A64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29"/>
            <p:cNvSpPr/>
            <p:nvPr/>
          </p:nvSpPr>
          <p:spPr>
            <a:xfrm>
              <a:off x="7072088" y="2202750"/>
              <a:ext cx="6925" cy="96400"/>
            </a:xfrm>
            <a:custGeom>
              <a:rect b="b" l="l" r="r" t="t"/>
              <a:pathLst>
                <a:path extrusionOk="0" h="3856" w="277">
                  <a:moveTo>
                    <a:pt x="1" y="1"/>
                  </a:moveTo>
                  <a:lnTo>
                    <a:pt x="1" y="3855"/>
                  </a:lnTo>
                  <a:lnTo>
                    <a:pt x="276" y="3855"/>
                  </a:lnTo>
                  <a:lnTo>
                    <a:pt x="276" y="1"/>
                  </a:lnTo>
                  <a:close/>
                </a:path>
              </a:pathLst>
            </a:custGeom>
            <a:solidFill>
              <a:srgbClr val="A64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29"/>
            <p:cNvSpPr/>
            <p:nvPr/>
          </p:nvSpPr>
          <p:spPr>
            <a:xfrm>
              <a:off x="7037688" y="2423000"/>
              <a:ext cx="61975" cy="41325"/>
            </a:xfrm>
            <a:custGeom>
              <a:rect b="b" l="l" r="r" t="t"/>
              <a:pathLst>
                <a:path extrusionOk="0" h="1653" w="2479">
                  <a:moveTo>
                    <a:pt x="276" y="0"/>
                  </a:moveTo>
                  <a:cubicBezTo>
                    <a:pt x="124" y="0"/>
                    <a:pt x="0" y="124"/>
                    <a:pt x="0" y="276"/>
                  </a:cubicBezTo>
                  <a:lnTo>
                    <a:pt x="0" y="1652"/>
                  </a:lnTo>
                  <a:lnTo>
                    <a:pt x="2478" y="1652"/>
                  </a:lnTo>
                  <a:lnTo>
                    <a:pt x="2478" y="0"/>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29"/>
            <p:cNvSpPr/>
            <p:nvPr/>
          </p:nvSpPr>
          <p:spPr>
            <a:xfrm>
              <a:off x="7223513" y="2423000"/>
              <a:ext cx="61975" cy="41325"/>
            </a:xfrm>
            <a:custGeom>
              <a:rect b="b" l="l" r="r" t="t"/>
              <a:pathLst>
                <a:path extrusionOk="0" h="1653" w="2479">
                  <a:moveTo>
                    <a:pt x="0" y="0"/>
                  </a:moveTo>
                  <a:lnTo>
                    <a:pt x="0" y="1652"/>
                  </a:lnTo>
                  <a:lnTo>
                    <a:pt x="2478" y="1652"/>
                  </a:lnTo>
                  <a:lnTo>
                    <a:pt x="2478" y="276"/>
                  </a:lnTo>
                  <a:cubicBezTo>
                    <a:pt x="2478" y="124"/>
                    <a:pt x="2354" y="0"/>
                    <a:pt x="2203" y="0"/>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29"/>
            <p:cNvSpPr/>
            <p:nvPr/>
          </p:nvSpPr>
          <p:spPr>
            <a:xfrm>
              <a:off x="6941338" y="2388575"/>
              <a:ext cx="440500" cy="89500"/>
            </a:xfrm>
            <a:custGeom>
              <a:rect b="b" l="l" r="r" t="t"/>
              <a:pathLst>
                <a:path extrusionOk="0" h="3580" w="17620">
                  <a:moveTo>
                    <a:pt x="6332" y="1"/>
                  </a:moveTo>
                  <a:lnTo>
                    <a:pt x="6332" y="1377"/>
                  </a:lnTo>
                  <a:lnTo>
                    <a:pt x="6332" y="3029"/>
                  </a:lnTo>
                  <a:lnTo>
                    <a:pt x="276" y="3029"/>
                  </a:lnTo>
                  <a:cubicBezTo>
                    <a:pt x="124" y="3029"/>
                    <a:pt x="0" y="3153"/>
                    <a:pt x="0" y="3305"/>
                  </a:cubicBezTo>
                  <a:cubicBezTo>
                    <a:pt x="0" y="3456"/>
                    <a:pt x="124" y="3580"/>
                    <a:pt x="276" y="3580"/>
                  </a:cubicBezTo>
                  <a:lnTo>
                    <a:pt x="17344" y="3580"/>
                  </a:lnTo>
                  <a:cubicBezTo>
                    <a:pt x="17495" y="3580"/>
                    <a:pt x="17619" y="3456"/>
                    <a:pt x="17619" y="3305"/>
                  </a:cubicBezTo>
                  <a:cubicBezTo>
                    <a:pt x="17619" y="3153"/>
                    <a:pt x="17495" y="3029"/>
                    <a:pt x="17344" y="3029"/>
                  </a:cubicBezTo>
                  <a:lnTo>
                    <a:pt x="11287" y="3029"/>
                  </a:lnTo>
                  <a:lnTo>
                    <a:pt x="11287" y="1377"/>
                  </a:lnTo>
                  <a:lnTo>
                    <a:pt x="11287" y="1"/>
                  </a:lnTo>
                  <a:lnTo>
                    <a:pt x="10186" y="1"/>
                  </a:lnTo>
                  <a:lnTo>
                    <a:pt x="10186" y="3029"/>
                  </a:lnTo>
                  <a:lnTo>
                    <a:pt x="9636" y="3029"/>
                  </a:lnTo>
                  <a:lnTo>
                    <a:pt x="9636" y="1102"/>
                  </a:lnTo>
                  <a:lnTo>
                    <a:pt x="9636" y="587"/>
                  </a:lnTo>
                  <a:cubicBezTo>
                    <a:pt x="9636" y="565"/>
                    <a:pt x="9622" y="552"/>
                    <a:pt x="9603" y="552"/>
                  </a:cubicBezTo>
                  <a:lnTo>
                    <a:pt x="8020" y="552"/>
                  </a:lnTo>
                  <a:cubicBezTo>
                    <a:pt x="7998" y="552"/>
                    <a:pt x="7984" y="565"/>
                    <a:pt x="7984" y="587"/>
                  </a:cubicBezTo>
                  <a:lnTo>
                    <a:pt x="7984" y="1102"/>
                  </a:lnTo>
                  <a:lnTo>
                    <a:pt x="7984" y="3029"/>
                  </a:lnTo>
                  <a:lnTo>
                    <a:pt x="7433" y="3029"/>
                  </a:lnTo>
                  <a:lnTo>
                    <a:pt x="7433" y="1"/>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29"/>
            <p:cNvSpPr/>
            <p:nvPr/>
          </p:nvSpPr>
          <p:spPr>
            <a:xfrm>
              <a:off x="7306113" y="2450525"/>
              <a:ext cx="68825" cy="13800"/>
            </a:xfrm>
            <a:custGeom>
              <a:rect b="b" l="l" r="r" t="t"/>
              <a:pathLst>
                <a:path extrusionOk="0" h="552" w="2753">
                  <a:moveTo>
                    <a:pt x="0" y="1"/>
                  </a:moveTo>
                  <a:lnTo>
                    <a:pt x="0" y="551"/>
                  </a:lnTo>
                  <a:lnTo>
                    <a:pt x="2753" y="551"/>
                  </a:lnTo>
                  <a:lnTo>
                    <a:pt x="2753" y="1"/>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29"/>
            <p:cNvSpPr/>
            <p:nvPr/>
          </p:nvSpPr>
          <p:spPr>
            <a:xfrm>
              <a:off x="7140913" y="2250950"/>
              <a:ext cx="41325" cy="103250"/>
            </a:xfrm>
            <a:custGeom>
              <a:rect b="b" l="l" r="r" t="t"/>
              <a:pathLst>
                <a:path extrusionOk="0" h="4130" w="1653">
                  <a:moveTo>
                    <a:pt x="276" y="0"/>
                  </a:moveTo>
                  <a:cubicBezTo>
                    <a:pt x="125" y="0"/>
                    <a:pt x="1" y="124"/>
                    <a:pt x="1" y="275"/>
                  </a:cubicBezTo>
                  <a:lnTo>
                    <a:pt x="1" y="4129"/>
                  </a:lnTo>
                  <a:lnTo>
                    <a:pt x="1653" y="4129"/>
                  </a:lnTo>
                  <a:lnTo>
                    <a:pt x="1653" y="275"/>
                  </a:lnTo>
                  <a:cubicBezTo>
                    <a:pt x="1653" y="124"/>
                    <a:pt x="1529" y="0"/>
                    <a:pt x="1377" y="0"/>
                  </a:cubicBezTo>
                  <a:close/>
                </a:path>
              </a:pathLst>
            </a:custGeom>
            <a:solidFill>
              <a:srgbClr val="3C92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29"/>
            <p:cNvSpPr/>
            <p:nvPr/>
          </p:nvSpPr>
          <p:spPr>
            <a:xfrm>
              <a:off x="7140913" y="2367950"/>
              <a:ext cx="41325" cy="35325"/>
            </a:xfrm>
            <a:custGeom>
              <a:rect b="b" l="l" r="r" t="t"/>
              <a:pathLst>
                <a:path extrusionOk="0" h="1413" w="1653">
                  <a:moveTo>
                    <a:pt x="276" y="0"/>
                  </a:moveTo>
                  <a:cubicBezTo>
                    <a:pt x="125" y="0"/>
                    <a:pt x="1" y="124"/>
                    <a:pt x="1" y="275"/>
                  </a:cubicBezTo>
                  <a:lnTo>
                    <a:pt x="1" y="1412"/>
                  </a:lnTo>
                  <a:cubicBezTo>
                    <a:pt x="1" y="1390"/>
                    <a:pt x="15" y="1377"/>
                    <a:pt x="37" y="1377"/>
                  </a:cubicBezTo>
                  <a:lnTo>
                    <a:pt x="1620" y="1377"/>
                  </a:lnTo>
                  <a:cubicBezTo>
                    <a:pt x="1639" y="1377"/>
                    <a:pt x="1653" y="1390"/>
                    <a:pt x="1653" y="1412"/>
                  </a:cubicBezTo>
                  <a:lnTo>
                    <a:pt x="1653" y="275"/>
                  </a:lnTo>
                  <a:cubicBezTo>
                    <a:pt x="1653" y="124"/>
                    <a:pt x="1529" y="0"/>
                    <a:pt x="1377" y="0"/>
                  </a:cubicBezTo>
                  <a:close/>
                </a:path>
              </a:pathLst>
            </a:custGeom>
            <a:solidFill>
              <a:srgbClr val="3C92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105" name="Google Shape;1105;p29"/>
          <p:cNvPicPr preferRelativeResize="0"/>
          <p:nvPr/>
        </p:nvPicPr>
        <p:blipFill>
          <a:blip r:embed="rId4">
            <a:alphaModFix/>
          </a:blip>
          <a:stretch>
            <a:fillRect/>
          </a:stretch>
        </p:blipFill>
        <p:spPr>
          <a:xfrm>
            <a:off x="2406563" y="3721463"/>
            <a:ext cx="409575" cy="409575"/>
          </a:xfrm>
          <a:prstGeom prst="rect">
            <a:avLst/>
          </a:prstGeom>
          <a:noFill/>
          <a:ln>
            <a:noFill/>
          </a:ln>
        </p:spPr>
      </p:pic>
      <p:grpSp>
        <p:nvGrpSpPr>
          <p:cNvPr id="1106" name="Google Shape;1106;p29"/>
          <p:cNvGrpSpPr/>
          <p:nvPr/>
        </p:nvGrpSpPr>
        <p:grpSpPr>
          <a:xfrm>
            <a:off x="2391081" y="4622334"/>
            <a:ext cx="440500" cy="337250"/>
            <a:chOff x="3513413" y="2194575"/>
            <a:chExt cx="440500" cy="337250"/>
          </a:xfrm>
        </p:grpSpPr>
        <p:sp>
          <p:nvSpPr>
            <p:cNvPr id="1107" name="Google Shape;1107;p29"/>
            <p:cNvSpPr/>
            <p:nvPr/>
          </p:nvSpPr>
          <p:spPr>
            <a:xfrm>
              <a:off x="3885063" y="2234075"/>
              <a:ext cx="20675" cy="129350"/>
            </a:xfrm>
            <a:custGeom>
              <a:rect b="b" l="l" r="r" t="t"/>
              <a:pathLst>
                <a:path extrusionOk="0" h="5174" w="827">
                  <a:moveTo>
                    <a:pt x="275" y="1"/>
                  </a:moveTo>
                  <a:lnTo>
                    <a:pt x="275" y="3780"/>
                  </a:lnTo>
                  <a:cubicBezTo>
                    <a:pt x="275" y="3990"/>
                    <a:pt x="196" y="4188"/>
                    <a:pt x="55" y="4339"/>
                  </a:cubicBezTo>
                  <a:cubicBezTo>
                    <a:pt x="33" y="4361"/>
                    <a:pt x="17" y="4381"/>
                    <a:pt x="0" y="4400"/>
                  </a:cubicBezTo>
                  <a:lnTo>
                    <a:pt x="0" y="5173"/>
                  </a:lnTo>
                  <a:cubicBezTo>
                    <a:pt x="94" y="5094"/>
                    <a:pt x="234" y="4956"/>
                    <a:pt x="457" y="4716"/>
                  </a:cubicBezTo>
                  <a:cubicBezTo>
                    <a:pt x="694" y="4460"/>
                    <a:pt x="826" y="4130"/>
                    <a:pt x="826" y="3780"/>
                  </a:cubicBezTo>
                  <a:lnTo>
                    <a:pt x="826" y="78"/>
                  </a:lnTo>
                  <a:lnTo>
                    <a:pt x="551" y="78"/>
                  </a:lnTo>
                  <a:cubicBezTo>
                    <a:pt x="452" y="78"/>
                    <a:pt x="358" y="50"/>
                    <a:pt x="275" y="1"/>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29"/>
            <p:cNvSpPr/>
            <p:nvPr/>
          </p:nvSpPr>
          <p:spPr>
            <a:xfrm>
              <a:off x="3537288" y="2293400"/>
              <a:ext cx="45025" cy="83100"/>
            </a:xfrm>
            <a:custGeom>
              <a:rect b="b" l="l" r="r" t="t"/>
              <a:pathLst>
                <a:path extrusionOk="0" h="3324" w="1801">
                  <a:moveTo>
                    <a:pt x="1357" y="1"/>
                  </a:moveTo>
                  <a:cubicBezTo>
                    <a:pt x="1260" y="1"/>
                    <a:pt x="1167" y="53"/>
                    <a:pt x="1115" y="144"/>
                  </a:cubicBezTo>
                  <a:lnTo>
                    <a:pt x="72" y="2085"/>
                  </a:lnTo>
                  <a:cubicBezTo>
                    <a:pt x="0" y="2220"/>
                    <a:pt x="53" y="2385"/>
                    <a:pt x="188" y="2456"/>
                  </a:cubicBezTo>
                  <a:lnTo>
                    <a:pt x="1801" y="3323"/>
                  </a:lnTo>
                  <a:lnTo>
                    <a:pt x="1801" y="2564"/>
                  </a:lnTo>
                  <a:lnTo>
                    <a:pt x="259" y="1738"/>
                  </a:lnTo>
                  <a:lnTo>
                    <a:pt x="521" y="1250"/>
                  </a:lnTo>
                  <a:lnTo>
                    <a:pt x="1798" y="1939"/>
                  </a:lnTo>
                  <a:lnTo>
                    <a:pt x="1798" y="1553"/>
                  </a:lnTo>
                  <a:lnTo>
                    <a:pt x="1798" y="1003"/>
                  </a:lnTo>
                  <a:lnTo>
                    <a:pt x="1798" y="199"/>
                  </a:lnTo>
                  <a:lnTo>
                    <a:pt x="1487" y="34"/>
                  </a:lnTo>
                  <a:cubicBezTo>
                    <a:pt x="1445" y="11"/>
                    <a:pt x="1400" y="1"/>
                    <a:pt x="1357" y="1"/>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29"/>
            <p:cNvSpPr/>
            <p:nvPr/>
          </p:nvSpPr>
          <p:spPr>
            <a:xfrm>
              <a:off x="3543763" y="2324775"/>
              <a:ext cx="38500" cy="32800"/>
            </a:xfrm>
            <a:custGeom>
              <a:rect b="b" l="l" r="r" t="t"/>
              <a:pathLst>
                <a:path extrusionOk="0" h="1312" w="1540">
                  <a:moveTo>
                    <a:pt x="259" y="1"/>
                  </a:moveTo>
                  <a:lnTo>
                    <a:pt x="0" y="483"/>
                  </a:lnTo>
                  <a:lnTo>
                    <a:pt x="1539" y="1311"/>
                  </a:lnTo>
                  <a:lnTo>
                    <a:pt x="1539" y="1124"/>
                  </a:lnTo>
                  <a:lnTo>
                    <a:pt x="1539" y="684"/>
                  </a:lnTo>
                  <a:lnTo>
                    <a:pt x="259" y="1"/>
                  </a:lnTo>
                  <a:close/>
                </a:path>
              </a:pathLst>
            </a:custGeom>
            <a:solidFill>
              <a:srgbClr val="3C92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29"/>
            <p:cNvSpPr/>
            <p:nvPr/>
          </p:nvSpPr>
          <p:spPr>
            <a:xfrm>
              <a:off x="3719888" y="2303600"/>
              <a:ext cx="13775" cy="28775"/>
            </a:xfrm>
            <a:custGeom>
              <a:rect b="b" l="l" r="r" t="t"/>
              <a:pathLst>
                <a:path extrusionOk="0" h="1151" w="551">
                  <a:moveTo>
                    <a:pt x="0" y="0"/>
                  </a:moveTo>
                  <a:lnTo>
                    <a:pt x="0" y="1151"/>
                  </a:lnTo>
                  <a:lnTo>
                    <a:pt x="551" y="1151"/>
                  </a:lnTo>
                  <a:lnTo>
                    <a:pt x="551" y="479"/>
                  </a:lnTo>
                  <a:cubicBezTo>
                    <a:pt x="479" y="452"/>
                    <a:pt x="413" y="410"/>
                    <a:pt x="355" y="355"/>
                  </a:cubicBezTo>
                  <a:lnTo>
                    <a:pt x="0" y="0"/>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29"/>
            <p:cNvSpPr/>
            <p:nvPr/>
          </p:nvSpPr>
          <p:spPr>
            <a:xfrm>
              <a:off x="3595988" y="2270275"/>
              <a:ext cx="13800" cy="13800"/>
            </a:xfrm>
            <a:custGeom>
              <a:rect b="b" l="l" r="r" t="t"/>
              <a:pathLst>
                <a:path extrusionOk="0" h="552" w="552">
                  <a:moveTo>
                    <a:pt x="1" y="1"/>
                  </a:moveTo>
                  <a:lnTo>
                    <a:pt x="1" y="551"/>
                  </a:lnTo>
                  <a:lnTo>
                    <a:pt x="551" y="551"/>
                  </a:lnTo>
                  <a:lnTo>
                    <a:pt x="551" y="1"/>
                  </a:lnTo>
                  <a:close/>
                </a:path>
              </a:pathLst>
            </a:custGeom>
            <a:solidFill>
              <a:srgbClr val="5C54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29"/>
            <p:cNvSpPr/>
            <p:nvPr/>
          </p:nvSpPr>
          <p:spPr>
            <a:xfrm>
              <a:off x="3918913" y="2194575"/>
              <a:ext cx="21150" cy="41325"/>
            </a:xfrm>
            <a:custGeom>
              <a:rect b="b" l="l" r="r" t="t"/>
              <a:pathLst>
                <a:path extrusionOk="0" h="1653" w="846">
                  <a:moveTo>
                    <a:pt x="568" y="0"/>
                  </a:moveTo>
                  <a:cubicBezTo>
                    <a:pt x="539" y="0"/>
                    <a:pt x="510" y="5"/>
                    <a:pt x="482" y="14"/>
                  </a:cubicBezTo>
                  <a:lnTo>
                    <a:pt x="1" y="177"/>
                  </a:lnTo>
                  <a:cubicBezTo>
                    <a:pt x="14" y="207"/>
                    <a:pt x="23" y="243"/>
                    <a:pt x="23" y="276"/>
                  </a:cubicBezTo>
                  <a:lnTo>
                    <a:pt x="23" y="1377"/>
                  </a:lnTo>
                  <a:cubicBezTo>
                    <a:pt x="23" y="1413"/>
                    <a:pt x="14" y="1446"/>
                    <a:pt x="1" y="1479"/>
                  </a:cubicBezTo>
                  <a:lnTo>
                    <a:pt x="482" y="1638"/>
                  </a:lnTo>
                  <a:cubicBezTo>
                    <a:pt x="510" y="1649"/>
                    <a:pt x="543" y="1652"/>
                    <a:pt x="570" y="1652"/>
                  </a:cubicBezTo>
                  <a:cubicBezTo>
                    <a:pt x="628" y="1652"/>
                    <a:pt x="683" y="1636"/>
                    <a:pt x="730" y="1603"/>
                  </a:cubicBezTo>
                  <a:cubicBezTo>
                    <a:pt x="802" y="1550"/>
                    <a:pt x="846" y="1468"/>
                    <a:pt x="846" y="1377"/>
                  </a:cubicBezTo>
                  <a:lnTo>
                    <a:pt x="846" y="276"/>
                  </a:lnTo>
                  <a:cubicBezTo>
                    <a:pt x="846" y="188"/>
                    <a:pt x="804" y="105"/>
                    <a:pt x="730" y="53"/>
                  </a:cubicBezTo>
                  <a:cubicBezTo>
                    <a:pt x="683" y="18"/>
                    <a:pt x="626" y="0"/>
                    <a:pt x="568" y="0"/>
                  </a:cubicBez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29"/>
            <p:cNvSpPr/>
            <p:nvPr/>
          </p:nvSpPr>
          <p:spPr>
            <a:xfrm>
              <a:off x="3802463" y="2352875"/>
              <a:ext cx="13800" cy="34425"/>
            </a:xfrm>
            <a:custGeom>
              <a:rect b="b" l="l" r="r" t="t"/>
              <a:pathLst>
                <a:path extrusionOk="0" h="1377" w="552">
                  <a:moveTo>
                    <a:pt x="1" y="0"/>
                  </a:moveTo>
                  <a:lnTo>
                    <a:pt x="1" y="1377"/>
                  </a:lnTo>
                  <a:lnTo>
                    <a:pt x="551" y="1377"/>
                  </a:lnTo>
                  <a:lnTo>
                    <a:pt x="551" y="0"/>
                  </a:ln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29"/>
            <p:cNvSpPr/>
            <p:nvPr/>
          </p:nvSpPr>
          <p:spPr>
            <a:xfrm>
              <a:off x="3582238" y="2352875"/>
              <a:ext cx="206475" cy="34425"/>
            </a:xfrm>
            <a:custGeom>
              <a:rect b="b" l="l" r="r" t="t"/>
              <a:pathLst>
                <a:path extrusionOk="0" h="1377" w="8259">
                  <a:moveTo>
                    <a:pt x="0" y="0"/>
                  </a:moveTo>
                  <a:lnTo>
                    <a:pt x="0" y="187"/>
                  </a:lnTo>
                  <a:lnTo>
                    <a:pt x="0" y="947"/>
                  </a:lnTo>
                  <a:lnTo>
                    <a:pt x="0" y="1377"/>
                  </a:lnTo>
                  <a:lnTo>
                    <a:pt x="8259" y="1377"/>
                  </a:lnTo>
                  <a:lnTo>
                    <a:pt x="8259" y="0"/>
                  </a:ln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29"/>
            <p:cNvSpPr/>
            <p:nvPr/>
          </p:nvSpPr>
          <p:spPr>
            <a:xfrm>
              <a:off x="3857513" y="2352875"/>
              <a:ext cx="27575" cy="34425"/>
            </a:xfrm>
            <a:custGeom>
              <a:rect b="b" l="l" r="r" t="t"/>
              <a:pathLst>
                <a:path extrusionOk="0" h="1377" w="1103">
                  <a:moveTo>
                    <a:pt x="1" y="0"/>
                  </a:moveTo>
                  <a:lnTo>
                    <a:pt x="1" y="1209"/>
                  </a:lnTo>
                  <a:lnTo>
                    <a:pt x="342" y="1377"/>
                  </a:lnTo>
                  <a:lnTo>
                    <a:pt x="1102" y="1377"/>
                  </a:lnTo>
                  <a:lnTo>
                    <a:pt x="1102" y="421"/>
                  </a:lnTo>
                  <a:lnTo>
                    <a:pt x="1102" y="0"/>
                  </a:ln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29"/>
            <p:cNvSpPr/>
            <p:nvPr/>
          </p:nvSpPr>
          <p:spPr>
            <a:xfrm>
              <a:off x="3829988" y="2352875"/>
              <a:ext cx="13800" cy="34425"/>
            </a:xfrm>
            <a:custGeom>
              <a:rect b="b" l="l" r="r" t="t"/>
              <a:pathLst>
                <a:path extrusionOk="0" h="1377" w="552">
                  <a:moveTo>
                    <a:pt x="1" y="0"/>
                  </a:moveTo>
                  <a:lnTo>
                    <a:pt x="1" y="1377"/>
                  </a:lnTo>
                  <a:lnTo>
                    <a:pt x="551" y="1377"/>
                  </a:lnTo>
                  <a:lnTo>
                    <a:pt x="551" y="0"/>
                  </a:ln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29"/>
            <p:cNvSpPr/>
            <p:nvPr/>
          </p:nvSpPr>
          <p:spPr>
            <a:xfrm>
              <a:off x="3582238" y="2284050"/>
              <a:ext cx="125625" cy="48200"/>
            </a:xfrm>
            <a:custGeom>
              <a:rect b="b" l="l" r="r" t="t"/>
              <a:pathLst>
                <a:path extrusionOk="0" h="1928" w="5025">
                  <a:moveTo>
                    <a:pt x="275" y="0"/>
                  </a:moveTo>
                  <a:cubicBezTo>
                    <a:pt x="124" y="0"/>
                    <a:pt x="0" y="124"/>
                    <a:pt x="0" y="276"/>
                  </a:cubicBezTo>
                  <a:lnTo>
                    <a:pt x="0" y="573"/>
                  </a:lnTo>
                  <a:lnTo>
                    <a:pt x="0" y="1377"/>
                  </a:lnTo>
                  <a:lnTo>
                    <a:pt x="4001" y="1377"/>
                  </a:lnTo>
                  <a:lnTo>
                    <a:pt x="1751" y="165"/>
                  </a:lnTo>
                  <a:cubicBezTo>
                    <a:pt x="1550" y="61"/>
                    <a:pt x="1327" y="0"/>
                    <a:pt x="1101" y="0"/>
                  </a:cubicBezTo>
                  <a:close/>
                  <a:moveTo>
                    <a:pt x="4001" y="1377"/>
                  </a:moveTo>
                  <a:lnTo>
                    <a:pt x="5024" y="1927"/>
                  </a:lnTo>
                  <a:lnTo>
                    <a:pt x="5024" y="1927"/>
                  </a:lnTo>
                  <a:lnTo>
                    <a:pt x="4003" y="1377"/>
                  </a:ln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29"/>
            <p:cNvSpPr/>
            <p:nvPr/>
          </p:nvSpPr>
          <p:spPr>
            <a:xfrm>
              <a:off x="3829988" y="2332225"/>
              <a:ext cx="13800" cy="20675"/>
            </a:xfrm>
            <a:custGeom>
              <a:rect b="b" l="l" r="r" t="t"/>
              <a:pathLst>
                <a:path extrusionOk="0" h="827" w="552">
                  <a:moveTo>
                    <a:pt x="1" y="0"/>
                  </a:moveTo>
                  <a:lnTo>
                    <a:pt x="1" y="826"/>
                  </a:lnTo>
                  <a:lnTo>
                    <a:pt x="551" y="826"/>
                  </a:lnTo>
                  <a:lnTo>
                    <a:pt x="551" y="0"/>
                  </a:ln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29"/>
            <p:cNvSpPr/>
            <p:nvPr/>
          </p:nvSpPr>
          <p:spPr>
            <a:xfrm>
              <a:off x="3857513" y="2332225"/>
              <a:ext cx="27575" cy="20675"/>
            </a:xfrm>
            <a:custGeom>
              <a:rect b="b" l="l" r="r" t="t"/>
              <a:pathLst>
                <a:path extrusionOk="0" h="827" w="1103">
                  <a:moveTo>
                    <a:pt x="1" y="0"/>
                  </a:moveTo>
                  <a:lnTo>
                    <a:pt x="1" y="826"/>
                  </a:lnTo>
                  <a:lnTo>
                    <a:pt x="1102" y="826"/>
                  </a:lnTo>
                  <a:lnTo>
                    <a:pt x="1102" y="276"/>
                  </a:lnTo>
                  <a:cubicBezTo>
                    <a:pt x="1102" y="124"/>
                    <a:pt x="978" y="0"/>
                    <a:pt x="827" y="0"/>
                  </a:cubicBez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29"/>
            <p:cNvSpPr/>
            <p:nvPr/>
          </p:nvSpPr>
          <p:spPr>
            <a:xfrm>
              <a:off x="3802463" y="2332225"/>
              <a:ext cx="13800" cy="20675"/>
            </a:xfrm>
            <a:custGeom>
              <a:rect b="b" l="l" r="r" t="t"/>
              <a:pathLst>
                <a:path extrusionOk="0" h="827" w="552">
                  <a:moveTo>
                    <a:pt x="1" y="0"/>
                  </a:moveTo>
                  <a:lnTo>
                    <a:pt x="1" y="826"/>
                  </a:lnTo>
                  <a:lnTo>
                    <a:pt x="551" y="826"/>
                  </a:lnTo>
                  <a:lnTo>
                    <a:pt x="551" y="0"/>
                  </a:ln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29"/>
            <p:cNvSpPr/>
            <p:nvPr/>
          </p:nvSpPr>
          <p:spPr>
            <a:xfrm>
              <a:off x="3582238" y="2332225"/>
              <a:ext cx="206475" cy="20675"/>
            </a:xfrm>
            <a:custGeom>
              <a:rect b="b" l="l" r="r" t="t"/>
              <a:pathLst>
                <a:path extrusionOk="0" h="827" w="8259">
                  <a:moveTo>
                    <a:pt x="0" y="0"/>
                  </a:moveTo>
                  <a:lnTo>
                    <a:pt x="0" y="386"/>
                  </a:lnTo>
                  <a:lnTo>
                    <a:pt x="0" y="826"/>
                  </a:lnTo>
                  <a:lnTo>
                    <a:pt x="8259" y="826"/>
                  </a:lnTo>
                  <a:lnTo>
                    <a:pt x="8259" y="0"/>
                  </a:ln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29"/>
            <p:cNvSpPr/>
            <p:nvPr/>
          </p:nvSpPr>
          <p:spPr>
            <a:xfrm>
              <a:off x="3866063" y="2387275"/>
              <a:ext cx="19025" cy="9525"/>
            </a:xfrm>
            <a:custGeom>
              <a:rect b="b" l="l" r="r" t="t"/>
              <a:pathLst>
                <a:path extrusionOk="0" h="381" w="761">
                  <a:moveTo>
                    <a:pt x="0" y="1"/>
                  </a:moveTo>
                  <a:lnTo>
                    <a:pt x="752" y="381"/>
                  </a:lnTo>
                  <a:cubicBezTo>
                    <a:pt x="757" y="345"/>
                    <a:pt x="760" y="312"/>
                    <a:pt x="760" y="276"/>
                  </a:cubicBezTo>
                  <a:lnTo>
                    <a:pt x="760" y="1"/>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29"/>
            <p:cNvSpPr/>
            <p:nvPr/>
          </p:nvSpPr>
          <p:spPr>
            <a:xfrm>
              <a:off x="3582163" y="2387200"/>
              <a:ext cx="296450" cy="27575"/>
            </a:xfrm>
            <a:custGeom>
              <a:rect b="b" l="l" r="r" t="t"/>
              <a:pathLst>
                <a:path extrusionOk="0" h="1103" w="11858">
                  <a:moveTo>
                    <a:pt x="10613" y="249"/>
                  </a:moveTo>
                  <a:cubicBezTo>
                    <a:pt x="10614" y="250"/>
                    <a:pt x="10614" y="251"/>
                    <a:pt x="10614" y="251"/>
                  </a:cubicBezTo>
                  <a:cubicBezTo>
                    <a:pt x="10614" y="251"/>
                    <a:pt x="10613" y="250"/>
                    <a:pt x="10613" y="249"/>
                  </a:cubicBezTo>
                  <a:close/>
                  <a:moveTo>
                    <a:pt x="0" y="1"/>
                  </a:moveTo>
                  <a:cubicBezTo>
                    <a:pt x="0" y="607"/>
                    <a:pt x="496" y="1102"/>
                    <a:pt x="1102" y="1102"/>
                  </a:cubicBezTo>
                  <a:lnTo>
                    <a:pt x="5011" y="1102"/>
                  </a:lnTo>
                  <a:lnTo>
                    <a:pt x="5782" y="893"/>
                  </a:lnTo>
                  <a:lnTo>
                    <a:pt x="5782" y="552"/>
                  </a:lnTo>
                  <a:cubicBezTo>
                    <a:pt x="5782" y="400"/>
                    <a:pt x="5905" y="276"/>
                    <a:pt x="6057" y="276"/>
                  </a:cubicBezTo>
                  <a:cubicBezTo>
                    <a:pt x="6208" y="276"/>
                    <a:pt x="6332" y="400"/>
                    <a:pt x="6332" y="552"/>
                  </a:cubicBezTo>
                  <a:lnTo>
                    <a:pt x="6332" y="1102"/>
                  </a:lnTo>
                  <a:lnTo>
                    <a:pt x="11287" y="1102"/>
                  </a:lnTo>
                  <a:cubicBezTo>
                    <a:pt x="11510" y="1102"/>
                    <a:pt x="11709" y="1011"/>
                    <a:pt x="11857" y="871"/>
                  </a:cubicBezTo>
                  <a:lnTo>
                    <a:pt x="10613" y="249"/>
                  </a:lnTo>
                  <a:cubicBezTo>
                    <a:pt x="10608" y="246"/>
                    <a:pt x="10602" y="240"/>
                    <a:pt x="10599" y="240"/>
                  </a:cubicBezTo>
                  <a:cubicBezTo>
                    <a:pt x="10594" y="238"/>
                    <a:pt x="10591" y="238"/>
                    <a:pt x="10588" y="235"/>
                  </a:cubicBezTo>
                  <a:cubicBezTo>
                    <a:pt x="10583" y="232"/>
                    <a:pt x="10580" y="227"/>
                    <a:pt x="10577" y="227"/>
                  </a:cubicBezTo>
                  <a:cubicBezTo>
                    <a:pt x="10574" y="224"/>
                    <a:pt x="10569" y="221"/>
                    <a:pt x="10566" y="221"/>
                  </a:cubicBezTo>
                  <a:cubicBezTo>
                    <a:pt x="10563" y="218"/>
                    <a:pt x="10561" y="218"/>
                    <a:pt x="10561" y="213"/>
                  </a:cubicBezTo>
                  <a:cubicBezTo>
                    <a:pt x="10555" y="210"/>
                    <a:pt x="10552" y="207"/>
                    <a:pt x="10547" y="205"/>
                  </a:cubicBezTo>
                  <a:lnTo>
                    <a:pt x="10539" y="196"/>
                  </a:lnTo>
                  <a:cubicBezTo>
                    <a:pt x="10536" y="194"/>
                    <a:pt x="10533" y="185"/>
                    <a:pt x="10528" y="183"/>
                  </a:cubicBezTo>
                  <a:lnTo>
                    <a:pt x="10522" y="177"/>
                  </a:lnTo>
                  <a:cubicBezTo>
                    <a:pt x="10519" y="172"/>
                    <a:pt x="10514" y="166"/>
                    <a:pt x="10511" y="163"/>
                  </a:cubicBezTo>
                  <a:cubicBezTo>
                    <a:pt x="10508" y="158"/>
                    <a:pt x="10508" y="155"/>
                    <a:pt x="10506" y="152"/>
                  </a:cubicBezTo>
                  <a:cubicBezTo>
                    <a:pt x="10500" y="150"/>
                    <a:pt x="10497" y="144"/>
                    <a:pt x="10497" y="139"/>
                  </a:cubicBezTo>
                  <a:cubicBezTo>
                    <a:pt x="10495" y="136"/>
                    <a:pt x="10495" y="130"/>
                    <a:pt x="10492" y="125"/>
                  </a:cubicBezTo>
                  <a:cubicBezTo>
                    <a:pt x="10489" y="122"/>
                    <a:pt x="10489" y="117"/>
                    <a:pt x="10484" y="114"/>
                  </a:cubicBezTo>
                  <a:cubicBezTo>
                    <a:pt x="10481" y="111"/>
                    <a:pt x="10481" y="103"/>
                    <a:pt x="10478" y="100"/>
                  </a:cubicBezTo>
                  <a:cubicBezTo>
                    <a:pt x="10478" y="97"/>
                    <a:pt x="10475" y="95"/>
                    <a:pt x="10475" y="89"/>
                  </a:cubicBezTo>
                  <a:cubicBezTo>
                    <a:pt x="10475" y="86"/>
                    <a:pt x="10470" y="81"/>
                    <a:pt x="10470" y="75"/>
                  </a:cubicBezTo>
                  <a:cubicBezTo>
                    <a:pt x="10470" y="72"/>
                    <a:pt x="10467" y="67"/>
                    <a:pt x="10467" y="61"/>
                  </a:cubicBezTo>
                  <a:cubicBezTo>
                    <a:pt x="10467" y="59"/>
                    <a:pt x="10467" y="56"/>
                    <a:pt x="10464" y="53"/>
                  </a:cubicBezTo>
                  <a:cubicBezTo>
                    <a:pt x="10464" y="45"/>
                    <a:pt x="10462" y="42"/>
                    <a:pt x="10462" y="34"/>
                  </a:cubicBezTo>
                  <a:lnTo>
                    <a:pt x="10462" y="26"/>
                  </a:lnTo>
                  <a:lnTo>
                    <a:pt x="10462" y="4"/>
                  </a:lnTo>
                  <a:lnTo>
                    <a:pt x="10462" y="1"/>
                  </a:lnTo>
                  <a:lnTo>
                    <a:pt x="9911" y="1"/>
                  </a:lnTo>
                  <a:cubicBezTo>
                    <a:pt x="9911" y="152"/>
                    <a:pt x="9787" y="276"/>
                    <a:pt x="9636" y="276"/>
                  </a:cubicBezTo>
                  <a:cubicBezTo>
                    <a:pt x="9484" y="276"/>
                    <a:pt x="9360" y="152"/>
                    <a:pt x="9360" y="1"/>
                  </a:cubicBezTo>
                  <a:lnTo>
                    <a:pt x="8810" y="1"/>
                  </a:lnTo>
                  <a:cubicBezTo>
                    <a:pt x="8810" y="152"/>
                    <a:pt x="8686" y="276"/>
                    <a:pt x="8535" y="276"/>
                  </a:cubicBezTo>
                  <a:cubicBezTo>
                    <a:pt x="8383" y="276"/>
                    <a:pt x="8259" y="152"/>
                    <a:pt x="8259" y="1"/>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29"/>
            <p:cNvSpPr/>
            <p:nvPr/>
          </p:nvSpPr>
          <p:spPr>
            <a:xfrm>
              <a:off x="3660538" y="2409575"/>
              <a:ext cx="66250" cy="31125"/>
            </a:xfrm>
            <a:custGeom>
              <a:rect b="b" l="l" r="r" t="t"/>
              <a:pathLst>
                <a:path extrusionOk="0" h="1245" w="2650">
                  <a:moveTo>
                    <a:pt x="2649" y="1"/>
                  </a:moveTo>
                  <a:lnTo>
                    <a:pt x="1878" y="210"/>
                  </a:lnTo>
                  <a:lnTo>
                    <a:pt x="1" y="725"/>
                  </a:lnTo>
                  <a:cubicBezTo>
                    <a:pt x="108" y="843"/>
                    <a:pt x="172" y="1003"/>
                    <a:pt x="172" y="1173"/>
                  </a:cubicBezTo>
                  <a:cubicBezTo>
                    <a:pt x="172" y="1198"/>
                    <a:pt x="172" y="1223"/>
                    <a:pt x="169" y="1245"/>
                  </a:cubicBezTo>
                  <a:lnTo>
                    <a:pt x="2649" y="568"/>
                  </a:lnTo>
                  <a:lnTo>
                    <a:pt x="2649" y="1"/>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29"/>
            <p:cNvSpPr/>
            <p:nvPr/>
          </p:nvSpPr>
          <p:spPr>
            <a:xfrm>
              <a:off x="3568463" y="2409575"/>
              <a:ext cx="66175" cy="31275"/>
            </a:xfrm>
            <a:custGeom>
              <a:rect b="b" l="l" r="r" t="t"/>
              <a:pathLst>
                <a:path extrusionOk="0" h="1251" w="2647">
                  <a:moveTo>
                    <a:pt x="0" y="1"/>
                  </a:moveTo>
                  <a:lnTo>
                    <a:pt x="0" y="573"/>
                  </a:lnTo>
                  <a:lnTo>
                    <a:pt x="2481" y="1250"/>
                  </a:lnTo>
                  <a:cubicBezTo>
                    <a:pt x="2478" y="1226"/>
                    <a:pt x="2478" y="1201"/>
                    <a:pt x="2478" y="1179"/>
                  </a:cubicBezTo>
                  <a:cubicBezTo>
                    <a:pt x="2478" y="1003"/>
                    <a:pt x="2539" y="843"/>
                    <a:pt x="2646" y="725"/>
                  </a:cubicBezTo>
                  <a:lnTo>
                    <a:pt x="0" y="1"/>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29"/>
            <p:cNvSpPr/>
            <p:nvPr/>
          </p:nvSpPr>
          <p:spPr>
            <a:xfrm>
              <a:off x="3847488" y="2383075"/>
              <a:ext cx="51350" cy="36100"/>
            </a:xfrm>
            <a:custGeom>
              <a:rect b="b" l="l" r="r" t="t"/>
              <a:pathLst>
                <a:path extrusionOk="0" h="1444" w="2054">
                  <a:moveTo>
                    <a:pt x="0" y="414"/>
                  </a:moveTo>
                  <a:lnTo>
                    <a:pt x="0" y="414"/>
                  </a:lnTo>
                  <a:cubicBezTo>
                    <a:pt x="1" y="414"/>
                    <a:pt x="2" y="415"/>
                    <a:pt x="3" y="415"/>
                  </a:cubicBezTo>
                  <a:lnTo>
                    <a:pt x="3" y="415"/>
                  </a:lnTo>
                  <a:cubicBezTo>
                    <a:pt x="2" y="414"/>
                    <a:pt x="0" y="414"/>
                    <a:pt x="0" y="414"/>
                  </a:cubicBezTo>
                  <a:close/>
                  <a:moveTo>
                    <a:pt x="402" y="1"/>
                  </a:moveTo>
                  <a:lnTo>
                    <a:pt x="402" y="169"/>
                  </a:lnTo>
                  <a:cubicBezTo>
                    <a:pt x="402" y="320"/>
                    <a:pt x="278" y="444"/>
                    <a:pt x="127" y="444"/>
                  </a:cubicBezTo>
                  <a:cubicBezTo>
                    <a:pt x="81" y="444"/>
                    <a:pt x="38" y="436"/>
                    <a:pt x="3" y="415"/>
                  </a:cubicBezTo>
                  <a:lnTo>
                    <a:pt x="3" y="415"/>
                  </a:lnTo>
                  <a:cubicBezTo>
                    <a:pt x="3" y="416"/>
                    <a:pt x="3" y="416"/>
                    <a:pt x="3" y="416"/>
                  </a:cubicBezTo>
                  <a:lnTo>
                    <a:pt x="1247" y="1039"/>
                  </a:lnTo>
                  <a:lnTo>
                    <a:pt x="2054" y="1443"/>
                  </a:lnTo>
                  <a:lnTo>
                    <a:pt x="2054" y="827"/>
                  </a:lnTo>
                  <a:lnTo>
                    <a:pt x="1495" y="549"/>
                  </a:lnTo>
                  <a:lnTo>
                    <a:pt x="743" y="169"/>
                  </a:lnTo>
                  <a:lnTo>
                    <a:pt x="402" y="1"/>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29"/>
            <p:cNvSpPr/>
            <p:nvPr/>
          </p:nvSpPr>
          <p:spPr>
            <a:xfrm>
              <a:off x="3843763" y="2387425"/>
              <a:ext cx="25" cy="500"/>
            </a:xfrm>
            <a:custGeom>
              <a:rect b="b" l="l" r="r" t="t"/>
              <a:pathLst>
                <a:path extrusionOk="0" h="20" w="1">
                  <a:moveTo>
                    <a:pt x="0" y="19"/>
                  </a:moveTo>
                  <a:lnTo>
                    <a:pt x="0" y="0"/>
                  </a:lnTo>
                  <a:close/>
                </a:path>
              </a:pathLst>
            </a:custGeom>
            <a:solidFill>
              <a:srgbClr val="5C54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29"/>
            <p:cNvSpPr/>
            <p:nvPr/>
          </p:nvSpPr>
          <p:spPr>
            <a:xfrm>
              <a:off x="3846313" y="2392725"/>
              <a:ext cx="300" cy="225"/>
            </a:xfrm>
            <a:custGeom>
              <a:rect b="b" l="l" r="r" t="t"/>
              <a:pathLst>
                <a:path extrusionOk="0" h="9" w="12">
                  <a:moveTo>
                    <a:pt x="0" y="0"/>
                  </a:moveTo>
                  <a:cubicBezTo>
                    <a:pt x="0" y="0"/>
                    <a:pt x="6" y="3"/>
                    <a:pt x="11" y="8"/>
                  </a:cubicBezTo>
                  <a:cubicBezTo>
                    <a:pt x="8" y="3"/>
                    <a:pt x="6" y="0"/>
                    <a:pt x="0" y="0"/>
                  </a:cubicBezTo>
                  <a:close/>
                </a:path>
              </a:pathLst>
            </a:custGeom>
            <a:solidFill>
              <a:srgbClr val="5C54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29"/>
            <p:cNvSpPr/>
            <p:nvPr/>
          </p:nvSpPr>
          <p:spPr>
            <a:xfrm>
              <a:off x="3846863" y="2393050"/>
              <a:ext cx="300" cy="250"/>
            </a:xfrm>
            <a:custGeom>
              <a:rect b="b" l="l" r="r" t="t"/>
              <a:pathLst>
                <a:path extrusionOk="0" h="10" w="12">
                  <a:moveTo>
                    <a:pt x="11" y="9"/>
                  </a:moveTo>
                  <a:cubicBezTo>
                    <a:pt x="6" y="4"/>
                    <a:pt x="3" y="4"/>
                    <a:pt x="0" y="1"/>
                  </a:cubicBezTo>
                  <a:cubicBezTo>
                    <a:pt x="3" y="4"/>
                    <a:pt x="6" y="4"/>
                    <a:pt x="11" y="9"/>
                  </a:cubicBezTo>
                  <a:close/>
                </a:path>
              </a:pathLst>
            </a:custGeom>
            <a:solidFill>
              <a:srgbClr val="5C54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29"/>
            <p:cNvSpPr/>
            <p:nvPr/>
          </p:nvSpPr>
          <p:spPr>
            <a:xfrm>
              <a:off x="3844238" y="2390175"/>
              <a:ext cx="225" cy="225"/>
            </a:xfrm>
            <a:custGeom>
              <a:rect b="b" l="l" r="r" t="t"/>
              <a:pathLst>
                <a:path extrusionOk="0" h="9" w="9">
                  <a:moveTo>
                    <a:pt x="1" y="0"/>
                  </a:moveTo>
                  <a:cubicBezTo>
                    <a:pt x="6" y="3"/>
                    <a:pt x="6" y="6"/>
                    <a:pt x="9" y="9"/>
                  </a:cubicBezTo>
                  <a:cubicBezTo>
                    <a:pt x="6" y="3"/>
                    <a:pt x="6" y="0"/>
                    <a:pt x="1" y="0"/>
                  </a:cubicBezTo>
                  <a:close/>
                </a:path>
              </a:pathLst>
            </a:custGeom>
            <a:solidFill>
              <a:srgbClr val="5C54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29"/>
            <p:cNvSpPr/>
            <p:nvPr/>
          </p:nvSpPr>
          <p:spPr>
            <a:xfrm>
              <a:off x="3844588" y="2390650"/>
              <a:ext cx="225" cy="375"/>
            </a:xfrm>
            <a:custGeom>
              <a:rect b="b" l="l" r="r" t="t"/>
              <a:pathLst>
                <a:path extrusionOk="0" h="15" w="9">
                  <a:moveTo>
                    <a:pt x="0" y="1"/>
                  </a:moveTo>
                  <a:cubicBezTo>
                    <a:pt x="0" y="6"/>
                    <a:pt x="6" y="12"/>
                    <a:pt x="9" y="14"/>
                  </a:cubicBezTo>
                  <a:cubicBezTo>
                    <a:pt x="6" y="12"/>
                    <a:pt x="0" y="3"/>
                    <a:pt x="0" y="1"/>
                  </a:cubicBezTo>
                  <a:close/>
                </a:path>
              </a:pathLst>
            </a:custGeom>
            <a:solidFill>
              <a:srgbClr val="5C54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29"/>
            <p:cNvSpPr/>
            <p:nvPr/>
          </p:nvSpPr>
          <p:spPr>
            <a:xfrm>
              <a:off x="3843763" y="2388100"/>
              <a:ext cx="100" cy="450"/>
            </a:xfrm>
            <a:custGeom>
              <a:rect b="b" l="l" r="r" t="t"/>
              <a:pathLst>
                <a:path extrusionOk="0" h="18" w="4">
                  <a:moveTo>
                    <a:pt x="0" y="1"/>
                  </a:moveTo>
                  <a:cubicBezTo>
                    <a:pt x="0" y="6"/>
                    <a:pt x="3" y="14"/>
                    <a:pt x="3" y="17"/>
                  </a:cubicBezTo>
                  <a:cubicBezTo>
                    <a:pt x="3" y="9"/>
                    <a:pt x="0" y="6"/>
                    <a:pt x="0" y="1"/>
                  </a:cubicBezTo>
                  <a:close/>
                </a:path>
              </a:pathLst>
            </a:custGeom>
            <a:solidFill>
              <a:srgbClr val="5C54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29"/>
            <p:cNvSpPr/>
            <p:nvPr/>
          </p:nvSpPr>
          <p:spPr>
            <a:xfrm>
              <a:off x="3844938" y="2391275"/>
              <a:ext cx="300" cy="375"/>
            </a:xfrm>
            <a:custGeom>
              <a:rect b="b" l="l" r="r" t="t"/>
              <a:pathLst>
                <a:path extrusionOk="0" h="15" w="12">
                  <a:moveTo>
                    <a:pt x="0" y="0"/>
                  </a:moveTo>
                  <a:cubicBezTo>
                    <a:pt x="1" y="1"/>
                    <a:pt x="3" y="3"/>
                    <a:pt x="4" y="4"/>
                  </a:cubicBezTo>
                  <a:lnTo>
                    <a:pt x="4" y="4"/>
                  </a:lnTo>
                  <a:cubicBezTo>
                    <a:pt x="3" y="2"/>
                    <a:pt x="2" y="1"/>
                    <a:pt x="0" y="0"/>
                  </a:cubicBezTo>
                  <a:close/>
                  <a:moveTo>
                    <a:pt x="4" y="4"/>
                  </a:moveTo>
                  <a:cubicBezTo>
                    <a:pt x="7" y="8"/>
                    <a:pt x="9" y="12"/>
                    <a:pt x="11" y="14"/>
                  </a:cubicBezTo>
                  <a:cubicBezTo>
                    <a:pt x="10" y="9"/>
                    <a:pt x="7" y="6"/>
                    <a:pt x="4" y="4"/>
                  </a:cubicBezTo>
                  <a:close/>
                </a:path>
              </a:pathLst>
            </a:custGeom>
            <a:solidFill>
              <a:srgbClr val="5C54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29"/>
            <p:cNvSpPr/>
            <p:nvPr/>
          </p:nvSpPr>
          <p:spPr>
            <a:xfrm>
              <a:off x="3844113" y="2389475"/>
              <a:ext cx="75" cy="250"/>
            </a:xfrm>
            <a:custGeom>
              <a:rect b="b" l="l" r="r" t="t"/>
              <a:pathLst>
                <a:path extrusionOk="0" h="10" w="3">
                  <a:moveTo>
                    <a:pt x="0" y="1"/>
                  </a:moveTo>
                  <a:cubicBezTo>
                    <a:pt x="0" y="4"/>
                    <a:pt x="0" y="6"/>
                    <a:pt x="3" y="9"/>
                  </a:cubicBezTo>
                  <a:cubicBezTo>
                    <a:pt x="3" y="6"/>
                    <a:pt x="0" y="4"/>
                    <a:pt x="0" y="1"/>
                  </a:cubicBezTo>
                  <a:close/>
                </a:path>
              </a:pathLst>
            </a:custGeom>
            <a:solidFill>
              <a:srgbClr val="5C54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29"/>
            <p:cNvSpPr/>
            <p:nvPr/>
          </p:nvSpPr>
          <p:spPr>
            <a:xfrm>
              <a:off x="3845763" y="2392300"/>
              <a:ext cx="350" cy="225"/>
            </a:xfrm>
            <a:custGeom>
              <a:rect b="b" l="l" r="r" t="t"/>
              <a:pathLst>
                <a:path extrusionOk="0" h="9" w="14">
                  <a:moveTo>
                    <a:pt x="0" y="1"/>
                  </a:moveTo>
                  <a:cubicBezTo>
                    <a:pt x="6" y="3"/>
                    <a:pt x="8" y="6"/>
                    <a:pt x="14" y="9"/>
                  </a:cubicBezTo>
                  <a:cubicBezTo>
                    <a:pt x="8" y="3"/>
                    <a:pt x="6" y="1"/>
                    <a:pt x="0" y="1"/>
                  </a:cubicBezTo>
                  <a:close/>
                </a:path>
              </a:pathLst>
            </a:custGeom>
            <a:solidFill>
              <a:srgbClr val="5C54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29"/>
            <p:cNvSpPr/>
            <p:nvPr/>
          </p:nvSpPr>
          <p:spPr>
            <a:xfrm>
              <a:off x="3843838" y="2388725"/>
              <a:ext cx="75" cy="375"/>
            </a:xfrm>
            <a:custGeom>
              <a:rect b="b" l="l" r="r" t="t"/>
              <a:pathLst>
                <a:path extrusionOk="0" h="15" w="3">
                  <a:moveTo>
                    <a:pt x="0" y="0"/>
                  </a:moveTo>
                  <a:cubicBezTo>
                    <a:pt x="0" y="6"/>
                    <a:pt x="3" y="11"/>
                    <a:pt x="3" y="14"/>
                  </a:cubicBezTo>
                  <a:cubicBezTo>
                    <a:pt x="3" y="11"/>
                    <a:pt x="3" y="9"/>
                    <a:pt x="0" y="0"/>
                  </a:cubicBezTo>
                  <a:close/>
                </a:path>
              </a:pathLst>
            </a:custGeom>
            <a:solidFill>
              <a:srgbClr val="5C54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29"/>
            <p:cNvSpPr/>
            <p:nvPr/>
          </p:nvSpPr>
          <p:spPr>
            <a:xfrm>
              <a:off x="3845413" y="2391675"/>
              <a:ext cx="225" cy="375"/>
            </a:xfrm>
            <a:custGeom>
              <a:rect b="b" l="l" r="r" t="t"/>
              <a:pathLst>
                <a:path extrusionOk="0" h="15" w="9">
                  <a:moveTo>
                    <a:pt x="0" y="1"/>
                  </a:moveTo>
                  <a:cubicBezTo>
                    <a:pt x="0" y="9"/>
                    <a:pt x="3" y="12"/>
                    <a:pt x="9" y="15"/>
                  </a:cubicBezTo>
                  <a:cubicBezTo>
                    <a:pt x="6" y="12"/>
                    <a:pt x="3" y="9"/>
                    <a:pt x="0" y="1"/>
                  </a:cubicBezTo>
                  <a:close/>
                </a:path>
              </a:pathLst>
            </a:custGeom>
            <a:solidFill>
              <a:srgbClr val="5C54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29"/>
            <p:cNvSpPr/>
            <p:nvPr/>
          </p:nvSpPr>
          <p:spPr>
            <a:xfrm>
              <a:off x="3885063" y="2194575"/>
              <a:ext cx="34425" cy="41325"/>
            </a:xfrm>
            <a:custGeom>
              <a:rect b="b" l="l" r="r" t="t"/>
              <a:pathLst>
                <a:path extrusionOk="0" h="1653" w="1377">
                  <a:moveTo>
                    <a:pt x="551" y="0"/>
                  </a:moveTo>
                  <a:cubicBezTo>
                    <a:pt x="248" y="0"/>
                    <a:pt x="0" y="248"/>
                    <a:pt x="0" y="551"/>
                  </a:cubicBezTo>
                  <a:lnTo>
                    <a:pt x="0" y="1102"/>
                  </a:lnTo>
                  <a:cubicBezTo>
                    <a:pt x="0" y="1305"/>
                    <a:pt x="110" y="1484"/>
                    <a:pt x="275" y="1578"/>
                  </a:cubicBezTo>
                  <a:cubicBezTo>
                    <a:pt x="358" y="1625"/>
                    <a:pt x="452" y="1652"/>
                    <a:pt x="551" y="1652"/>
                  </a:cubicBezTo>
                  <a:lnTo>
                    <a:pt x="1101" y="1652"/>
                  </a:lnTo>
                  <a:cubicBezTo>
                    <a:pt x="1217" y="1652"/>
                    <a:pt x="1319" y="1581"/>
                    <a:pt x="1355" y="1479"/>
                  </a:cubicBezTo>
                  <a:cubicBezTo>
                    <a:pt x="1368" y="1446"/>
                    <a:pt x="1377" y="1413"/>
                    <a:pt x="1377" y="1377"/>
                  </a:cubicBezTo>
                  <a:lnTo>
                    <a:pt x="1377" y="276"/>
                  </a:lnTo>
                  <a:cubicBezTo>
                    <a:pt x="1377" y="243"/>
                    <a:pt x="1368" y="207"/>
                    <a:pt x="1355" y="177"/>
                  </a:cubicBezTo>
                  <a:cubicBezTo>
                    <a:pt x="1313" y="75"/>
                    <a:pt x="1214" y="0"/>
                    <a:pt x="1101" y="0"/>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29"/>
            <p:cNvSpPr/>
            <p:nvPr/>
          </p:nvSpPr>
          <p:spPr>
            <a:xfrm>
              <a:off x="3843763" y="2318450"/>
              <a:ext cx="13850" cy="75725"/>
            </a:xfrm>
            <a:custGeom>
              <a:rect b="b" l="l" r="r" t="t"/>
              <a:pathLst>
                <a:path extrusionOk="0" h="3029" w="554">
                  <a:moveTo>
                    <a:pt x="278" y="1"/>
                  </a:moveTo>
                  <a:cubicBezTo>
                    <a:pt x="127" y="1"/>
                    <a:pt x="3" y="125"/>
                    <a:pt x="3" y="276"/>
                  </a:cubicBezTo>
                  <a:lnTo>
                    <a:pt x="3" y="551"/>
                  </a:lnTo>
                  <a:lnTo>
                    <a:pt x="3" y="1377"/>
                  </a:lnTo>
                  <a:lnTo>
                    <a:pt x="3" y="2754"/>
                  </a:lnTo>
                  <a:lnTo>
                    <a:pt x="0" y="2754"/>
                  </a:lnTo>
                  <a:lnTo>
                    <a:pt x="0" y="2776"/>
                  </a:lnTo>
                  <a:lnTo>
                    <a:pt x="0" y="2784"/>
                  </a:lnTo>
                  <a:cubicBezTo>
                    <a:pt x="0" y="2792"/>
                    <a:pt x="0" y="2795"/>
                    <a:pt x="3" y="2803"/>
                  </a:cubicBezTo>
                  <a:cubicBezTo>
                    <a:pt x="3" y="2806"/>
                    <a:pt x="3" y="2809"/>
                    <a:pt x="6" y="2811"/>
                  </a:cubicBezTo>
                  <a:cubicBezTo>
                    <a:pt x="6" y="2817"/>
                    <a:pt x="9" y="2822"/>
                    <a:pt x="9" y="2825"/>
                  </a:cubicBezTo>
                  <a:cubicBezTo>
                    <a:pt x="9" y="2831"/>
                    <a:pt x="14" y="2836"/>
                    <a:pt x="14" y="2842"/>
                  </a:cubicBezTo>
                  <a:cubicBezTo>
                    <a:pt x="14" y="2845"/>
                    <a:pt x="17" y="2847"/>
                    <a:pt x="17" y="2850"/>
                  </a:cubicBezTo>
                  <a:cubicBezTo>
                    <a:pt x="20" y="2853"/>
                    <a:pt x="20" y="2861"/>
                    <a:pt x="22" y="2864"/>
                  </a:cubicBezTo>
                  <a:cubicBezTo>
                    <a:pt x="22" y="2869"/>
                    <a:pt x="28" y="2872"/>
                    <a:pt x="31" y="2875"/>
                  </a:cubicBezTo>
                  <a:cubicBezTo>
                    <a:pt x="33" y="2878"/>
                    <a:pt x="33" y="2883"/>
                    <a:pt x="36" y="2889"/>
                  </a:cubicBezTo>
                  <a:cubicBezTo>
                    <a:pt x="42" y="2891"/>
                    <a:pt x="42" y="2897"/>
                    <a:pt x="44" y="2902"/>
                  </a:cubicBezTo>
                  <a:cubicBezTo>
                    <a:pt x="47" y="2905"/>
                    <a:pt x="47" y="2911"/>
                    <a:pt x="50" y="2913"/>
                  </a:cubicBezTo>
                  <a:cubicBezTo>
                    <a:pt x="55" y="2916"/>
                    <a:pt x="58" y="2924"/>
                    <a:pt x="61" y="2927"/>
                  </a:cubicBezTo>
                  <a:lnTo>
                    <a:pt x="69" y="2933"/>
                  </a:lnTo>
                  <a:cubicBezTo>
                    <a:pt x="72" y="2938"/>
                    <a:pt x="75" y="2944"/>
                    <a:pt x="77" y="2946"/>
                  </a:cubicBezTo>
                  <a:lnTo>
                    <a:pt x="86" y="2955"/>
                  </a:lnTo>
                  <a:cubicBezTo>
                    <a:pt x="88" y="2957"/>
                    <a:pt x="91" y="2960"/>
                    <a:pt x="99" y="2966"/>
                  </a:cubicBezTo>
                  <a:cubicBezTo>
                    <a:pt x="102" y="2968"/>
                    <a:pt x="105" y="2968"/>
                    <a:pt x="105" y="2971"/>
                  </a:cubicBezTo>
                  <a:cubicBezTo>
                    <a:pt x="110" y="2974"/>
                    <a:pt x="113" y="2979"/>
                    <a:pt x="116" y="2979"/>
                  </a:cubicBezTo>
                  <a:cubicBezTo>
                    <a:pt x="119" y="2982"/>
                    <a:pt x="124" y="2985"/>
                    <a:pt x="127" y="2985"/>
                  </a:cubicBezTo>
                  <a:cubicBezTo>
                    <a:pt x="130" y="2988"/>
                    <a:pt x="132" y="2988"/>
                    <a:pt x="138" y="2993"/>
                  </a:cubicBezTo>
                  <a:cubicBezTo>
                    <a:pt x="141" y="2996"/>
                    <a:pt x="146" y="2999"/>
                    <a:pt x="152" y="2999"/>
                  </a:cubicBezTo>
                  <a:cubicBezTo>
                    <a:pt x="188" y="3021"/>
                    <a:pt x="229" y="3029"/>
                    <a:pt x="278" y="3029"/>
                  </a:cubicBezTo>
                  <a:cubicBezTo>
                    <a:pt x="430" y="3029"/>
                    <a:pt x="554" y="2905"/>
                    <a:pt x="554" y="2754"/>
                  </a:cubicBezTo>
                  <a:lnTo>
                    <a:pt x="554" y="2586"/>
                  </a:lnTo>
                  <a:lnTo>
                    <a:pt x="554" y="1377"/>
                  </a:lnTo>
                  <a:lnTo>
                    <a:pt x="554" y="551"/>
                  </a:lnTo>
                  <a:lnTo>
                    <a:pt x="554" y="276"/>
                  </a:lnTo>
                  <a:cubicBezTo>
                    <a:pt x="554" y="125"/>
                    <a:pt x="430" y="1"/>
                    <a:pt x="278" y="1"/>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29"/>
            <p:cNvSpPr/>
            <p:nvPr/>
          </p:nvSpPr>
          <p:spPr>
            <a:xfrm>
              <a:off x="3816238" y="2318450"/>
              <a:ext cx="13775" cy="75725"/>
            </a:xfrm>
            <a:custGeom>
              <a:rect b="b" l="l" r="r" t="t"/>
              <a:pathLst>
                <a:path extrusionOk="0" h="3029" w="551">
                  <a:moveTo>
                    <a:pt x="275" y="1"/>
                  </a:moveTo>
                  <a:cubicBezTo>
                    <a:pt x="124" y="1"/>
                    <a:pt x="0" y="125"/>
                    <a:pt x="0" y="276"/>
                  </a:cubicBezTo>
                  <a:lnTo>
                    <a:pt x="0" y="551"/>
                  </a:lnTo>
                  <a:lnTo>
                    <a:pt x="0" y="1377"/>
                  </a:lnTo>
                  <a:lnTo>
                    <a:pt x="0" y="2754"/>
                  </a:lnTo>
                  <a:cubicBezTo>
                    <a:pt x="0" y="2905"/>
                    <a:pt x="124" y="3029"/>
                    <a:pt x="275" y="3029"/>
                  </a:cubicBezTo>
                  <a:cubicBezTo>
                    <a:pt x="427" y="3029"/>
                    <a:pt x="551" y="2905"/>
                    <a:pt x="551" y="2754"/>
                  </a:cubicBezTo>
                  <a:lnTo>
                    <a:pt x="551" y="1377"/>
                  </a:lnTo>
                  <a:lnTo>
                    <a:pt x="551" y="551"/>
                  </a:lnTo>
                  <a:lnTo>
                    <a:pt x="551" y="276"/>
                  </a:lnTo>
                  <a:cubicBezTo>
                    <a:pt x="551" y="125"/>
                    <a:pt x="427" y="1"/>
                    <a:pt x="275" y="1"/>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29"/>
            <p:cNvSpPr/>
            <p:nvPr/>
          </p:nvSpPr>
          <p:spPr>
            <a:xfrm>
              <a:off x="3788688" y="2318450"/>
              <a:ext cx="13800" cy="75725"/>
            </a:xfrm>
            <a:custGeom>
              <a:rect b="b" l="l" r="r" t="t"/>
              <a:pathLst>
                <a:path extrusionOk="0" h="3029" w="552">
                  <a:moveTo>
                    <a:pt x="276" y="1"/>
                  </a:moveTo>
                  <a:cubicBezTo>
                    <a:pt x="125" y="1"/>
                    <a:pt x="1" y="125"/>
                    <a:pt x="1" y="276"/>
                  </a:cubicBezTo>
                  <a:lnTo>
                    <a:pt x="1" y="551"/>
                  </a:lnTo>
                  <a:lnTo>
                    <a:pt x="1" y="1377"/>
                  </a:lnTo>
                  <a:lnTo>
                    <a:pt x="1" y="2754"/>
                  </a:lnTo>
                  <a:cubicBezTo>
                    <a:pt x="1" y="2905"/>
                    <a:pt x="125" y="3029"/>
                    <a:pt x="276" y="3029"/>
                  </a:cubicBezTo>
                  <a:cubicBezTo>
                    <a:pt x="428" y="3029"/>
                    <a:pt x="552" y="2905"/>
                    <a:pt x="552" y="2754"/>
                  </a:cubicBezTo>
                  <a:lnTo>
                    <a:pt x="552" y="1377"/>
                  </a:lnTo>
                  <a:lnTo>
                    <a:pt x="552" y="551"/>
                  </a:lnTo>
                  <a:lnTo>
                    <a:pt x="552" y="276"/>
                  </a:lnTo>
                  <a:cubicBezTo>
                    <a:pt x="552" y="125"/>
                    <a:pt x="428" y="1"/>
                    <a:pt x="276" y="1"/>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29"/>
            <p:cNvSpPr/>
            <p:nvPr/>
          </p:nvSpPr>
          <p:spPr>
            <a:xfrm>
              <a:off x="3713738" y="2276375"/>
              <a:ext cx="42100" cy="40100"/>
            </a:xfrm>
            <a:custGeom>
              <a:rect b="b" l="l" r="r" t="t"/>
              <a:pathLst>
                <a:path extrusionOk="0" h="1604" w="1684">
                  <a:moveTo>
                    <a:pt x="605" y="1"/>
                  </a:moveTo>
                  <a:cubicBezTo>
                    <a:pt x="535" y="1"/>
                    <a:pt x="465" y="28"/>
                    <a:pt x="411" y="81"/>
                  </a:cubicBezTo>
                  <a:lnTo>
                    <a:pt x="213" y="277"/>
                  </a:lnTo>
                  <a:cubicBezTo>
                    <a:pt x="1" y="492"/>
                    <a:pt x="1" y="841"/>
                    <a:pt x="213" y="1056"/>
                  </a:cubicBezTo>
                  <a:lnTo>
                    <a:pt x="249" y="1089"/>
                  </a:lnTo>
                  <a:lnTo>
                    <a:pt x="604" y="1444"/>
                  </a:lnTo>
                  <a:cubicBezTo>
                    <a:pt x="659" y="1502"/>
                    <a:pt x="725" y="1543"/>
                    <a:pt x="797" y="1568"/>
                  </a:cubicBezTo>
                  <a:cubicBezTo>
                    <a:pt x="859" y="1592"/>
                    <a:pt x="924" y="1603"/>
                    <a:pt x="990" y="1603"/>
                  </a:cubicBezTo>
                  <a:cubicBezTo>
                    <a:pt x="1131" y="1603"/>
                    <a:pt x="1273" y="1549"/>
                    <a:pt x="1380" y="1444"/>
                  </a:cubicBezTo>
                  <a:lnTo>
                    <a:pt x="1576" y="1249"/>
                  </a:lnTo>
                  <a:cubicBezTo>
                    <a:pt x="1683" y="1141"/>
                    <a:pt x="1683" y="965"/>
                    <a:pt x="1576" y="858"/>
                  </a:cubicBezTo>
                  <a:lnTo>
                    <a:pt x="799" y="81"/>
                  </a:lnTo>
                  <a:cubicBezTo>
                    <a:pt x="746" y="28"/>
                    <a:pt x="675" y="1"/>
                    <a:pt x="605" y="1"/>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29"/>
            <p:cNvSpPr/>
            <p:nvPr/>
          </p:nvSpPr>
          <p:spPr>
            <a:xfrm>
              <a:off x="3630338" y="2421700"/>
              <a:ext cx="34500" cy="34425"/>
            </a:xfrm>
            <a:custGeom>
              <a:rect b="b" l="l" r="r" t="t"/>
              <a:pathLst>
                <a:path extrusionOk="0" h="1377" w="1380">
                  <a:moveTo>
                    <a:pt x="689" y="0"/>
                  </a:moveTo>
                  <a:cubicBezTo>
                    <a:pt x="482" y="0"/>
                    <a:pt x="295" y="94"/>
                    <a:pt x="168" y="240"/>
                  </a:cubicBezTo>
                  <a:cubicBezTo>
                    <a:pt x="61" y="358"/>
                    <a:pt x="0" y="518"/>
                    <a:pt x="0" y="688"/>
                  </a:cubicBezTo>
                  <a:cubicBezTo>
                    <a:pt x="0" y="713"/>
                    <a:pt x="0" y="738"/>
                    <a:pt x="3" y="760"/>
                  </a:cubicBezTo>
                  <a:cubicBezTo>
                    <a:pt x="39" y="1104"/>
                    <a:pt x="334" y="1377"/>
                    <a:pt x="689" y="1377"/>
                  </a:cubicBezTo>
                  <a:cubicBezTo>
                    <a:pt x="1041" y="1377"/>
                    <a:pt x="1336" y="1110"/>
                    <a:pt x="1371" y="760"/>
                  </a:cubicBezTo>
                  <a:cubicBezTo>
                    <a:pt x="1377" y="738"/>
                    <a:pt x="1377" y="713"/>
                    <a:pt x="1377" y="688"/>
                  </a:cubicBezTo>
                  <a:cubicBezTo>
                    <a:pt x="1380" y="518"/>
                    <a:pt x="1314" y="358"/>
                    <a:pt x="1206" y="240"/>
                  </a:cubicBezTo>
                  <a:cubicBezTo>
                    <a:pt x="1080" y="94"/>
                    <a:pt x="898" y="0"/>
                    <a:pt x="689" y="0"/>
                  </a:cubicBezTo>
                  <a:close/>
                </a:path>
              </a:pathLst>
            </a:custGeom>
            <a:solidFill>
              <a:srgbClr val="3C92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29"/>
            <p:cNvSpPr/>
            <p:nvPr/>
          </p:nvSpPr>
          <p:spPr>
            <a:xfrm>
              <a:off x="3582238" y="2318450"/>
              <a:ext cx="125625" cy="13800"/>
            </a:xfrm>
            <a:custGeom>
              <a:rect b="b" l="l" r="r" t="t"/>
              <a:pathLst>
                <a:path extrusionOk="0" h="552" w="5025">
                  <a:moveTo>
                    <a:pt x="0" y="1"/>
                  </a:moveTo>
                  <a:lnTo>
                    <a:pt x="0" y="551"/>
                  </a:lnTo>
                  <a:lnTo>
                    <a:pt x="5024" y="551"/>
                  </a:lnTo>
                  <a:lnTo>
                    <a:pt x="4003" y="1"/>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29"/>
            <p:cNvSpPr/>
            <p:nvPr/>
          </p:nvSpPr>
          <p:spPr>
            <a:xfrm>
              <a:off x="3726763" y="2394150"/>
              <a:ext cx="13775" cy="41875"/>
            </a:xfrm>
            <a:custGeom>
              <a:rect b="b" l="l" r="r" t="t"/>
              <a:pathLst>
                <a:path extrusionOk="0" h="1675" w="551">
                  <a:moveTo>
                    <a:pt x="276" y="1"/>
                  </a:moveTo>
                  <a:cubicBezTo>
                    <a:pt x="124" y="1"/>
                    <a:pt x="0" y="125"/>
                    <a:pt x="0" y="276"/>
                  </a:cubicBezTo>
                  <a:lnTo>
                    <a:pt x="0" y="618"/>
                  </a:lnTo>
                  <a:lnTo>
                    <a:pt x="0" y="1190"/>
                  </a:lnTo>
                  <a:lnTo>
                    <a:pt x="0" y="1675"/>
                  </a:lnTo>
                  <a:cubicBezTo>
                    <a:pt x="88" y="1661"/>
                    <a:pt x="182" y="1653"/>
                    <a:pt x="276" y="1653"/>
                  </a:cubicBezTo>
                  <a:cubicBezTo>
                    <a:pt x="366" y="1653"/>
                    <a:pt x="460" y="1661"/>
                    <a:pt x="551" y="1675"/>
                  </a:cubicBezTo>
                  <a:lnTo>
                    <a:pt x="551" y="827"/>
                  </a:lnTo>
                  <a:lnTo>
                    <a:pt x="551" y="276"/>
                  </a:lnTo>
                  <a:cubicBezTo>
                    <a:pt x="551" y="125"/>
                    <a:pt x="427" y="1"/>
                    <a:pt x="276" y="1"/>
                  </a:cubicBez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29"/>
            <p:cNvSpPr/>
            <p:nvPr/>
          </p:nvSpPr>
          <p:spPr>
            <a:xfrm>
              <a:off x="3554688" y="2394150"/>
              <a:ext cx="13800" cy="41875"/>
            </a:xfrm>
            <a:custGeom>
              <a:rect b="b" l="l" r="r" t="t"/>
              <a:pathLst>
                <a:path extrusionOk="0" h="1675" w="552">
                  <a:moveTo>
                    <a:pt x="276" y="1"/>
                  </a:moveTo>
                  <a:cubicBezTo>
                    <a:pt x="125" y="1"/>
                    <a:pt x="1" y="125"/>
                    <a:pt x="1" y="276"/>
                  </a:cubicBezTo>
                  <a:lnTo>
                    <a:pt x="1" y="1675"/>
                  </a:lnTo>
                  <a:cubicBezTo>
                    <a:pt x="89" y="1661"/>
                    <a:pt x="183" y="1653"/>
                    <a:pt x="276" y="1653"/>
                  </a:cubicBezTo>
                  <a:cubicBezTo>
                    <a:pt x="367" y="1653"/>
                    <a:pt x="461" y="1661"/>
                    <a:pt x="551" y="1675"/>
                  </a:cubicBezTo>
                  <a:lnTo>
                    <a:pt x="551" y="1190"/>
                  </a:lnTo>
                  <a:lnTo>
                    <a:pt x="551" y="618"/>
                  </a:lnTo>
                  <a:lnTo>
                    <a:pt x="551" y="276"/>
                  </a:lnTo>
                  <a:cubicBezTo>
                    <a:pt x="551" y="125"/>
                    <a:pt x="428" y="1"/>
                    <a:pt x="276" y="1"/>
                  </a:cubicBez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29"/>
            <p:cNvSpPr/>
            <p:nvPr/>
          </p:nvSpPr>
          <p:spPr>
            <a:xfrm>
              <a:off x="3898813" y="2394150"/>
              <a:ext cx="13800" cy="41875"/>
            </a:xfrm>
            <a:custGeom>
              <a:rect b="b" l="l" r="r" t="t"/>
              <a:pathLst>
                <a:path extrusionOk="0" h="1675" w="552">
                  <a:moveTo>
                    <a:pt x="276" y="1"/>
                  </a:moveTo>
                  <a:cubicBezTo>
                    <a:pt x="125" y="1"/>
                    <a:pt x="1" y="125"/>
                    <a:pt x="1" y="276"/>
                  </a:cubicBezTo>
                  <a:lnTo>
                    <a:pt x="1" y="384"/>
                  </a:lnTo>
                  <a:lnTo>
                    <a:pt x="1" y="1000"/>
                  </a:lnTo>
                  <a:lnTo>
                    <a:pt x="1" y="1675"/>
                  </a:lnTo>
                  <a:cubicBezTo>
                    <a:pt x="89" y="1661"/>
                    <a:pt x="182" y="1653"/>
                    <a:pt x="276" y="1653"/>
                  </a:cubicBezTo>
                  <a:cubicBezTo>
                    <a:pt x="370" y="1653"/>
                    <a:pt x="458" y="1661"/>
                    <a:pt x="551" y="1675"/>
                  </a:cubicBezTo>
                  <a:lnTo>
                    <a:pt x="551" y="276"/>
                  </a:lnTo>
                  <a:cubicBezTo>
                    <a:pt x="551" y="125"/>
                    <a:pt x="427" y="1"/>
                    <a:pt x="276" y="1"/>
                  </a:cubicBez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29"/>
            <p:cNvSpPr/>
            <p:nvPr/>
          </p:nvSpPr>
          <p:spPr>
            <a:xfrm>
              <a:off x="3699163" y="2449225"/>
              <a:ext cx="68700" cy="68775"/>
            </a:xfrm>
            <a:custGeom>
              <a:rect b="b" l="l" r="r" t="t"/>
              <a:pathLst>
                <a:path extrusionOk="0" h="2751" w="2748">
                  <a:moveTo>
                    <a:pt x="1289" y="0"/>
                  </a:moveTo>
                  <a:cubicBezTo>
                    <a:pt x="1102" y="11"/>
                    <a:pt x="917" y="64"/>
                    <a:pt x="757" y="143"/>
                  </a:cubicBezTo>
                  <a:lnTo>
                    <a:pt x="983" y="986"/>
                  </a:lnTo>
                  <a:lnTo>
                    <a:pt x="141" y="757"/>
                  </a:lnTo>
                  <a:cubicBezTo>
                    <a:pt x="58" y="920"/>
                    <a:pt x="9" y="1099"/>
                    <a:pt x="0" y="1291"/>
                  </a:cubicBezTo>
                  <a:lnTo>
                    <a:pt x="843" y="1520"/>
                  </a:lnTo>
                  <a:lnTo>
                    <a:pt x="226" y="2134"/>
                  </a:lnTo>
                  <a:cubicBezTo>
                    <a:pt x="328" y="2291"/>
                    <a:pt x="460" y="2420"/>
                    <a:pt x="614" y="2525"/>
                  </a:cubicBezTo>
                  <a:lnTo>
                    <a:pt x="1231" y="1908"/>
                  </a:lnTo>
                  <a:lnTo>
                    <a:pt x="1459" y="2751"/>
                  </a:lnTo>
                  <a:cubicBezTo>
                    <a:pt x="1647" y="2740"/>
                    <a:pt x="1831" y="2690"/>
                    <a:pt x="1991" y="2610"/>
                  </a:cubicBezTo>
                  <a:lnTo>
                    <a:pt x="1765" y="1768"/>
                  </a:lnTo>
                  <a:lnTo>
                    <a:pt x="2607" y="1993"/>
                  </a:lnTo>
                  <a:cubicBezTo>
                    <a:pt x="2690" y="1831"/>
                    <a:pt x="2740" y="1652"/>
                    <a:pt x="2748" y="1459"/>
                  </a:cubicBezTo>
                  <a:lnTo>
                    <a:pt x="1905" y="1234"/>
                  </a:lnTo>
                  <a:lnTo>
                    <a:pt x="2522" y="617"/>
                  </a:lnTo>
                  <a:cubicBezTo>
                    <a:pt x="2417" y="463"/>
                    <a:pt x="2288" y="331"/>
                    <a:pt x="2134" y="229"/>
                  </a:cubicBezTo>
                  <a:lnTo>
                    <a:pt x="1517" y="845"/>
                  </a:lnTo>
                  <a:lnTo>
                    <a:pt x="1289" y="0"/>
                  </a:lnTo>
                  <a:close/>
                </a:path>
              </a:pathLst>
            </a:custGeom>
            <a:solidFill>
              <a:srgbClr val="3C92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29"/>
            <p:cNvSpPr/>
            <p:nvPr/>
          </p:nvSpPr>
          <p:spPr>
            <a:xfrm>
              <a:off x="3685463" y="2435450"/>
              <a:ext cx="96375" cy="96375"/>
            </a:xfrm>
            <a:custGeom>
              <a:rect b="b" l="l" r="r" t="t"/>
              <a:pathLst>
                <a:path extrusionOk="0" h="3855" w="3855">
                  <a:moveTo>
                    <a:pt x="1928" y="554"/>
                  </a:moveTo>
                  <a:cubicBezTo>
                    <a:pt x="2206" y="554"/>
                    <a:pt x="2467" y="642"/>
                    <a:pt x="2685" y="783"/>
                  </a:cubicBezTo>
                  <a:cubicBezTo>
                    <a:pt x="2839" y="884"/>
                    <a:pt x="2971" y="1017"/>
                    <a:pt x="3073" y="1171"/>
                  </a:cubicBezTo>
                  <a:cubicBezTo>
                    <a:pt x="3216" y="1388"/>
                    <a:pt x="3301" y="1650"/>
                    <a:pt x="3301" y="1928"/>
                  </a:cubicBezTo>
                  <a:cubicBezTo>
                    <a:pt x="3301" y="1955"/>
                    <a:pt x="3301" y="1983"/>
                    <a:pt x="3296" y="2010"/>
                  </a:cubicBezTo>
                  <a:cubicBezTo>
                    <a:pt x="3285" y="2200"/>
                    <a:pt x="3235" y="2382"/>
                    <a:pt x="3155" y="2544"/>
                  </a:cubicBezTo>
                  <a:cubicBezTo>
                    <a:pt x="3026" y="2809"/>
                    <a:pt x="2809" y="3026"/>
                    <a:pt x="2539" y="3161"/>
                  </a:cubicBezTo>
                  <a:cubicBezTo>
                    <a:pt x="2379" y="3244"/>
                    <a:pt x="2200" y="3291"/>
                    <a:pt x="2007" y="3302"/>
                  </a:cubicBezTo>
                  <a:cubicBezTo>
                    <a:pt x="1977" y="3302"/>
                    <a:pt x="1952" y="3304"/>
                    <a:pt x="1925" y="3304"/>
                  </a:cubicBezTo>
                  <a:cubicBezTo>
                    <a:pt x="1644" y="3304"/>
                    <a:pt x="1383" y="3219"/>
                    <a:pt x="1168" y="3079"/>
                  </a:cubicBezTo>
                  <a:cubicBezTo>
                    <a:pt x="1011" y="2974"/>
                    <a:pt x="881" y="2845"/>
                    <a:pt x="777" y="2690"/>
                  </a:cubicBezTo>
                  <a:cubicBezTo>
                    <a:pt x="634" y="2473"/>
                    <a:pt x="551" y="2211"/>
                    <a:pt x="551" y="1931"/>
                  </a:cubicBezTo>
                  <a:cubicBezTo>
                    <a:pt x="551" y="1906"/>
                    <a:pt x="551" y="1878"/>
                    <a:pt x="554" y="1848"/>
                  </a:cubicBezTo>
                  <a:cubicBezTo>
                    <a:pt x="565" y="1661"/>
                    <a:pt x="617" y="1476"/>
                    <a:pt x="694" y="1317"/>
                  </a:cubicBezTo>
                  <a:cubicBezTo>
                    <a:pt x="829" y="1050"/>
                    <a:pt x="1047" y="835"/>
                    <a:pt x="1311" y="700"/>
                  </a:cubicBezTo>
                  <a:cubicBezTo>
                    <a:pt x="1473" y="617"/>
                    <a:pt x="1652" y="568"/>
                    <a:pt x="1845" y="560"/>
                  </a:cubicBezTo>
                  <a:cubicBezTo>
                    <a:pt x="1873" y="560"/>
                    <a:pt x="1900" y="554"/>
                    <a:pt x="1928" y="554"/>
                  </a:cubicBezTo>
                  <a:close/>
                  <a:moveTo>
                    <a:pt x="1928" y="1"/>
                  </a:moveTo>
                  <a:cubicBezTo>
                    <a:pt x="1834" y="1"/>
                    <a:pt x="1740" y="9"/>
                    <a:pt x="1652" y="23"/>
                  </a:cubicBezTo>
                  <a:cubicBezTo>
                    <a:pt x="719" y="158"/>
                    <a:pt x="1" y="962"/>
                    <a:pt x="1" y="1928"/>
                  </a:cubicBezTo>
                  <a:cubicBezTo>
                    <a:pt x="1" y="2993"/>
                    <a:pt x="862" y="3855"/>
                    <a:pt x="1928" y="3855"/>
                  </a:cubicBezTo>
                  <a:cubicBezTo>
                    <a:pt x="2990" y="3855"/>
                    <a:pt x="3855" y="2993"/>
                    <a:pt x="3855" y="1928"/>
                  </a:cubicBezTo>
                  <a:cubicBezTo>
                    <a:pt x="3855" y="959"/>
                    <a:pt x="3133" y="158"/>
                    <a:pt x="2203" y="23"/>
                  </a:cubicBezTo>
                  <a:cubicBezTo>
                    <a:pt x="2112" y="9"/>
                    <a:pt x="2018" y="1"/>
                    <a:pt x="1928" y="1"/>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29"/>
            <p:cNvSpPr/>
            <p:nvPr/>
          </p:nvSpPr>
          <p:spPr>
            <a:xfrm>
              <a:off x="3527088" y="2451150"/>
              <a:ext cx="68850" cy="65200"/>
            </a:xfrm>
            <a:custGeom>
              <a:rect b="b" l="l" r="r" t="t"/>
              <a:pathLst>
                <a:path extrusionOk="0" h="2608" w="2754">
                  <a:moveTo>
                    <a:pt x="940" y="0"/>
                  </a:moveTo>
                  <a:cubicBezTo>
                    <a:pt x="764" y="58"/>
                    <a:pt x="601" y="152"/>
                    <a:pt x="461" y="276"/>
                  </a:cubicBezTo>
                  <a:lnTo>
                    <a:pt x="898" y="1027"/>
                  </a:lnTo>
                  <a:lnTo>
                    <a:pt x="28" y="1027"/>
                  </a:lnTo>
                  <a:cubicBezTo>
                    <a:pt x="9" y="1118"/>
                    <a:pt x="1" y="1212"/>
                    <a:pt x="1" y="1303"/>
                  </a:cubicBezTo>
                  <a:cubicBezTo>
                    <a:pt x="1" y="1396"/>
                    <a:pt x="9" y="1490"/>
                    <a:pt x="28" y="1578"/>
                  </a:cubicBezTo>
                  <a:lnTo>
                    <a:pt x="898" y="1578"/>
                  </a:lnTo>
                  <a:lnTo>
                    <a:pt x="461" y="2332"/>
                  </a:lnTo>
                  <a:cubicBezTo>
                    <a:pt x="601" y="2456"/>
                    <a:pt x="764" y="2550"/>
                    <a:pt x="940" y="2607"/>
                  </a:cubicBezTo>
                  <a:lnTo>
                    <a:pt x="1377" y="1853"/>
                  </a:lnTo>
                  <a:lnTo>
                    <a:pt x="1812" y="2607"/>
                  </a:lnTo>
                  <a:cubicBezTo>
                    <a:pt x="1989" y="2550"/>
                    <a:pt x="2151" y="2456"/>
                    <a:pt x="2291" y="2332"/>
                  </a:cubicBezTo>
                  <a:lnTo>
                    <a:pt x="1854" y="1578"/>
                  </a:lnTo>
                  <a:lnTo>
                    <a:pt x="2726" y="1578"/>
                  </a:lnTo>
                  <a:cubicBezTo>
                    <a:pt x="2743" y="1490"/>
                    <a:pt x="2754" y="1396"/>
                    <a:pt x="2754" y="1303"/>
                  </a:cubicBezTo>
                  <a:cubicBezTo>
                    <a:pt x="2754" y="1212"/>
                    <a:pt x="2743" y="1118"/>
                    <a:pt x="2726" y="1027"/>
                  </a:cubicBezTo>
                  <a:lnTo>
                    <a:pt x="1854" y="1027"/>
                  </a:lnTo>
                  <a:lnTo>
                    <a:pt x="2291" y="276"/>
                  </a:lnTo>
                  <a:cubicBezTo>
                    <a:pt x="2151" y="152"/>
                    <a:pt x="1989" y="58"/>
                    <a:pt x="1812" y="0"/>
                  </a:cubicBezTo>
                  <a:lnTo>
                    <a:pt x="1377" y="752"/>
                  </a:lnTo>
                  <a:lnTo>
                    <a:pt x="940" y="0"/>
                  </a:lnTo>
                  <a:close/>
                </a:path>
              </a:pathLst>
            </a:custGeom>
            <a:solidFill>
              <a:srgbClr val="3C92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29"/>
            <p:cNvSpPr/>
            <p:nvPr/>
          </p:nvSpPr>
          <p:spPr>
            <a:xfrm>
              <a:off x="3513413" y="2435450"/>
              <a:ext cx="96375" cy="96375"/>
            </a:xfrm>
            <a:custGeom>
              <a:rect b="b" l="l" r="r" t="t"/>
              <a:pathLst>
                <a:path extrusionOk="0" h="3855" w="3855">
                  <a:moveTo>
                    <a:pt x="1927" y="557"/>
                  </a:moveTo>
                  <a:cubicBezTo>
                    <a:pt x="2079" y="557"/>
                    <a:pt x="2222" y="579"/>
                    <a:pt x="2362" y="628"/>
                  </a:cubicBezTo>
                  <a:cubicBezTo>
                    <a:pt x="2538" y="686"/>
                    <a:pt x="2701" y="780"/>
                    <a:pt x="2841" y="904"/>
                  </a:cubicBezTo>
                  <a:cubicBezTo>
                    <a:pt x="2863" y="920"/>
                    <a:pt x="2882" y="942"/>
                    <a:pt x="2904" y="959"/>
                  </a:cubicBezTo>
                  <a:cubicBezTo>
                    <a:pt x="3097" y="1151"/>
                    <a:pt x="3227" y="1396"/>
                    <a:pt x="3279" y="1658"/>
                  </a:cubicBezTo>
                  <a:cubicBezTo>
                    <a:pt x="3295" y="1746"/>
                    <a:pt x="3306" y="1840"/>
                    <a:pt x="3306" y="1933"/>
                  </a:cubicBezTo>
                  <a:cubicBezTo>
                    <a:pt x="3306" y="2024"/>
                    <a:pt x="3295" y="2118"/>
                    <a:pt x="3279" y="2209"/>
                  </a:cubicBezTo>
                  <a:cubicBezTo>
                    <a:pt x="3227" y="2470"/>
                    <a:pt x="3097" y="2712"/>
                    <a:pt x="2904" y="2905"/>
                  </a:cubicBezTo>
                  <a:cubicBezTo>
                    <a:pt x="2882" y="2927"/>
                    <a:pt x="2863" y="2944"/>
                    <a:pt x="2841" y="2960"/>
                  </a:cubicBezTo>
                  <a:cubicBezTo>
                    <a:pt x="2701" y="3084"/>
                    <a:pt x="2538" y="3178"/>
                    <a:pt x="2362" y="3235"/>
                  </a:cubicBezTo>
                  <a:cubicBezTo>
                    <a:pt x="2224" y="3282"/>
                    <a:pt x="2079" y="3310"/>
                    <a:pt x="1927" y="3310"/>
                  </a:cubicBezTo>
                  <a:cubicBezTo>
                    <a:pt x="1776" y="3310"/>
                    <a:pt x="1627" y="3282"/>
                    <a:pt x="1489" y="3235"/>
                  </a:cubicBezTo>
                  <a:cubicBezTo>
                    <a:pt x="1313" y="3178"/>
                    <a:pt x="1151" y="3084"/>
                    <a:pt x="1010" y="2960"/>
                  </a:cubicBezTo>
                  <a:cubicBezTo>
                    <a:pt x="991" y="2944"/>
                    <a:pt x="969" y="2924"/>
                    <a:pt x="950" y="2905"/>
                  </a:cubicBezTo>
                  <a:cubicBezTo>
                    <a:pt x="757" y="2712"/>
                    <a:pt x="625" y="2470"/>
                    <a:pt x="573" y="2209"/>
                  </a:cubicBezTo>
                  <a:cubicBezTo>
                    <a:pt x="556" y="2118"/>
                    <a:pt x="545" y="2024"/>
                    <a:pt x="545" y="1933"/>
                  </a:cubicBezTo>
                  <a:cubicBezTo>
                    <a:pt x="545" y="1840"/>
                    <a:pt x="556" y="1746"/>
                    <a:pt x="573" y="1658"/>
                  </a:cubicBezTo>
                  <a:cubicBezTo>
                    <a:pt x="625" y="1396"/>
                    <a:pt x="757" y="1151"/>
                    <a:pt x="950" y="959"/>
                  </a:cubicBezTo>
                  <a:cubicBezTo>
                    <a:pt x="969" y="937"/>
                    <a:pt x="991" y="920"/>
                    <a:pt x="1010" y="904"/>
                  </a:cubicBezTo>
                  <a:cubicBezTo>
                    <a:pt x="1151" y="780"/>
                    <a:pt x="1313" y="686"/>
                    <a:pt x="1489" y="628"/>
                  </a:cubicBezTo>
                  <a:cubicBezTo>
                    <a:pt x="1627" y="584"/>
                    <a:pt x="1776" y="557"/>
                    <a:pt x="1927" y="557"/>
                  </a:cubicBezTo>
                  <a:close/>
                  <a:moveTo>
                    <a:pt x="1927" y="1"/>
                  </a:moveTo>
                  <a:cubicBezTo>
                    <a:pt x="1834" y="1"/>
                    <a:pt x="1740" y="9"/>
                    <a:pt x="1652" y="23"/>
                  </a:cubicBezTo>
                  <a:cubicBezTo>
                    <a:pt x="1242" y="81"/>
                    <a:pt x="862" y="271"/>
                    <a:pt x="564" y="565"/>
                  </a:cubicBezTo>
                  <a:cubicBezTo>
                    <a:pt x="198" y="931"/>
                    <a:pt x="0" y="1413"/>
                    <a:pt x="0" y="1928"/>
                  </a:cubicBezTo>
                  <a:cubicBezTo>
                    <a:pt x="0" y="2445"/>
                    <a:pt x="198" y="2927"/>
                    <a:pt x="564" y="3291"/>
                  </a:cubicBezTo>
                  <a:cubicBezTo>
                    <a:pt x="928" y="3657"/>
                    <a:pt x="1410" y="3855"/>
                    <a:pt x="1927" y="3855"/>
                  </a:cubicBezTo>
                  <a:cubicBezTo>
                    <a:pt x="2442" y="3855"/>
                    <a:pt x="2924" y="3657"/>
                    <a:pt x="3290" y="3291"/>
                  </a:cubicBezTo>
                  <a:cubicBezTo>
                    <a:pt x="3653" y="2927"/>
                    <a:pt x="3854" y="2445"/>
                    <a:pt x="3854" y="1928"/>
                  </a:cubicBezTo>
                  <a:cubicBezTo>
                    <a:pt x="3854" y="1413"/>
                    <a:pt x="3653" y="931"/>
                    <a:pt x="3290" y="565"/>
                  </a:cubicBezTo>
                  <a:cubicBezTo>
                    <a:pt x="2990" y="265"/>
                    <a:pt x="2613" y="81"/>
                    <a:pt x="2202" y="23"/>
                  </a:cubicBezTo>
                  <a:cubicBezTo>
                    <a:pt x="2112" y="9"/>
                    <a:pt x="2018" y="1"/>
                    <a:pt x="1927" y="1"/>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29"/>
            <p:cNvSpPr/>
            <p:nvPr/>
          </p:nvSpPr>
          <p:spPr>
            <a:xfrm>
              <a:off x="3871213" y="2451150"/>
              <a:ext cx="68850" cy="65200"/>
            </a:xfrm>
            <a:custGeom>
              <a:rect b="b" l="l" r="r" t="t"/>
              <a:pathLst>
                <a:path extrusionOk="0" h="2608" w="2754">
                  <a:moveTo>
                    <a:pt x="940" y="0"/>
                  </a:moveTo>
                  <a:cubicBezTo>
                    <a:pt x="763" y="58"/>
                    <a:pt x="601" y="152"/>
                    <a:pt x="461" y="276"/>
                  </a:cubicBezTo>
                  <a:lnTo>
                    <a:pt x="898" y="1027"/>
                  </a:lnTo>
                  <a:lnTo>
                    <a:pt x="28" y="1027"/>
                  </a:lnTo>
                  <a:cubicBezTo>
                    <a:pt x="9" y="1118"/>
                    <a:pt x="1" y="1212"/>
                    <a:pt x="1" y="1303"/>
                  </a:cubicBezTo>
                  <a:cubicBezTo>
                    <a:pt x="1" y="1396"/>
                    <a:pt x="9" y="1490"/>
                    <a:pt x="28" y="1578"/>
                  </a:cubicBezTo>
                  <a:lnTo>
                    <a:pt x="898" y="1578"/>
                  </a:lnTo>
                  <a:lnTo>
                    <a:pt x="461" y="2332"/>
                  </a:lnTo>
                  <a:cubicBezTo>
                    <a:pt x="601" y="2456"/>
                    <a:pt x="763" y="2550"/>
                    <a:pt x="940" y="2607"/>
                  </a:cubicBezTo>
                  <a:lnTo>
                    <a:pt x="1377" y="1853"/>
                  </a:lnTo>
                  <a:lnTo>
                    <a:pt x="1812" y="2607"/>
                  </a:lnTo>
                  <a:cubicBezTo>
                    <a:pt x="1988" y="2550"/>
                    <a:pt x="2151" y="2456"/>
                    <a:pt x="2291" y="2332"/>
                  </a:cubicBezTo>
                  <a:lnTo>
                    <a:pt x="1854" y="1578"/>
                  </a:lnTo>
                  <a:lnTo>
                    <a:pt x="2726" y="1578"/>
                  </a:lnTo>
                  <a:cubicBezTo>
                    <a:pt x="2743" y="1490"/>
                    <a:pt x="2754" y="1396"/>
                    <a:pt x="2754" y="1303"/>
                  </a:cubicBezTo>
                  <a:cubicBezTo>
                    <a:pt x="2754" y="1212"/>
                    <a:pt x="2743" y="1118"/>
                    <a:pt x="2726" y="1027"/>
                  </a:cubicBezTo>
                  <a:lnTo>
                    <a:pt x="1854" y="1027"/>
                  </a:lnTo>
                  <a:lnTo>
                    <a:pt x="2291" y="276"/>
                  </a:lnTo>
                  <a:cubicBezTo>
                    <a:pt x="2151" y="152"/>
                    <a:pt x="1988" y="58"/>
                    <a:pt x="1812" y="0"/>
                  </a:cubicBezTo>
                  <a:lnTo>
                    <a:pt x="1377" y="752"/>
                  </a:lnTo>
                  <a:lnTo>
                    <a:pt x="940" y="0"/>
                  </a:lnTo>
                  <a:close/>
                </a:path>
              </a:pathLst>
            </a:custGeom>
            <a:solidFill>
              <a:srgbClr val="3C92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29"/>
            <p:cNvSpPr/>
            <p:nvPr/>
          </p:nvSpPr>
          <p:spPr>
            <a:xfrm>
              <a:off x="3857513" y="2435450"/>
              <a:ext cx="96400" cy="96375"/>
            </a:xfrm>
            <a:custGeom>
              <a:rect b="b" l="l" r="r" t="t"/>
              <a:pathLst>
                <a:path extrusionOk="0" h="3855" w="3856">
                  <a:moveTo>
                    <a:pt x="1928" y="557"/>
                  </a:moveTo>
                  <a:cubicBezTo>
                    <a:pt x="2079" y="557"/>
                    <a:pt x="2223" y="579"/>
                    <a:pt x="2363" y="628"/>
                  </a:cubicBezTo>
                  <a:cubicBezTo>
                    <a:pt x="2539" y="686"/>
                    <a:pt x="2702" y="780"/>
                    <a:pt x="2842" y="904"/>
                  </a:cubicBezTo>
                  <a:cubicBezTo>
                    <a:pt x="2864" y="920"/>
                    <a:pt x="2883" y="942"/>
                    <a:pt x="2905" y="959"/>
                  </a:cubicBezTo>
                  <a:cubicBezTo>
                    <a:pt x="3098" y="1151"/>
                    <a:pt x="3227" y="1396"/>
                    <a:pt x="3280" y="1658"/>
                  </a:cubicBezTo>
                  <a:cubicBezTo>
                    <a:pt x="3296" y="1746"/>
                    <a:pt x="3307" y="1840"/>
                    <a:pt x="3307" y="1933"/>
                  </a:cubicBezTo>
                  <a:cubicBezTo>
                    <a:pt x="3307" y="2024"/>
                    <a:pt x="3296" y="2118"/>
                    <a:pt x="3280" y="2209"/>
                  </a:cubicBezTo>
                  <a:cubicBezTo>
                    <a:pt x="3227" y="2470"/>
                    <a:pt x="3098" y="2712"/>
                    <a:pt x="2905" y="2905"/>
                  </a:cubicBezTo>
                  <a:cubicBezTo>
                    <a:pt x="2883" y="2927"/>
                    <a:pt x="2864" y="2944"/>
                    <a:pt x="2842" y="2960"/>
                  </a:cubicBezTo>
                  <a:cubicBezTo>
                    <a:pt x="2702" y="3084"/>
                    <a:pt x="2539" y="3178"/>
                    <a:pt x="2363" y="3235"/>
                  </a:cubicBezTo>
                  <a:cubicBezTo>
                    <a:pt x="2225" y="3282"/>
                    <a:pt x="2079" y="3310"/>
                    <a:pt x="1928" y="3310"/>
                  </a:cubicBezTo>
                  <a:cubicBezTo>
                    <a:pt x="1777" y="3310"/>
                    <a:pt x="1628" y="3282"/>
                    <a:pt x="1490" y="3235"/>
                  </a:cubicBezTo>
                  <a:cubicBezTo>
                    <a:pt x="1314" y="3178"/>
                    <a:pt x="1154" y="3084"/>
                    <a:pt x="1011" y="2960"/>
                  </a:cubicBezTo>
                  <a:cubicBezTo>
                    <a:pt x="992" y="2944"/>
                    <a:pt x="970" y="2924"/>
                    <a:pt x="951" y="2905"/>
                  </a:cubicBezTo>
                  <a:cubicBezTo>
                    <a:pt x="758" y="2712"/>
                    <a:pt x="626" y="2470"/>
                    <a:pt x="574" y="2209"/>
                  </a:cubicBezTo>
                  <a:cubicBezTo>
                    <a:pt x="557" y="2118"/>
                    <a:pt x="546" y="2024"/>
                    <a:pt x="546" y="1933"/>
                  </a:cubicBezTo>
                  <a:cubicBezTo>
                    <a:pt x="546" y="1840"/>
                    <a:pt x="557" y="1746"/>
                    <a:pt x="574" y="1658"/>
                  </a:cubicBezTo>
                  <a:cubicBezTo>
                    <a:pt x="626" y="1396"/>
                    <a:pt x="758" y="1151"/>
                    <a:pt x="951" y="959"/>
                  </a:cubicBezTo>
                  <a:cubicBezTo>
                    <a:pt x="970" y="937"/>
                    <a:pt x="992" y="920"/>
                    <a:pt x="1011" y="904"/>
                  </a:cubicBezTo>
                  <a:cubicBezTo>
                    <a:pt x="1154" y="780"/>
                    <a:pt x="1314" y="686"/>
                    <a:pt x="1490" y="628"/>
                  </a:cubicBezTo>
                  <a:cubicBezTo>
                    <a:pt x="1628" y="584"/>
                    <a:pt x="1777" y="557"/>
                    <a:pt x="1928" y="557"/>
                  </a:cubicBezTo>
                  <a:close/>
                  <a:moveTo>
                    <a:pt x="1928" y="1"/>
                  </a:moveTo>
                  <a:cubicBezTo>
                    <a:pt x="1834" y="1"/>
                    <a:pt x="1741" y="9"/>
                    <a:pt x="1653" y="23"/>
                  </a:cubicBezTo>
                  <a:cubicBezTo>
                    <a:pt x="1243" y="81"/>
                    <a:pt x="865" y="271"/>
                    <a:pt x="565" y="565"/>
                  </a:cubicBezTo>
                  <a:cubicBezTo>
                    <a:pt x="199" y="931"/>
                    <a:pt x="1" y="1413"/>
                    <a:pt x="1" y="1928"/>
                  </a:cubicBezTo>
                  <a:cubicBezTo>
                    <a:pt x="1" y="2445"/>
                    <a:pt x="199" y="2927"/>
                    <a:pt x="565" y="3291"/>
                  </a:cubicBezTo>
                  <a:cubicBezTo>
                    <a:pt x="929" y="3657"/>
                    <a:pt x="1410" y="3855"/>
                    <a:pt x="1928" y="3855"/>
                  </a:cubicBezTo>
                  <a:cubicBezTo>
                    <a:pt x="2443" y="3855"/>
                    <a:pt x="2925" y="3657"/>
                    <a:pt x="3291" y="3291"/>
                  </a:cubicBezTo>
                  <a:cubicBezTo>
                    <a:pt x="3654" y="2927"/>
                    <a:pt x="3855" y="2445"/>
                    <a:pt x="3855" y="1928"/>
                  </a:cubicBezTo>
                  <a:cubicBezTo>
                    <a:pt x="3855" y="1413"/>
                    <a:pt x="3651" y="931"/>
                    <a:pt x="3291" y="565"/>
                  </a:cubicBezTo>
                  <a:cubicBezTo>
                    <a:pt x="2991" y="268"/>
                    <a:pt x="2614" y="81"/>
                    <a:pt x="2203" y="23"/>
                  </a:cubicBezTo>
                  <a:cubicBezTo>
                    <a:pt x="2112" y="9"/>
                    <a:pt x="2022" y="1"/>
                    <a:pt x="1928" y="1"/>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29"/>
            <p:cNvSpPr/>
            <p:nvPr/>
          </p:nvSpPr>
          <p:spPr>
            <a:xfrm>
              <a:off x="3589113" y="2235875"/>
              <a:ext cx="27550" cy="34425"/>
            </a:xfrm>
            <a:custGeom>
              <a:rect b="b" l="l" r="r" t="t"/>
              <a:pathLst>
                <a:path extrusionOk="0" h="1377" w="1102">
                  <a:moveTo>
                    <a:pt x="551" y="0"/>
                  </a:moveTo>
                  <a:cubicBezTo>
                    <a:pt x="248" y="0"/>
                    <a:pt x="0" y="248"/>
                    <a:pt x="0" y="551"/>
                  </a:cubicBezTo>
                  <a:lnTo>
                    <a:pt x="0" y="1101"/>
                  </a:lnTo>
                  <a:cubicBezTo>
                    <a:pt x="0" y="1253"/>
                    <a:pt x="124" y="1377"/>
                    <a:pt x="276" y="1377"/>
                  </a:cubicBezTo>
                  <a:lnTo>
                    <a:pt x="1066" y="1377"/>
                  </a:lnTo>
                  <a:cubicBezTo>
                    <a:pt x="1088" y="1377"/>
                    <a:pt x="1102" y="1363"/>
                    <a:pt x="1102" y="1344"/>
                  </a:cubicBezTo>
                  <a:lnTo>
                    <a:pt x="1102" y="551"/>
                  </a:lnTo>
                  <a:cubicBezTo>
                    <a:pt x="1102" y="248"/>
                    <a:pt x="854" y="0"/>
                    <a:pt x="551" y="0"/>
                  </a:cubicBez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5" name="Google Shape;1155;p29"/>
          <p:cNvGrpSpPr/>
          <p:nvPr/>
        </p:nvGrpSpPr>
        <p:grpSpPr>
          <a:xfrm>
            <a:off x="2507994" y="1984375"/>
            <a:ext cx="206700" cy="440650"/>
            <a:chOff x="3429238" y="1495725"/>
            <a:chExt cx="206700" cy="440650"/>
          </a:xfrm>
        </p:grpSpPr>
        <p:sp>
          <p:nvSpPr>
            <p:cNvPr id="1156" name="Google Shape;1156;p29"/>
            <p:cNvSpPr/>
            <p:nvPr/>
          </p:nvSpPr>
          <p:spPr>
            <a:xfrm>
              <a:off x="3429238" y="1695400"/>
              <a:ext cx="13775" cy="41300"/>
            </a:xfrm>
            <a:custGeom>
              <a:rect b="b" l="l" r="r" t="t"/>
              <a:pathLst>
                <a:path extrusionOk="0" h="1652" w="551">
                  <a:moveTo>
                    <a:pt x="0" y="0"/>
                  </a:moveTo>
                  <a:lnTo>
                    <a:pt x="0" y="1652"/>
                  </a:lnTo>
                  <a:lnTo>
                    <a:pt x="551" y="1652"/>
                  </a:lnTo>
                  <a:lnTo>
                    <a:pt x="551" y="0"/>
                  </a:ln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29"/>
            <p:cNvSpPr/>
            <p:nvPr/>
          </p:nvSpPr>
          <p:spPr>
            <a:xfrm>
              <a:off x="3621938" y="1695400"/>
              <a:ext cx="13800" cy="41300"/>
            </a:xfrm>
            <a:custGeom>
              <a:rect b="b" l="l" r="r" t="t"/>
              <a:pathLst>
                <a:path extrusionOk="0" h="1652" w="552">
                  <a:moveTo>
                    <a:pt x="1" y="0"/>
                  </a:moveTo>
                  <a:lnTo>
                    <a:pt x="1" y="1652"/>
                  </a:lnTo>
                  <a:lnTo>
                    <a:pt x="551" y="1652"/>
                  </a:lnTo>
                  <a:lnTo>
                    <a:pt x="551" y="0"/>
                  </a:ln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29"/>
            <p:cNvSpPr/>
            <p:nvPr/>
          </p:nvSpPr>
          <p:spPr>
            <a:xfrm>
              <a:off x="3429438" y="1619675"/>
              <a:ext cx="206500" cy="117175"/>
            </a:xfrm>
            <a:custGeom>
              <a:rect b="b" l="l" r="r" t="t"/>
              <a:pathLst>
                <a:path extrusionOk="0" h="4687" w="8260">
                  <a:moveTo>
                    <a:pt x="5498" y="1928"/>
                  </a:moveTo>
                  <a:cubicBezTo>
                    <a:pt x="5650" y="1928"/>
                    <a:pt x="5773" y="2052"/>
                    <a:pt x="5773" y="2203"/>
                  </a:cubicBezTo>
                  <a:cubicBezTo>
                    <a:pt x="5773" y="2355"/>
                    <a:pt x="5650" y="2479"/>
                    <a:pt x="5498" y="2479"/>
                  </a:cubicBezTo>
                  <a:lnTo>
                    <a:pt x="4948" y="2479"/>
                  </a:lnTo>
                  <a:cubicBezTo>
                    <a:pt x="4796" y="2479"/>
                    <a:pt x="4672" y="2355"/>
                    <a:pt x="4672" y="2203"/>
                  </a:cubicBezTo>
                  <a:cubicBezTo>
                    <a:pt x="4672" y="2052"/>
                    <a:pt x="4796" y="1928"/>
                    <a:pt x="4948" y="1928"/>
                  </a:cubicBezTo>
                  <a:close/>
                  <a:moveTo>
                    <a:pt x="5498" y="2754"/>
                  </a:moveTo>
                  <a:cubicBezTo>
                    <a:pt x="5650" y="2754"/>
                    <a:pt x="5773" y="2878"/>
                    <a:pt x="5773" y="3029"/>
                  </a:cubicBezTo>
                  <a:cubicBezTo>
                    <a:pt x="5773" y="3181"/>
                    <a:pt x="5650" y="3304"/>
                    <a:pt x="5498" y="3304"/>
                  </a:cubicBezTo>
                  <a:lnTo>
                    <a:pt x="4948" y="3304"/>
                  </a:lnTo>
                  <a:cubicBezTo>
                    <a:pt x="4796" y="3304"/>
                    <a:pt x="4672" y="3181"/>
                    <a:pt x="4672" y="3029"/>
                  </a:cubicBezTo>
                  <a:cubicBezTo>
                    <a:pt x="4672" y="2878"/>
                    <a:pt x="4796" y="2754"/>
                    <a:pt x="4948" y="2754"/>
                  </a:cubicBezTo>
                  <a:close/>
                  <a:moveTo>
                    <a:pt x="5498" y="1"/>
                  </a:moveTo>
                  <a:lnTo>
                    <a:pt x="5498" y="552"/>
                  </a:lnTo>
                  <a:cubicBezTo>
                    <a:pt x="5498" y="587"/>
                    <a:pt x="5495" y="626"/>
                    <a:pt x="5493" y="664"/>
                  </a:cubicBezTo>
                  <a:cubicBezTo>
                    <a:pt x="5484" y="747"/>
                    <a:pt x="5465" y="830"/>
                    <a:pt x="5440" y="904"/>
                  </a:cubicBezTo>
                  <a:cubicBezTo>
                    <a:pt x="5438" y="918"/>
                    <a:pt x="5429" y="931"/>
                    <a:pt x="5427" y="945"/>
                  </a:cubicBezTo>
                  <a:cubicBezTo>
                    <a:pt x="5421" y="964"/>
                    <a:pt x="5413" y="984"/>
                    <a:pt x="5402" y="1000"/>
                  </a:cubicBezTo>
                  <a:cubicBezTo>
                    <a:pt x="5394" y="1025"/>
                    <a:pt x="5380" y="1050"/>
                    <a:pt x="5369" y="1075"/>
                  </a:cubicBezTo>
                  <a:cubicBezTo>
                    <a:pt x="5366" y="1077"/>
                    <a:pt x="5361" y="1083"/>
                    <a:pt x="5361" y="1088"/>
                  </a:cubicBezTo>
                  <a:cubicBezTo>
                    <a:pt x="5333" y="1135"/>
                    <a:pt x="5303" y="1185"/>
                    <a:pt x="5270" y="1229"/>
                  </a:cubicBezTo>
                  <a:cubicBezTo>
                    <a:pt x="5259" y="1242"/>
                    <a:pt x="5248" y="1256"/>
                    <a:pt x="5237" y="1267"/>
                  </a:cubicBezTo>
                  <a:cubicBezTo>
                    <a:pt x="5220" y="1287"/>
                    <a:pt x="5201" y="1309"/>
                    <a:pt x="5179" y="1328"/>
                  </a:cubicBezTo>
                  <a:lnTo>
                    <a:pt x="5176" y="1331"/>
                  </a:lnTo>
                  <a:cubicBezTo>
                    <a:pt x="5151" y="1353"/>
                    <a:pt x="5132" y="1377"/>
                    <a:pt x="5107" y="1397"/>
                  </a:cubicBezTo>
                  <a:cubicBezTo>
                    <a:pt x="5085" y="1413"/>
                    <a:pt x="5066" y="1432"/>
                    <a:pt x="5041" y="1449"/>
                  </a:cubicBezTo>
                  <a:cubicBezTo>
                    <a:pt x="5014" y="1468"/>
                    <a:pt x="4986" y="1488"/>
                    <a:pt x="4959" y="1504"/>
                  </a:cubicBezTo>
                  <a:cubicBezTo>
                    <a:pt x="4942" y="1515"/>
                    <a:pt x="4928" y="1521"/>
                    <a:pt x="4912" y="1532"/>
                  </a:cubicBezTo>
                  <a:cubicBezTo>
                    <a:pt x="4887" y="1545"/>
                    <a:pt x="4859" y="1556"/>
                    <a:pt x="4835" y="1570"/>
                  </a:cubicBezTo>
                  <a:lnTo>
                    <a:pt x="4815" y="1578"/>
                  </a:lnTo>
                  <a:cubicBezTo>
                    <a:pt x="4705" y="1625"/>
                    <a:pt x="4584" y="1653"/>
                    <a:pt x="4460" y="1658"/>
                  </a:cubicBezTo>
                  <a:lnTo>
                    <a:pt x="3855" y="1658"/>
                  </a:lnTo>
                  <a:cubicBezTo>
                    <a:pt x="3246" y="1658"/>
                    <a:pt x="2753" y="1165"/>
                    <a:pt x="2753" y="557"/>
                  </a:cubicBezTo>
                  <a:lnTo>
                    <a:pt x="2753" y="6"/>
                  </a:lnTo>
                  <a:lnTo>
                    <a:pt x="1928" y="6"/>
                  </a:lnTo>
                  <a:cubicBezTo>
                    <a:pt x="865" y="6"/>
                    <a:pt x="0" y="871"/>
                    <a:pt x="0" y="1933"/>
                  </a:cubicBezTo>
                  <a:lnTo>
                    <a:pt x="0" y="2484"/>
                  </a:lnTo>
                  <a:lnTo>
                    <a:pt x="551" y="2484"/>
                  </a:lnTo>
                  <a:cubicBezTo>
                    <a:pt x="551" y="2181"/>
                    <a:pt x="799" y="1933"/>
                    <a:pt x="1102" y="1933"/>
                  </a:cubicBezTo>
                  <a:lnTo>
                    <a:pt x="1377" y="1933"/>
                  </a:lnTo>
                  <a:lnTo>
                    <a:pt x="1377" y="2484"/>
                  </a:lnTo>
                  <a:lnTo>
                    <a:pt x="1377" y="3035"/>
                  </a:lnTo>
                  <a:lnTo>
                    <a:pt x="1377" y="4686"/>
                  </a:lnTo>
                  <a:lnTo>
                    <a:pt x="1928" y="4686"/>
                  </a:lnTo>
                  <a:cubicBezTo>
                    <a:pt x="1928" y="4535"/>
                    <a:pt x="2051" y="4411"/>
                    <a:pt x="2203" y="4411"/>
                  </a:cubicBezTo>
                  <a:cubicBezTo>
                    <a:pt x="2354" y="4411"/>
                    <a:pt x="2478" y="4535"/>
                    <a:pt x="2478" y="4686"/>
                  </a:cubicBezTo>
                  <a:lnTo>
                    <a:pt x="3029" y="4686"/>
                  </a:lnTo>
                  <a:cubicBezTo>
                    <a:pt x="3029" y="4535"/>
                    <a:pt x="3153" y="4411"/>
                    <a:pt x="3304" y="4411"/>
                  </a:cubicBezTo>
                  <a:cubicBezTo>
                    <a:pt x="3455" y="4411"/>
                    <a:pt x="3579" y="4535"/>
                    <a:pt x="3579" y="4686"/>
                  </a:cubicBezTo>
                  <a:lnTo>
                    <a:pt x="6883" y="4686"/>
                  </a:lnTo>
                  <a:lnTo>
                    <a:pt x="6883" y="3035"/>
                  </a:lnTo>
                  <a:lnTo>
                    <a:pt x="6883" y="2484"/>
                  </a:lnTo>
                  <a:lnTo>
                    <a:pt x="6883" y="1933"/>
                  </a:lnTo>
                  <a:lnTo>
                    <a:pt x="7158" y="1933"/>
                  </a:lnTo>
                  <a:cubicBezTo>
                    <a:pt x="7461" y="1933"/>
                    <a:pt x="7709" y="2181"/>
                    <a:pt x="7709" y="2484"/>
                  </a:cubicBezTo>
                  <a:lnTo>
                    <a:pt x="8259" y="2484"/>
                  </a:lnTo>
                  <a:lnTo>
                    <a:pt x="8259" y="1933"/>
                  </a:lnTo>
                  <a:cubicBezTo>
                    <a:pt x="8251" y="865"/>
                    <a:pt x="7389" y="1"/>
                    <a:pt x="6324" y="1"/>
                  </a:cubicBez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29"/>
            <p:cNvSpPr/>
            <p:nvPr/>
          </p:nvSpPr>
          <p:spPr>
            <a:xfrm>
              <a:off x="3429238" y="1750525"/>
              <a:ext cx="206500" cy="144550"/>
            </a:xfrm>
            <a:custGeom>
              <a:rect b="b" l="l" r="r" t="t"/>
              <a:pathLst>
                <a:path extrusionOk="0" h="5782" w="8260">
                  <a:moveTo>
                    <a:pt x="0" y="0"/>
                  </a:moveTo>
                  <a:cubicBezTo>
                    <a:pt x="0" y="826"/>
                    <a:pt x="614" y="1514"/>
                    <a:pt x="1410" y="1636"/>
                  </a:cubicBezTo>
                  <a:lnTo>
                    <a:pt x="1897" y="5539"/>
                  </a:lnTo>
                  <a:cubicBezTo>
                    <a:pt x="1996" y="5514"/>
                    <a:pt x="2101" y="5506"/>
                    <a:pt x="2203" y="5506"/>
                  </a:cubicBezTo>
                  <a:lnTo>
                    <a:pt x="3579" y="5506"/>
                  </a:lnTo>
                  <a:cubicBezTo>
                    <a:pt x="3730" y="5506"/>
                    <a:pt x="3854" y="5630"/>
                    <a:pt x="3854" y="5782"/>
                  </a:cubicBezTo>
                  <a:lnTo>
                    <a:pt x="3854" y="2478"/>
                  </a:lnTo>
                  <a:cubicBezTo>
                    <a:pt x="3854" y="2327"/>
                    <a:pt x="3978" y="2203"/>
                    <a:pt x="4130" y="2203"/>
                  </a:cubicBezTo>
                  <a:cubicBezTo>
                    <a:pt x="4281" y="2203"/>
                    <a:pt x="4405" y="2327"/>
                    <a:pt x="4405" y="2478"/>
                  </a:cubicBezTo>
                  <a:lnTo>
                    <a:pt x="4405" y="5782"/>
                  </a:lnTo>
                  <a:cubicBezTo>
                    <a:pt x="4405" y="5630"/>
                    <a:pt x="4529" y="5506"/>
                    <a:pt x="4680" y="5506"/>
                  </a:cubicBezTo>
                  <a:lnTo>
                    <a:pt x="6057" y="5506"/>
                  </a:lnTo>
                  <a:cubicBezTo>
                    <a:pt x="6164" y="5506"/>
                    <a:pt x="6269" y="5520"/>
                    <a:pt x="6365" y="5539"/>
                  </a:cubicBezTo>
                  <a:lnTo>
                    <a:pt x="6852" y="1633"/>
                  </a:lnTo>
                  <a:cubicBezTo>
                    <a:pt x="7648" y="1514"/>
                    <a:pt x="8259" y="829"/>
                    <a:pt x="8259" y="0"/>
                  </a:cubicBezTo>
                  <a:lnTo>
                    <a:pt x="7709" y="0"/>
                  </a:lnTo>
                  <a:lnTo>
                    <a:pt x="7709" y="1223"/>
                  </a:lnTo>
                  <a:cubicBezTo>
                    <a:pt x="7483" y="1429"/>
                    <a:pt x="7199" y="1572"/>
                    <a:pt x="6883" y="1625"/>
                  </a:cubicBezTo>
                  <a:lnTo>
                    <a:pt x="6883" y="1374"/>
                  </a:lnTo>
                  <a:lnTo>
                    <a:pt x="6883" y="548"/>
                  </a:lnTo>
                  <a:lnTo>
                    <a:pt x="3579" y="548"/>
                  </a:lnTo>
                  <a:lnTo>
                    <a:pt x="3579" y="823"/>
                  </a:lnTo>
                  <a:cubicBezTo>
                    <a:pt x="3579" y="975"/>
                    <a:pt x="3455" y="1099"/>
                    <a:pt x="3304" y="1099"/>
                  </a:cubicBezTo>
                  <a:cubicBezTo>
                    <a:pt x="3152" y="1099"/>
                    <a:pt x="3028" y="975"/>
                    <a:pt x="3028" y="823"/>
                  </a:cubicBezTo>
                  <a:lnTo>
                    <a:pt x="3028" y="548"/>
                  </a:lnTo>
                  <a:lnTo>
                    <a:pt x="2478" y="548"/>
                  </a:lnTo>
                  <a:lnTo>
                    <a:pt x="2478" y="823"/>
                  </a:lnTo>
                  <a:cubicBezTo>
                    <a:pt x="2478" y="975"/>
                    <a:pt x="2354" y="1099"/>
                    <a:pt x="2203" y="1099"/>
                  </a:cubicBezTo>
                  <a:cubicBezTo>
                    <a:pt x="2051" y="1099"/>
                    <a:pt x="1927" y="975"/>
                    <a:pt x="1927" y="823"/>
                  </a:cubicBezTo>
                  <a:lnTo>
                    <a:pt x="1927" y="548"/>
                  </a:lnTo>
                  <a:lnTo>
                    <a:pt x="1377" y="548"/>
                  </a:lnTo>
                  <a:lnTo>
                    <a:pt x="1377" y="1374"/>
                  </a:lnTo>
                  <a:lnTo>
                    <a:pt x="1377" y="1625"/>
                  </a:lnTo>
                  <a:cubicBezTo>
                    <a:pt x="1060" y="1572"/>
                    <a:pt x="779" y="1429"/>
                    <a:pt x="551" y="1223"/>
                  </a:cubicBezTo>
                  <a:lnTo>
                    <a:pt x="551" y="0"/>
                  </a:ln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29"/>
            <p:cNvSpPr/>
            <p:nvPr/>
          </p:nvSpPr>
          <p:spPr>
            <a:xfrm>
              <a:off x="3601438" y="1750600"/>
              <a:ext cx="20675" cy="40625"/>
            </a:xfrm>
            <a:custGeom>
              <a:rect b="b" l="l" r="r" t="t"/>
              <a:pathLst>
                <a:path extrusionOk="0" h="1625" w="827">
                  <a:moveTo>
                    <a:pt x="275" y="0"/>
                  </a:moveTo>
                  <a:lnTo>
                    <a:pt x="275" y="270"/>
                  </a:lnTo>
                  <a:lnTo>
                    <a:pt x="270" y="270"/>
                  </a:lnTo>
                  <a:lnTo>
                    <a:pt x="270" y="297"/>
                  </a:lnTo>
                  <a:cubicBezTo>
                    <a:pt x="270" y="311"/>
                    <a:pt x="267" y="325"/>
                    <a:pt x="264" y="339"/>
                  </a:cubicBezTo>
                  <a:cubicBezTo>
                    <a:pt x="262" y="344"/>
                    <a:pt x="262" y="352"/>
                    <a:pt x="256" y="358"/>
                  </a:cubicBezTo>
                  <a:cubicBezTo>
                    <a:pt x="229" y="438"/>
                    <a:pt x="168" y="504"/>
                    <a:pt x="88" y="531"/>
                  </a:cubicBezTo>
                  <a:cubicBezTo>
                    <a:pt x="61" y="540"/>
                    <a:pt x="30" y="548"/>
                    <a:pt x="0" y="548"/>
                  </a:cubicBezTo>
                  <a:lnTo>
                    <a:pt x="0" y="1374"/>
                  </a:lnTo>
                  <a:lnTo>
                    <a:pt x="0" y="1624"/>
                  </a:lnTo>
                  <a:cubicBezTo>
                    <a:pt x="317" y="1572"/>
                    <a:pt x="598" y="1429"/>
                    <a:pt x="826" y="1222"/>
                  </a:cubicBezTo>
                  <a:lnTo>
                    <a:pt x="826" y="0"/>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29"/>
            <p:cNvSpPr/>
            <p:nvPr/>
          </p:nvSpPr>
          <p:spPr>
            <a:xfrm>
              <a:off x="3601288" y="1667850"/>
              <a:ext cx="20675" cy="13800"/>
            </a:xfrm>
            <a:custGeom>
              <a:rect b="b" l="l" r="r" t="t"/>
              <a:pathLst>
                <a:path extrusionOk="0" h="552" w="827">
                  <a:moveTo>
                    <a:pt x="1" y="1"/>
                  </a:moveTo>
                  <a:lnTo>
                    <a:pt x="1" y="552"/>
                  </a:lnTo>
                  <a:lnTo>
                    <a:pt x="827" y="552"/>
                  </a:lnTo>
                  <a:cubicBezTo>
                    <a:pt x="827" y="249"/>
                    <a:pt x="579" y="1"/>
                    <a:pt x="276" y="1"/>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29"/>
            <p:cNvSpPr/>
            <p:nvPr/>
          </p:nvSpPr>
          <p:spPr>
            <a:xfrm>
              <a:off x="3601288" y="1695400"/>
              <a:ext cx="20675" cy="41300"/>
            </a:xfrm>
            <a:custGeom>
              <a:rect b="b" l="l" r="r" t="t"/>
              <a:pathLst>
                <a:path extrusionOk="0" h="1652" w="827">
                  <a:moveTo>
                    <a:pt x="1" y="0"/>
                  </a:moveTo>
                  <a:lnTo>
                    <a:pt x="1" y="1652"/>
                  </a:lnTo>
                  <a:lnTo>
                    <a:pt x="827" y="1652"/>
                  </a:lnTo>
                  <a:lnTo>
                    <a:pt x="827" y="0"/>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29"/>
            <p:cNvSpPr/>
            <p:nvPr/>
          </p:nvSpPr>
          <p:spPr>
            <a:xfrm>
              <a:off x="3442988" y="1750450"/>
              <a:ext cx="20675" cy="40625"/>
            </a:xfrm>
            <a:custGeom>
              <a:rect b="b" l="l" r="r" t="t"/>
              <a:pathLst>
                <a:path extrusionOk="0" h="1625" w="827">
                  <a:moveTo>
                    <a:pt x="1" y="1"/>
                  </a:moveTo>
                  <a:lnTo>
                    <a:pt x="1" y="1220"/>
                  </a:lnTo>
                  <a:cubicBezTo>
                    <a:pt x="229" y="1427"/>
                    <a:pt x="510" y="1572"/>
                    <a:pt x="827" y="1625"/>
                  </a:cubicBezTo>
                  <a:lnTo>
                    <a:pt x="827" y="1372"/>
                  </a:lnTo>
                  <a:lnTo>
                    <a:pt x="827" y="546"/>
                  </a:lnTo>
                  <a:cubicBezTo>
                    <a:pt x="823" y="546"/>
                    <a:pt x="820" y="546"/>
                    <a:pt x="817" y="546"/>
                  </a:cubicBezTo>
                  <a:cubicBezTo>
                    <a:pt x="670" y="546"/>
                    <a:pt x="551" y="427"/>
                    <a:pt x="551" y="276"/>
                  </a:cubicBezTo>
                  <a:lnTo>
                    <a:pt x="551" y="1"/>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29"/>
            <p:cNvSpPr/>
            <p:nvPr/>
          </p:nvSpPr>
          <p:spPr>
            <a:xfrm>
              <a:off x="3442988" y="1695400"/>
              <a:ext cx="20675" cy="41300"/>
            </a:xfrm>
            <a:custGeom>
              <a:rect b="b" l="l" r="r" t="t"/>
              <a:pathLst>
                <a:path extrusionOk="0" h="1652" w="827">
                  <a:moveTo>
                    <a:pt x="1" y="0"/>
                  </a:moveTo>
                  <a:lnTo>
                    <a:pt x="1" y="1652"/>
                  </a:lnTo>
                  <a:lnTo>
                    <a:pt x="827" y="1652"/>
                  </a:lnTo>
                  <a:lnTo>
                    <a:pt x="827" y="0"/>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29"/>
            <p:cNvSpPr/>
            <p:nvPr/>
          </p:nvSpPr>
          <p:spPr>
            <a:xfrm>
              <a:off x="3442988" y="1667850"/>
              <a:ext cx="20675" cy="13800"/>
            </a:xfrm>
            <a:custGeom>
              <a:rect b="b" l="l" r="r" t="t"/>
              <a:pathLst>
                <a:path extrusionOk="0" h="552" w="827">
                  <a:moveTo>
                    <a:pt x="551" y="1"/>
                  </a:moveTo>
                  <a:cubicBezTo>
                    <a:pt x="249" y="1"/>
                    <a:pt x="1" y="249"/>
                    <a:pt x="1" y="552"/>
                  </a:cubicBezTo>
                  <a:lnTo>
                    <a:pt x="827" y="552"/>
                  </a:lnTo>
                  <a:lnTo>
                    <a:pt x="827" y="1"/>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29"/>
            <p:cNvSpPr/>
            <p:nvPr/>
          </p:nvSpPr>
          <p:spPr>
            <a:xfrm>
              <a:off x="3463638" y="1495725"/>
              <a:ext cx="68850" cy="109125"/>
            </a:xfrm>
            <a:custGeom>
              <a:rect b="b" l="l" r="r" t="t"/>
              <a:pathLst>
                <a:path extrusionOk="0" h="4365" w="2754">
                  <a:moveTo>
                    <a:pt x="2754" y="1"/>
                  </a:moveTo>
                  <a:cubicBezTo>
                    <a:pt x="1237" y="1"/>
                    <a:pt x="1" y="1237"/>
                    <a:pt x="1" y="2757"/>
                  </a:cubicBezTo>
                  <a:cubicBezTo>
                    <a:pt x="1" y="3302"/>
                    <a:pt x="163" y="3833"/>
                    <a:pt x="466" y="4282"/>
                  </a:cubicBezTo>
                  <a:cubicBezTo>
                    <a:pt x="491" y="4317"/>
                    <a:pt x="521" y="4345"/>
                    <a:pt x="557" y="4364"/>
                  </a:cubicBezTo>
                  <a:cubicBezTo>
                    <a:pt x="573" y="4235"/>
                    <a:pt x="689" y="4133"/>
                    <a:pt x="827" y="4133"/>
                  </a:cubicBezTo>
                  <a:lnTo>
                    <a:pt x="2754" y="4133"/>
                  </a:lnTo>
                  <a:lnTo>
                    <a:pt x="2754" y="1"/>
                  </a:lnTo>
                  <a:close/>
                </a:path>
              </a:pathLst>
            </a:custGeom>
            <a:solidFill>
              <a:srgbClr val="3C92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29"/>
            <p:cNvSpPr/>
            <p:nvPr/>
          </p:nvSpPr>
          <p:spPr>
            <a:xfrm>
              <a:off x="3532463" y="1495725"/>
              <a:ext cx="68850" cy="109250"/>
            </a:xfrm>
            <a:custGeom>
              <a:rect b="b" l="l" r="r" t="t"/>
              <a:pathLst>
                <a:path extrusionOk="0" h="4370" w="2754">
                  <a:moveTo>
                    <a:pt x="1" y="1"/>
                  </a:moveTo>
                  <a:lnTo>
                    <a:pt x="1" y="4133"/>
                  </a:lnTo>
                  <a:lnTo>
                    <a:pt x="1928" y="4133"/>
                  </a:lnTo>
                  <a:cubicBezTo>
                    <a:pt x="2065" y="4133"/>
                    <a:pt x="2184" y="4235"/>
                    <a:pt x="2200" y="4370"/>
                  </a:cubicBezTo>
                  <a:cubicBezTo>
                    <a:pt x="2236" y="4348"/>
                    <a:pt x="2266" y="4320"/>
                    <a:pt x="2291" y="4287"/>
                  </a:cubicBezTo>
                  <a:cubicBezTo>
                    <a:pt x="2594" y="3833"/>
                    <a:pt x="2754" y="3307"/>
                    <a:pt x="2754" y="2757"/>
                  </a:cubicBezTo>
                  <a:cubicBezTo>
                    <a:pt x="2754" y="1237"/>
                    <a:pt x="1520" y="1"/>
                    <a:pt x="1" y="1"/>
                  </a:cubicBezTo>
                  <a:close/>
                </a:path>
              </a:pathLst>
            </a:custGeom>
            <a:solidFill>
              <a:srgbClr val="3C92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29"/>
            <p:cNvSpPr/>
            <p:nvPr/>
          </p:nvSpPr>
          <p:spPr>
            <a:xfrm>
              <a:off x="3477413" y="1599050"/>
              <a:ext cx="55075" cy="20650"/>
            </a:xfrm>
            <a:custGeom>
              <a:rect b="b" l="l" r="r" t="t"/>
              <a:pathLst>
                <a:path extrusionOk="0" h="826" w="2203">
                  <a:moveTo>
                    <a:pt x="276" y="0"/>
                  </a:moveTo>
                  <a:cubicBezTo>
                    <a:pt x="138" y="0"/>
                    <a:pt x="22" y="102"/>
                    <a:pt x="6" y="237"/>
                  </a:cubicBezTo>
                  <a:cubicBezTo>
                    <a:pt x="0" y="251"/>
                    <a:pt x="0" y="259"/>
                    <a:pt x="0" y="275"/>
                  </a:cubicBezTo>
                  <a:lnTo>
                    <a:pt x="0" y="826"/>
                  </a:lnTo>
                  <a:lnTo>
                    <a:pt x="826" y="826"/>
                  </a:lnTo>
                  <a:cubicBezTo>
                    <a:pt x="826" y="675"/>
                    <a:pt x="950" y="551"/>
                    <a:pt x="1101" y="551"/>
                  </a:cubicBezTo>
                  <a:lnTo>
                    <a:pt x="2203" y="551"/>
                  </a:lnTo>
                  <a:lnTo>
                    <a:pt x="2203" y="275"/>
                  </a:lnTo>
                  <a:lnTo>
                    <a:pt x="2203" y="0"/>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29"/>
            <p:cNvSpPr/>
            <p:nvPr/>
          </p:nvSpPr>
          <p:spPr>
            <a:xfrm>
              <a:off x="3546238" y="1667850"/>
              <a:ext cx="27550" cy="13800"/>
            </a:xfrm>
            <a:custGeom>
              <a:rect b="b" l="l" r="r" t="t"/>
              <a:pathLst>
                <a:path extrusionOk="0" h="552" w="1102">
                  <a:moveTo>
                    <a:pt x="276" y="1"/>
                  </a:moveTo>
                  <a:cubicBezTo>
                    <a:pt x="124" y="1"/>
                    <a:pt x="0" y="125"/>
                    <a:pt x="0" y="276"/>
                  </a:cubicBezTo>
                  <a:cubicBezTo>
                    <a:pt x="0" y="428"/>
                    <a:pt x="124" y="552"/>
                    <a:pt x="276" y="552"/>
                  </a:cubicBezTo>
                  <a:lnTo>
                    <a:pt x="826" y="552"/>
                  </a:lnTo>
                  <a:cubicBezTo>
                    <a:pt x="978" y="552"/>
                    <a:pt x="1101" y="428"/>
                    <a:pt x="1101" y="276"/>
                  </a:cubicBezTo>
                  <a:cubicBezTo>
                    <a:pt x="1101" y="125"/>
                    <a:pt x="978" y="1"/>
                    <a:pt x="826" y="1"/>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29"/>
            <p:cNvSpPr/>
            <p:nvPr/>
          </p:nvSpPr>
          <p:spPr>
            <a:xfrm>
              <a:off x="3546238" y="1688500"/>
              <a:ext cx="27550" cy="13800"/>
            </a:xfrm>
            <a:custGeom>
              <a:rect b="b" l="l" r="r" t="t"/>
              <a:pathLst>
                <a:path extrusionOk="0" h="552" w="1102">
                  <a:moveTo>
                    <a:pt x="276" y="1"/>
                  </a:moveTo>
                  <a:cubicBezTo>
                    <a:pt x="124" y="1"/>
                    <a:pt x="0" y="125"/>
                    <a:pt x="0" y="276"/>
                  </a:cubicBezTo>
                  <a:cubicBezTo>
                    <a:pt x="0" y="428"/>
                    <a:pt x="124" y="551"/>
                    <a:pt x="276" y="551"/>
                  </a:cubicBezTo>
                  <a:lnTo>
                    <a:pt x="826" y="551"/>
                  </a:lnTo>
                  <a:cubicBezTo>
                    <a:pt x="978" y="551"/>
                    <a:pt x="1101" y="428"/>
                    <a:pt x="1101" y="276"/>
                  </a:cubicBezTo>
                  <a:cubicBezTo>
                    <a:pt x="1101" y="125"/>
                    <a:pt x="978" y="1"/>
                    <a:pt x="826" y="1"/>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29"/>
            <p:cNvSpPr/>
            <p:nvPr/>
          </p:nvSpPr>
          <p:spPr>
            <a:xfrm>
              <a:off x="3532463" y="1599050"/>
              <a:ext cx="55100" cy="20650"/>
            </a:xfrm>
            <a:custGeom>
              <a:rect b="b" l="l" r="r" t="t"/>
              <a:pathLst>
                <a:path extrusionOk="0" h="826" w="2204">
                  <a:moveTo>
                    <a:pt x="1" y="0"/>
                  </a:moveTo>
                  <a:lnTo>
                    <a:pt x="1" y="275"/>
                  </a:lnTo>
                  <a:lnTo>
                    <a:pt x="1" y="551"/>
                  </a:lnTo>
                  <a:lnTo>
                    <a:pt x="1102" y="551"/>
                  </a:lnTo>
                  <a:cubicBezTo>
                    <a:pt x="1253" y="551"/>
                    <a:pt x="1377" y="675"/>
                    <a:pt x="1377" y="826"/>
                  </a:cubicBezTo>
                  <a:lnTo>
                    <a:pt x="2203" y="826"/>
                  </a:lnTo>
                  <a:lnTo>
                    <a:pt x="2203" y="275"/>
                  </a:lnTo>
                  <a:cubicBezTo>
                    <a:pt x="2203" y="262"/>
                    <a:pt x="2203" y="251"/>
                    <a:pt x="2200" y="237"/>
                  </a:cubicBezTo>
                  <a:cubicBezTo>
                    <a:pt x="2184" y="102"/>
                    <a:pt x="2065" y="0"/>
                    <a:pt x="1928" y="0"/>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29"/>
            <p:cNvSpPr/>
            <p:nvPr/>
          </p:nvSpPr>
          <p:spPr>
            <a:xfrm>
              <a:off x="3498063" y="1612800"/>
              <a:ext cx="34425" cy="48200"/>
            </a:xfrm>
            <a:custGeom>
              <a:rect b="b" l="l" r="r" t="t"/>
              <a:pathLst>
                <a:path extrusionOk="0" h="1928" w="1377">
                  <a:moveTo>
                    <a:pt x="275" y="1"/>
                  </a:moveTo>
                  <a:cubicBezTo>
                    <a:pt x="124" y="1"/>
                    <a:pt x="0" y="125"/>
                    <a:pt x="0" y="276"/>
                  </a:cubicBezTo>
                  <a:lnTo>
                    <a:pt x="0" y="827"/>
                  </a:lnTo>
                  <a:cubicBezTo>
                    <a:pt x="0" y="1435"/>
                    <a:pt x="493" y="1928"/>
                    <a:pt x="1101" y="1928"/>
                  </a:cubicBezTo>
                  <a:lnTo>
                    <a:pt x="1377" y="1928"/>
                  </a:lnTo>
                  <a:lnTo>
                    <a:pt x="1377" y="1102"/>
                  </a:lnTo>
                  <a:cubicBezTo>
                    <a:pt x="1074" y="1102"/>
                    <a:pt x="826" y="857"/>
                    <a:pt x="826" y="551"/>
                  </a:cubicBezTo>
                  <a:lnTo>
                    <a:pt x="826" y="1"/>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29"/>
            <p:cNvSpPr/>
            <p:nvPr/>
          </p:nvSpPr>
          <p:spPr>
            <a:xfrm>
              <a:off x="3566738" y="1633450"/>
              <a:ext cx="175" cy="2850"/>
            </a:xfrm>
            <a:custGeom>
              <a:rect b="b" l="l" r="r" t="t"/>
              <a:pathLst>
                <a:path extrusionOk="0" h="114" w="7">
                  <a:moveTo>
                    <a:pt x="6" y="1"/>
                  </a:moveTo>
                  <a:cubicBezTo>
                    <a:pt x="6" y="36"/>
                    <a:pt x="3" y="75"/>
                    <a:pt x="1" y="113"/>
                  </a:cubicBezTo>
                  <a:cubicBezTo>
                    <a:pt x="3" y="75"/>
                    <a:pt x="6" y="36"/>
                    <a:pt x="6" y="1"/>
                  </a:cubicBezTo>
                  <a:close/>
                </a:path>
              </a:pathLst>
            </a:custGeom>
            <a:solidFill>
              <a:srgbClr val="5C54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29"/>
            <p:cNvSpPr/>
            <p:nvPr/>
          </p:nvSpPr>
          <p:spPr>
            <a:xfrm>
              <a:off x="3549663" y="1658775"/>
              <a:ext cx="575" cy="300"/>
            </a:xfrm>
            <a:custGeom>
              <a:rect b="b" l="l" r="r" t="t"/>
              <a:pathLst>
                <a:path extrusionOk="0" h="12" w="23">
                  <a:moveTo>
                    <a:pt x="23" y="1"/>
                  </a:moveTo>
                  <a:cubicBezTo>
                    <a:pt x="15" y="1"/>
                    <a:pt x="9" y="6"/>
                    <a:pt x="1" y="12"/>
                  </a:cubicBezTo>
                  <a:lnTo>
                    <a:pt x="23" y="1"/>
                  </a:lnTo>
                  <a:close/>
                </a:path>
              </a:pathLst>
            </a:custGeom>
            <a:solidFill>
              <a:srgbClr val="5C54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29"/>
            <p:cNvSpPr/>
            <p:nvPr/>
          </p:nvSpPr>
          <p:spPr>
            <a:xfrm>
              <a:off x="3555388" y="1654575"/>
              <a:ext cx="1675" cy="1325"/>
            </a:xfrm>
            <a:custGeom>
              <a:rect b="b" l="l" r="r" t="t"/>
              <a:pathLst>
                <a:path extrusionOk="0" h="53" w="67">
                  <a:moveTo>
                    <a:pt x="66" y="1"/>
                  </a:moveTo>
                  <a:cubicBezTo>
                    <a:pt x="44" y="17"/>
                    <a:pt x="22" y="36"/>
                    <a:pt x="0" y="53"/>
                  </a:cubicBezTo>
                  <a:cubicBezTo>
                    <a:pt x="25" y="36"/>
                    <a:pt x="44" y="17"/>
                    <a:pt x="66" y="1"/>
                  </a:cubicBezTo>
                  <a:close/>
                </a:path>
              </a:pathLst>
            </a:custGeom>
            <a:solidFill>
              <a:srgbClr val="5C54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29"/>
            <p:cNvSpPr/>
            <p:nvPr/>
          </p:nvSpPr>
          <p:spPr>
            <a:xfrm>
              <a:off x="3565438" y="1636275"/>
              <a:ext cx="1325" cy="6000"/>
            </a:xfrm>
            <a:custGeom>
              <a:rect b="b" l="l" r="r" t="t"/>
              <a:pathLst>
                <a:path extrusionOk="0" h="240" w="53">
                  <a:moveTo>
                    <a:pt x="53" y="1"/>
                  </a:moveTo>
                  <a:lnTo>
                    <a:pt x="53" y="1"/>
                  </a:lnTo>
                  <a:cubicBezTo>
                    <a:pt x="44" y="83"/>
                    <a:pt x="25" y="166"/>
                    <a:pt x="0" y="240"/>
                  </a:cubicBezTo>
                  <a:cubicBezTo>
                    <a:pt x="28" y="166"/>
                    <a:pt x="44" y="83"/>
                    <a:pt x="53" y="1"/>
                  </a:cubicBezTo>
                  <a:close/>
                </a:path>
              </a:pathLst>
            </a:custGeom>
            <a:solidFill>
              <a:srgbClr val="5C54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29"/>
            <p:cNvSpPr/>
            <p:nvPr/>
          </p:nvSpPr>
          <p:spPr>
            <a:xfrm>
              <a:off x="3552088" y="1657200"/>
              <a:ext cx="1250" cy="700"/>
            </a:xfrm>
            <a:custGeom>
              <a:rect b="b" l="l" r="r" t="t"/>
              <a:pathLst>
                <a:path extrusionOk="0" h="28" w="50">
                  <a:moveTo>
                    <a:pt x="50" y="0"/>
                  </a:moveTo>
                  <a:lnTo>
                    <a:pt x="50" y="0"/>
                  </a:lnTo>
                  <a:cubicBezTo>
                    <a:pt x="33" y="9"/>
                    <a:pt x="17" y="17"/>
                    <a:pt x="0" y="28"/>
                  </a:cubicBezTo>
                  <a:cubicBezTo>
                    <a:pt x="17" y="17"/>
                    <a:pt x="36" y="9"/>
                    <a:pt x="50" y="0"/>
                  </a:cubicBezTo>
                  <a:close/>
                </a:path>
              </a:pathLst>
            </a:custGeom>
            <a:solidFill>
              <a:srgbClr val="5C54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29"/>
            <p:cNvSpPr/>
            <p:nvPr/>
          </p:nvSpPr>
          <p:spPr>
            <a:xfrm>
              <a:off x="3560263" y="1650375"/>
              <a:ext cx="800" cy="1000"/>
            </a:xfrm>
            <a:custGeom>
              <a:rect b="b" l="l" r="r" t="t"/>
              <a:pathLst>
                <a:path extrusionOk="0" h="40" w="32">
                  <a:moveTo>
                    <a:pt x="31" y="1"/>
                  </a:moveTo>
                  <a:lnTo>
                    <a:pt x="31" y="1"/>
                  </a:lnTo>
                  <a:cubicBezTo>
                    <a:pt x="20" y="14"/>
                    <a:pt x="12" y="28"/>
                    <a:pt x="1" y="39"/>
                  </a:cubicBezTo>
                  <a:cubicBezTo>
                    <a:pt x="12" y="28"/>
                    <a:pt x="23" y="14"/>
                    <a:pt x="31" y="1"/>
                  </a:cubicBezTo>
                  <a:close/>
                </a:path>
              </a:pathLst>
            </a:custGeom>
            <a:solidFill>
              <a:srgbClr val="5C54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29"/>
            <p:cNvSpPr/>
            <p:nvPr/>
          </p:nvSpPr>
          <p:spPr>
            <a:xfrm>
              <a:off x="3564463" y="1643300"/>
              <a:ext cx="650" cy="1400"/>
            </a:xfrm>
            <a:custGeom>
              <a:rect b="b" l="l" r="r" t="t"/>
              <a:pathLst>
                <a:path extrusionOk="0" h="56" w="26">
                  <a:moveTo>
                    <a:pt x="26" y="0"/>
                  </a:moveTo>
                  <a:lnTo>
                    <a:pt x="26" y="0"/>
                  </a:lnTo>
                  <a:cubicBezTo>
                    <a:pt x="24" y="6"/>
                    <a:pt x="22" y="11"/>
                    <a:pt x="20" y="17"/>
                  </a:cubicBezTo>
                  <a:lnTo>
                    <a:pt x="20" y="17"/>
                  </a:lnTo>
                  <a:cubicBezTo>
                    <a:pt x="22" y="12"/>
                    <a:pt x="24" y="6"/>
                    <a:pt x="26" y="0"/>
                  </a:cubicBezTo>
                  <a:close/>
                  <a:moveTo>
                    <a:pt x="20" y="17"/>
                  </a:moveTo>
                  <a:lnTo>
                    <a:pt x="20" y="17"/>
                  </a:lnTo>
                  <a:cubicBezTo>
                    <a:pt x="14" y="31"/>
                    <a:pt x="7" y="43"/>
                    <a:pt x="1" y="55"/>
                  </a:cubicBezTo>
                  <a:cubicBezTo>
                    <a:pt x="9" y="44"/>
                    <a:pt x="15" y="30"/>
                    <a:pt x="20" y="17"/>
                  </a:cubicBezTo>
                  <a:close/>
                </a:path>
              </a:pathLst>
            </a:custGeom>
            <a:solidFill>
              <a:srgbClr val="5C54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29"/>
            <p:cNvSpPr/>
            <p:nvPr/>
          </p:nvSpPr>
          <p:spPr>
            <a:xfrm>
              <a:off x="3563438" y="1646450"/>
              <a:ext cx="225" cy="375"/>
            </a:xfrm>
            <a:custGeom>
              <a:rect b="b" l="l" r="r" t="t"/>
              <a:pathLst>
                <a:path extrusionOk="0" h="15" w="9">
                  <a:moveTo>
                    <a:pt x="9" y="1"/>
                  </a:moveTo>
                  <a:cubicBezTo>
                    <a:pt x="6" y="6"/>
                    <a:pt x="1" y="12"/>
                    <a:pt x="1" y="15"/>
                  </a:cubicBezTo>
                  <a:cubicBezTo>
                    <a:pt x="1" y="12"/>
                    <a:pt x="6" y="9"/>
                    <a:pt x="9" y="1"/>
                  </a:cubicBezTo>
                  <a:close/>
                </a:path>
              </a:pathLst>
            </a:custGeom>
            <a:solidFill>
              <a:srgbClr val="5C54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29"/>
            <p:cNvSpPr/>
            <p:nvPr/>
          </p:nvSpPr>
          <p:spPr>
            <a:xfrm>
              <a:off x="3558838" y="1652925"/>
              <a:ext cx="25" cy="25"/>
            </a:xfrm>
            <a:custGeom>
              <a:rect b="b" l="l" r="r" t="t"/>
              <a:pathLst>
                <a:path extrusionOk="0" h="1" w="1">
                  <a:moveTo>
                    <a:pt x="0" y="1"/>
                  </a:moveTo>
                  <a:lnTo>
                    <a:pt x="0" y="1"/>
                  </a:lnTo>
                  <a:close/>
                </a:path>
              </a:pathLst>
            </a:custGeom>
            <a:solidFill>
              <a:srgbClr val="5C54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29"/>
            <p:cNvSpPr/>
            <p:nvPr/>
          </p:nvSpPr>
          <p:spPr>
            <a:xfrm>
              <a:off x="3532463" y="1612800"/>
              <a:ext cx="34450" cy="48200"/>
            </a:xfrm>
            <a:custGeom>
              <a:rect b="b" l="l" r="r" t="t"/>
              <a:pathLst>
                <a:path extrusionOk="0" h="1928" w="1378">
                  <a:moveTo>
                    <a:pt x="551" y="1"/>
                  </a:moveTo>
                  <a:lnTo>
                    <a:pt x="551" y="551"/>
                  </a:lnTo>
                  <a:cubicBezTo>
                    <a:pt x="551" y="854"/>
                    <a:pt x="303" y="1102"/>
                    <a:pt x="1" y="1102"/>
                  </a:cubicBezTo>
                  <a:lnTo>
                    <a:pt x="1" y="1928"/>
                  </a:lnTo>
                  <a:lnTo>
                    <a:pt x="331" y="1928"/>
                  </a:lnTo>
                  <a:cubicBezTo>
                    <a:pt x="455" y="1919"/>
                    <a:pt x="576" y="1892"/>
                    <a:pt x="686" y="1848"/>
                  </a:cubicBezTo>
                  <a:lnTo>
                    <a:pt x="708" y="1837"/>
                  </a:lnTo>
                  <a:cubicBezTo>
                    <a:pt x="736" y="1826"/>
                    <a:pt x="758" y="1812"/>
                    <a:pt x="783" y="1798"/>
                  </a:cubicBezTo>
                  <a:cubicBezTo>
                    <a:pt x="799" y="1787"/>
                    <a:pt x="818" y="1782"/>
                    <a:pt x="832" y="1771"/>
                  </a:cubicBezTo>
                  <a:cubicBezTo>
                    <a:pt x="860" y="1754"/>
                    <a:pt x="887" y="1738"/>
                    <a:pt x="915" y="1716"/>
                  </a:cubicBezTo>
                  <a:cubicBezTo>
                    <a:pt x="937" y="1699"/>
                    <a:pt x="959" y="1683"/>
                    <a:pt x="978" y="1663"/>
                  </a:cubicBezTo>
                  <a:cubicBezTo>
                    <a:pt x="1003" y="1644"/>
                    <a:pt x="1028" y="1622"/>
                    <a:pt x="1047" y="1600"/>
                  </a:cubicBezTo>
                  <a:lnTo>
                    <a:pt x="1052" y="1595"/>
                  </a:lnTo>
                  <a:cubicBezTo>
                    <a:pt x="1072" y="1575"/>
                    <a:pt x="1088" y="1553"/>
                    <a:pt x="1110" y="1534"/>
                  </a:cubicBezTo>
                  <a:cubicBezTo>
                    <a:pt x="1121" y="1520"/>
                    <a:pt x="1129" y="1506"/>
                    <a:pt x="1140" y="1495"/>
                  </a:cubicBezTo>
                  <a:cubicBezTo>
                    <a:pt x="1176" y="1451"/>
                    <a:pt x="1206" y="1407"/>
                    <a:pt x="1234" y="1355"/>
                  </a:cubicBezTo>
                  <a:cubicBezTo>
                    <a:pt x="1237" y="1352"/>
                    <a:pt x="1240" y="1344"/>
                    <a:pt x="1240" y="1341"/>
                  </a:cubicBezTo>
                  <a:cubicBezTo>
                    <a:pt x="1253" y="1317"/>
                    <a:pt x="1264" y="1292"/>
                    <a:pt x="1275" y="1270"/>
                  </a:cubicBezTo>
                  <a:cubicBezTo>
                    <a:pt x="1281" y="1250"/>
                    <a:pt x="1292" y="1231"/>
                    <a:pt x="1297" y="1215"/>
                  </a:cubicBezTo>
                  <a:cubicBezTo>
                    <a:pt x="1306" y="1201"/>
                    <a:pt x="1308" y="1187"/>
                    <a:pt x="1311" y="1173"/>
                  </a:cubicBezTo>
                  <a:cubicBezTo>
                    <a:pt x="1339" y="1096"/>
                    <a:pt x="1358" y="1014"/>
                    <a:pt x="1363" y="931"/>
                  </a:cubicBezTo>
                  <a:cubicBezTo>
                    <a:pt x="1366" y="893"/>
                    <a:pt x="1372" y="857"/>
                    <a:pt x="1372" y="818"/>
                  </a:cubicBezTo>
                  <a:lnTo>
                    <a:pt x="1372" y="268"/>
                  </a:lnTo>
                  <a:cubicBezTo>
                    <a:pt x="1377" y="125"/>
                    <a:pt x="1253" y="1"/>
                    <a:pt x="1102" y="1"/>
                  </a:cubicBez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29"/>
            <p:cNvSpPr/>
            <p:nvPr/>
          </p:nvSpPr>
          <p:spPr>
            <a:xfrm>
              <a:off x="3532463" y="1612800"/>
              <a:ext cx="13800" cy="27550"/>
            </a:xfrm>
            <a:custGeom>
              <a:rect b="b" l="l" r="r" t="t"/>
              <a:pathLst>
                <a:path extrusionOk="0" h="1102" w="552">
                  <a:moveTo>
                    <a:pt x="1" y="1"/>
                  </a:moveTo>
                  <a:lnTo>
                    <a:pt x="1" y="276"/>
                  </a:lnTo>
                  <a:lnTo>
                    <a:pt x="1" y="1102"/>
                  </a:lnTo>
                  <a:cubicBezTo>
                    <a:pt x="303" y="1102"/>
                    <a:pt x="551" y="854"/>
                    <a:pt x="551" y="551"/>
                  </a:cubicBezTo>
                  <a:lnTo>
                    <a:pt x="551" y="1"/>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29"/>
            <p:cNvSpPr/>
            <p:nvPr/>
          </p:nvSpPr>
          <p:spPr>
            <a:xfrm>
              <a:off x="3518713" y="1612800"/>
              <a:ext cx="13775" cy="27550"/>
            </a:xfrm>
            <a:custGeom>
              <a:rect b="b" l="l" r="r" t="t"/>
              <a:pathLst>
                <a:path extrusionOk="0" h="1102" w="551">
                  <a:moveTo>
                    <a:pt x="0" y="1"/>
                  </a:moveTo>
                  <a:lnTo>
                    <a:pt x="0" y="551"/>
                  </a:lnTo>
                  <a:cubicBezTo>
                    <a:pt x="0" y="854"/>
                    <a:pt x="248" y="1102"/>
                    <a:pt x="551" y="1102"/>
                  </a:cubicBezTo>
                  <a:lnTo>
                    <a:pt x="551" y="276"/>
                  </a:lnTo>
                  <a:lnTo>
                    <a:pt x="551" y="1"/>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29"/>
            <p:cNvSpPr/>
            <p:nvPr/>
          </p:nvSpPr>
          <p:spPr>
            <a:xfrm>
              <a:off x="3601288" y="1681625"/>
              <a:ext cx="20675" cy="13800"/>
            </a:xfrm>
            <a:custGeom>
              <a:rect b="b" l="l" r="r" t="t"/>
              <a:pathLst>
                <a:path extrusionOk="0" h="552" w="827">
                  <a:moveTo>
                    <a:pt x="1" y="1"/>
                  </a:moveTo>
                  <a:lnTo>
                    <a:pt x="1" y="551"/>
                  </a:lnTo>
                  <a:lnTo>
                    <a:pt x="827" y="551"/>
                  </a:lnTo>
                  <a:lnTo>
                    <a:pt x="827" y="1"/>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29"/>
            <p:cNvSpPr/>
            <p:nvPr/>
          </p:nvSpPr>
          <p:spPr>
            <a:xfrm>
              <a:off x="3442988" y="1681625"/>
              <a:ext cx="20675" cy="13800"/>
            </a:xfrm>
            <a:custGeom>
              <a:rect b="b" l="l" r="r" t="t"/>
              <a:pathLst>
                <a:path extrusionOk="0" h="552" w="827">
                  <a:moveTo>
                    <a:pt x="1" y="1"/>
                  </a:moveTo>
                  <a:lnTo>
                    <a:pt x="1" y="551"/>
                  </a:lnTo>
                  <a:lnTo>
                    <a:pt x="827" y="551"/>
                  </a:lnTo>
                  <a:lnTo>
                    <a:pt x="827" y="1"/>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29"/>
            <p:cNvSpPr/>
            <p:nvPr/>
          </p:nvSpPr>
          <p:spPr>
            <a:xfrm>
              <a:off x="3621938" y="1681625"/>
              <a:ext cx="13800" cy="13800"/>
            </a:xfrm>
            <a:custGeom>
              <a:rect b="b" l="l" r="r" t="t"/>
              <a:pathLst>
                <a:path extrusionOk="0" h="552" w="552">
                  <a:moveTo>
                    <a:pt x="1" y="1"/>
                  </a:moveTo>
                  <a:lnTo>
                    <a:pt x="1" y="551"/>
                  </a:lnTo>
                  <a:lnTo>
                    <a:pt x="551" y="551"/>
                  </a:lnTo>
                  <a:lnTo>
                    <a:pt x="551" y="1"/>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29"/>
            <p:cNvSpPr/>
            <p:nvPr/>
          </p:nvSpPr>
          <p:spPr>
            <a:xfrm>
              <a:off x="3429238" y="1681625"/>
              <a:ext cx="13775" cy="13800"/>
            </a:xfrm>
            <a:custGeom>
              <a:rect b="b" l="l" r="r" t="t"/>
              <a:pathLst>
                <a:path extrusionOk="0" h="552" w="551">
                  <a:moveTo>
                    <a:pt x="0" y="1"/>
                  </a:moveTo>
                  <a:lnTo>
                    <a:pt x="0" y="551"/>
                  </a:lnTo>
                  <a:lnTo>
                    <a:pt x="551" y="551"/>
                  </a:lnTo>
                  <a:lnTo>
                    <a:pt x="551" y="1"/>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29"/>
            <p:cNvSpPr/>
            <p:nvPr/>
          </p:nvSpPr>
          <p:spPr>
            <a:xfrm>
              <a:off x="3442988" y="1736675"/>
              <a:ext cx="34450" cy="27575"/>
            </a:xfrm>
            <a:custGeom>
              <a:rect b="b" l="l" r="r" t="t"/>
              <a:pathLst>
                <a:path extrusionOk="0" h="1103" w="1378">
                  <a:moveTo>
                    <a:pt x="1" y="1"/>
                  </a:moveTo>
                  <a:lnTo>
                    <a:pt x="1" y="552"/>
                  </a:lnTo>
                  <a:lnTo>
                    <a:pt x="551" y="552"/>
                  </a:lnTo>
                  <a:lnTo>
                    <a:pt x="551" y="827"/>
                  </a:lnTo>
                  <a:cubicBezTo>
                    <a:pt x="551" y="978"/>
                    <a:pt x="675" y="1102"/>
                    <a:pt x="827" y="1102"/>
                  </a:cubicBezTo>
                  <a:lnTo>
                    <a:pt x="1377" y="1102"/>
                  </a:lnTo>
                  <a:lnTo>
                    <a:pt x="1377" y="1"/>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29"/>
            <p:cNvSpPr/>
            <p:nvPr/>
          </p:nvSpPr>
          <p:spPr>
            <a:xfrm>
              <a:off x="3429238" y="1736675"/>
              <a:ext cx="13775" cy="13800"/>
            </a:xfrm>
            <a:custGeom>
              <a:rect b="b" l="l" r="r" t="t"/>
              <a:pathLst>
                <a:path extrusionOk="0" h="552" w="551">
                  <a:moveTo>
                    <a:pt x="0" y="1"/>
                  </a:moveTo>
                  <a:lnTo>
                    <a:pt x="0" y="552"/>
                  </a:lnTo>
                  <a:lnTo>
                    <a:pt x="551" y="552"/>
                  </a:lnTo>
                  <a:lnTo>
                    <a:pt x="551" y="1"/>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29"/>
            <p:cNvSpPr/>
            <p:nvPr/>
          </p:nvSpPr>
          <p:spPr>
            <a:xfrm>
              <a:off x="3601288" y="1736675"/>
              <a:ext cx="20675" cy="13800"/>
            </a:xfrm>
            <a:custGeom>
              <a:rect b="b" l="l" r="r" t="t"/>
              <a:pathLst>
                <a:path extrusionOk="0" h="552" w="827">
                  <a:moveTo>
                    <a:pt x="1" y="1"/>
                  </a:moveTo>
                  <a:cubicBezTo>
                    <a:pt x="152" y="1"/>
                    <a:pt x="276" y="125"/>
                    <a:pt x="276" y="276"/>
                  </a:cubicBezTo>
                  <a:lnTo>
                    <a:pt x="276" y="552"/>
                  </a:lnTo>
                  <a:lnTo>
                    <a:pt x="827" y="552"/>
                  </a:lnTo>
                  <a:lnTo>
                    <a:pt x="827" y="1"/>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29"/>
            <p:cNvSpPr/>
            <p:nvPr/>
          </p:nvSpPr>
          <p:spPr>
            <a:xfrm>
              <a:off x="3621938" y="1736675"/>
              <a:ext cx="13800" cy="13800"/>
            </a:xfrm>
            <a:custGeom>
              <a:rect b="b" l="l" r="r" t="t"/>
              <a:pathLst>
                <a:path extrusionOk="0" h="552" w="552">
                  <a:moveTo>
                    <a:pt x="1" y="1"/>
                  </a:moveTo>
                  <a:lnTo>
                    <a:pt x="1" y="552"/>
                  </a:lnTo>
                  <a:lnTo>
                    <a:pt x="551" y="552"/>
                  </a:lnTo>
                  <a:lnTo>
                    <a:pt x="551" y="1"/>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29"/>
            <p:cNvSpPr/>
            <p:nvPr/>
          </p:nvSpPr>
          <p:spPr>
            <a:xfrm>
              <a:off x="3491163" y="1736675"/>
              <a:ext cx="13800" cy="27575"/>
            </a:xfrm>
            <a:custGeom>
              <a:rect b="b" l="l" r="r" t="t"/>
              <a:pathLst>
                <a:path extrusionOk="0" h="1103" w="552">
                  <a:moveTo>
                    <a:pt x="1" y="1"/>
                  </a:moveTo>
                  <a:lnTo>
                    <a:pt x="1" y="1102"/>
                  </a:lnTo>
                  <a:lnTo>
                    <a:pt x="551" y="1102"/>
                  </a:lnTo>
                  <a:lnTo>
                    <a:pt x="551" y="1"/>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29"/>
            <p:cNvSpPr/>
            <p:nvPr/>
          </p:nvSpPr>
          <p:spPr>
            <a:xfrm>
              <a:off x="3518713" y="1736675"/>
              <a:ext cx="13775" cy="27575"/>
            </a:xfrm>
            <a:custGeom>
              <a:rect b="b" l="l" r="r" t="t"/>
              <a:pathLst>
                <a:path extrusionOk="0" h="1103" w="551">
                  <a:moveTo>
                    <a:pt x="0" y="1"/>
                  </a:moveTo>
                  <a:lnTo>
                    <a:pt x="0" y="1102"/>
                  </a:lnTo>
                  <a:lnTo>
                    <a:pt x="551" y="1102"/>
                  </a:lnTo>
                  <a:lnTo>
                    <a:pt x="551" y="1"/>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29"/>
            <p:cNvSpPr/>
            <p:nvPr/>
          </p:nvSpPr>
          <p:spPr>
            <a:xfrm>
              <a:off x="3603638" y="1759525"/>
              <a:ext cx="4225" cy="4375"/>
            </a:xfrm>
            <a:custGeom>
              <a:rect b="b" l="l" r="r" t="t"/>
              <a:pathLst>
                <a:path extrusionOk="0" h="175" w="169">
                  <a:moveTo>
                    <a:pt x="168" y="1"/>
                  </a:moveTo>
                  <a:cubicBezTo>
                    <a:pt x="141" y="81"/>
                    <a:pt x="80" y="147"/>
                    <a:pt x="0" y="174"/>
                  </a:cubicBezTo>
                  <a:cubicBezTo>
                    <a:pt x="80" y="147"/>
                    <a:pt x="141" y="81"/>
                    <a:pt x="168" y="1"/>
                  </a:cubicBezTo>
                  <a:close/>
                </a:path>
              </a:pathLst>
            </a:custGeom>
            <a:solidFill>
              <a:srgbClr val="5C54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29"/>
            <p:cNvSpPr/>
            <p:nvPr/>
          </p:nvSpPr>
          <p:spPr>
            <a:xfrm>
              <a:off x="3607963" y="1758025"/>
              <a:ext cx="175" cy="1050"/>
            </a:xfrm>
            <a:custGeom>
              <a:rect b="b" l="l" r="r" t="t"/>
              <a:pathLst>
                <a:path extrusionOk="0" h="42" w="7">
                  <a:moveTo>
                    <a:pt x="6" y="0"/>
                  </a:moveTo>
                  <a:cubicBezTo>
                    <a:pt x="6" y="14"/>
                    <a:pt x="3" y="28"/>
                    <a:pt x="1" y="42"/>
                  </a:cubicBezTo>
                  <a:cubicBezTo>
                    <a:pt x="3" y="31"/>
                    <a:pt x="6" y="17"/>
                    <a:pt x="6" y="0"/>
                  </a:cubicBezTo>
                  <a:close/>
                </a:path>
              </a:pathLst>
            </a:custGeom>
            <a:solidFill>
              <a:srgbClr val="5C54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29"/>
            <p:cNvSpPr/>
            <p:nvPr/>
          </p:nvSpPr>
          <p:spPr>
            <a:xfrm>
              <a:off x="3532388" y="1736550"/>
              <a:ext cx="75750" cy="27700"/>
            </a:xfrm>
            <a:custGeom>
              <a:rect b="b" l="l" r="r" t="t"/>
              <a:pathLst>
                <a:path extrusionOk="0" h="1108" w="3030">
                  <a:moveTo>
                    <a:pt x="1" y="0"/>
                  </a:moveTo>
                  <a:lnTo>
                    <a:pt x="1" y="1102"/>
                  </a:lnTo>
                  <a:lnTo>
                    <a:pt x="2757" y="1102"/>
                  </a:lnTo>
                  <a:lnTo>
                    <a:pt x="2757" y="1107"/>
                  </a:lnTo>
                  <a:cubicBezTo>
                    <a:pt x="2790" y="1107"/>
                    <a:pt x="2820" y="1099"/>
                    <a:pt x="2847" y="1088"/>
                  </a:cubicBezTo>
                  <a:cubicBezTo>
                    <a:pt x="2927" y="1060"/>
                    <a:pt x="2988" y="1000"/>
                    <a:pt x="3015" y="917"/>
                  </a:cubicBezTo>
                  <a:cubicBezTo>
                    <a:pt x="3018" y="909"/>
                    <a:pt x="3018" y="903"/>
                    <a:pt x="3024" y="895"/>
                  </a:cubicBezTo>
                  <a:cubicBezTo>
                    <a:pt x="3026" y="881"/>
                    <a:pt x="3029" y="868"/>
                    <a:pt x="3029" y="854"/>
                  </a:cubicBezTo>
                  <a:lnTo>
                    <a:pt x="3029" y="826"/>
                  </a:lnTo>
                  <a:lnTo>
                    <a:pt x="3029" y="551"/>
                  </a:lnTo>
                  <a:lnTo>
                    <a:pt x="3029" y="276"/>
                  </a:lnTo>
                  <a:cubicBezTo>
                    <a:pt x="3029" y="124"/>
                    <a:pt x="2905" y="0"/>
                    <a:pt x="2754" y="0"/>
                  </a:cubicBez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29"/>
            <p:cNvSpPr/>
            <p:nvPr/>
          </p:nvSpPr>
          <p:spPr>
            <a:xfrm>
              <a:off x="3477413" y="1729800"/>
              <a:ext cx="13775" cy="48200"/>
            </a:xfrm>
            <a:custGeom>
              <a:rect b="b" l="l" r="r" t="t"/>
              <a:pathLst>
                <a:path extrusionOk="0" h="1928" w="551">
                  <a:moveTo>
                    <a:pt x="276" y="1"/>
                  </a:moveTo>
                  <a:cubicBezTo>
                    <a:pt x="124" y="1"/>
                    <a:pt x="0" y="125"/>
                    <a:pt x="0" y="276"/>
                  </a:cubicBezTo>
                  <a:lnTo>
                    <a:pt x="0" y="1377"/>
                  </a:lnTo>
                  <a:lnTo>
                    <a:pt x="0" y="1652"/>
                  </a:lnTo>
                  <a:cubicBezTo>
                    <a:pt x="0" y="1804"/>
                    <a:pt x="124" y="1928"/>
                    <a:pt x="276" y="1928"/>
                  </a:cubicBezTo>
                  <a:cubicBezTo>
                    <a:pt x="427" y="1928"/>
                    <a:pt x="551" y="1804"/>
                    <a:pt x="551" y="1652"/>
                  </a:cubicBezTo>
                  <a:lnTo>
                    <a:pt x="551" y="1377"/>
                  </a:lnTo>
                  <a:lnTo>
                    <a:pt x="551" y="276"/>
                  </a:lnTo>
                  <a:cubicBezTo>
                    <a:pt x="551" y="125"/>
                    <a:pt x="427" y="1"/>
                    <a:pt x="276" y="1"/>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29"/>
            <p:cNvSpPr/>
            <p:nvPr/>
          </p:nvSpPr>
          <p:spPr>
            <a:xfrm>
              <a:off x="3504938" y="1729800"/>
              <a:ext cx="13800" cy="48200"/>
            </a:xfrm>
            <a:custGeom>
              <a:rect b="b" l="l" r="r" t="t"/>
              <a:pathLst>
                <a:path extrusionOk="0" h="1928" w="552">
                  <a:moveTo>
                    <a:pt x="276" y="1"/>
                  </a:moveTo>
                  <a:cubicBezTo>
                    <a:pt x="124" y="1"/>
                    <a:pt x="0" y="125"/>
                    <a:pt x="0" y="276"/>
                  </a:cubicBezTo>
                  <a:lnTo>
                    <a:pt x="0" y="1377"/>
                  </a:lnTo>
                  <a:lnTo>
                    <a:pt x="0" y="1652"/>
                  </a:lnTo>
                  <a:cubicBezTo>
                    <a:pt x="0" y="1804"/>
                    <a:pt x="124" y="1928"/>
                    <a:pt x="276" y="1928"/>
                  </a:cubicBezTo>
                  <a:cubicBezTo>
                    <a:pt x="427" y="1928"/>
                    <a:pt x="551" y="1804"/>
                    <a:pt x="551" y="1652"/>
                  </a:cubicBezTo>
                  <a:lnTo>
                    <a:pt x="551" y="1377"/>
                  </a:lnTo>
                  <a:lnTo>
                    <a:pt x="551" y="276"/>
                  </a:lnTo>
                  <a:cubicBezTo>
                    <a:pt x="551" y="125"/>
                    <a:pt x="427" y="1"/>
                    <a:pt x="276" y="1"/>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29"/>
            <p:cNvSpPr/>
            <p:nvPr/>
          </p:nvSpPr>
          <p:spPr>
            <a:xfrm>
              <a:off x="3450213" y="1931600"/>
              <a:ext cx="4300" cy="4350"/>
            </a:xfrm>
            <a:custGeom>
              <a:rect b="b" l="l" r="r" t="t"/>
              <a:pathLst>
                <a:path extrusionOk="0" h="174" w="172">
                  <a:moveTo>
                    <a:pt x="1" y="0"/>
                  </a:moveTo>
                  <a:cubicBezTo>
                    <a:pt x="28" y="80"/>
                    <a:pt x="92" y="146"/>
                    <a:pt x="172" y="174"/>
                  </a:cubicBezTo>
                  <a:cubicBezTo>
                    <a:pt x="92" y="146"/>
                    <a:pt x="28" y="80"/>
                    <a:pt x="1" y="0"/>
                  </a:cubicBezTo>
                  <a:close/>
                </a:path>
              </a:pathLst>
            </a:custGeom>
            <a:solidFill>
              <a:srgbClr val="8886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29"/>
            <p:cNvSpPr/>
            <p:nvPr/>
          </p:nvSpPr>
          <p:spPr>
            <a:xfrm>
              <a:off x="3525438" y="1930150"/>
              <a:ext cx="175" cy="1050"/>
            </a:xfrm>
            <a:custGeom>
              <a:rect b="b" l="l" r="r" t="t"/>
              <a:pathLst>
                <a:path extrusionOk="0" h="42" w="7">
                  <a:moveTo>
                    <a:pt x="6" y="1"/>
                  </a:moveTo>
                  <a:lnTo>
                    <a:pt x="6" y="1"/>
                  </a:lnTo>
                  <a:cubicBezTo>
                    <a:pt x="4" y="14"/>
                    <a:pt x="1" y="28"/>
                    <a:pt x="1" y="42"/>
                  </a:cubicBezTo>
                  <a:cubicBezTo>
                    <a:pt x="4" y="28"/>
                    <a:pt x="6" y="14"/>
                    <a:pt x="6" y="1"/>
                  </a:cubicBezTo>
                  <a:close/>
                </a:path>
              </a:pathLst>
            </a:custGeom>
            <a:solidFill>
              <a:srgbClr val="8886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29"/>
            <p:cNvSpPr/>
            <p:nvPr/>
          </p:nvSpPr>
          <p:spPr>
            <a:xfrm>
              <a:off x="3450013" y="1930075"/>
              <a:ext cx="175" cy="1075"/>
            </a:xfrm>
            <a:custGeom>
              <a:rect b="b" l="l" r="r" t="t"/>
              <a:pathLst>
                <a:path extrusionOk="0" h="43" w="7">
                  <a:moveTo>
                    <a:pt x="1" y="1"/>
                  </a:moveTo>
                  <a:cubicBezTo>
                    <a:pt x="1" y="17"/>
                    <a:pt x="3" y="31"/>
                    <a:pt x="6" y="42"/>
                  </a:cubicBezTo>
                  <a:cubicBezTo>
                    <a:pt x="3" y="28"/>
                    <a:pt x="1" y="15"/>
                    <a:pt x="1" y="1"/>
                  </a:cubicBezTo>
                  <a:close/>
                </a:path>
              </a:pathLst>
            </a:custGeom>
            <a:solidFill>
              <a:srgbClr val="8886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29"/>
            <p:cNvSpPr/>
            <p:nvPr/>
          </p:nvSpPr>
          <p:spPr>
            <a:xfrm>
              <a:off x="3521038" y="1931600"/>
              <a:ext cx="4225" cy="4350"/>
            </a:xfrm>
            <a:custGeom>
              <a:rect b="b" l="l" r="r" t="t"/>
              <a:pathLst>
                <a:path extrusionOk="0" h="174" w="169">
                  <a:moveTo>
                    <a:pt x="169" y="0"/>
                  </a:moveTo>
                  <a:cubicBezTo>
                    <a:pt x="141" y="80"/>
                    <a:pt x="81" y="146"/>
                    <a:pt x="1" y="174"/>
                  </a:cubicBezTo>
                  <a:cubicBezTo>
                    <a:pt x="81" y="146"/>
                    <a:pt x="141" y="83"/>
                    <a:pt x="169" y="0"/>
                  </a:cubicBezTo>
                  <a:close/>
                </a:path>
              </a:pathLst>
            </a:custGeom>
            <a:solidFill>
              <a:srgbClr val="8886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29"/>
            <p:cNvSpPr/>
            <p:nvPr/>
          </p:nvSpPr>
          <p:spPr>
            <a:xfrm>
              <a:off x="3449888" y="1888100"/>
              <a:ext cx="75725" cy="34425"/>
            </a:xfrm>
            <a:custGeom>
              <a:rect b="b" l="l" r="r" t="t"/>
              <a:pathLst>
                <a:path extrusionOk="0" h="1377" w="3029">
                  <a:moveTo>
                    <a:pt x="1377" y="0"/>
                  </a:moveTo>
                  <a:cubicBezTo>
                    <a:pt x="1272" y="0"/>
                    <a:pt x="1167" y="14"/>
                    <a:pt x="1071" y="33"/>
                  </a:cubicBezTo>
                  <a:cubicBezTo>
                    <a:pt x="457" y="174"/>
                    <a:pt x="0" y="722"/>
                    <a:pt x="0" y="1377"/>
                  </a:cubicBezTo>
                  <a:lnTo>
                    <a:pt x="0" y="1377"/>
                  </a:lnTo>
                  <a:cubicBezTo>
                    <a:pt x="0" y="1283"/>
                    <a:pt x="11" y="1190"/>
                    <a:pt x="28" y="1102"/>
                  </a:cubicBezTo>
                  <a:lnTo>
                    <a:pt x="3028" y="1102"/>
                  </a:lnTo>
                  <a:lnTo>
                    <a:pt x="3028" y="276"/>
                  </a:lnTo>
                  <a:cubicBezTo>
                    <a:pt x="3028" y="122"/>
                    <a:pt x="2904" y="0"/>
                    <a:pt x="2753" y="0"/>
                  </a:cubicBez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29"/>
            <p:cNvSpPr/>
            <p:nvPr/>
          </p:nvSpPr>
          <p:spPr>
            <a:xfrm>
              <a:off x="3539488" y="1930075"/>
              <a:ext cx="150" cy="1075"/>
            </a:xfrm>
            <a:custGeom>
              <a:rect b="b" l="l" r="r" t="t"/>
              <a:pathLst>
                <a:path extrusionOk="0" h="43" w="6">
                  <a:moveTo>
                    <a:pt x="0" y="1"/>
                  </a:moveTo>
                  <a:cubicBezTo>
                    <a:pt x="0" y="17"/>
                    <a:pt x="3" y="31"/>
                    <a:pt x="6" y="42"/>
                  </a:cubicBezTo>
                  <a:cubicBezTo>
                    <a:pt x="3" y="28"/>
                    <a:pt x="0" y="15"/>
                    <a:pt x="0" y="1"/>
                  </a:cubicBezTo>
                  <a:close/>
                </a:path>
              </a:pathLst>
            </a:custGeom>
            <a:solidFill>
              <a:srgbClr val="8886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29"/>
            <p:cNvSpPr/>
            <p:nvPr/>
          </p:nvSpPr>
          <p:spPr>
            <a:xfrm>
              <a:off x="3610513" y="1931600"/>
              <a:ext cx="4225" cy="4350"/>
            </a:xfrm>
            <a:custGeom>
              <a:rect b="b" l="l" r="r" t="t"/>
              <a:pathLst>
                <a:path extrusionOk="0" h="174" w="169">
                  <a:moveTo>
                    <a:pt x="168" y="0"/>
                  </a:moveTo>
                  <a:lnTo>
                    <a:pt x="168" y="0"/>
                  </a:lnTo>
                  <a:cubicBezTo>
                    <a:pt x="141" y="80"/>
                    <a:pt x="80" y="146"/>
                    <a:pt x="1" y="174"/>
                  </a:cubicBezTo>
                  <a:cubicBezTo>
                    <a:pt x="80" y="146"/>
                    <a:pt x="141" y="83"/>
                    <a:pt x="168" y="0"/>
                  </a:cubicBezTo>
                  <a:close/>
                </a:path>
              </a:pathLst>
            </a:custGeom>
            <a:solidFill>
              <a:srgbClr val="8886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29"/>
            <p:cNvSpPr/>
            <p:nvPr/>
          </p:nvSpPr>
          <p:spPr>
            <a:xfrm>
              <a:off x="3614913" y="1930150"/>
              <a:ext cx="175" cy="1050"/>
            </a:xfrm>
            <a:custGeom>
              <a:rect b="b" l="l" r="r" t="t"/>
              <a:pathLst>
                <a:path extrusionOk="0" h="42" w="7">
                  <a:moveTo>
                    <a:pt x="6" y="1"/>
                  </a:moveTo>
                  <a:lnTo>
                    <a:pt x="6" y="1"/>
                  </a:lnTo>
                  <a:cubicBezTo>
                    <a:pt x="3" y="14"/>
                    <a:pt x="1" y="28"/>
                    <a:pt x="1" y="42"/>
                  </a:cubicBezTo>
                  <a:cubicBezTo>
                    <a:pt x="3" y="28"/>
                    <a:pt x="6" y="14"/>
                    <a:pt x="6" y="1"/>
                  </a:cubicBezTo>
                  <a:close/>
                </a:path>
              </a:pathLst>
            </a:custGeom>
            <a:solidFill>
              <a:srgbClr val="8886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29"/>
            <p:cNvSpPr/>
            <p:nvPr/>
          </p:nvSpPr>
          <p:spPr>
            <a:xfrm>
              <a:off x="3539688" y="1931600"/>
              <a:ext cx="4300" cy="4350"/>
            </a:xfrm>
            <a:custGeom>
              <a:rect b="b" l="l" r="r" t="t"/>
              <a:pathLst>
                <a:path extrusionOk="0" h="174" w="172">
                  <a:moveTo>
                    <a:pt x="1" y="0"/>
                  </a:moveTo>
                  <a:cubicBezTo>
                    <a:pt x="28" y="80"/>
                    <a:pt x="92" y="146"/>
                    <a:pt x="171" y="174"/>
                  </a:cubicBezTo>
                  <a:cubicBezTo>
                    <a:pt x="92" y="146"/>
                    <a:pt x="28" y="80"/>
                    <a:pt x="1" y="0"/>
                  </a:cubicBezTo>
                  <a:close/>
                </a:path>
              </a:pathLst>
            </a:custGeom>
            <a:solidFill>
              <a:srgbClr val="8886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29"/>
            <p:cNvSpPr/>
            <p:nvPr/>
          </p:nvSpPr>
          <p:spPr>
            <a:xfrm>
              <a:off x="3539338" y="1888100"/>
              <a:ext cx="75750" cy="34425"/>
            </a:xfrm>
            <a:custGeom>
              <a:rect b="b" l="l" r="r" t="t"/>
              <a:pathLst>
                <a:path extrusionOk="0" h="1377" w="3030">
                  <a:moveTo>
                    <a:pt x="276" y="0"/>
                  </a:moveTo>
                  <a:cubicBezTo>
                    <a:pt x="125" y="0"/>
                    <a:pt x="1" y="124"/>
                    <a:pt x="1" y="276"/>
                  </a:cubicBezTo>
                  <a:lnTo>
                    <a:pt x="1" y="1102"/>
                  </a:lnTo>
                  <a:lnTo>
                    <a:pt x="3002" y="1102"/>
                  </a:lnTo>
                  <a:cubicBezTo>
                    <a:pt x="3002" y="1103"/>
                    <a:pt x="3002" y="1103"/>
                    <a:pt x="3002" y="1104"/>
                  </a:cubicBezTo>
                  <a:lnTo>
                    <a:pt x="3002" y="1104"/>
                  </a:lnTo>
                  <a:cubicBezTo>
                    <a:pt x="2896" y="574"/>
                    <a:pt x="2485" y="154"/>
                    <a:pt x="1961" y="33"/>
                  </a:cubicBezTo>
                  <a:cubicBezTo>
                    <a:pt x="1859" y="9"/>
                    <a:pt x="1757" y="0"/>
                    <a:pt x="1653" y="0"/>
                  </a:cubicBezTo>
                  <a:close/>
                  <a:moveTo>
                    <a:pt x="3002" y="1104"/>
                  </a:moveTo>
                  <a:cubicBezTo>
                    <a:pt x="3020" y="1192"/>
                    <a:pt x="3029" y="1284"/>
                    <a:pt x="3029" y="1377"/>
                  </a:cubicBezTo>
                  <a:cubicBezTo>
                    <a:pt x="3029" y="1284"/>
                    <a:pt x="3021" y="1192"/>
                    <a:pt x="3002" y="1104"/>
                  </a:cubicBez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29"/>
            <p:cNvSpPr/>
            <p:nvPr/>
          </p:nvSpPr>
          <p:spPr>
            <a:xfrm>
              <a:off x="3449888" y="1915625"/>
              <a:ext cx="75575" cy="20750"/>
            </a:xfrm>
            <a:custGeom>
              <a:rect b="b" l="l" r="r" t="t"/>
              <a:pathLst>
                <a:path extrusionOk="0" h="830" w="3023">
                  <a:moveTo>
                    <a:pt x="22" y="1"/>
                  </a:moveTo>
                  <a:cubicBezTo>
                    <a:pt x="11" y="89"/>
                    <a:pt x="0" y="182"/>
                    <a:pt x="0" y="276"/>
                  </a:cubicBezTo>
                  <a:lnTo>
                    <a:pt x="0" y="551"/>
                  </a:lnTo>
                  <a:lnTo>
                    <a:pt x="0" y="579"/>
                  </a:lnTo>
                  <a:cubicBezTo>
                    <a:pt x="0" y="593"/>
                    <a:pt x="6" y="604"/>
                    <a:pt x="8" y="620"/>
                  </a:cubicBezTo>
                  <a:cubicBezTo>
                    <a:pt x="11" y="626"/>
                    <a:pt x="11" y="634"/>
                    <a:pt x="14" y="639"/>
                  </a:cubicBezTo>
                  <a:cubicBezTo>
                    <a:pt x="41" y="719"/>
                    <a:pt x="105" y="785"/>
                    <a:pt x="182" y="813"/>
                  </a:cubicBezTo>
                  <a:cubicBezTo>
                    <a:pt x="212" y="821"/>
                    <a:pt x="242" y="829"/>
                    <a:pt x="273" y="829"/>
                  </a:cubicBezTo>
                  <a:lnTo>
                    <a:pt x="2750" y="829"/>
                  </a:lnTo>
                  <a:cubicBezTo>
                    <a:pt x="2781" y="829"/>
                    <a:pt x="2814" y="821"/>
                    <a:pt x="2838" y="813"/>
                  </a:cubicBezTo>
                  <a:cubicBezTo>
                    <a:pt x="2918" y="785"/>
                    <a:pt x="2982" y="722"/>
                    <a:pt x="3009" y="639"/>
                  </a:cubicBezTo>
                  <a:cubicBezTo>
                    <a:pt x="3012" y="634"/>
                    <a:pt x="3012" y="626"/>
                    <a:pt x="3015" y="620"/>
                  </a:cubicBezTo>
                  <a:cubicBezTo>
                    <a:pt x="3017" y="606"/>
                    <a:pt x="3023" y="593"/>
                    <a:pt x="3023" y="579"/>
                  </a:cubicBezTo>
                  <a:lnTo>
                    <a:pt x="3023" y="551"/>
                  </a:lnTo>
                  <a:lnTo>
                    <a:pt x="3023" y="1"/>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29"/>
            <p:cNvSpPr/>
            <p:nvPr/>
          </p:nvSpPr>
          <p:spPr>
            <a:xfrm>
              <a:off x="3539338" y="1915625"/>
              <a:ext cx="75600" cy="20750"/>
            </a:xfrm>
            <a:custGeom>
              <a:rect b="b" l="l" r="r" t="t"/>
              <a:pathLst>
                <a:path extrusionOk="0" h="830" w="3024">
                  <a:moveTo>
                    <a:pt x="1" y="1"/>
                  </a:moveTo>
                  <a:lnTo>
                    <a:pt x="1" y="551"/>
                  </a:lnTo>
                  <a:lnTo>
                    <a:pt x="1" y="579"/>
                  </a:lnTo>
                  <a:cubicBezTo>
                    <a:pt x="1" y="593"/>
                    <a:pt x="6" y="604"/>
                    <a:pt x="9" y="620"/>
                  </a:cubicBezTo>
                  <a:cubicBezTo>
                    <a:pt x="12" y="626"/>
                    <a:pt x="12" y="634"/>
                    <a:pt x="15" y="639"/>
                  </a:cubicBezTo>
                  <a:cubicBezTo>
                    <a:pt x="42" y="719"/>
                    <a:pt x="106" y="785"/>
                    <a:pt x="183" y="813"/>
                  </a:cubicBezTo>
                  <a:cubicBezTo>
                    <a:pt x="213" y="821"/>
                    <a:pt x="243" y="829"/>
                    <a:pt x="274" y="829"/>
                  </a:cubicBezTo>
                  <a:lnTo>
                    <a:pt x="2751" y="829"/>
                  </a:lnTo>
                  <a:cubicBezTo>
                    <a:pt x="2781" y="829"/>
                    <a:pt x="2815" y="821"/>
                    <a:pt x="2839" y="813"/>
                  </a:cubicBezTo>
                  <a:cubicBezTo>
                    <a:pt x="2919" y="785"/>
                    <a:pt x="2982" y="722"/>
                    <a:pt x="3010" y="639"/>
                  </a:cubicBezTo>
                  <a:cubicBezTo>
                    <a:pt x="3013" y="634"/>
                    <a:pt x="3013" y="626"/>
                    <a:pt x="3015" y="620"/>
                  </a:cubicBezTo>
                  <a:cubicBezTo>
                    <a:pt x="3018" y="606"/>
                    <a:pt x="3024" y="593"/>
                    <a:pt x="3024" y="579"/>
                  </a:cubicBezTo>
                  <a:lnTo>
                    <a:pt x="3024" y="551"/>
                  </a:lnTo>
                  <a:lnTo>
                    <a:pt x="3024" y="276"/>
                  </a:lnTo>
                  <a:cubicBezTo>
                    <a:pt x="3024" y="182"/>
                    <a:pt x="3013" y="89"/>
                    <a:pt x="2996" y="1"/>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2" name="Google Shape;1212;p29"/>
          <p:cNvGrpSpPr/>
          <p:nvPr/>
        </p:nvGrpSpPr>
        <p:grpSpPr>
          <a:xfrm>
            <a:off x="2389627" y="2853000"/>
            <a:ext cx="443450" cy="440475"/>
            <a:chOff x="5747975" y="3771950"/>
            <a:chExt cx="443450" cy="440475"/>
          </a:xfrm>
        </p:grpSpPr>
        <p:sp>
          <p:nvSpPr>
            <p:cNvPr id="1213" name="Google Shape;1213;p29"/>
            <p:cNvSpPr/>
            <p:nvPr/>
          </p:nvSpPr>
          <p:spPr>
            <a:xfrm>
              <a:off x="5976600" y="4102275"/>
              <a:ext cx="73200" cy="13800"/>
            </a:xfrm>
            <a:custGeom>
              <a:rect b="b" l="l" r="r" t="t"/>
              <a:pathLst>
                <a:path extrusionOk="0" h="552" w="2928">
                  <a:moveTo>
                    <a:pt x="1" y="1"/>
                  </a:moveTo>
                  <a:lnTo>
                    <a:pt x="1" y="551"/>
                  </a:lnTo>
                  <a:lnTo>
                    <a:pt x="2927" y="551"/>
                  </a:lnTo>
                  <a:lnTo>
                    <a:pt x="2624" y="1"/>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29"/>
            <p:cNvSpPr/>
            <p:nvPr/>
          </p:nvSpPr>
          <p:spPr>
            <a:xfrm>
              <a:off x="5889675" y="4102275"/>
              <a:ext cx="73200" cy="13800"/>
            </a:xfrm>
            <a:custGeom>
              <a:rect b="b" l="l" r="r" t="t"/>
              <a:pathLst>
                <a:path extrusionOk="0" h="552" w="2928">
                  <a:moveTo>
                    <a:pt x="306" y="1"/>
                  </a:moveTo>
                  <a:lnTo>
                    <a:pt x="1" y="551"/>
                  </a:lnTo>
                  <a:lnTo>
                    <a:pt x="2927" y="551"/>
                  </a:lnTo>
                  <a:lnTo>
                    <a:pt x="2927" y="1"/>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29"/>
            <p:cNvSpPr/>
            <p:nvPr/>
          </p:nvSpPr>
          <p:spPr>
            <a:xfrm>
              <a:off x="6143150" y="3783150"/>
              <a:ext cx="48275" cy="100625"/>
            </a:xfrm>
            <a:custGeom>
              <a:rect b="b" l="l" r="r" t="t"/>
              <a:pathLst>
                <a:path extrusionOk="0" h="4025" w="1931">
                  <a:moveTo>
                    <a:pt x="1" y="0"/>
                  </a:moveTo>
                  <a:lnTo>
                    <a:pt x="1672" y="4025"/>
                  </a:lnTo>
                  <a:cubicBezTo>
                    <a:pt x="1931" y="3262"/>
                    <a:pt x="1909" y="2439"/>
                    <a:pt x="1598" y="1696"/>
                  </a:cubicBezTo>
                  <a:cubicBezTo>
                    <a:pt x="1289" y="953"/>
                    <a:pt x="725" y="355"/>
                    <a:pt x="1" y="0"/>
                  </a:cubicBezTo>
                  <a:close/>
                </a:path>
              </a:pathLst>
            </a:custGeom>
            <a:solidFill>
              <a:srgbClr val="3C92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29"/>
            <p:cNvSpPr/>
            <p:nvPr/>
          </p:nvSpPr>
          <p:spPr>
            <a:xfrm>
              <a:off x="5838400" y="3823125"/>
              <a:ext cx="243200" cy="136150"/>
            </a:xfrm>
            <a:custGeom>
              <a:rect b="b" l="l" r="r" t="t"/>
              <a:pathLst>
                <a:path extrusionOk="0" h="5446" w="9728">
                  <a:moveTo>
                    <a:pt x="295" y="3648"/>
                  </a:moveTo>
                  <a:lnTo>
                    <a:pt x="1" y="3772"/>
                  </a:lnTo>
                  <a:lnTo>
                    <a:pt x="1" y="3772"/>
                  </a:lnTo>
                  <a:lnTo>
                    <a:pt x="295" y="3648"/>
                  </a:lnTo>
                  <a:lnTo>
                    <a:pt x="295" y="3648"/>
                  </a:lnTo>
                  <a:lnTo>
                    <a:pt x="295" y="3648"/>
                  </a:lnTo>
                  <a:close/>
                  <a:moveTo>
                    <a:pt x="8981" y="1"/>
                  </a:moveTo>
                  <a:lnTo>
                    <a:pt x="295" y="3648"/>
                  </a:lnTo>
                  <a:lnTo>
                    <a:pt x="295" y="3648"/>
                  </a:lnTo>
                  <a:lnTo>
                    <a:pt x="1039" y="5446"/>
                  </a:lnTo>
                  <a:lnTo>
                    <a:pt x="9727" y="1798"/>
                  </a:lnTo>
                  <a:lnTo>
                    <a:pt x="8981" y="1"/>
                  </a:ln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29"/>
            <p:cNvSpPr/>
            <p:nvPr/>
          </p:nvSpPr>
          <p:spPr>
            <a:xfrm>
              <a:off x="5864350" y="3868150"/>
              <a:ext cx="235475" cy="138425"/>
            </a:xfrm>
            <a:custGeom>
              <a:rect b="b" l="l" r="r" t="t"/>
              <a:pathLst>
                <a:path extrusionOk="0" h="5537" w="9419">
                  <a:moveTo>
                    <a:pt x="8689" y="0"/>
                  </a:moveTo>
                  <a:lnTo>
                    <a:pt x="1" y="3648"/>
                  </a:lnTo>
                  <a:lnTo>
                    <a:pt x="3" y="3659"/>
                  </a:lnTo>
                  <a:lnTo>
                    <a:pt x="730" y="5412"/>
                  </a:lnTo>
                  <a:lnTo>
                    <a:pt x="730" y="5412"/>
                  </a:lnTo>
                  <a:lnTo>
                    <a:pt x="3373" y="4300"/>
                  </a:lnTo>
                  <a:cubicBezTo>
                    <a:pt x="3208" y="4107"/>
                    <a:pt x="3112" y="3860"/>
                    <a:pt x="3112" y="3590"/>
                  </a:cubicBezTo>
                  <a:cubicBezTo>
                    <a:pt x="3112" y="2979"/>
                    <a:pt x="3604" y="2489"/>
                    <a:pt x="4213" y="2489"/>
                  </a:cubicBezTo>
                  <a:cubicBezTo>
                    <a:pt x="4788" y="2489"/>
                    <a:pt x="5259" y="2929"/>
                    <a:pt x="5311" y="3488"/>
                  </a:cubicBezTo>
                  <a:lnTo>
                    <a:pt x="9419" y="1765"/>
                  </a:lnTo>
                  <a:lnTo>
                    <a:pt x="8697" y="17"/>
                  </a:lnTo>
                  <a:lnTo>
                    <a:pt x="8689" y="0"/>
                  </a:lnTo>
                  <a:close/>
                  <a:moveTo>
                    <a:pt x="730" y="5412"/>
                  </a:moveTo>
                  <a:lnTo>
                    <a:pt x="436" y="5536"/>
                  </a:lnTo>
                  <a:lnTo>
                    <a:pt x="436" y="5536"/>
                  </a:lnTo>
                  <a:lnTo>
                    <a:pt x="730" y="5412"/>
                  </a:lnTo>
                  <a:lnTo>
                    <a:pt x="730" y="5412"/>
                  </a:ln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29"/>
            <p:cNvSpPr/>
            <p:nvPr/>
          </p:nvSpPr>
          <p:spPr>
            <a:xfrm>
              <a:off x="6060850" y="3771950"/>
              <a:ext cx="126925" cy="118650"/>
            </a:xfrm>
            <a:custGeom>
              <a:rect b="b" l="l" r="r" t="t"/>
              <a:pathLst>
                <a:path extrusionOk="0" h="4746" w="5077">
                  <a:moveTo>
                    <a:pt x="2926" y="1"/>
                  </a:moveTo>
                  <a:cubicBezTo>
                    <a:pt x="2890" y="1"/>
                    <a:pt x="2855" y="8"/>
                    <a:pt x="2822" y="21"/>
                  </a:cubicBezTo>
                  <a:lnTo>
                    <a:pt x="534" y="971"/>
                  </a:lnTo>
                  <a:cubicBezTo>
                    <a:pt x="331" y="1054"/>
                    <a:pt x="171" y="1213"/>
                    <a:pt x="86" y="1417"/>
                  </a:cubicBezTo>
                  <a:cubicBezTo>
                    <a:pt x="0" y="1621"/>
                    <a:pt x="0" y="1844"/>
                    <a:pt x="86" y="2050"/>
                  </a:cubicBezTo>
                  <a:lnTo>
                    <a:pt x="829" y="3848"/>
                  </a:lnTo>
                  <a:lnTo>
                    <a:pt x="837" y="3865"/>
                  </a:lnTo>
                  <a:lnTo>
                    <a:pt x="4135" y="2477"/>
                  </a:lnTo>
                  <a:lnTo>
                    <a:pt x="4135" y="2477"/>
                  </a:lnTo>
                  <a:lnTo>
                    <a:pt x="3293" y="445"/>
                  </a:lnTo>
                  <a:lnTo>
                    <a:pt x="3180" y="170"/>
                  </a:lnTo>
                  <a:cubicBezTo>
                    <a:pt x="3153" y="101"/>
                    <a:pt x="3098" y="49"/>
                    <a:pt x="3031" y="21"/>
                  </a:cubicBezTo>
                  <a:cubicBezTo>
                    <a:pt x="2997" y="8"/>
                    <a:pt x="2961" y="1"/>
                    <a:pt x="2926" y="1"/>
                  </a:cubicBezTo>
                  <a:close/>
                  <a:moveTo>
                    <a:pt x="4135" y="2477"/>
                  </a:moveTo>
                  <a:lnTo>
                    <a:pt x="4135" y="2477"/>
                  </a:lnTo>
                  <a:lnTo>
                    <a:pt x="4135" y="2477"/>
                  </a:lnTo>
                  <a:lnTo>
                    <a:pt x="4961" y="4470"/>
                  </a:lnTo>
                  <a:lnTo>
                    <a:pt x="5077" y="4746"/>
                  </a:lnTo>
                  <a:lnTo>
                    <a:pt x="4135" y="2477"/>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29"/>
            <p:cNvSpPr/>
            <p:nvPr/>
          </p:nvSpPr>
          <p:spPr>
            <a:xfrm>
              <a:off x="5789050" y="3941775"/>
              <a:ext cx="65625" cy="69325"/>
            </a:xfrm>
            <a:custGeom>
              <a:rect b="b" l="l" r="r" t="t"/>
              <a:pathLst>
                <a:path extrusionOk="0" h="2773" w="2625">
                  <a:moveTo>
                    <a:pt x="1779" y="1"/>
                  </a:moveTo>
                  <a:lnTo>
                    <a:pt x="1" y="741"/>
                  </a:lnTo>
                  <a:lnTo>
                    <a:pt x="846" y="2773"/>
                  </a:lnTo>
                  <a:lnTo>
                    <a:pt x="2625" y="2035"/>
                  </a:lnTo>
                  <a:lnTo>
                    <a:pt x="1779" y="1"/>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29"/>
            <p:cNvSpPr/>
            <p:nvPr/>
          </p:nvSpPr>
          <p:spPr>
            <a:xfrm>
              <a:off x="5824150" y="3977700"/>
              <a:ext cx="138650" cy="234725"/>
            </a:xfrm>
            <a:custGeom>
              <a:rect b="b" l="l" r="r" t="t"/>
              <a:pathLst>
                <a:path extrusionOk="0" h="9389" w="5546">
                  <a:moveTo>
                    <a:pt x="5064" y="1"/>
                  </a:moveTo>
                  <a:lnTo>
                    <a:pt x="75" y="8981"/>
                  </a:lnTo>
                  <a:cubicBezTo>
                    <a:pt x="1" y="9113"/>
                    <a:pt x="48" y="9278"/>
                    <a:pt x="180" y="9355"/>
                  </a:cubicBezTo>
                  <a:cubicBezTo>
                    <a:pt x="221" y="9380"/>
                    <a:pt x="271" y="9388"/>
                    <a:pt x="315" y="9388"/>
                  </a:cubicBezTo>
                  <a:cubicBezTo>
                    <a:pt x="411" y="9388"/>
                    <a:pt x="505" y="9339"/>
                    <a:pt x="557" y="9248"/>
                  </a:cubicBezTo>
                  <a:lnTo>
                    <a:pt x="2616" y="5534"/>
                  </a:lnTo>
                  <a:lnTo>
                    <a:pt x="2922" y="4984"/>
                  </a:lnTo>
                  <a:lnTo>
                    <a:pt x="5545" y="271"/>
                  </a:lnTo>
                  <a:cubicBezTo>
                    <a:pt x="5364" y="221"/>
                    <a:pt x="5199" y="130"/>
                    <a:pt x="5064" y="1"/>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29"/>
            <p:cNvSpPr/>
            <p:nvPr/>
          </p:nvSpPr>
          <p:spPr>
            <a:xfrm>
              <a:off x="5976600" y="3977700"/>
              <a:ext cx="138725" cy="234725"/>
            </a:xfrm>
            <a:custGeom>
              <a:rect b="b" l="l" r="r" t="t"/>
              <a:pathLst>
                <a:path extrusionOk="0" h="9389" w="5549">
                  <a:moveTo>
                    <a:pt x="483" y="1"/>
                  </a:moveTo>
                  <a:cubicBezTo>
                    <a:pt x="348" y="130"/>
                    <a:pt x="182" y="221"/>
                    <a:pt x="1" y="271"/>
                  </a:cubicBezTo>
                  <a:lnTo>
                    <a:pt x="2624" y="4984"/>
                  </a:lnTo>
                  <a:lnTo>
                    <a:pt x="2930" y="5534"/>
                  </a:lnTo>
                  <a:lnTo>
                    <a:pt x="4992" y="9248"/>
                  </a:lnTo>
                  <a:cubicBezTo>
                    <a:pt x="5041" y="9339"/>
                    <a:pt x="5135" y="9388"/>
                    <a:pt x="5231" y="9388"/>
                  </a:cubicBezTo>
                  <a:cubicBezTo>
                    <a:pt x="5275" y="9388"/>
                    <a:pt x="5322" y="9380"/>
                    <a:pt x="5366" y="9355"/>
                  </a:cubicBezTo>
                  <a:cubicBezTo>
                    <a:pt x="5501" y="9284"/>
                    <a:pt x="5548" y="9113"/>
                    <a:pt x="5474" y="8981"/>
                  </a:cubicBezTo>
                  <a:lnTo>
                    <a:pt x="483" y="1"/>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29"/>
            <p:cNvSpPr/>
            <p:nvPr/>
          </p:nvSpPr>
          <p:spPr>
            <a:xfrm>
              <a:off x="5962850" y="3984450"/>
              <a:ext cx="13775" cy="227975"/>
            </a:xfrm>
            <a:custGeom>
              <a:rect b="b" l="l" r="r" t="t"/>
              <a:pathLst>
                <a:path extrusionOk="0" h="9119" w="551">
                  <a:moveTo>
                    <a:pt x="0" y="1"/>
                  </a:moveTo>
                  <a:lnTo>
                    <a:pt x="0" y="4714"/>
                  </a:lnTo>
                  <a:lnTo>
                    <a:pt x="0" y="5264"/>
                  </a:lnTo>
                  <a:lnTo>
                    <a:pt x="0" y="8843"/>
                  </a:lnTo>
                  <a:cubicBezTo>
                    <a:pt x="0" y="8994"/>
                    <a:pt x="124" y="9118"/>
                    <a:pt x="275" y="9118"/>
                  </a:cubicBezTo>
                  <a:cubicBezTo>
                    <a:pt x="427" y="9118"/>
                    <a:pt x="551" y="8994"/>
                    <a:pt x="551" y="8843"/>
                  </a:cubicBezTo>
                  <a:lnTo>
                    <a:pt x="551" y="5264"/>
                  </a:lnTo>
                  <a:lnTo>
                    <a:pt x="551" y="4714"/>
                  </a:lnTo>
                  <a:lnTo>
                    <a:pt x="551" y="1"/>
                  </a:lnTo>
                  <a:cubicBezTo>
                    <a:pt x="463" y="25"/>
                    <a:pt x="372" y="34"/>
                    <a:pt x="275" y="34"/>
                  </a:cubicBezTo>
                  <a:cubicBezTo>
                    <a:pt x="179" y="34"/>
                    <a:pt x="91" y="20"/>
                    <a:pt x="0" y="1"/>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29"/>
            <p:cNvSpPr/>
            <p:nvPr/>
          </p:nvSpPr>
          <p:spPr>
            <a:xfrm>
              <a:off x="5829525" y="3914325"/>
              <a:ext cx="34925" cy="84675"/>
            </a:xfrm>
            <a:custGeom>
              <a:rect b="b" l="l" r="r" t="t"/>
              <a:pathLst>
                <a:path extrusionOk="0" h="3387" w="1397">
                  <a:moveTo>
                    <a:pt x="650" y="0"/>
                  </a:moveTo>
                  <a:lnTo>
                    <a:pt x="353" y="124"/>
                  </a:lnTo>
                  <a:cubicBezTo>
                    <a:pt x="221" y="179"/>
                    <a:pt x="114" y="287"/>
                    <a:pt x="56" y="424"/>
                  </a:cubicBezTo>
                  <a:cubicBezTo>
                    <a:pt x="1" y="562"/>
                    <a:pt x="1" y="708"/>
                    <a:pt x="56" y="843"/>
                  </a:cubicBezTo>
                  <a:lnTo>
                    <a:pt x="160" y="1099"/>
                  </a:lnTo>
                  <a:lnTo>
                    <a:pt x="596" y="2145"/>
                  </a:lnTo>
                  <a:lnTo>
                    <a:pt x="596" y="2145"/>
                  </a:lnTo>
                  <a:lnTo>
                    <a:pt x="1396" y="1806"/>
                  </a:lnTo>
                  <a:lnTo>
                    <a:pt x="1394" y="1795"/>
                  </a:lnTo>
                  <a:lnTo>
                    <a:pt x="650" y="0"/>
                  </a:lnTo>
                  <a:close/>
                  <a:moveTo>
                    <a:pt x="596" y="2145"/>
                  </a:moveTo>
                  <a:lnTo>
                    <a:pt x="595" y="2145"/>
                  </a:lnTo>
                  <a:lnTo>
                    <a:pt x="696" y="2387"/>
                  </a:lnTo>
                  <a:lnTo>
                    <a:pt x="596" y="2145"/>
                  </a:lnTo>
                  <a:close/>
                  <a:moveTo>
                    <a:pt x="696" y="2387"/>
                  </a:moveTo>
                  <a:lnTo>
                    <a:pt x="1006" y="3130"/>
                  </a:lnTo>
                  <a:lnTo>
                    <a:pt x="1113" y="3386"/>
                  </a:lnTo>
                  <a:lnTo>
                    <a:pt x="696" y="2387"/>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29"/>
            <p:cNvSpPr/>
            <p:nvPr/>
          </p:nvSpPr>
          <p:spPr>
            <a:xfrm>
              <a:off x="5844400" y="3959475"/>
              <a:ext cx="38425" cy="48125"/>
            </a:xfrm>
            <a:custGeom>
              <a:rect b="b" l="l" r="r" t="t"/>
              <a:pathLst>
                <a:path extrusionOk="0" h="1925" w="1537">
                  <a:moveTo>
                    <a:pt x="801" y="0"/>
                  </a:moveTo>
                  <a:lnTo>
                    <a:pt x="0" y="339"/>
                  </a:lnTo>
                  <a:lnTo>
                    <a:pt x="518" y="1583"/>
                  </a:lnTo>
                  <a:cubicBezTo>
                    <a:pt x="573" y="1721"/>
                    <a:pt x="678" y="1825"/>
                    <a:pt x="815" y="1883"/>
                  </a:cubicBezTo>
                  <a:cubicBezTo>
                    <a:pt x="884" y="1911"/>
                    <a:pt x="953" y="1925"/>
                    <a:pt x="1027" y="1925"/>
                  </a:cubicBezTo>
                  <a:cubicBezTo>
                    <a:pt x="1099" y="1925"/>
                    <a:pt x="1170" y="1911"/>
                    <a:pt x="1239" y="1883"/>
                  </a:cubicBezTo>
                  <a:lnTo>
                    <a:pt x="1536" y="1759"/>
                  </a:lnTo>
                  <a:lnTo>
                    <a:pt x="801" y="0"/>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29"/>
            <p:cNvSpPr/>
            <p:nvPr/>
          </p:nvSpPr>
          <p:spPr>
            <a:xfrm>
              <a:off x="6081775" y="3833875"/>
              <a:ext cx="106625" cy="91075"/>
            </a:xfrm>
            <a:custGeom>
              <a:rect b="b" l="l" r="r" t="t"/>
              <a:pathLst>
                <a:path extrusionOk="0" h="3643" w="4265">
                  <a:moveTo>
                    <a:pt x="3301" y="0"/>
                  </a:moveTo>
                  <a:lnTo>
                    <a:pt x="0" y="1388"/>
                  </a:lnTo>
                  <a:lnTo>
                    <a:pt x="722" y="3133"/>
                  </a:lnTo>
                  <a:cubicBezTo>
                    <a:pt x="854" y="3450"/>
                    <a:pt x="1162" y="3642"/>
                    <a:pt x="1487" y="3642"/>
                  </a:cubicBezTo>
                  <a:cubicBezTo>
                    <a:pt x="1594" y="3642"/>
                    <a:pt x="1699" y="3620"/>
                    <a:pt x="1801" y="3579"/>
                  </a:cubicBezTo>
                  <a:lnTo>
                    <a:pt x="4088" y="2629"/>
                  </a:lnTo>
                  <a:cubicBezTo>
                    <a:pt x="4157" y="2602"/>
                    <a:pt x="4210" y="2547"/>
                    <a:pt x="4237" y="2483"/>
                  </a:cubicBezTo>
                  <a:cubicBezTo>
                    <a:pt x="4265" y="2414"/>
                    <a:pt x="4265" y="2337"/>
                    <a:pt x="4237" y="2271"/>
                  </a:cubicBezTo>
                  <a:lnTo>
                    <a:pt x="3301" y="0"/>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29"/>
            <p:cNvSpPr/>
            <p:nvPr/>
          </p:nvSpPr>
          <p:spPr>
            <a:xfrm>
              <a:off x="5747975" y="3951775"/>
              <a:ext cx="62100" cy="75100"/>
            </a:xfrm>
            <a:custGeom>
              <a:rect b="b" l="l" r="r" t="t"/>
              <a:pathLst>
                <a:path extrusionOk="0" h="3004" w="2484">
                  <a:moveTo>
                    <a:pt x="2076" y="1382"/>
                  </a:moveTo>
                  <a:lnTo>
                    <a:pt x="2073" y="1383"/>
                  </a:lnTo>
                  <a:lnTo>
                    <a:pt x="2073" y="1383"/>
                  </a:lnTo>
                  <a:lnTo>
                    <a:pt x="2484" y="2373"/>
                  </a:lnTo>
                  <a:lnTo>
                    <a:pt x="2076" y="1382"/>
                  </a:lnTo>
                  <a:close/>
                  <a:moveTo>
                    <a:pt x="1130" y="1"/>
                  </a:moveTo>
                  <a:cubicBezTo>
                    <a:pt x="1061" y="1"/>
                    <a:pt x="991" y="14"/>
                    <a:pt x="923" y="41"/>
                  </a:cubicBezTo>
                  <a:lnTo>
                    <a:pt x="413" y="250"/>
                  </a:lnTo>
                  <a:cubicBezTo>
                    <a:pt x="133" y="369"/>
                    <a:pt x="0" y="691"/>
                    <a:pt x="113" y="969"/>
                  </a:cubicBezTo>
                  <a:lnTo>
                    <a:pt x="956" y="3003"/>
                  </a:lnTo>
                  <a:lnTo>
                    <a:pt x="548" y="2012"/>
                  </a:lnTo>
                  <a:lnTo>
                    <a:pt x="2073" y="1383"/>
                  </a:lnTo>
                  <a:lnTo>
                    <a:pt x="2073" y="1383"/>
                  </a:lnTo>
                  <a:lnTo>
                    <a:pt x="1641" y="341"/>
                  </a:lnTo>
                  <a:cubicBezTo>
                    <a:pt x="1554" y="128"/>
                    <a:pt x="1347" y="1"/>
                    <a:pt x="1130" y="1"/>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29"/>
            <p:cNvSpPr/>
            <p:nvPr/>
          </p:nvSpPr>
          <p:spPr>
            <a:xfrm>
              <a:off x="5761750" y="3986300"/>
              <a:ext cx="49850" cy="49175"/>
            </a:xfrm>
            <a:custGeom>
              <a:rect b="b" l="l" r="r" t="t"/>
              <a:pathLst>
                <a:path extrusionOk="0" h="1967" w="1994">
                  <a:moveTo>
                    <a:pt x="1525" y="1"/>
                  </a:moveTo>
                  <a:lnTo>
                    <a:pt x="0" y="634"/>
                  </a:lnTo>
                  <a:lnTo>
                    <a:pt x="407" y="1625"/>
                  </a:lnTo>
                  <a:cubicBezTo>
                    <a:pt x="463" y="1763"/>
                    <a:pt x="570" y="1867"/>
                    <a:pt x="708" y="1925"/>
                  </a:cubicBezTo>
                  <a:cubicBezTo>
                    <a:pt x="776" y="1953"/>
                    <a:pt x="845" y="1966"/>
                    <a:pt x="917" y="1966"/>
                  </a:cubicBezTo>
                  <a:cubicBezTo>
                    <a:pt x="991" y="1966"/>
                    <a:pt x="1060" y="1953"/>
                    <a:pt x="1129" y="1925"/>
                  </a:cubicBezTo>
                  <a:lnTo>
                    <a:pt x="1638" y="1716"/>
                  </a:lnTo>
                  <a:cubicBezTo>
                    <a:pt x="1776" y="1661"/>
                    <a:pt x="1878" y="1554"/>
                    <a:pt x="1938" y="1416"/>
                  </a:cubicBezTo>
                  <a:cubicBezTo>
                    <a:pt x="1993" y="1281"/>
                    <a:pt x="1993" y="1130"/>
                    <a:pt x="1938" y="997"/>
                  </a:cubicBezTo>
                  <a:lnTo>
                    <a:pt x="1525" y="1"/>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29"/>
            <p:cNvSpPr/>
            <p:nvPr/>
          </p:nvSpPr>
          <p:spPr>
            <a:xfrm>
              <a:off x="5942200" y="3930225"/>
              <a:ext cx="55225" cy="55075"/>
            </a:xfrm>
            <a:custGeom>
              <a:rect b="b" l="l" r="r" t="t"/>
              <a:pathLst>
                <a:path extrusionOk="0" h="2203" w="2209">
                  <a:moveTo>
                    <a:pt x="1101" y="551"/>
                  </a:moveTo>
                  <a:cubicBezTo>
                    <a:pt x="1404" y="551"/>
                    <a:pt x="1652" y="799"/>
                    <a:pt x="1652" y="1101"/>
                  </a:cubicBezTo>
                  <a:cubicBezTo>
                    <a:pt x="1652" y="1404"/>
                    <a:pt x="1404" y="1652"/>
                    <a:pt x="1101" y="1652"/>
                  </a:cubicBezTo>
                  <a:cubicBezTo>
                    <a:pt x="799" y="1652"/>
                    <a:pt x="551" y="1404"/>
                    <a:pt x="551" y="1101"/>
                  </a:cubicBezTo>
                  <a:cubicBezTo>
                    <a:pt x="551" y="799"/>
                    <a:pt x="799" y="551"/>
                    <a:pt x="1101" y="551"/>
                  </a:cubicBezTo>
                  <a:close/>
                  <a:moveTo>
                    <a:pt x="1101" y="0"/>
                  </a:moveTo>
                  <a:cubicBezTo>
                    <a:pt x="493" y="0"/>
                    <a:pt x="0" y="493"/>
                    <a:pt x="0" y="1101"/>
                  </a:cubicBezTo>
                  <a:cubicBezTo>
                    <a:pt x="0" y="1374"/>
                    <a:pt x="99" y="1624"/>
                    <a:pt x="262" y="1814"/>
                  </a:cubicBezTo>
                  <a:cubicBezTo>
                    <a:pt x="287" y="1845"/>
                    <a:pt x="314" y="1872"/>
                    <a:pt x="342" y="1900"/>
                  </a:cubicBezTo>
                  <a:cubicBezTo>
                    <a:pt x="477" y="2029"/>
                    <a:pt x="642" y="2120"/>
                    <a:pt x="823" y="2170"/>
                  </a:cubicBezTo>
                  <a:lnTo>
                    <a:pt x="826" y="2170"/>
                  </a:lnTo>
                  <a:cubicBezTo>
                    <a:pt x="917" y="2194"/>
                    <a:pt x="1005" y="2203"/>
                    <a:pt x="1101" y="2203"/>
                  </a:cubicBezTo>
                  <a:cubicBezTo>
                    <a:pt x="1198" y="2203"/>
                    <a:pt x="1289" y="2189"/>
                    <a:pt x="1377" y="2170"/>
                  </a:cubicBezTo>
                  <a:lnTo>
                    <a:pt x="1382" y="2170"/>
                  </a:lnTo>
                  <a:cubicBezTo>
                    <a:pt x="1564" y="2120"/>
                    <a:pt x="1729" y="2029"/>
                    <a:pt x="1864" y="1900"/>
                  </a:cubicBezTo>
                  <a:cubicBezTo>
                    <a:pt x="2073" y="1702"/>
                    <a:pt x="2208" y="1415"/>
                    <a:pt x="2208" y="1101"/>
                  </a:cubicBezTo>
                  <a:cubicBezTo>
                    <a:pt x="2208" y="1068"/>
                    <a:pt x="2203" y="1038"/>
                    <a:pt x="2203" y="1002"/>
                  </a:cubicBezTo>
                  <a:cubicBezTo>
                    <a:pt x="2148" y="441"/>
                    <a:pt x="1677" y="0"/>
                    <a:pt x="1101" y="0"/>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29"/>
            <p:cNvSpPr/>
            <p:nvPr/>
          </p:nvSpPr>
          <p:spPr>
            <a:xfrm>
              <a:off x="5955950" y="3943975"/>
              <a:ext cx="27575" cy="27550"/>
            </a:xfrm>
            <a:custGeom>
              <a:rect b="b" l="l" r="r" t="t"/>
              <a:pathLst>
                <a:path extrusionOk="0" h="1102" w="1103">
                  <a:moveTo>
                    <a:pt x="551" y="1"/>
                  </a:moveTo>
                  <a:cubicBezTo>
                    <a:pt x="249" y="1"/>
                    <a:pt x="1" y="249"/>
                    <a:pt x="1" y="551"/>
                  </a:cubicBezTo>
                  <a:cubicBezTo>
                    <a:pt x="1" y="857"/>
                    <a:pt x="249" y="1102"/>
                    <a:pt x="551" y="1102"/>
                  </a:cubicBezTo>
                  <a:cubicBezTo>
                    <a:pt x="857" y="1102"/>
                    <a:pt x="1102" y="857"/>
                    <a:pt x="1102" y="551"/>
                  </a:cubicBezTo>
                  <a:cubicBezTo>
                    <a:pt x="1102" y="249"/>
                    <a:pt x="857" y="1"/>
                    <a:pt x="551" y="1"/>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3" name="Shape 1233"/>
        <p:cNvGrpSpPr/>
        <p:nvPr/>
      </p:nvGrpSpPr>
      <p:grpSpPr>
        <a:xfrm>
          <a:off x="0" y="0"/>
          <a:ext cx="0" cy="0"/>
          <a:chOff x="0" y="0"/>
          <a:chExt cx="0" cy="0"/>
        </a:xfrm>
      </p:grpSpPr>
      <p:sp>
        <p:nvSpPr>
          <p:cNvPr id="1234" name="Google Shape;1234;p30"/>
          <p:cNvSpPr txBox="1"/>
          <p:nvPr>
            <p:ph type="ctrTitle"/>
          </p:nvPr>
        </p:nvSpPr>
        <p:spPr>
          <a:xfrm>
            <a:off x="947451" y="4377775"/>
            <a:ext cx="4152900" cy="6624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r>
              <a:rPr lang="en"/>
              <a:t>—AFRICAN PROVERB</a:t>
            </a:r>
            <a:endParaRPr/>
          </a:p>
        </p:txBody>
      </p:sp>
      <p:sp>
        <p:nvSpPr>
          <p:cNvPr id="1235" name="Google Shape;1235;p30"/>
          <p:cNvSpPr txBox="1"/>
          <p:nvPr>
            <p:ph idx="1" type="subTitle"/>
          </p:nvPr>
        </p:nvSpPr>
        <p:spPr>
          <a:xfrm>
            <a:off x="76350" y="3444900"/>
            <a:ext cx="4152900" cy="15492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2100"/>
              <a:t>“If you want to go fast, go alone. If you want to go far, go together”</a:t>
            </a:r>
            <a:endParaRPr sz="2100"/>
          </a:p>
        </p:txBody>
      </p:sp>
      <p:pic>
        <p:nvPicPr>
          <p:cNvPr id="1236" name="Google Shape;1236;p30"/>
          <p:cNvPicPr preferRelativeResize="0"/>
          <p:nvPr/>
        </p:nvPicPr>
        <p:blipFill rotWithShape="1">
          <a:blip r:embed="rId3">
            <a:alphaModFix/>
          </a:blip>
          <a:srcRect b="5150" l="5725" r="26514" t="0"/>
          <a:stretch/>
        </p:blipFill>
        <p:spPr>
          <a:xfrm>
            <a:off x="5351700" y="1540675"/>
            <a:ext cx="2837100" cy="2837100"/>
          </a:xfrm>
          <a:prstGeom prst="ellipse">
            <a:avLst/>
          </a:prstGeom>
          <a:noFill/>
          <a:ln>
            <a:noFill/>
          </a:ln>
        </p:spPr>
      </p:pic>
      <p:sp>
        <p:nvSpPr>
          <p:cNvPr id="1237" name="Google Shape;1237;p30"/>
          <p:cNvSpPr txBox="1"/>
          <p:nvPr/>
        </p:nvSpPr>
        <p:spPr>
          <a:xfrm>
            <a:off x="1467150" y="296525"/>
            <a:ext cx="4376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800">
                <a:solidFill>
                  <a:schemeClr val="lt2"/>
                </a:solidFill>
              </a:rPr>
              <a:t>Questions / Discussion</a:t>
            </a:r>
            <a:endParaRPr b="1" sz="2800">
              <a:solidFill>
                <a:schemeClr val="lt2"/>
              </a:solidFill>
            </a:endParaRPr>
          </a:p>
        </p:txBody>
      </p:sp>
      <p:sp>
        <p:nvSpPr>
          <p:cNvPr id="1238" name="Google Shape;1238;p30"/>
          <p:cNvSpPr/>
          <p:nvPr/>
        </p:nvSpPr>
        <p:spPr>
          <a:xfrm rot="-461570">
            <a:off x="509712" y="1043985"/>
            <a:ext cx="4843217" cy="2771353"/>
          </a:xfrm>
          <a:prstGeom prst="cloud">
            <a:avLst/>
          </a:prstGeom>
          <a:solidFill>
            <a:srgbClr val="D97BAD"/>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chemeClr val="dk2"/>
                </a:solidFill>
              </a:rPr>
              <a:t>Alison Gregory</a:t>
            </a:r>
            <a:endParaRPr b="1" sz="1500">
              <a:solidFill>
                <a:schemeClr val="dk2"/>
              </a:solidFill>
            </a:endParaRPr>
          </a:p>
          <a:p>
            <a:pPr indent="0" lvl="0" marL="0" rtl="0" algn="ctr">
              <a:spcBef>
                <a:spcPts val="0"/>
              </a:spcBef>
              <a:spcAft>
                <a:spcPts val="0"/>
              </a:spcAft>
              <a:buNone/>
            </a:pPr>
            <a:r>
              <a:rPr lang="en" sz="1500" u="sng">
                <a:solidFill>
                  <a:schemeClr val="lt1"/>
                </a:solidFill>
                <a:hlinkClick r:id="rId4">
                  <a:extLst>
                    <a:ext uri="{A12FA001-AC4F-418D-AE19-62706E023703}">
                      <ahyp:hlinkClr val="tx"/>
                    </a:ext>
                  </a:extLst>
                </a:hlinkClick>
              </a:rPr>
              <a:t>agregory@ucar.edu</a:t>
            </a:r>
            <a:endParaRPr sz="1500">
              <a:solidFill>
                <a:schemeClr val="lt1"/>
              </a:solidFill>
            </a:endParaRPr>
          </a:p>
          <a:p>
            <a:pPr indent="0" lvl="0" marL="0" rtl="0" algn="ctr">
              <a:spcBef>
                <a:spcPts val="0"/>
              </a:spcBef>
              <a:spcAft>
                <a:spcPts val="0"/>
              </a:spcAft>
              <a:buNone/>
            </a:pPr>
            <a:r>
              <a:t/>
            </a:r>
            <a:endParaRPr b="1" sz="1500">
              <a:solidFill>
                <a:schemeClr val="dk2"/>
              </a:solidFill>
            </a:endParaRPr>
          </a:p>
          <a:p>
            <a:pPr indent="0" lvl="0" marL="0" rtl="0" algn="l">
              <a:spcBef>
                <a:spcPts val="0"/>
              </a:spcBef>
              <a:spcAft>
                <a:spcPts val="0"/>
              </a:spcAft>
              <a:buNone/>
            </a:pPr>
            <a:r>
              <a:t/>
            </a:r>
            <a:endParaRPr b="1" sz="1500">
              <a:solidFill>
                <a:schemeClr val="dk2"/>
              </a:solidFill>
            </a:endParaRPr>
          </a:p>
          <a:p>
            <a:pPr indent="0" lvl="0" marL="0" rtl="0" algn="ctr">
              <a:spcBef>
                <a:spcPts val="0"/>
              </a:spcBef>
              <a:spcAft>
                <a:spcPts val="0"/>
              </a:spcAft>
              <a:buNone/>
            </a:pPr>
            <a:r>
              <a:rPr b="1" lang="en" sz="1500">
                <a:solidFill>
                  <a:schemeClr val="dk2"/>
                </a:solidFill>
              </a:rPr>
              <a:t>UFS Community</a:t>
            </a:r>
            <a:endParaRPr b="1" sz="1500">
              <a:solidFill>
                <a:schemeClr val="dk2"/>
              </a:solidFill>
            </a:endParaRPr>
          </a:p>
          <a:p>
            <a:pPr indent="0" lvl="0" marL="0" rtl="0" algn="ctr">
              <a:spcBef>
                <a:spcPts val="0"/>
              </a:spcBef>
              <a:spcAft>
                <a:spcPts val="0"/>
              </a:spcAft>
              <a:buNone/>
            </a:pPr>
            <a:r>
              <a:rPr b="1" lang="en" sz="1500">
                <a:solidFill>
                  <a:schemeClr val="dk2"/>
                </a:solidFill>
              </a:rPr>
              <a:t>Focus Group </a:t>
            </a:r>
            <a:endParaRPr b="1" sz="1500">
              <a:solidFill>
                <a:schemeClr val="dk2"/>
              </a:solidFill>
            </a:endParaRPr>
          </a:p>
          <a:p>
            <a:pPr indent="0" lvl="0" marL="0" rtl="0" algn="ctr">
              <a:spcBef>
                <a:spcPts val="0"/>
              </a:spcBef>
              <a:spcAft>
                <a:spcPts val="0"/>
              </a:spcAft>
              <a:buNone/>
            </a:pPr>
            <a:r>
              <a:rPr lang="en" sz="1500">
                <a:solidFill>
                  <a:schemeClr val="dk2"/>
                </a:solidFill>
              </a:rPr>
              <a:t>Thursday </a:t>
            </a:r>
            <a:endParaRPr sz="1500">
              <a:solidFill>
                <a:schemeClr val="dk2"/>
              </a:solidFill>
            </a:endParaRPr>
          </a:p>
          <a:p>
            <a:pPr indent="0" lvl="0" marL="0" rtl="0" algn="ctr">
              <a:spcBef>
                <a:spcPts val="0"/>
              </a:spcBef>
              <a:spcAft>
                <a:spcPts val="0"/>
              </a:spcAft>
              <a:buNone/>
            </a:pPr>
            <a:r>
              <a:rPr lang="en" sz="1500">
                <a:solidFill>
                  <a:schemeClr val="dk2"/>
                </a:solidFill>
              </a:rPr>
              <a:t>9:05am - 10:30am</a:t>
            </a:r>
            <a:endParaRPr sz="15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1236"/>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2" name="Shape 1242"/>
        <p:cNvGrpSpPr/>
        <p:nvPr/>
      </p:nvGrpSpPr>
      <p:grpSpPr>
        <a:xfrm>
          <a:off x="0" y="0"/>
          <a:ext cx="0" cy="0"/>
          <a:chOff x="0" y="0"/>
          <a:chExt cx="0" cy="0"/>
        </a:xfrm>
      </p:grpSpPr>
      <p:sp>
        <p:nvSpPr>
          <p:cNvPr id="1243" name="Google Shape;1243;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Relevant Resources</a:t>
            </a:r>
            <a:endParaRPr/>
          </a:p>
        </p:txBody>
      </p:sp>
      <p:sp>
        <p:nvSpPr>
          <p:cNvPr id="1244" name="Google Shape;1244;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en"/>
              <a:t>European Commission Joint Research Center, European Union (2021). </a:t>
            </a:r>
            <a:r>
              <a:rPr lang="en"/>
              <a:t>The Communities of Practice Playbook: </a:t>
            </a:r>
            <a:r>
              <a:rPr i="1" lang="en"/>
              <a:t>A playbook to collectively run and develop </a:t>
            </a:r>
            <a:r>
              <a:rPr i="1" lang="en"/>
              <a:t>communities</a:t>
            </a:r>
            <a:r>
              <a:rPr i="1" lang="en"/>
              <a:t> of practice. </a:t>
            </a:r>
            <a:endParaRPr i="1"/>
          </a:p>
          <a:p>
            <a:pPr indent="-342900" lvl="0" marL="457200" rtl="0" algn="l">
              <a:spcBef>
                <a:spcPts val="0"/>
              </a:spcBef>
              <a:spcAft>
                <a:spcPts val="0"/>
              </a:spcAft>
              <a:buSzPts val="1800"/>
              <a:buChar char="●"/>
            </a:pPr>
            <a:r>
              <a:rPr lang="en"/>
              <a:t>Pyrko, I., Dörfler, V., &amp; Eden, C. (2017). Thinking together: What makes Communities of Practice work? Human Relations, 70(4), 389-409. </a:t>
            </a:r>
            <a:r>
              <a:rPr lang="en">
                <a:uFill>
                  <a:noFill/>
                </a:uFill>
                <a:hlinkClick r:id="rId3"/>
              </a:rPr>
              <a:t>https://doi.org/10.1177/0018726716661040</a:t>
            </a:r>
            <a:r>
              <a:rPr b="1" lang="en">
                <a:solidFill>
                  <a:srgbClr val="555555"/>
                </a:solidFill>
                <a:highlight>
                  <a:srgbClr val="FFFFFF"/>
                </a:highlight>
              </a:rPr>
              <a:t> </a:t>
            </a:r>
            <a:endParaRPr b="1">
              <a:solidFill>
                <a:srgbClr val="555555"/>
              </a:solidFill>
              <a:highlight>
                <a:srgbClr val="FFFFFF"/>
              </a:highlight>
            </a:endParaRPr>
          </a:p>
          <a:p>
            <a:pPr indent="-342900" lvl="0" marL="457200" rtl="0" algn="l">
              <a:spcBef>
                <a:spcPts val="0"/>
              </a:spcBef>
              <a:spcAft>
                <a:spcPts val="0"/>
              </a:spcAft>
              <a:buSzPts val="1800"/>
              <a:buChar char="●"/>
            </a:pPr>
            <a:r>
              <a:rPr lang="en"/>
              <a:t>Introduction to communities of practice Wenger</a:t>
            </a:r>
            <a:endParaRPr b="1" sz="2700">
              <a:solidFill>
                <a:srgbClr val="002744"/>
              </a:solidFill>
              <a:highlight>
                <a:srgbClr val="FFFFFF"/>
              </a:highlight>
            </a:endParaRPr>
          </a:p>
          <a:p>
            <a:pPr indent="-342900" lvl="0" marL="457200" rtl="0" algn="l">
              <a:spcBef>
                <a:spcPts val="0"/>
              </a:spcBef>
              <a:spcAft>
                <a:spcPts val="0"/>
              </a:spcAft>
              <a:buSzPts val="1800"/>
              <a:buChar char="●"/>
            </a:pPr>
            <a:r>
              <a:rPr lang="en"/>
              <a:t>Why Communities of Practice are Important. Edmonton Regional Learning Consortium. 2016. </a:t>
            </a:r>
            <a:r>
              <a:rPr lang="en">
                <a:uFill>
                  <a:noFill/>
                </a:uFill>
                <a:hlinkClick r:id="rId4"/>
              </a:rPr>
              <a:t>https://www.communityofpractice.ca/background/why-communities-of-practice-are-important/</a:t>
            </a:r>
            <a:r>
              <a:rPr lang="en"/>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48" name="Shape 1248"/>
        <p:cNvGrpSpPr/>
        <p:nvPr/>
      </p:nvGrpSpPr>
      <p:grpSpPr>
        <a:xfrm>
          <a:off x="0" y="0"/>
          <a:ext cx="0" cy="0"/>
          <a:chOff x="0" y="0"/>
          <a:chExt cx="0" cy="0"/>
        </a:xfrm>
      </p:grpSpPr>
      <p:sp>
        <p:nvSpPr>
          <p:cNvPr id="1249" name="Google Shape;1249;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250" name="Google Shape;1250;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51" name="Google Shape;1251;p32"/>
          <p:cNvPicPr preferRelativeResize="0"/>
          <p:nvPr/>
        </p:nvPicPr>
        <p:blipFill>
          <a:blip r:embed="rId3">
            <a:alphaModFix/>
          </a:blip>
          <a:stretch>
            <a:fillRect/>
          </a:stretch>
        </p:blipFill>
        <p:spPr>
          <a:xfrm>
            <a:off x="1383863" y="1846400"/>
            <a:ext cx="3094121" cy="2324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55" name="Shape 1255"/>
        <p:cNvGrpSpPr/>
        <p:nvPr/>
      </p:nvGrpSpPr>
      <p:grpSpPr>
        <a:xfrm>
          <a:off x="0" y="0"/>
          <a:ext cx="0" cy="0"/>
          <a:chOff x="0" y="0"/>
          <a:chExt cx="0" cy="0"/>
        </a:xfrm>
      </p:grpSpPr>
      <p:sp>
        <p:nvSpPr>
          <p:cNvPr id="1256" name="Google Shape;1256;p33"/>
          <p:cNvSpPr txBox="1"/>
          <p:nvPr>
            <p:ph type="title"/>
          </p:nvPr>
        </p:nvSpPr>
        <p:spPr>
          <a:xfrm>
            <a:off x="1433650" y="288050"/>
            <a:ext cx="6400800" cy="899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EXTRA PLANETS</a:t>
            </a:r>
            <a:endParaRPr/>
          </a:p>
        </p:txBody>
      </p:sp>
      <p:grpSp>
        <p:nvGrpSpPr>
          <p:cNvPr id="1257" name="Google Shape;1257;p33"/>
          <p:cNvGrpSpPr/>
          <p:nvPr/>
        </p:nvGrpSpPr>
        <p:grpSpPr>
          <a:xfrm>
            <a:off x="1529115" y="1879949"/>
            <a:ext cx="641183" cy="641261"/>
            <a:chOff x="1671990" y="2107352"/>
            <a:chExt cx="641183" cy="641261"/>
          </a:xfrm>
        </p:grpSpPr>
        <p:sp>
          <p:nvSpPr>
            <p:cNvPr id="1258" name="Google Shape;1258;p33"/>
            <p:cNvSpPr/>
            <p:nvPr/>
          </p:nvSpPr>
          <p:spPr>
            <a:xfrm>
              <a:off x="1671990" y="2107352"/>
              <a:ext cx="641183" cy="641261"/>
            </a:xfrm>
            <a:custGeom>
              <a:rect b="b" l="l" r="r" t="t"/>
              <a:pathLst>
                <a:path extrusionOk="0" h="8269" w="8268">
                  <a:moveTo>
                    <a:pt x="8268" y="4135"/>
                  </a:moveTo>
                  <a:cubicBezTo>
                    <a:pt x="8268" y="6414"/>
                    <a:pt x="6414" y="8268"/>
                    <a:pt x="4134" y="8268"/>
                  </a:cubicBezTo>
                  <a:cubicBezTo>
                    <a:pt x="1854" y="8268"/>
                    <a:pt x="0" y="6414"/>
                    <a:pt x="0" y="4135"/>
                  </a:cubicBezTo>
                  <a:cubicBezTo>
                    <a:pt x="0" y="1855"/>
                    <a:pt x="1854" y="1"/>
                    <a:pt x="4134" y="1"/>
                  </a:cubicBezTo>
                  <a:cubicBezTo>
                    <a:pt x="6414" y="1"/>
                    <a:pt x="8268" y="1855"/>
                    <a:pt x="8268" y="4135"/>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59" name="Google Shape;1259;p33"/>
            <p:cNvGrpSpPr/>
            <p:nvPr/>
          </p:nvGrpSpPr>
          <p:grpSpPr>
            <a:xfrm>
              <a:off x="1674316" y="2116813"/>
              <a:ext cx="638857" cy="597742"/>
              <a:chOff x="1674316" y="2116813"/>
              <a:chExt cx="638857" cy="597742"/>
            </a:xfrm>
          </p:grpSpPr>
          <p:sp>
            <p:nvSpPr>
              <p:cNvPr id="1260" name="Google Shape;1260;p33"/>
              <p:cNvSpPr/>
              <p:nvPr/>
            </p:nvSpPr>
            <p:spPr>
              <a:xfrm>
                <a:off x="1808706" y="2116813"/>
                <a:ext cx="346571" cy="84840"/>
              </a:xfrm>
              <a:custGeom>
                <a:rect b="b" l="l" r="r" t="t"/>
                <a:pathLst>
                  <a:path extrusionOk="0" h="1094" w="4469">
                    <a:moveTo>
                      <a:pt x="3283" y="0"/>
                    </a:moveTo>
                    <a:cubicBezTo>
                      <a:pt x="2788" y="450"/>
                      <a:pt x="2198" y="582"/>
                      <a:pt x="1672" y="582"/>
                    </a:cubicBezTo>
                    <a:cubicBezTo>
                      <a:pt x="1130" y="582"/>
                      <a:pt x="657" y="442"/>
                      <a:pt x="426" y="365"/>
                    </a:cubicBezTo>
                    <a:cubicBezTo>
                      <a:pt x="274" y="456"/>
                      <a:pt x="152" y="517"/>
                      <a:pt x="0" y="639"/>
                    </a:cubicBezTo>
                    <a:cubicBezTo>
                      <a:pt x="243" y="699"/>
                      <a:pt x="486" y="791"/>
                      <a:pt x="821" y="882"/>
                    </a:cubicBezTo>
                    <a:cubicBezTo>
                      <a:pt x="1151" y="1033"/>
                      <a:pt x="1499" y="1093"/>
                      <a:pt x="1856" y="1093"/>
                    </a:cubicBezTo>
                    <a:cubicBezTo>
                      <a:pt x="2717" y="1093"/>
                      <a:pt x="3630" y="744"/>
                      <a:pt x="4468" y="487"/>
                    </a:cubicBezTo>
                    <a:cubicBezTo>
                      <a:pt x="4103" y="243"/>
                      <a:pt x="3708" y="92"/>
                      <a:pt x="32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33"/>
              <p:cNvSpPr/>
              <p:nvPr/>
            </p:nvSpPr>
            <p:spPr>
              <a:xfrm>
                <a:off x="1690834" y="2225767"/>
                <a:ext cx="617608" cy="190928"/>
              </a:xfrm>
              <a:custGeom>
                <a:rect b="b" l="l" r="r" t="t"/>
                <a:pathLst>
                  <a:path extrusionOk="0" h="2462" w="7964">
                    <a:moveTo>
                      <a:pt x="5557" y="1"/>
                    </a:moveTo>
                    <a:cubicBezTo>
                      <a:pt x="5098" y="1"/>
                      <a:pt x="4730" y="514"/>
                      <a:pt x="3435" y="753"/>
                    </a:cubicBezTo>
                    <a:cubicBezTo>
                      <a:pt x="2864" y="844"/>
                      <a:pt x="2455" y="883"/>
                      <a:pt x="2136" y="883"/>
                    </a:cubicBezTo>
                    <a:cubicBezTo>
                      <a:pt x="1385" y="883"/>
                      <a:pt x="1130" y="666"/>
                      <a:pt x="426" y="389"/>
                    </a:cubicBezTo>
                    <a:cubicBezTo>
                      <a:pt x="243" y="662"/>
                      <a:pt x="122" y="966"/>
                      <a:pt x="0" y="1270"/>
                    </a:cubicBezTo>
                    <a:cubicBezTo>
                      <a:pt x="85" y="1298"/>
                      <a:pt x="189" y="1320"/>
                      <a:pt x="313" y="1320"/>
                    </a:cubicBezTo>
                    <a:cubicBezTo>
                      <a:pt x="456" y="1320"/>
                      <a:pt x="625" y="1291"/>
                      <a:pt x="821" y="1209"/>
                    </a:cubicBezTo>
                    <a:cubicBezTo>
                      <a:pt x="1027" y="1116"/>
                      <a:pt x="1229" y="1076"/>
                      <a:pt x="1429" y="1076"/>
                    </a:cubicBezTo>
                    <a:cubicBezTo>
                      <a:pt x="2142" y="1076"/>
                      <a:pt x="2811" y="1598"/>
                      <a:pt x="3405" y="2121"/>
                    </a:cubicBezTo>
                    <a:cubicBezTo>
                      <a:pt x="3687" y="2358"/>
                      <a:pt x="3877" y="2461"/>
                      <a:pt x="4091" y="2461"/>
                    </a:cubicBezTo>
                    <a:cubicBezTo>
                      <a:pt x="4454" y="2461"/>
                      <a:pt x="4887" y="2166"/>
                      <a:pt x="5958" y="1726"/>
                    </a:cubicBezTo>
                    <a:cubicBezTo>
                      <a:pt x="6341" y="1583"/>
                      <a:pt x="6667" y="1524"/>
                      <a:pt x="6948" y="1524"/>
                    </a:cubicBezTo>
                    <a:cubicBezTo>
                      <a:pt x="7381" y="1524"/>
                      <a:pt x="7706" y="1663"/>
                      <a:pt x="7964" y="1848"/>
                    </a:cubicBezTo>
                    <a:cubicBezTo>
                      <a:pt x="7903" y="1696"/>
                      <a:pt x="7873" y="1544"/>
                      <a:pt x="7842" y="1361"/>
                    </a:cubicBezTo>
                    <a:cubicBezTo>
                      <a:pt x="7356" y="1149"/>
                      <a:pt x="6839" y="905"/>
                      <a:pt x="6505" y="541"/>
                    </a:cubicBezTo>
                    <a:cubicBezTo>
                      <a:pt x="6065" y="143"/>
                      <a:pt x="5799" y="1"/>
                      <a:pt x="55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33"/>
              <p:cNvSpPr/>
              <p:nvPr/>
            </p:nvSpPr>
            <p:spPr>
              <a:xfrm>
                <a:off x="1702621" y="2541308"/>
                <a:ext cx="525711" cy="173247"/>
              </a:xfrm>
              <a:custGeom>
                <a:rect b="b" l="l" r="r" t="t"/>
                <a:pathLst>
                  <a:path extrusionOk="0" h="2234" w="6779">
                    <a:moveTo>
                      <a:pt x="776" y="0"/>
                    </a:moveTo>
                    <a:cubicBezTo>
                      <a:pt x="412" y="0"/>
                      <a:pt x="167" y="225"/>
                      <a:pt x="0" y="484"/>
                    </a:cubicBezTo>
                    <a:cubicBezTo>
                      <a:pt x="243" y="879"/>
                      <a:pt x="517" y="1274"/>
                      <a:pt x="851" y="1608"/>
                    </a:cubicBezTo>
                    <a:cubicBezTo>
                      <a:pt x="1005" y="1568"/>
                      <a:pt x="1171" y="1547"/>
                      <a:pt x="1353" y="1547"/>
                    </a:cubicBezTo>
                    <a:cubicBezTo>
                      <a:pt x="1855" y="1547"/>
                      <a:pt x="2472" y="1707"/>
                      <a:pt x="3253" y="2064"/>
                    </a:cubicBezTo>
                    <a:cubicBezTo>
                      <a:pt x="3496" y="2186"/>
                      <a:pt x="3722" y="2234"/>
                      <a:pt x="3933" y="2234"/>
                    </a:cubicBezTo>
                    <a:cubicBezTo>
                      <a:pt x="4670" y="2234"/>
                      <a:pt x="5238" y="1660"/>
                      <a:pt x="5823" y="1660"/>
                    </a:cubicBezTo>
                    <a:cubicBezTo>
                      <a:pt x="5908" y="1660"/>
                      <a:pt x="5993" y="1672"/>
                      <a:pt x="6079" y="1700"/>
                    </a:cubicBezTo>
                    <a:cubicBezTo>
                      <a:pt x="6171" y="1730"/>
                      <a:pt x="6292" y="1730"/>
                      <a:pt x="6353" y="1760"/>
                    </a:cubicBezTo>
                    <a:cubicBezTo>
                      <a:pt x="6505" y="1639"/>
                      <a:pt x="6627" y="1487"/>
                      <a:pt x="6779" y="1396"/>
                    </a:cubicBezTo>
                    <a:cubicBezTo>
                      <a:pt x="6535" y="1305"/>
                      <a:pt x="6323" y="1183"/>
                      <a:pt x="6171" y="970"/>
                    </a:cubicBezTo>
                    <a:cubicBezTo>
                      <a:pt x="5856" y="538"/>
                      <a:pt x="5638" y="377"/>
                      <a:pt x="5421" y="377"/>
                    </a:cubicBezTo>
                    <a:cubicBezTo>
                      <a:pt x="5134" y="377"/>
                      <a:pt x="4849" y="659"/>
                      <a:pt x="4347" y="970"/>
                    </a:cubicBezTo>
                    <a:cubicBezTo>
                      <a:pt x="4011" y="1167"/>
                      <a:pt x="3772" y="1276"/>
                      <a:pt x="3515" y="1276"/>
                    </a:cubicBezTo>
                    <a:cubicBezTo>
                      <a:pt x="3100" y="1276"/>
                      <a:pt x="2638" y="990"/>
                      <a:pt x="1642" y="332"/>
                    </a:cubicBezTo>
                    <a:cubicBezTo>
                      <a:pt x="1296" y="94"/>
                      <a:pt x="1011" y="0"/>
                      <a:pt x="7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33"/>
              <p:cNvSpPr/>
              <p:nvPr/>
            </p:nvSpPr>
            <p:spPr>
              <a:xfrm>
                <a:off x="1742635" y="2199324"/>
                <a:ext cx="335869" cy="57930"/>
              </a:xfrm>
              <a:custGeom>
                <a:rect b="b" l="l" r="r" t="t"/>
                <a:pathLst>
                  <a:path extrusionOk="0" h="747" w="4331">
                    <a:moveTo>
                      <a:pt x="366" y="0"/>
                    </a:moveTo>
                    <a:cubicBezTo>
                      <a:pt x="214" y="152"/>
                      <a:pt x="92" y="243"/>
                      <a:pt x="1" y="395"/>
                    </a:cubicBezTo>
                    <a:cubicBezTo>
                      <a:pt x="487" y="517"/>
                      <a:pt x="1156" y="638"/>
                      <a:pt x="1977" y="699"/>
                    </a:cubicBezTo>
                    <a:cubicBezTo>
                      <a:pt x="2228" y="732"/>
                      <a:pt x="2460" y="746"/>
                      <a:pt x="2669" y="746"/>
                    </a:cubicBezTo>
                    <a:cubicBezTo>
                      <a:pt x="3845" y="746"/>
                      <a:pt x="4331" y="307"/>
                      <a:pt x="3702" y="307"/>
                    </a:cubicBezTo>
                    <a:cubicBezTo>
                      <a:pt x="3614" y="307"/>
                      <a:pt x="3506" y="315"/>
                      <a:pt x="3375" y="335"/>
                    </a:cubicBezTo>
                    <a:cubicBezTo>
                      <a:pt x="3223" y="355"/>
                      <a:pt x="3057" y="365"/>
                      <a:pt x="2882" y="365"/>
                    </a:cubicBezTo>
                    <a:cubicBezTo>
                      <a:pt x="2041" y="365"/>
                      <a:pt x="995" y="151"/>
                      <a:pt x="36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33"/>
              <p:cNvSpPr/>
              <p:nvPr/>
            </p:nvSpPr>
            <p:spPr>
              <a:xfrm>
                <a:off x="2179383" y="2364655"/>
                <a:ext cx="131447" cy="64832"/>
              </a:xfrm>
              <a:custGeom>
                <a:rect b="b" l="l" r="r" t="t"/>
                <a:pathLst>
                  <a:path extrusionOk="0" h="836" w="1695">
                    <a:moveTo>
                      <a:pt x="280" y="0"/>
                    </a:moveTo>
                    <a:cubicBezTo>
                      <a:pt x="97" y="0"/>
                      <a:pt x="1" y="64"/>
                      <a:pt x="83" y="239"/>
                    </a:cubicBezTo>
                    <a:cubicBezTo>
                      <a:pt x="292" y="605"/>
                      <a:pt x="995" y="836"/>
                      <a:pt x="1478" y="836"/>
                    </a:cubicBezTo>
                    <a:cubicBezTo>
                      <a:pt x="1557" y="836"/>
                      <a:pt x="1630" y="829"/>
                      <a:pt x="1694" y="817"/>
                    </a:cubicBezTo>
                    <a:cubicBezTo>
                      <a:pt x="1694" y="665"/>
                      <a:pt x="1694" y="513"/>
                      <a:pt x="1664" y="361"/>
                    </a:cubicBezTo>
                    <a:cubicBezTo>
                      <a:pt x="1323" y="240"/>
                      <a:pt x="636" y="0"/>
                      <a:pt x="2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33"/>
              <p:cNvSpPr/>
              <p:nvPr/>
            </p:nvSpPr>
            <p:spPr>
              <a:xfrm>
                <a:off x="2181089" y="2178076"/>
                <a:ext cx="106166" cy="122684"/>
              </a:xfrm>
              <a:custGeom>
                <a:rect b="b" l="l" r="r" t="t"/>
                <a:pathLst>
                  <a:path extrusionOk="0" h="1582" w="1369">
                    <a:moveTo>
                      <a:pt x="153" y="1"/>
                    </a:moveTo>
                    <a:cubicBezTo>
                      <a:pt x="31" y="61"/>
                      <a:pt x="1" y="213"/>
                      <a:pt x="1" y="335"/>
                    </a:cubicBezTo>
                    <a:cubicBezTo>
                      <a:pt x="61" y="821"/>
                      <a:pt x="821" y="1277"/>
                      <a:pt x="1368" y="1581"/>
                    </a:cubicBezTo>
                    <a:cubicBezTo>
                      <a:pt x="1095" y="943"/>
                      <a:pt x="669" y="426"/>
                      <a:pt x="15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33"/>
              <p:cNvSpPr/>
              <p:nvPr/>
            </p:nvSpPr>
            <p:spPr>
              <a:xfrm>
                <a:off x="1674316" y="2335420"/>
                <a:ext cx="638857" cy="230246"/>
              </a:xfrm>
              <a:custGeom>
                <a:rect b="b" l="l" r="r" t="t"/>
                <a:pathLst>
                  <a:path extrusionOk="0" h="2969" w="8238">
                    <a:moveTo>
                      <a:pt x="1114" y="1"/>
                    </a:moveTo>
                    <a:cubicBezTo>
                      <a:pt x="730" y="1"/>
                      <a:pt x="365" y="114"/>
                      <a:pt x="61" y="251"/>
                    </a:cubicBezTo>
                    <a:cubicBezTo>
                      <a:pt x="31" y="434"/>
                      <a:pt x="1" y="677"/>
                      <a:pt x="1" y="859"/>
                    </a:cubicBezTo>
                    <a:cubicBezTo>
                      <a:pt x="278" y="786"/>
                      <a:pt x="570" y="741"/>
                      <a:pt x="852" y="741"/>
                    </a:cubicBezTo>
                    <a:cubicBezTo>
                      <a:pt x="1157" y="741"/>
                      <a:pt x="1450" y="794"/>
                      <a:pt x="1703" y="920"/>
                    </a:cubicBezTo>
                    <a:cubicBezTo>
                      <a:pt x="2615" y="1437"/>
                      <a:pt x="1095" y="1163"/>
                      <a:pt x="1" y="1467"/>
                    </a:cubicBezTo>
                    <a:cubicBezTo>
                      <a:pt x="31" y="1801"/>
                      <a:pt x="61" y="2136"/>
                      <a:pt x="183" y="2440"/>
                    </a:cubicBezTo>
                    <a:cubicBezTo>
                      <a:pt x="489" y="2099"/>
                      <a:pt x="1082" y="1854"/>
                      <a:pt x="1635" y="1854"/>
                    </a:cubicBezTo>
                    <a:cubicBezTo>
                      <a:pt x="2069" y="1854"/>
                      <a:pt x="2479" y="2005"/>
                      <a:pt x="2706" y="2379"/>
                    </a:cubicBezTo>
                    <a:cubicBezTo>
                      <a:pt x="2931" y="2792"/>
                      <a:pt x="3317" y="2968"/>
                      <a:pt x="3754" y="2968"/>
                    </a:cubicBezTo>
                    <a:cubicBezTo>
                      <a:pt x="4378" y="2968"/>
                      <a:pt x="5106" y="2611"/>
                      <a:pt x="5624" y="2075"/>
                    </a:cubicBezTo>
                    <a:cubicBezTo>
                      <a:pt x="5772" y="1921"/>
                      <a:pt x="5893" y="1860"/>
                      <a:pt x="5994" y="1860"/>
                    </a:cubicBezTo>
                    <a:cubicBezTo>
                      <a:pt x="6396" y="1860"/>
                      <a:pt x="6489" y="2824"/>
                      <a:pt x="6772" y="2824"/>
                    </a:cubicBezTo>
                    <a:cubicBezTo>
                      <a:pt x="6842" y="2824"/>
                      <a:pt x="6922" y="2766"/>
                      <a:pt x="7022" y="2622"/>
                    </a:cubicBezTo>
                    <a:cubicBezTo>
                      <a:pt x="7326" y="2197"/>
                      <a:pt x="7812" y="1923"/>
                      <a:pt x="8207" y="1771"/>
                    </a:cubicBezTo>
                    <a:cubicBezTo>
                      <a:pt x="8207" y="1649"/>
                      <a:pt x="8238" y="1528"/>
                      <a:pt x="8238" y="1437"/>
                    </a:cubicBezTo>
                    <a:lnTo>
                      <a:pt x="8238" y="1437"/>
                    </a:lnTo>
                    <a:cubicBezTo>
                      <a:pt x="8059" y="1534"/>
                      <a:pt x="7837" y="1632"/>
                      <a:pt x="7604" y="1632"/>
                    </a:cubicBezTo>
                    <a:cubicBezTo>
                      <a:pt x="7401" y="1632"/>
                      <a:pt x="7190" y="1558"/>
                      <a:pt x="6992" y="1346"/>
                    </a:cubicBezTo>
                    <a:cubicBezTo>
                      <a:pt x="6674" y="1014"/>
                      <a:pt x="6438" y="858"/>
                      <a:pt x="6186" y="858"/>
                    </a:cubicBezTo>
                    <a:cubicBezTo>
                      <a:pt x="5884" y="858"/>
                      <a:pt x="5560" y="1083"/>
                      <a:pt x="5046" y="1497"/>
                    </a:cubicBezTo>
                    <a:cubicBezTo>
                      <a:pt x="4773" y="1718"/>
                      <a:pt x="4533" y="1816"/>
                      <a:pt x="4298" y="1816"/>
                    </a:cubicBezTo>
                    <a:cubicBezTo>
                      <a:pt x="3725" y="1816"/>
                      <a:pt x="3186" y="1232"/>
                      <a:pt x="2280" y="434"/>
                    </a:cubicBezTo>
                    <a:cubicBezTo>
                      <a:pt x="1900" y="114"/>
                      <a:pt x="1498" y="1"/>
                      <a:pt x="111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67" name="Google Shape;1267;p33"/>
          <p:cNvGrpSpPr/>
          <p:nvPr/>
        </p:nvGrpSpPr>
        <p:grpSpPr>
          <a:xfrm>
            <a:off x="3342350" y="1877589"/>
            <a:ext cx="643587" cy="645980"/>
            <a:chOff x="3080119" y="2107352"/>
            <a:chExt cx="643587" cy="645980"/>
          </a:xfrm>
        </p:grpSpPr>
        <p:sp>
          <p:nvSpPr>
            <p:cNvPr id="1268" name="Google Shape;1268;p33"/>
            <p:cNvSpPr/>
            <p:nvPr/>
          </p:nvSpPr>
          <p:spPr>
            <a:xfrm>
              <a:off x="3082523" y="2107352"/>
              <a:ext cx="641183" cy="641261"/>
            </a:xfrm>
            <a:custGeom>
              <a:rect b="b" l="l" r="r" t="t"/>
              <a:pathLst>
                <a:path extrusionOk="0" h="8269" w="8268">
                  <a:moveTo>
                    <a:pt x="8268" y="4135"/>
                  </a:moveTo>
                  <a:cubicBezTo>
                    <a:pt x="8268" y="6414"/>
                    <a:pt x="6414" y="8268"/>
                    <a:pt x="4134" y="8268"/>
                  </a:cubicBezTo>
                  <a:cubicBezTo>
                    <a:pt x="1854" y="8268"/>
                    <a:pt x="0" y="6414"/>
                    <a:pt x="0" y="4135"/>
                  </a:cubicBezTo>
                  <a:cubicBezTo>
                    <a:pt x="0" y="1855"/>
                    <a:pt x="1854" y="1"/>
                    <a:pt x="4134" y="1"/>
                  </a:cubicBezTo>
                  <a:cubicBezTo>
                    <a:pt x="6414" y="1"/>
                    <a:pt x="8268" y="1855"/>
                    <a:pt x="8268" y="4135"/>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69" name="Google Shape;1269;p33"/>
            <p:cNvGrpSpPr/>
            <p:nvPr/>
          </p:nvGrpSpPr>
          <p:grpSpPr>
            <a:xfrm>
              <a:off x="3080119" y="2107352"/>
              <a:ext cx="643576" cy="645980"/>
              <a:chOff x="3080119" y="2107352"/>
              <a:chExt cx="643576" cy="645980"/>
            </a:xfrm>
          </p:grpSpPr>
          <p:sp>
            <p:nvSpPr>
              <p:cNvPr id="1270" name="Google Shape;1270;p33"/>
              <p:cNvSpPr/>
              <p:nvPr/>
            </p:nvSpPr>
            <p:spPr>
              <a:xfrm>
                <a:off x="3197992" y="2107352"/>
                <a:ext cx="384260" cy="88174"/>
              </a:xfrm>
              <a:custGeom>
                <a:rect b="b" l="l" r="r" t="t"/>
                <a:pathLst>
                  <a:path extrusionOk="0" h="1137" w="4955">
                    <a:moveTo>
                      <a:pt x="2645" y="1"/>
                    </a:moveTo>
                    <a:cubicBezTo>
                      <a:pt x="1611" y="1"/>
                      <a:pt x="700" y="335"/>
                      <a:pt x="0" y="943"/>
                    </a:cubicBezTo>
                    <a:cubicBezTo>
                      <a:pt x="204" y="1068"/>
                      <a:pt x="463" y="1137"/>
                      <a:pt x="784" y="1137"/>
                    </a:cubicBezTo>
                    <a:cubicBezTo>
                      <a:pt x="1086" y="1137"/>
                      <a:pt x="1441" y="1076"/>
                      <a:pt x="1855" y="943"/>
                    </a:cubicBezTo>
                    <a:cubicBezTo>
                      <a:pt x="2455" y="737"/>
                      <a:pt x="3124" y="669"/>
                      <a:pt x="3777" y="669"/>
                    </a:cubicBezTo>
                    <a:cubicBezTo>
                      <a:pt x="4183" y="669"/>
                      <a:pt x="4582" y="695"/>
                      <a:pt x="4955" y="730"/>
                    </a:cubicBezTo>
                    <a:cubicBezTo>
                      <a:pt x="4317" y="274"/>
                      <a:pt x="3526" y="1"/>
                      <a:pt x="26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33"/>
              <p:cNvSpPr/>
              <p:nvPr/>
            </p:nvSpPr>
            <p:spPr>
              <a:xfrm>
                <a:off x="3117807" y="2237244"/>
                <a:ext cx="596515" cy="173945"/>
              </a:xfrm>
              <a:custGeom>
                <a:rect b="b" l="l" r="r" t="t"/>
                <a:pathLst>
                  <a:path extrusionOk="0" h="2243" w="7692">
                    <a:moveTo>
                      <a:pt x="5048" y="0"/>
                    </a:moveTo>
                    <a:cubicBezTo>
                      <a:pt x="4101" y="0"/>
                      <a:pt x="3029" y="114"/>
                      <a:pt x="1855" y="210"/>
                    </a:cubicBezTo>
                    <a:cubicBezTo>
                      <a:pt x="1475" y="256"/>
                      <a:pt x="1164" y="279"/>
                      <a:pt x="898" y="279"/>
                    </a:cubicBezTo>
                    <a:cubicBezTo>
                      <a:pt x="632" y="279"/>
                      <a:pt x="411" y="256"/>
                      <a:pt x="214" y="210"/>
                    </a:cubicBezTo>
                    <a:cubicBezTo>
                      <a:pt x="153" y="362"/>
                      <a:pt x="62" y="484"/>
                      <a:pt x="1" y="636"/>
                    </a:cubicBezTo>
                    <a:cubicBezTo>
                      <a:pt x="670" y="757"/>
                      <a:pt x="1642" y="1153"/>
                      <a:pt x="2919" y="1852"/>
                    </a:cubicBezTo>
                    <a:cubicBezTo>
                      <a:pt x="3427" y="2135"/>
                      <a:pt x="3777" y="2242"/>
                      <a:pt x="4052" y="2242"/>
                    </a:cubicBezTo>
                    <a:cubicBezTo>
                      <a:pt x="4781" y="2242"/>
                      <a:pt x="4979" y="1486"/>
                      <a:pt x="6171" y="1244"/>
                    </a:cubicBezTo>
                    <a:cubicBezTo>
                      <a:pt x="6296" y="1214"/>
                      <a:pt x="6425" y="1201"/>
                      <a:pt x="6554" y="1201"/>
                    </a:cubicBezTo>
                    <a:cubicBezTo>
                      <a:pt x="6958" y="1201"/>
                      <a:pt x="7368" y="1333"/>
                      <a:pt x="7691" y="1517"/>
                    </a:cubicBezTo>
                    <a:cubicBezTo>
                      <a:pt x="7600" y="1092"/>
                      <a:pt x="7448" y="697"/>
                      <a:pt x="7266" y="362"/>
                    </a:cubicBezTo>
                    <a:cubicBezTo>
                      <a:pt x="6636" y="90"/>
                      <a:pt x="5891" y="0"/>
                      <a:pt x="50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33"/>
              <p:cNvSpPr/>
              <p:nvPr/>
            </p:nvSpPr>
            <p:spPr>
              <a:xfrm>
                <a:off x="3438389" y="2407306"/>
                <a:ext cx="285306" cy="334240"/>
              </a:xfrm>
              <a:custGeom>
                <a:rect b="b" l="l" r="r" t="t"/>
                <a:pathLst>
                  <a:path extrusionOk="0" h="4310" w="3679">
                    <a:moveTo>
                      <a:pt x="2309" y="0"/>
                    </a:moveTo>
                    <a:cubicBezTo>
                      <a:pt x="722" y="0"/>
                      <a:pt x="2778" y="1911"/>
                      <a:pt x="1277" y="2273"/>
                    </a:cubicBezTo>
                    <a:cubicBezTo>
                      <a:pt x="1" y="2577"/>
                      <a:pt x="426" y="3792"/>
                      <a:pt x="639" y="4309"/>
                    </a:cubicBezTo>
                    <a:cubicBezTo>
                      <a:pt x="2402" y="3792"/>
                      <a:pt x="3679" y="2212"/>
                      <a:pt x="3679" y="297"/>
                    </a:cubicBezTo>
                    <a:lnTo>
                      <a:pt x="3679" y="175"/>
                    </a:lnTo>
                    <a:cubicBezTo>
                      <a:pt x="3466" y="115"/>
                      <a:pt x="3162" y="84"/>
                      <a:pt x="2858" y="54"/>
                    </a:cubicBezTo>
                    <a:cubicBezTo>
                      <a:pt x="2639" y="17"/>
                      <a:pt x="2458" y="0"/>
                      <a:pt x="23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33"/>
              <p:cNvSpPr/>
              <p:nvPr/>
            </p:nvSpPr>
            <p:spPr>
              <a:xfrm>
                <a:off x="3080119" y="2303005"/>
                <a:ext cx="331139" cy="351301"/>
              </a:xfrm>
              <a:custGeom>
                <a:rect b="b" l="l" r="r" t="t"/>
                <a:pathLst>
                  <a:path extrusionOk="0" h="4530" w="4270">
                    <a:moveTo>
                      <a:pt x="335" y="1"/>
                    </a:moveTo>
                    <a:cubicBezTo>
                      <a:pt x="92" y="517"/>
                      <a:pt x="1" y="1034"/>
                      <a:pt x="1" y="1612"/>
                    </a:cubicBezTo>
                    <a:cubicBezTo>
                      <a:pt x="1" y="2736"/>
                      <a:pt x="457" y="3770"/>
                      <a:pt x="1216" y="4530"/>
                    </a:cubicBezTo>
                    <a:cubicBezTo>
                      <a:pt x="1733" y="4286"/>
                      <a:pt x="1976" y="3861"/>
                      <a:pt x="1551" y="3466"/>
                    </a:cubicBezTo>
                    <a:cubicBezTo>
                      <a:pt x="855" y="2886"/>
                      <a:pt x="811" y="2663"/>
                      <a:pt x="1448" y="2663"/>
                    </a:cubicBezTo>
                    <a:cubicBezTo>
                      <a:pt x="1814" y="2663"/>
                      <a:pt x="2403" y="2736"/>
                      <a:pt x="3223" y="2858"/>
                    </a:cubicBezTo>
                    <a:cubicBezTo>
                      <a:pt x="3317" y="2871"/>
                      <a:pt x="3402" y="2877"/>
                      <a:pt x="3478" y="2877"/>
                    </a:cubicBezTo>
                    <a:cubicBezTo>
                      <a:pt x="4270" y="2877"/>
                      <a:pt x="3940" y="2149"/>
                      <a:pt x="1885" y="760"/>
                    </a:cubicBezTo>
                    <a:cubicBezTo>
                      <a:pt x="1216" y="335"/>
                      <a:pt x="700" y="92"/>
                      <a:pt x="3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33"/>
              <p:cNvSpPr/>
              <p:nvPr/>
            </p:nvSpPr>
            <p:spPr>
              <a:xfrm>
                <a:off x="3226296" y="2470740"/>
                <a:ext cx="351302" cy="282592"/>
              </a:xfrm>
              <a:custGeom>
                <a:rect b="b" l="l" r="r" t="t"/>
                <a:pathLst>
                  <a:path extrusionOk="0" h="3644" w="4530">
                    <a:moveTo>
                      <a:pt x="3102" y="0"/>
                    </a:moveTo>
                    <a:cubicBezTo>
                      <a:pt x="2184" y="0"/>
                      <a:pt x="2353" y="2218"/>
                      <a:pt x="1064" y="2275"/>
                    </a:cubicBezTo>
                    <a:cubicBezTo>
                      <a:pt x="243" y="2306"/>
                      <a:pt x="0" y="2640"/>
                      <a:pt x="0" y="2944"/>
                    </a:cubicBezTo>
                    <a:cubicBezTo>
                      <a:pt x="638" y="3370"/>
                      <a:pt x="1459" y="3643"/>
                      <a:pt x="2280" y="3643"/>
                    </a:cubicBezTo>
                    <a:cubicBezTo>
                      <a:pt x="2553" y="3643"/>
                      <a:pt x="2766" y="3582"/>
                      <a:pt x="3040" y="3552"/>
                    </a:cubicBezTo>
                    <a:cubicBezTo>
                      <a:pt x="2736" y="2944"/>
                      <a:pt x="2614" y="2154"/>
                      <a:pt x="2918" y="1546"/>
                    </a:cubicBezTo>
                    <a:cubicBezTo>
                      <a:pt x="3465" y="512"/>
                      <a:pt x="4529" y="360"/>
                      <a:pt x="3283" y="26"/>
                    </a:cubicBezTo>
                    <a:cubicBezTo>
                      <a:pt x="3218" y="9"/>
                      <a:pt x="3158" y="0"/>
                      <a:pt x="31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33"/>
              <p:cNvSpPr/>
              <p:nvPr/>
            </p:nvSpPr>
            <p:spPr>
              <a:xfrm>
                <a:off x="3228390" y="2533321"/>
                <a:ext cx="140521" cy="64134"/>
              </a:xfrm>
              <a:custGeom>
                <a:rect b="b" l="l" r="r" t="t"/>
                <a:pathLst>
                  <a:path extrusionOk="0" h="827" w="1812">
                    <a:moveTo>
                      <a:pt x="317" y="1"/>
                    </a:moveTo>
                    <a:cubicBezTo>
                      <a:pt x="188" y="1"/>
                      <a:pt x="93" y="37"/>
                      <a:pt x="64" y="131"/>
                    </a:cubicBezTo>
                    <a:cubicBezTo>
                      <a:pt x="1" y="427"/>
                      <a:pt x="1057" y="826"/>
                      <a:pt x="1520" y="826"/>
                    </a:cubicBezTo>
                    <a:cubicBezTo>
                      <a:pt x="1722" y="826"/>
                      <a:pt x="1811" y="750"/>
                      <a:pt x="1645" y="556"/>
                    </a:cubicBezTo>
                    <a:cubicBezTo>
                      <a:pt x="1584" y="435"/>
                      <a:pt x="1463" y="344"/>
                      <a:pt x="1311" y="283"/>
                    </a:cubicBezTo>
                    <a:cubicBezTo>
                      <a:pt x="1059" y="178"/>
                      <a:pt x="605" y="1"/>
                      <a:pt x="31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33"/>
              <p:cNvSpPr/>
              <p:nvPr/>
            </p:nvSpPr>
            <p:spPr>
              <a:xfrm>
                <a:off x="3275772" y="2182806"/>
                <a:ext cx="374877" cy="42497"/>
              </a:xfrm>
              <a:custGeom>
                <a:rect b="b" l="l" r="r" t="t"/>
                <a:pathLst>
                  <a:path extrusionOk="0" h="548" w="4834">
                    <a:moveTo>
                      <a:pt x="4317" y="0"/>
                    </a:moveTo>
                    <a:cubicBezTo>
                      <a:pt x="4043" y="0"/>
                      <a:pt x="3618" y="0"/>
                      <a:pt x="3101" y="61"/>
                    </a:cubicBezTo>
                    <a:cubicBezTo>
                      <a:pt x="1064" y="213"/>
                      <a:pt x="0" y="213"/>
                      <a:pt x="852" y="365"/>
                    </a:cubicBezTo>
                    <a:cubicBezTo>
                      <a:pt x="1642" y="517"/>
                      <a:pt x="4134" y="456"/>
                      <a:pt x="4833" y="548"/>
                    </a:cubicBezTo>
                    <a:cubicBezTo>
                      <a:pt x="4681" y="365"/>
                      <a:pt x="4499" y="152"/>
                      <a:pt x="43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77" name="Google Shape;1277;p33"/>
          <p:cNvGrpSpPr/>
          <p:nvPr/>
        </p:nvGrpSpPr>
        <p:grpSpPr>
          <a:xfrm>
            <a:off x="6978346" y="1877590"/>
            <a:ext cx="641183" cy="645978"/>
            <a:chOff x="7121221" y="2107352"/>
            <a:chExt cx="641183" cy="645978"/>
          </a:xfrm>
        </p:grpSpPr>
        <p:sp>
          <p:nvSpPr>
            <p:cNvPr id="1278" name="Google Shape;1278;p33"/>
            <p:cNvSpPr/>
            <p:nvPr/>
          </p:nvSpPr>
          <p:spPr>
            <a:xfrm>
              <a:off x="7121221" y="2107352"/>
              <a:ext cx="641183" cy="641261"/>
            </a:xfrm>
            <a:custGeom>
              <a:rect b="b" l="l" r="r" t="t"/>
              <a:pathLst>
                <a:path extrusionOk="0" h="8269" w="8268">
                  <a:moveTo>
                    <a:pt x="8268" y="4135"/>
                  </a:moveTo>
                  <a:cubicBezTo>
                    <a:pt x="8268" y="6414"/>
                    <a:pt x="6414" y="8268"/>
                    <a:pt x="4134" y="8268"/>
                  </a:cubicBezTo>
                  <a:cubicBezTo>
                    <a:pt x="1854" y="8268"/>
                    <a:pt x="0" y="6414"/>
                    <a:pt x="0" y="4135"/>
                  </a:cubicBezTo>
                  <a:cubicBezTo>
                    <a:pt x="0" y="1855"/>
                    <a:pt x="1854" y="1"/>
                    <a:pt x="4134" y="1"/>
                  </a:cubicBezTo>
                  <a:cubicBezTo>
                    <a:pt x="6414" y="1"/>
                    <a:pt x="8268" y="1855"/>
                    <a:pt x="8268" y="4135"/>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33"/>
            <p:cNvSpPr/>
            <p:nvPr/>
          </p:nvSpPr>
          <p:spPr>
            <a:xfrm>
              <a:off x="7354561" y="2529289"/>
              <a:ext cx="297094" cy="224042"/>
            </a:xfrm>
            <a:custGeom>
              <a:rect b="b" l="l" r="r" t="t"/>
              <a:pathLst>
                <a:path extrusionOk="0" h="2889" w="3831">
                  <a:moveTo>
                    <a:pt x="1946" y="1"/>
                  </a:moveTo>
                  <a:cubicBezTo>
                    <a:pt x="882" y="1"/>
                    <a:pt x="0" y="852"/>
                    <a:pt x="0" y="1915"/>
                  </a:cubicBezTo>
                  <a:cubicBezTo>
                    <a:pt x="0" y="2219"/>
                    <a:pt x="61" y="2493"/>
                    <a:pt x="183" y="2767"/>
                  </a:cubicBezTo>
                  <a:cubicBezTo>
                    <a:pt x="487" y="2827"/>
                    <a:pt x="821" y="2888"/>
                    <a:pt x="1125" y="2888"/>
                  </a:cubicBezTo>
                  <a:cubicBezTo>
                    <a:pt x="2158" y="2888"/>
                    <a:pt x="3101" y="2493"/>
                    <a:pt x="3830" y="1885"/>
                  </a:cubicBezTo>
                  <a:cubicBezTo>
                    <a:pt x="3800" y="821"/>
                    <a:pt x="2949" y="1"/>
                    <a:pt x="194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33"/>
            <p:cNvSpPr/>
            <p:nvPr/>
          </p:nvSpPr>
          <p:spPr>
            <a:xfrm>
              <a:off x="7429938" y="2531615"/>
              <a:ext cx="221715" cy="165104"/>
            </a:xfrm>
            <a:custGeom>
              <a:rect b="b" l="l" r="r" t="t"/>
              <a:pathLst>
                <a:path extrusionOk="0" h="2129" w="2859">
                  <a:moveTo>
                    <a:pt x="970" y="0"/>
                  </a:moveTo>
                  <a:cubicBezTo>
                    <a:pt x="951" y="0"/>
                    <a:pt x="932" y="0"/>
                    <a:pt x="913" y="1"/>
                  </a:cubicBezTo>
                  <a:cubicBezTo>
                    <a:pt x="578" y="1"/>
                    <a:pt x="275" y="62"/>
                    <a:pt x="1" y="214"/>
                  </a:cubicBezTo>
                  <a:cubicBezTo>
                    <a:pt x="153" y="183"/>
                    <a:pt x="305" y="153"/>
                    <a:pt x="457" y="153"/>
                  </a:cubicBezTo>
                  <a:cubicBezTo>
                    <a:pt x="1430" y="153"/>
                    <a:pt x="2250" y="1186"/>
                    <a:pt x="2433" y="2129"/>
                  </a:cubicBezTo>
                  <a:cubicBezTo>
                    <a:pt x="2585" y="2037"/>
                    <a:pt x="2737" y="1946"/>
                    <a:pt x="2858" y="1825"/>
                  </a:cubicBezTo>
                  <a:cubicBezTo>
                    <a:pt x="2828" y="810"/>
                    <a:pt x="2007" y="0"/>
                    <a:pt x="97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33"/>
            <p:cNvSpPr/>
            <p:nvPr/>
          </p:nvSpPr>
          <p:spPr>
            <a:xfrm>
              <a:off x="7627994" y="2432664"/>
              <a:ext cx="117876" cy="117954"/>
            </a:xfrm>
            <a:custGeom>
              <a:rect b="b" l="l" r="r" t="t"/>
              <a:pathLst>
                <a:path extrusionOk="0" h="1521" w="1520">
                  <a:moveTo>
                    <a:pt x="760" y="0"/>
                  </a:moveTo>
                  <a:cubicBezTo>
                    <a:pt x="335" y="0"/>
                    <a:pt x="0" y="365"/>
                    <a:pt x="0" y="760"/>
                  </a:cubicBezTo>
                  <a:cubicBezTo>
                    <a:pt x="0" y="1186"/>
                    <a:pt x="335" y="1520"/>
                    <a:pt x="760" y="1520"/>
                  </a:cubicBezTo>
                  <a:cubicBezTo>
                    <a:pt x="1186" y="1520"/>
                    <a:pt x="1520" y="1186"/>
                    <a:pt x="1520" y="760"/>
                  </a:cubicBezTo>
                  <a:cubicBezTo>
                    <a:pt x="1520" y="365"/>
                    <a:pt x="1186" y="0"/>
                    <a:pt x="76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33"/>
            <p:cNvSpPr/>
            <p:nvPr/>
          </p:nvSpPr>
          <p:spPr>
            <a:xfrm>
              <a:off x="7566654" y="2135657"/>
              <a:ext cx="141529" cy="127337"/>
            </a:xfrm>
            <a:custGeom>
              <a:rect b="b" l="l" r="r" t="t"/>
              <a:pathLst>
                <a:path extrusionOk="0" h="1642" w="1825">
                  <a:moveTo>
                    <a:pt x="122" y="0"/>
                  </a:moveTo>
                  <a:cubicBezTo>
                    <a:pt x="31" y="152"/>
                    <a:pt x="1" y="304"/>
                    <a:pt x="1" y="517"/>
                  </a:cubicBezTo>
                  <a:cubicBezTo>
                    <a:pt x="1" y="1156"/>
                    <a:pt x="518" y="1642"/>
                    <a:pt x="1126" y="1642"/>
                  </a:cubicBezTo>
                  <a:cubicBezTo>
                    <a:pt x="1399" y="1642"/>
                    <a:pt x="1642" y="1581"/>
                    <a:pt x="1825" y="1429"/>
                  </a:cubicBezTo>
                  <a:cubicBezTo>
                    <a:pt x="1399" y="821"/>
                    <a:pt x="791" y="304"/>
                    <a:pt x="1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33"/>
            <p:cNvSpPr/>
            <p:nvPr/>
          </p:nvSpPr>
          <p:spPr>
            <a:xfrm>
              <a:off x="7462973" y="2312466"/>
              <a:ext cx="165104" cy="165026"/>
            </a:xfrm>
            <a:custGeom>
              <a:rect b="b" l="l" r="r" t="t"/>
              <a:pathLst>
                <a:path extrusionOk="0" h="2128" w="2129">
                  <a:moveTo>
                    <a:pt x="1064" y="0"/>
                  </a:moveTo>
                  <a:cubicBezTo>
                    <a:pt x="487" y="0"/>
                    <a:pt x="0" y="456"/>
                    <a:pt x="0" y="1064"/>
                  </a:cubicBezTo>
                  <a:cubicBezTo>
                    <a:pt x="0" y="1672"/>
                    <a:pt x="456" y="2128"/>
                    <a:pt x="1064" y="2128"/>
                  </a:cubicBezTo>
                  <a:cubicBezTo>
                    <a:pt x="1672" y="2128"/>
                    <a:pt x="2128" y="1672"/>
                    <a:pt x="2128" y="1064"/>
                  </a:cubicBezTo>
                  <a:cubicBezTo>
                    <a:pt x="2128" y="456"/>
                    <a:pt x="1642" y="0"/>
                    <a:pt x="106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33"/>
            <p:cNvSpPr/>
            <p:nvPr/>
          </p:nvSpPr>
          <p:spPr>
            <a:xfrm>
              <a:off x="7488874" y="2319522"/>
              <a:ext cx="136798" cy="157969"/>
            </a:xfrm>
            <a:custGeom>
              <a:rect b="b" l="l" r="r" t="t"/>
              <a:pathLst>
                <a:path extrusionOk="0" h="2037" w="1764">
                  <a:moveTo>
                    <a:pt x="1095" y="0"/>
                  </a:moveTo>
                  <a:lnTo>
                    <a:pt x="1095" y="0"/>
                  </a:lnTo>
                  <a:cubicBezTo>
                    <a:pt x="1338" y="183"/>
                    <a:pt x="1460" y="456"/>
                    <a:pt x="1460" y="791"/>
                  </a:cubicBezTo>
                  <a:cubicBezTo>
                    <a:pt x="1460" y="1368"/>
                    <a:pt x="1004" y="1854"/>
                    <a:pt x="396" y="1854"/>
                  </a:cubicBezTo>
                  <a:cubicBezTo>
                    <a:pt x="244" y="1854"/>
                    <a:pt x="122" y="1824"/>
                    <a:pt x="1" y="1794"/>
                  </a:cubicBezTo>
                  <a:lnTo>
                    <a:pt x="1" y="1794"/>
                  </a:lnTo>
                  <a:cubicBezTo>
                    <a:pt x="183" y="1946"/>
                    <a:pt x="426" y="2037"/>
                    <a:pt x="700" y="2037"/>
                  </a:cubicBezTo>
                  <a:cubicBezTo>
                    <a:pt x="1247" y="2037"/>
                    <a:pt x="1764" y="1581"/>
                    <a:pt x="1764" y="973"/>
                  </a:cubicBezTo>
                  <a:cubicBezTo>
                    <a:pt x="1764" y="517"/>
                    <a:pt x="1490" y="152"/>
                    <a:pt x="10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33"/>
            <p:cNvSpPr/>
            <p:nvPr/>
          </p:nvSpPr>
          <p:spPr>
            <a:xfrm>
              <a:off x="7394654" y="2206380"/>
              <a:ext cx="70726" cy="70803"/>
            </a:xfrm>
            <a:custGeom>
              <a:rect b="b" l="l" r="r" t="t"/>
              <a:pathLst>
                <a:path extrusionOk="0" h="913" w="912">
                  <a:moveTo>
                    <a:pt x="456" y="0"/>
                  </a:moveTo>
                  <a:cubicBezTo>
                    <a:pt x="243" y="0"/>
                    <a:pt x="0" y="213"/>
                    <a:pt x="0" y="456"/>
                  </a:cubicBezTo>
                  <a:cubicBezTo>
                    <a:pt x="0" y="730"/>
                    <a:pt x="213" y="912"/>
                    <a:pt x="456" y="912"/>
                  </a:cubicBezTo>
                  <a:cubicBezTo>
                    <a:pt x="730" y="912"/>
                    <a:pt x="912" y="730"/>
                    <a:pt x="912" y="456"/>
                  </a:cubicBezTo>
                  <a:cubicBezTo>
                    <a:pt x="912" y="213"/>
                    <a:pt x="730" y="0"/>
                    <a:pt x="45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33"/>
            <p:cNvSpPr/>
            <p:nvPr/>
          </p:nvSpPr>
          <p:spPr>
            <a:xfrm>
              <a:off x="7142391" y="2175749"/>
              <a:ext cx="146259" cy="167430"/>
            </a:xfrm>
            <a:custGeom>
              <a:rect b="b" l="l" r="r" t="t"/>
              <a:pathLst>
                <a:path extrusionOk="0" h="2159" w="1886">
                  <a:moveTo>
                    <a:pt x="1368" y="0"/>
                  </a:moveTo>
                  <a:cubicBezTo>
                    <a:pt x="761" y="487"/>
                    <a:pt x="274" y="1125"/>
                    <a:pt x="1" y="1885"/>
                  </a:cubicBezTo>
                  <a:cubicBezTo>
                    <a:pt x="183" y="2037"/>
                    <a:pt x="457" y="2158"/>
                    <a:pt x="761" y="2158"/>
                  </a:cubicBezTo>
                  <a:cubicBezTo>
                    <a:pt x="1368" y="2158"/>
                    <a:pt x="1885" y="1611"/>
                    <a:pt x="1885" y="973"/>
                  </a:cubicBezTo>
                  <a:cubicBezTo>
                    <a:pt x="1885" y="547"/>
                    <a:pt x="1672" y="183"/>
                    <a:pt x="136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33"/>
            <p:cNvSpPr/>
            <p:nvPr/>
          </p:nvSpPr>
          <p:spPr>
            <a:xfrm>
              <a:off x="7144795" y="2175749"/>
              <a:ext cx="143855" cy="167430"/>
            </a:xfrm>
            <a:custGeom>
              <a:rect b="b" l="l" r="r" t="t"/>
              <a:pathLst>
                <a:path extrusionOk="0" h="2159" w="1855">
                  <a:moveTo>
                    <a:pt x="1337" y="0"/>
                  </a:moveTo>
                  <a:lnTo>
                    <a:pt x="1337" y="0"/>
                  </a:lnTo>
                  <a:cubicBezTo>
                    <a:pt x="1520" y="213"/>
                    <a:pt x="1641" y="517"/>
                    <a:pt x="1641" y="851"/>
                  </a:cubicBezTo>
                  <a:cubicBezTo>
                    <a:pt x="1641" y="1520"/>
                    <a:pt x="1094" y="2037"/>
                    <a:pt x="456" y="2037"/>
                  </a:cubicBezTo>
                  <a:cubicBezTo>
                    <a:pt x="304" y="2037"/>
                    <a:pt x="152" y="2006"/>
                    <a:pt x="0" y="1976"/>
                  </a:cubicBezTo>
                  <a:lnTo>
                    <a:pt x="0" y="1976"/>
                  </a:lnTo>
                  <a:cubicBezTo>
                    <a:pt x="182" y="2067"/>
                    <a:pt x="426" y="2158"/>
                    <a:pt x="699" y="2158"/>
                  </a:cubicBezTo>
                  <a:cubicBezTo>
                    <a:pt x="1337" y="2158"/>
                    <a:pt x="1854" y="1611"/>
                    <a:pt x="1854" y="973"/>
                  </a:cubicBezTo>
                  <a:cubicBezTo>
                    <a:pt x="1854" y="547"/>
                    <a:pt x="1641" y="183"/>
                    <a:pt x="133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33"/>
            <p:cNvSpPr/>
            <p:nvPr/>
          </p:nvSpPr>
          <p:spPr>
            <a:xfrm>
              <a:off x="7333313" y="2392572"/>
              <a:ext cx="89648" cy="87321"/>
            </a:xfrm>
            <a:custGeom>
              <a:rect b="b" l="l" r="r" t="t"/>
              <a:pathLst>
                <a:path extrusionOk="0" h="1126" w="1156">
                  <a:moveTo>
                    <a:pt x="578" y="1"/>
                  </a:moveTo>
                  <a:cubicBezTo>
                    <a:pt x="244" y="1"/>
                    <a:pt x="1" y="244"/>
                    <a:pt x="1" y="578"/>
                  </a:cubicBezTo>
                  <a:cubicBezTo>
                    <a:pt x="1" y="882"/>
                    <a:pt x="244" y="1125"/>
                    <a:pt x="578" y="1125"/>
                  </a:cubicBezTo>
                  <a:cubicBezTo>
                    <a:pt x="882" y="1125"/>
                    <a:pt x="1156" y="882"/>
                    <a:pt x="1156" y="578"/>
                  </a:cubicBezTo>
                  <a:cubicBezTo>
                    <a:pt x="1156" y="244"/>
                    <a:pt x="882" y="1"/>
                    <a:pt x="57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33"/>
            <p:cNvSpPr/>
            <p:nvPr/>
          </p:nvSpPr>
          <p:spPr>
            <a:xfrm>
              <a:off x="7144795" y="2536345"/>
              <a:ext cx="132068" cy="150990"/>
            </a:xfrm>
            <a:custGeom>
              <a:rect b="b" l="l" r="r" t="t"/>
              <a:pathLst>
                <a:path extrusionOk="0" h="1947" w="1703">
                  <a:moveTo>
                    <a:pt x="547" y="1"/>
                  </a:moveTo>
                  <a:cubicBezTo>
                    <a:pt x="334" y="1"/>
                    <a:pt x="152" y="62"/>
                    <a:pt x="0" y="122"/>
                  </a:cubicBezTo>
                  <a:cubicBezTo>
                    <a:pt x="304" y="852"/>
                    <a:pt x="790" y="1490"/>
                    <a:pt x="1398" y="1946"/>
                  </a:cubicBezTo>
                  <a:cubicBezTo>
                    <a:pt x="1611" y="1764"/>
                    <a:pt x="1702" y="1460"/>
                    <a:pt x="1702" y="1186"/>
                  </a:cubicBezTo>
                  <a:cubicBezTo>
                    <a:pt x="1672" y="548"/>
                    <a:pt x="1185" y="1"/>
                    <a:pt x="54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33"/>
            <p:cNvSpPr/>
            <p:nvPr/>
          </p:nvSpPr>
          <p:spPr>
            <a:xfrm>
              <a:off x="7121221" y="2383189"/>
              <a:ext cx="115549" cy="132455"/>
            </a:xfrm>
            <a:custGeom>
              <a:rect b="b" l="l" r="r" t="t"/>
              <a:pathLst>
                <a:path extrusionOk="0" h="1708" w="1490">
                  <a:moveTo>
                    <a:pt x="608" y="0"/>
                  </a:moveTo>
                  <a:cubicBezTo>
                    <a:pt x="365" y="0"/>
                    <a:pt x="152" y="91"/>
                    <a:pt x="0" y="243"/>
                  </a:cubicBezTo>
                  <a:lnTo>
                    <a:pt x="0" y="578"/>
                  </a:lnTo>
                  <a:cubicBezTo>
                    <a:pt x="0" y="912"/>
                    <a:pt x="30" y="1246"/>
                    <a:pt x="122" y="1581"/>
                  </a:cubicBezTo>
                  <a:cubicBezTo>
                    <a:pt x="274" y="1672"/>
                    <a:pt x="426" y="1702"/>
                    <a:pt x="608" y="1702"/>
                  </a:cubicBezTo>
                  <a:cubicBezTo>
                    <a:pt x="639" y="1706"/>
                    <a:pt x="670" y="1708"/>
                    <a:pt x="701" y="1708"/>
                  </a:cubicBezTo>
                  <a:cubicBezTo>
                    <a:pt x="1144" y="1708"/>
                    <a:pt x="1489" y="1308"/>
                    <a:pt x="1489" y="881"/>
                  </a:cubicBezTo>
                  <a:cubicBezTo>
                    <a:pt x="1489" y="426"/>
                    <a:pt x="1094" y="0"/>
                    <a:pt x="6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33"/>
            <p:cNvSpPr/>
            <p:nvPr/>
          </p:nvSpPr>
          <p:spPr>
            <a:xfrm>
              <a:off x="7147122" y="2383189"/>
              <a:ext cx="89648" cy="136721"/>
            </a:xfrm>
            <a:custGeom>
              <a:rect b="b" l="l" r="r" t="t"/>
              <a:pathLst>
                <a:path extrusionOk="0" h="1763" w="1156">
                  <a:moveTo>
                    <a:pt x="274" y="0"/>
                  </a:moveTo>
                  <a:cubicBezTo>
                    <a:pt x="213" y="0"/>
                    <a:pt x="92" y="0"/>
                    <a:pt x="0" y="61"/>
                  </a:cubicBezTo>
                  <a:cubicBezTo>
                    <a:pt x="426" y="91"/>
                    <a:pt x="760" y="456"/>
                    <a:pt x="760" y="912"/>
                  </a:cubicBezTo>
                  <a:cubicBezTo>
                    <a:pt x="760" y="1307"/>
                    <a:pt x="517" y="1641"/>
                    <a:pt x="152" y="1763"/>
                  </a:cubicBezTo>
                  <a:lnTo>
                    <a:pt x="244" y="1763"/>
                  </a:lnTo>
                  <a:cubicBezTo>
                    <a:pt x="700" y="1763"/>
                    <a:pt x="1125" y="1368"/>
                    <a:pt x="1125" y="881"/>
                  </a:cubicBezTo>
                  <a:cubicBezTo>
                    <a:pt x="1155" y="395"/>
                    <a:pt x="760" y="0"/>
                    <a:pt x="2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33"/>
            <p:cNvSpPr/>
            <p:nvPr/>
          </p:nvSpPr>
          <p:spPr>
            <a:xfrm>
              <a:off x="7712831" y="2319522"/>
              <a:ext cx="47228" cy="63746"/>
            </a:xfrm>
            <a:custGeom>
              <a:rect b="b" l="l" r="r" t="t"/>
              <a:pathLst>
                <a:path extrusionOk="0" h="822" w="609">
                  <a:moveTo>
                    <a:pt x="396" y="0"/>
                  </a:moveTo>
                  <a:cubicBezTo>
                    <a:pt x="152" y="0"/>
                    <a:pt x="0" y="183"/>
                    <a:pt x="0" y="426"/>
                  </a:cubicBezTo>
                  <a:cubicBezTo>
                    <a:pt x="0" y="639"/>
                    <a:pt x="213" y="821"/>
                    <a:pt x="426" y="821"/>
                  </a:cubicBezTo>
                  <a:cubicBezTo>
                    <a:pt x="517" y="821"/>
                    <a:pt x="548" y="821"/>
                    <a:pt x="608" y="791"/>
                  </a:cubicBezTo>
                  <a:cubicBezTo>
                    <a:pt x="578" y="517"/>
                    <a:pt x="517" y="213"/>
                    <a:pt x="39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33"/>
            <p:cNvSpPr/>
            <p:nvPr/>
          </p:nvSpPr>
          <p:spPr>
            <a:xfrm>
              <a:off x="7338044" y="2107352"/>
              <a:ext cx="96705" cy="63746"/>
            </a:xfrm>
            <a:custGeom>
              <a:rect b="b" l="l" r="r" t="t"/>
              <a:pathLst>
                <a:path extrusionOk="0" h="822" w="1247">
                  <a:moveTo>
                    <a:pt x="1186" y="1"/>
                  </a:moveTo>
                  <a:cubicBezTo>
                    <a:pt x="821" y="1"/>
                    <a:pt x="426" y="62"/>
                    <a:pt x="61" y="214"/>
                  </a:cubicBezTo>
                  <a:lnTo>
                    <a:pt x="61" y="274"/>
                  </a:lnTo>
                  <a:cubicBezTo>
                    <a:pt x="1" y="578"/>
                    <a:pt x="274" y="821"/>
                    <a:pt x="639" y="821"/>
                  </a:cubicBezTo>
                  <a:cubicBezTo>
                    <a:pt x="973" y="821"/>
                    <a:pt x="1247" y="578"/>
                    <a:pt x="1247" y="214"/>
                  </a:cubicBezTo>
                  <a:cubicBezTo>
                    <a:pt x="1247" y="153"/>
                    <a:pt x="1247" y="62"/>
                    <a:pt x="118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4" name="Google Shape;1294;p33"/>
          <p:cNvGrpSpPr/>
          <p:nvPr/>
        </p:nvGrpSpPr>
        <p:grpSpPr>
          <a:xfrm>
            <a:off x="1433659" y="3083128"/>
            <a:ext cx="641183" cy="641261"/>
            <a:chOff x="1671971" y="3766562"/>
            <a:chExt cx="641183" cy="641261"/>
          </a:xfrm>
        </p:grpSpPr>
        <p:sp>
          <p:nvSpPr>
            <p:cNvPr id="1295" name="Google Shape;1295;p33"/>
            <p:cNvSpPr/>
            <p:nvPr/>
          </p:nvSpPr>
          <p:spPr>
            <a:xfrm>
              <a:off x="1671971" y="3766562"/>
              <a:ext cx="641183" cy="641261"/>
            </a:xfrm>
            <a:custGeom>
              <a:rect b="b" l="l" r="r" t="t"/>
              <a:pathLst>
                <a:path extrusionOk="0" h="8269" w="8268">
                  <a:moveTo>
                    <a:pt x="8268" y="4135"/>
                  </a:moveTo>
                  <a:lnTo>
                    <a:pt x="8268" y="4135"/>
                  </a:lnTo>
                  <a:cubicBezTo>
                    <a:pt x="8268" y="4287"/>
                    <a:pt x="8268" y="4438"/>
                    <a:pt x="8238" y="4590"/>
                  </a:cubicBezTo>
                  <a:cubicBezTo>
                    <a:pt x="8238" y="4682"/>
                    <a:pt x="8177" y="4773"/>
                    <a:pt x="8177" y="4864"/>
                  </a:cubicBezTo>
                  <a:cubicBezTo>
                    <a:pt x="8146" y="5077"/>
                    <a:pt x="8116" y="5290"/>
                    <a:pt x="8055" y="5502"/>
                  </a:cubicBezTo>
                  <a:cubicBezTo>
                    <a:pt x="7964" y="5745"/>
                    <a:pt x="7842" y="5958"/>
                    <a:pt x="7751" y="6201"/>
                  </a:cubicBezTo>
                  <a:cubicBezTo>
                    <a:pt x="7690" y="6262"/>
                    <a:pt x="7630" y="6384"/>
                    <a:pt x="7599" y="6445"/>
                  </a:cubicBezTo>
                  <a:cubicBezTo>
                    <a:pt x="7447" y="6688"/>
                    <a:pt x="7235" y="6901"/>
                    <a:pt x="7052" y="7083"/>
                  </a:cubicBezTo>
                  <a:cubicBezTo>
                    <a:pt x="6900" y="7235"/>
                    <a:pt x="6718" y="7417"/>
                    <a:pt x="6475" y="7539"/>
                  </a:cubicBezTo>
                  <a:lnTo>
                    <a:pt x="6475" y="7539"/>
                  </a:lnTo>
                  <a:lnTo>
                    <a:pt x="6475" y="7539"/>
                  </a:lnTo>
                  <a:lnTo>
                    <a:pt x="6140" y="7782"/>
                  </a:lnTo>
                  <a:lnTo>
                    <a:pt x="6140" y="7782"/>
                  </a:lnTo>
                  <a:cubicBezTo>
                    <a:pt x="5532" y="8116"/>
                    <a:pt x="4894" y="8268"/>
                    <a:pt x="4165" y="8268"/>
                  </a:cubicBezTo>
                  <a:cubicBezTo>
                    <a:pt x="3587" y="8268"/>
                    <a:pt x="3070" y="8177"/>
                    <a:pt x="2584" y="7964"/>
                  </a:cubicBezTo>
                  <a:cubicBezTo>
                    <a:pt x="2219" y="7812"/>
                    <a:pt x="1915" y="7660"/>
                    <a:pt x="1672" y="7448"/>
                  </a:cubicBezTo>
                  <a:lnTo>
                    <a:pt x="1672" y="7448"/>
                  </a:lnTo>
                  <a:cubicBezTo>
                    <a:pt x="1429" y="7265"/>
                    <a:pt x="1216" y="7053"/>
                    <a:pt x="1003" y="6840"/>
                  </a:cubicBezTo>
                  <a:cubicBezTo>
                    <a:pt x="851" y="6657"/>
                    <a:pt x="760" y="6505"/>
                    <a:pt x="608" y="6262"/>
                  </a:cubicBezTo>
                  <a:lnTo>
                    <a:pt x="365" y="5806"/>
                  </a:lnTo>
                  <a:cubicBezTo>
                    <a:pt x="213" y="5442"/>
                    <a:pt x="92" y="5046"/>
                    <a:pt x="31" y="4621"/>
                  </a:cubicBezTo>
                  <a:cubicBezTo>
                    <a:pt x="0" y="4469"/>
                    <a:pt x="0" y="4287"/>
                    <a:pt x="0" y="4135"/>
                  </a:cubicBezTo>
                  <a:lnTo>
                    <a:pt x="0" y="4104"/>
                  </a:lnTo>
                  <a:cubicBezTo>
                    <a:pt x="0" y="3739"/>
                    <a:pt x="31" y="3435"/>
                    <a:pt x="92" y="3131"/>
                  </a:cubicBezTo>
                  <a:cubicBezTo>
                    <a:pt x="152" y="2980"/>
                    <a:pt x="183" y="2828"/>
                    <a:pt x="244" y="2676"/>
                  </a:cubicBezTo>
                  <a:cubicBezTo>
                    <a:pt x="335" y="2463"/>
                    <a:pt x="456" y="2280"/>
                    <a:pt x="547" y="2068"/>
                  </a:cubicBezTo>
                  <a:cubicBezTo>
                    <a:pt x="699" y="1824"/>
                    <a:pt x="851" y="1581"/>
                    <a:pt x="1064" y="1399"/>
                  </a:cubicBezTo>
                  <a:cubicBezTo>
                    <a:pt x="1216" y="1217"/>
                    <a:pt x="1399" y="1065"/>
                    <a:pt x="1581" y="913"/>
                  </a:cubicBezTo>
                  <a:cubicBezTo>
                    <a:pt x="1854" y="700"/>
                    <a:pt x="2128" y="517"/>
                    <a:pt x="2371" y="396"/>
                  </a:cubicBezTo>
                  <a:cubicBezTo>
                    <a:pt x="2918" y="153"/>
                    <a:pt x="3526" y="1"/>
                    <a:pt x="4165" y="1"/>
                  </a:cubicBezTo>
                  <a:cubicBezTo>
                    <a:pt x="4864" y="1"/>
                    <a:pt x="5502" y="153"/>
                    <a:pt x="6079" y="457"/>
                  </a:cubicBezTo>
                  <a:cubicBezTo>
                    <a:pt x="6262" y="517"/>
                    <a:pt x="6414" y="639"/>
                    <a:pt x="6566" y="761"/>
                  </a:cubicBezTo>
                  <a:cubicBezTo>
                    <a:pt x="6870" y="973"/>
                    <a:pt x="7143" y="1217"/>
                    <a:pt x="7356" y="1521"/>
                  </a:cubicBezTo>
                  <a:cubicBezTo>
                    <a:pt x="7538" y="1733"/>
                    <a:pt x="7690" y="2007"/>
                    <a:pt x="7842" y="2280"/>
                  </a:cubicBezTo>
                  <a:cubicBezTo>
                    <a:pt x="8055" y="2645"/>
                    <a:pt x="8146" y="3040"/>
                    <a:pt x="8238" y="3496"/>
                  </a:cubicBezTo>
                  <a:lnTo>
                    <a:pt x="8238" y="3496"/>
                  </a:lnTo>
                  <a:cubicBezTo>
                    <a:pt x="8268" y="3648"/>
                    <a:pt x="8268" y="3800"/>
                    <a:pt x="8268" y="3952"/>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33"/>
            <p:cNvSpPr/>
            <p:nvPr/>
          </p:nvSpPr>
          <p:spPr>
            <a:xfrm>
              <a:off x="1749752" y="3827903"/>
              <a:ext cx="490349" cy="56611"/>
            </a:xfrm>
            <a:custGeom>
              <a:rect b="b" l="l" r="r" t="t"/>
              <a:pathLst>
                <a:path extrusionOk="0" h="730" w="6323">
                  <a:moveTo>
                    <a:pt x="5563" y="0"/>
                  </a:moveTo>
                  <a:lnTo>
                    <a:pt x="548" y="122"/>
                  </a:lnTo>
                  <a:cubicBezTo>
                    <a:pt x="335" y="274"/>
                    <a:pt x="152" y="426"/>
                    <a:pt x="0" y="608"/>
                  </a:cubicBezTo>
                  <a:lnTo>
                    <a:pt x="6323" y="730"/>
                  </a:lnTo>
                  <a:cubicBezTo>
                    <a:pt x="6080" y="456"/>
                    <a:pt x="5836" y="182"/>
                    <a:pt x="55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33"/>
            <p:cNvSpPr/>
            <p:nvPr/>
          </p:nvSpPr>
          <p:spPr>
            <a:xfrm>
              <a:off x="1688489" y="3931584"/>
              <a:ext cx="620012" cy="106166"/>
            </a:xfrm>
            <a:custGeom>
              <a:rect b="b" l="l" r="r" t="t"/>
              <a:pathLst>
                <a:path extrusionOk="0" h="1369" w="7995">
                  <a:moveTo>
                    <a:pt x="304" y="0"/>
                  </a:moveTo>
                  <a:cubicBezTo>
                    <a:pt x="182" y="183"/>
                    <a:pt x="91" y="365"/>
                    <a:pt x="0" y="608"/>
                  </a:cubicBezTo>
                  <a:lnTo>
                    <a:pt x="7994" y="1368"/>
                  </a:lnTo>
                  <a:cubicBezTo>
                    <a:pt x="7933" y="943"/>
                    <a:pt x="7781" y="517"/>
                    <a:pt x="7599" y="183"/>
                  </a:cubicBezTo>
                  <a:lnTo>
                    <a:pt x="30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33"/>
            <p:cNvSpPr/>
            <p:nvPr/>
          </p:nvSpPr>
          <p:spPr>
            <a:xfrm>
              <a:off x="1671971" y="4011690"/>
              <a:ext cx="641183" cy="75534"/>
            </a:xfrm>
            <a:custGeom>
              <a:rect b="b" l="l" r="r" t="t"/>
              <a:pathLst>
                <a:path extrusionOk="0" h="974" w="8268">
                  <a:moveTo>
                    <a:pt x="92" y="1"/>
                  </a:moveTo>
                  <a:cubicBezTo>
                    <a:pt x="31" y="305"/>
                    <a:pt x="0" y="609"/>
                    <a:pt x="0" y="943"/>
                  </a:cubicBezTo>
                  <a:lnTo>
                    <a:pt x="8268" y="974"/>
                  </a:lnTo>
                  <a:lnTo>
                    <a:pt x="8268" y="761"/>
                  </a:lnTo>
                  <a:lnTo>
                    <a:pt x="9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33"/>
            <p:cNvSpPr/>
            <p:nvPr/>
          </p:nvSpPr>
          <p:spPr>
            <a:xfrm>
              <a:off x="1671971" y="4124832"/>
              <a:ext cx="638857" cy="94378"/>
            </a:xfrm>
            <a:custGeom>
              <a:rect b="b" l="l" r="r" t="t"/>
              <a:pathLst>
                <a:path extrusionOk="0" h="1217" w="8238">
                  <a:moveTo>
                    <a:pt x="8238" y="1"/>
                  </a:moveTo>
                  <a:lnTo>
                    <a:pt x="0" y="62"/>
                  </a:lnTo>
                  <a:cubicBezTo>
                    <a:pt x="31" y="457"/>
                    <a:pt x="152" y="882"/>
                    <a:pt x="335" y="1217"/>
                  </a:cubicBezTo>
                  <a:lnTo>
                    <a:pt x="8177" y="244"/>
                  </a:lnTo>
                  <a:lnTo>
                    <a:pt x="823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33"/>
            <p:cNvSpPr/>
            <p:nvPr/>
          </p:nvSpPr>
          <p:spPr>
            <a:xfrm>
              <a:off x="1714390" y="4254492"/>
              <a:ext cx="542230" cy="66073"/>
            </a:xfrm>
            <a:custGeom>
              <a:rect b="b" l="l" r="r" t="t"/>
              <a:pathLst>
                <a:path extrusionOk="0" h="852" w="6992">
                  <a:moveTo>
                    <a:pt x="0" y="1"/>
                  </a:moveTo>
                  <a:lnTo>
                    <a:pt x="0" y="1"/>
                  </a:lnTo>
                  <a:cubicBezTo>
                    <a:pt x="152" y="244"/>
                    <a:pt x="274" y="396"/>
                    <a:pt x="426" y="578"/>
                  </a:cubicBezTo>
                  <a:lnTo>
                    <a:pt x="6475" y="852"/>
                  </a:lnTo>
                  <a:cubicBezTo>
                    <a:pt x="6657" y="669"/>
                    <a:pt x="6840" y="426"/>
                    <a:pt x="6991" y="213"/>
                  </a:cubicBez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33"/>
            <p:cNvSpPr/>
            <p:nvPr/>
          </p:nvSpPr>
          <p:spPr>
            <a:xfrm>
              <a:off x="1796901" y="4344059"/>
              <a:ext cx="377203" cy="40171"/>
            </a:xfrm>
            <a:custGeom>
              <a:rect b="b" l="l" r="r" t="t"/>
              <a:pathLst>
                <a:path extrusionOk="0" h="518" w="4864">
                  <a:moveTo>
                    <a:pt x="0" y="1"/>
                  </a:moveTo>
                  <a:lnTo>
                    <a:pt x="0" y="1"/>
                  </a:lnTo>
                  <a:cubicBezTo>
                    <a:pt x="274" y="213"/>
                    <a:pt x="578" y="365"/>
                    <a:pt x="912" y="517"/>
                  </a:cubicBezTo>
                  <a:lnTo>
                    <a:pt x="4499" y="335"/>
                  </a:lnTo>
                  <a:lnTo>
                    <a:pt x="4864" y="122"/>
                  </a:lnTo>
                  <a:cubicBezTo>
                    <a:pt x="3709" y="61"/>
                    <a:pt x="1216" y="3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33"/>
            <p:cNvSpPr/>
            <p:nvPr/>
          </p:nvSpPr>
          <p:spPr>
            <a:xfrm>
              <a:off x="1745021" y="4193229"/>
              <a:ext cx="551691" cy="54285"/>
            </a:xfrm>
            <a:custGeom>
              <a:rect b="b" l="l" r="r" t="t"/>
              <a:pathLst>
                <a:path extrusionOk="0" h="700" w="7114">
                  <a:moveTo>
                    <a:pt x="7113" y="0"/>
                  </a:moveTo>
                  <a:lnTo>
                    <a:pt x="1" y="487"/>
                  </a:lnTo>
                  <a:lnTo>
                    <a:pt x="6809" y="699"/>
                  </a:lnTo>
                  <a:cubicBezTo>
                    <a:pt x="6900" y="456"/>
                    <a:pt x="7022" y="243"/>
                    <a:pt x="71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33"/>
            <p:cNvSpPr/>
            <p:nvPr/>
          </p:nvSpPr>
          <p:spPr>
            <a:xfrm>
              <a:off x="1853433" y="3766562"/>
              <a:ext cx="285306" cy="37844"/>
            </a:xfrm>
            <a:custGeom>
              <a:rect b="b" l="l" r="r" t="t"/>
              <a:pathLst>
                <a:path extrusionOk="0" h="488" w="3679">
                  <a:moveTo>
                    <a:pt x="1794" y="1"/>
                  </a:moveTo>
                  <a:cubicBezTo>
                    <a:pt x="1156" y="1"/>
                    <a:pt x="548" y="153"/>
                    <a:pt x="1" y="426"/>
                  </a:cubicBezTo>
                  <a:lnTo>
                    <a:pt x="3679" y="487"/>
                  </a:lnTo>
                  <a:cubicBezTo>
                    <a:pt x="3132" y="183"/>
                    <a:pt x="2463" y="1"/>
                    <a:pt x="179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4" name="Google Shape;1304;p33"/>
          <p:cNvGrpSpPr/>
          <p:nvPr/>
        </p:nvGrpSpPr>
        <p:grpSpPr>
          <a:xfrm>
            <a:off x="6404415" y="4084668"/>
            <a:ext cx="1093765" cy="636530"/>
            <a:chOff x="3058931" y="3778350"/>
            <a:chExt cx="1093765" cy="636530"/>
          </a:xfrm>
        </p:grpSpPr>
        <p:sp>
          <p:nvSpPr>
            <p:cNvPr id="1305" name="Google Shape;1305;p33"/>
            <p:cNvSpPr/>
            <p:nvPr/>
          </p:nvSpPr>
          <p:spPr>
            <a:xfrm>
              <a:off x="3263966" y="3778350"/>
              <a:ext cx="636530" cy="636530"/>
            </a:xfrm>
            <a:custGeom>
              <a:rect b="b" l="l" r="r" t="t"/>
              <a:pathLst>
                <a:path extrusionOk="0" h="8208" w="8208">
                  <a:moveTo>
                    <a:pt x="8208" y="4104"/>
                  </a:moveTo>
                  <a:cubicBezTo>
                    <a:pt x="8208" y="6353"/>
                    <a:pt x="6384" y="8208"/>
                    <a:pt x="4104" y="8208"/>
                  </a:cubicBezTo>
                  <a:cubicBezTo>
                    <a:pt x="1855" y="8208"/>
                    <a:pt x="1" y="6353"/>
                    <a:pt x="1" y="4104"/>
                  </a:cubicBezTo>
                  <a:cubicBezTo>
                    <a:pt x="1" y="1824"/>
                    <a:pt x="1855" y="1"/>
                    <a:pt x="4104" y="1"/>
                  </a:cubicBezTo>
                  <a:cubicBezTo>
                    <a:pt x="6384" y="1"/>
                    <a:pt x="8208" y="1824"/>
                    <a:pt x="8208" y="410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33"/>
            <p:cNvSpPr/>
            <p:nvPr/>
          </p:nvSpPr>
          <p:spPr>
            <a:xfrm>
              <a:off x="3311115" y="4016421"/>
              <a:ext cx="589380" cy="304151"/>
            </a:xfrm>
            <a:custGeom>
              <a:rect b="b" l="l" r="r" t="t"/>
              <a:pathLst>
                <a:path extrusionOk="0" h="3922" w="7600">
                  <a:moveTo>
                    <a:pt x="7448" y="1"/>
                  </a:moveTo>
                  <a:cubicBezTo>
                    <a:pt x="7539" y="305"/>
                    <a:pt x="7569" y="639"/>
                    <a:pt x="7600" y="943"/>
                  </a:cubicBezTo>
                  <a:cubicBezTo>
                    <a:pt x="6627" y="1490"/>
                    <a:pt x="5441" y="2037"/>
                    <a:pt x="4134" y="2584"/>
                  </a:cubicBezTo>
                  <a:cubicBezTo>
                    <a:pt x="2888" y="3101"/>
                    <a:pt x="1672" y="3587"/>
                    <a:pt x="609" y="3922"/>
                  </a:cubicBezTo>
                  <a:cubicBezTo>
                    <a:pt x="396" y="3679"/>
                    <a:pt x="183" y="3435"/>
                    <a:pt x="1" y="3162"/>
                  </a:cubicBezTo>
                  <a:lnTo>
                    <a:pt x="31" y="3162"/>
                  </a:lnTo>
                  <a:cubicBezTo>
                    <a:pt x="1064" y="2858"/>
                    <a:pt x="2402" y="2311"/>
                    <a:pt x="3891" y="1703"/>
                  </a:cubicBezTo>
                  <a:cubicBezTo>
                    <a:pt x="5259" y="1065"/>
                    <a:pt x="6505" y="487"/>
                    <a:pt x="7448" y="1"/>
                  </a:cubicBezTo>
                  <a:close/>
                </a:path>
              </a:pathLst>
            </a:custGeom>
            <a:solidFill>
              <a:srgbClr val="FFC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33"/>
            <p:cNvSpPr/>
            <p:nvPr/>
          </p:nvSpPr>
          <p:spPr>
            <a:xfrm>
              <a:off x="3853250" y="3931584"/>
              <a:ext cx="11865" cy="21249"/>
            </a:xfrm>
            <a:custGeom>
              <a:rect b="b" l="l" r="r" t="t"/>
              <a:pathLst>
                <a:path extrusionOk="0" h="274" w="153">
                  <a:moveTo>
                    <a:pt x="153" y="274"/>
                  </a:moveTo>
                  <a:cubicBezTo>
                    <a:pt x="122" y="183"/>
                    <a:pt x="92" y="61"/>
                    <a:pt x="1" y="0"/>
                  </a:cubicBezTo>
                  <a:close/>
                </a:path>
              </a:pathLst>
            </a:custGeom>
            <a:solidFill>
              <a:srgbClr val="FFC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08" name="Google Shape;1308;p33"/>
            <p:cNvGrpSpPr/>
            <p:nvPr/>
          </p:nvGrpSpPr>
          <p:grpSpPr>
            <a:xfrm>
              <a:off x="3263966" y="3783080"/>
              <a:ext cx="636528" cy="626202"/>
              <a:chOff x="3263966" y="3783080"/>
              <a:chExt cx="636528" cy="626202"/>
            </a:xfrm>
          </p:grpSpPr>
          <p:sp>
            <p:nvSpPr>
              <p:cNvPr id="1309" name="Google Shape;1309;p33"/>
              <p:cNvSpPr/>
              <p:nvPr/>
            </p:nvSpPr>
            <p:spPr>
              <a:xfrm>
                <a:off x="3282811" y="3783080"/>
                <a:ext cx="438545" cy="214581"/>
              </a:xfrm>
              <a:custGeom>
                <a:rect b="b" l="l" r="r" t="t"/>
                <a:pathLst>
                  <a:path extrusionOk="0" h="2767" w="5655">
                    <a:moveTo>
                      <a:pt x="4530" y="1"/>
                    </a:moveTo>
                    <a:cubicBezTo>
                      <a:pt x="3952" y="274"/>
                      <a:pt x="3375" y="548"/>
                      <a:pt x="2767" y="791"/>
                    </a:cubicBezTo>
                    <a:cubicBezTo>
                      <a:pt x="2007" y="1156"/>
                      <a:pt x="1247" y="1459"/>
                      <a:pt x="518" y="1733"/>
                    </a:cubicBezTo>
                    <a:cubicBezTo>
                      <a:pt x="305" y="2067"/>
                      <a:pt x="122" y="2402"/>
                      <a:pt x="1" y="2767"/>
                    </a:cubicBezTo>
                    <a:cubicBezTo>
                      <a:pt x="974" y="2432"/>
                      <a:pt x="2007" y="2007"/>
                      <a:pt x="3101" y="1551"/>
                    </a:cubicBezTo>
                    <a:cubicBezTo>
                      <a:pt x="3983" y="1156"/>
                      <a:pt x="4864" y="760"/>
                      <a:pt x="5654" y="365"/>
                    </a:cubicBezTo>
                    <a:cubicBezTo>
                      <a:pt x="5320" y="152"/>
                      <a:pt x="4925" y="31"/>
                      <a:pt x="45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33"/>
              <p:cNvSpPr/>
              <p:nvPr/>
            </p:nvSpPr>
            <p:spPr>
              <a:xfrm>
                <a:off x="3271023" y="3908009"/>
                <a:ext cx="591784" cy="285306"/>
              </a:xfrm>
              <a:custGeom>
                <a:rect b="b" l="l" r="r" t="t"/>
                <a:pathLst>
                  <a:path extrusionOk="0" h="3679" w="7631">
                    <a:moveTo>
                      <a:pt x="7296" y="0"/>
                    </a:moveTo>
                    <a:cubicBezTo>
                      <a:pt x="6354" y="487"/>
                      <a:pt x="5229" y="973"/>
                      <a:pt x="4104" y="1459"/>
                    </a:cubicBezTo>
                    <a:cubicBezTo>
                      <a:pt x="2615" y="2128"/>
                      <a:pt x="1217" y="2645"/>
                      <a:pt x="1" y="3070"/>
                    </a:cubicBezTo>
                    <a:cubicBezTo>
                      <a:pt x="31" y="3314"/>
                      <a:pt x="62" y="3496"/>
                      <a:pt x="153" y="3678"/>
                    </a:cubicBezTo>
                    <a:cubicBezTo>
                      <a:pt x="1399" y="3253"/>
                      <a:pt x="2858" y="2675"/>
                      <a:pt x="4378" y="2037"/>
                    </a:cubicBezTo>
                    <a:cubicBezTo>
                      <a:pt x="5533" y="1551"/>
                      <a:pt x="6658" y="1064"/>
                      <a:pt x="7630" y="517"/>
                    </a:cubicBezTo>
                    <a:cubicBezTo>
                      <a:pt x="7509" y="335"/>
                      <a:pt x="7417" y="152"/>
                      <a:pt x="729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33"/>
              <p:cNvSpPr/>
              <p:nvPr/>
            </p:nvSpPr>
            <p:spPr>
              <a:xfrm>
                <a:off x="3473733" y="4226187"/>
                <a:ext cx="398452" cy="183096"/>
              </a:xfrm>
              <a:custGeom>
                <a:rect b="b" l="l" r="r" t="t"/>
                <a:pathLst>
                  <a:path extrusionOk="0" h="2361" w="5138">
                    <a:moveTo>
                      <a:pt x="5138" y="1"/>
                    </a:moveTo>
                    <a:lnTo>
                      <a:pt x="5138" y="1"/>
                    </a:lnTo>
                    <a:cubicBezTo>
                      <a:pt x="4499" y="305"/>
                      <a:pt x="3770" y="639"/>
                      <a:pt x="3040" y="943"/>
                    </a:cubicBezTo>
                    <a:cubicBezTo>
                      <a:pt x="1977" y="1399"/>
                      <a:pt x="943" y="1825"/>
                      <a:pt x="1" y="2129"/>
                    </a:cubicBezTo>
                    <a:cubicBezTo>
                      <a:pt x="386" y="2273"/>
                      <a:pt x="809" y="2360"/>
                      <a:pt x="1224" y="2360"/>
                    </a:cubicBezTo>
                    <a:cubicBezTo>
                      <a:pt x="1334" y="2360"/>
                      <a:pt x="1443" y="2354"/>
                      <a:pt x="1551" y="2341"/>
                    </a:cubicBezTo>
                    <a:cubicBezTo>
                      <a:pt x="2129" y="2129"/>
                      <a:pt x="2737" y="1885"/>
                      <a:pt x="3344" y="1642"/>
                    </a:cubicBezTo>
                    <a:cubicBezTo>
                      <a:pt x="3648" y="1551"/>
                      <a:pt x="3922" y="1429"/>
                      <a:pt x="4226" y="1277"/>
                    </a:cubicBezTo>
                    <a:cubicBezTo>
                      <a:pt x="4591" y="913"/>
                      <a:pt x="4895" y="487"/>
                      <a:pt x="513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33"/>
              <p:cNvSpPr/>
              <p:nvPr/>
            </p:nvSpPr>
            <p:spPr>
              <a:xfrm>
                <a:off x="3329959" y="4039995"/>
                <a:ext cx="570535" cy="287633"/>
              </a:xfrm>
              <a:custGeom>
                <a:rect b="b" l="l" r="r" t="t"/>
                <a:pathLst>
                  <a:path extrusionOk="0" h="3709" w="7357">
                    <a:moveTo>
                      <a:pt x="7296" y="1"/>
                    </a:moveTo>
                    <a:cubicBezTo>
                      <a:pt x="6202" y="578"/>
                      <a:pt x="4925" y="1186"/>
                      <a:pt x="3557" y="1794"/>
                    </a:cubicBezTo>
                    <a:cubicBezTo>
                      <a:pt x="2311" y="2311"/>
                      <a:pt x="1095" y="2797"/>
                      <a:pt x="1" y="3192"/>
                    </a:cubicBezTo>
                    <a:cubicBezTo>
                      <a:pt x="153" y="3375"/>
                      <a:pt x="305" y="3557"/>
                      <a:pt x="457" y="3709"/>
                    </a:cubicBezTo>
                    <a:cubicBezTo>
                      <a:pt x="1490" y="3344"/>
                      <a:pt x="2615" y="2888"/>
                      <a:pt x="3831" y="2402"/>
                    </a:cubicBezTo>
                    <a:cubicBezTo>
                      <a:pt x="5077" y="1794"/>
                      <a:pt x="6293" y="1216"/>
                      <a:pt x="7357" y="700"/>
                    </a:cubicBezTo>
                    <a:cubicBezTo>
                      <a:pt x="7357" y="457"/>
                      <a:pt x="7326" y="244"/>
                      <a:pt x="729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33"/>
              <p:cNvSpPr/>
              <p:nvPr/>
            </p:nvSpPr>
            <p:spPr>
              <a:xfrm>
                <a:off x="3263966" y="3839612"/>
                <a:ext cx="525711" cy="235830"/>
              </a:xfrm>
              <a:custGeom>
                <a:rect b="b" l="l" r="r" t="t"/>
                <a:pathLst>
                  <a:path extrusionOk="0" h="3041" w="6779">
                    <a:moveTo>
                      <a:pt x="6536" y="1"/>
                    </a:moveTo>
                    <a:cubicBezTo>
                      <a:pt x="5624" y="457"/>
                      <a:pt x="4651" y="943"/>
                      <a:pt x="3587" y="1399"/>
                    </a:cubicBezTo>
                    <a:cubicBezTo>
                      <a:pt x="2341" y="1946"/>
                      <a:pt x="1156" y="2402"/>
                      <a:pt x="61" y="2767"/>
                    </a:cubicBezTo>
                    <a:cubicBezTo>
                      <a:pt x="61" y="2858"/>
                      <a:pt x="1" y="2980"/>
                      <a:pt x="1" y="3041"/>
                    </a:cubicBezTo>
                    <a:cubicBezTo>
                      <a:pt x="1156" y="2676"/>
                      <a:pt x="2372" y="2220"/>
                      <a:pt x="3648" y="1642"/>
                    </a:cubicBezTo>
                    <a:cubicBezTo>
                      <a:pt x="4803" y="1186"/>
                      <a:pt x="5867" y="700"/>
                      <a:pt x="6779" y="183"/>
                    </a:cubicBezTo>
                    <a:cubicBezTo>
                      <a:pt x="6688" y="123"/>
                      <a:pt x="6627" y="62"/>
                      <a:pt x="65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4" name="Google Shape;1314;p33"/>
            <p:cNvSpPr/>
            <p:nvPr/>
          </p:nvSpPr>
          <p:spPr>
            <a:xfrm>
              <a:off x="3344151" y="3780754"/>
              <a:ext cx="254597" cy="108492"/>
            </a:xfrm>
            <a:custGeom>
              <a:rect b="b" l="l" r="r" t="t"/>
              <a:pathLst>
                <a:path extrusionOk="0" h="1399" w="3283">
                  <a:moveTo>
                    <a:pt x="3283" y="0"/>
                  </a:moveTo>
                  <a:cubicBezTo>
                    <a:pt x="3009" y="0"/>
                    <a:pt x="2766" y="0"/>
                    <a:pt x="2523" y="31"/>
                  </a:cubicBezTo>
                  <a:cubicBezTo>
                    <a:pt x="2249" y="152"/>
                    <a:pt x="1976" y="304"/>
                    <a:pt x="1672" y="426"/>
                  </a:cubicBezTo>
                  <a:lnTo>
                    <a:pt x="547" y="882"/>
                  </a:lnTo>
                  <a:cubicBezTo>
                    <a:pt x="335" y="1034"/>
                    <a:pt x="152" y="1216"/>
                    <a:pt x="0" y="1398"/>
                  </a:cubicBezTo>
                  <a:cubicBezTo>
                    <a:pt x="578" y="1186"/>
                    <a:pt x="1186" y="942"/>
                    <a:pt x="1794" y="669"/>
                  </a:cubicBezTo>
                  <a:cubicBezTo>
                    <a:pt x="2280" y="426"/>
                    <a:pt x="2766" y="182"/>
                    <a:pt x="328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33"/>
            <p:cNvSpPr/>
            <p:nvPr/>
          </p:nvSpPr>
          <p:spPr>
            <a:xfrm>
              <a:off x="3379512" y="4122506"/>
              <a:ext cx="518654" cy="235830"/>
            </a:xfrm>
            <a:custGeom>
              <a:rect b="b" l="l" r="r" t="t"/>
              <a:pathLst>
                <a:path extrusionOk="0" h="3041" w="6688">
                  <a:moveTo>
                    <a:pt x="6687" y="0"/>
                  </a:moveTo>
                  <a:cubicBezTo>
                    <a:pt x="5775" y="456"/>
                    <a:pt x="4803" y="943"/>
                    <a:pt x="3769" y="1399"/>
                  </a:cubicBezTo>
                  <a:cubicBezTo>
                    <a:pt x="2432" y="1976"/>
                    <a:pt x="1186" y="2463"/>
                    <a:pt x="0" y="2858"/>
                  </a:cubicBezTo>
                  <a:cubicBezTo>
                    <a:pt x="91" y="2918"/>
                    <a:pt x="152" y="2979"/>
                    <a:pt x="274" y="3040"/>
                  </a:cubicBezTo>
                  <a:cubicBezTo>
                    <a:pt x="1368" y="2675"/>
                    <a:pt x="2584" y="2219"/>
                    <a:pt x="3891" y="1672"/>
                  </a:cubicBezTo>
                  <a:cubicBezTo>
                    <a:pt x="4863" y="1186"/>
                    <a:pt x="5806" y="730"/>
                    <a:pt x="6657" y="304"/>
                  </a:cubicBezTo>
                  <a:cubicBezTo>
                    <a:pt x="6657" y="183"/>
                    <a:pt x="6687" y="92"/>
                    <a:pt x="66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33"/>
            <p:cNvSpPr/>
            <p:nvPr/>
          </p:nvSpPr>
          <p:spPr>
            <a:xfrm>
              <a:off x="3299328" y="3990520"/>
              <a:ext cx="589380" cy="273519"/>
            </a:xfrm>
            <a:custGeom>
              <a:rect b="b" l="l" r="r" t="t"/>
              <a:pathLst>
                <a:path extrusionOk="0" h="3527" w="7600">
                  <a:moveTo>
                    <a:pt x="7508" y="0"/>
                  </a:moveTo>
                  <a:cubicBezTo>
                    <a:pt x="6384" y="578"/>
                    <a:pt x="5168" y="1125"/>
                    <a:pt x="3891" y="1702"/>
                  </a:cubicBezTo>
                  <a:cubicBezTo>
                    <a:pt x="2523" y="2280"/>
                    <a:pt x="1216" y="2797"/>
                    <a:pt x="1" y="3222"/>
                  </a:cubicBezTo>
                  <a:cubicBezTo>
                    <a:pt x="61" y="3344"/>
                    <a:pt x="122" y="3405"/>
                    <a:pt x="153" y="3526"/>
                  </a:cubicBezTo>
                  <a:cubicBezTo>
                    <a:pt x="1368" y="3101"/>
                    <a:pt x="2675" y="2614"/>
                    <a:pt x="4013" y="2006"/>
                  </a:cubicBezTo>
                  <a:cubicBezTo>
                    <a:pt x="5289" y="1429"/>
                    <a:pt x="6505" y="882"/>
                    <a:pt x="7600" y="304"/>
                  </a:cubicBezTo>
                  <a:cubicBezTo>
                    <a:pt x="7569" y="183"/>
                    <a:pt x="7539" y="61"/>
                    <a:pt x="750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33"/>
            <p:cNvSpPr/>
            <p:nvPr/>
          </p:nvSpPr>
          <p:spPr>
            <a:xfrm>
              <a:off x="3263966" y="3874974"/>
              <a:ext cx="551691" cy="238156"/>
            </a:xfrm>
            <a:custGeom>
              <a:rect b="b" l="l" r="r" t="t"/>
              <a:pathLst>
                <a:path extrusionOk="0" h="3071" w="7114">
                  <a:moveTo>
                    <a:pt x="7053" y="1"/>
                  </a:moveTo>
                  <a:cubicBezTo>
                    <a:pt x="6080" y="487"/>
                    <a:pt x="5016" y="1034"/>
                    <a:pt x="3861" y="1521"/>
                  </a:cubicBezTo>
                  <a:cubicBezTo>
                    <a:pt x="2493" y="2098"/>
                    <a:pt x="1186" y="2585"/>
                    <a:pt x="1" y="2980"/>
                  </a:cubicBezTo>
                  <a:lnTo>
                    <a:pt x="1" y="3071"/>
                  </a:lnTo>
                  <a:cubicBezTo>
                    <a:pt x="1186" y="2706"/>
                    <a:pt x="2524" y="2220"/>
                    <a:pt x="3891" y="1612"/>
                  </a:cubicBezTo>
                  <a:cubicBezTo>
                    <a:pt x="5077" y="1095"/>
                    <a:pt x="6171" y="609"/>
                    <a:pt x="7113" y="92"/>
                  </a:cubicBezTo>
                  <a:lnTo>
                    <a:pt x="705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33"/>
            <p:cNvSpPr/>
            <p:nvPr/>
          </p:nvSpPr>
          <p:spPr>
            <a:xfrm>
              <a:off x="3271023" y="3823172"/>
              <a:ext cx="483292" cy="212177"/>
            </a:xfrm>
            <a:custGeom>
              <a:rect b="b" l="l" r="r" t="t"/>
              <a:pathLst>
                <a:path extrusionOk="0" h="2736" w="6232">
                  <a:moveTo>
                    <a:pt x="6110" y="0"/>
                  </a:moveTo>
                  <a:cubicBezTo>
                    <a:pt x="5229" y="456"/>
                    <a:pt x="4256" y="912"/>
                    <a:pt x="3223" y="1368"/>
                  </a:cubicBezTo>
                  <a:cubicBezTo>
                    <a:pt x="2129" y="1854"/>
                    <a:pt x="1034" y="2280"/>
                    <a:pt x="31" y="2614"/>
                  </a:cubicBezTo>
                  <a:cubicBezTo>
                    <a:pt x="31" y="2645"/>
                    <a:pt x="31" y="2675"/>
                    <a:pt x="1" y="2736"/>
                  </a:cubicBezTo>
                  <a:cubicBezTo>
                    <a:pt x="1034" y="2371"/>
                    <a:pt x="2129" y="1976"/>
                    <a:pt x="3223" y="1459"/>
                  </a:cubicBezTo>
                  <a:cubicBezTo>
                    <a:pt x="4317" y="1003"/>
                    <a:pt x="5320" y="547"/>
                    <a:pt x="6232" y="61"/>
                  </a:cubicBezTo>
                  <a:cubicBezTo>
                    <a:pt x="6202" y="31"/>
                    <a:pt x="6141" y="31"/>
                    <a:pt x="611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33"/>
            <p:cNvSpPr/>
            <p:nvPr/>
          </p:nvSpPr>
          <p:spPr>
            <a:xfrm>
              <a:off x="3436044" y="4179038"/>
              <a:ext cx="452659" cy="202793"/>
            </a:xfrm>
            <a:custGeom>
              <a:rect b="b" l="l" r="r" t="t"/>
              <a:pathLst>
                <a:path extrusionOk="0" h="2615" w="5837">
                  <a:moveTo>
                    <a:pt x="5837" y="1"/>
                  </a:moveTo>
                  <a:lnTo>
                    <a:pt x="5837" y="1"/>
                  </a:lnTo>
                  <a:cubicBezTo>
                    <a:pt x="4925" y="487"/>
                    <a:pt x="3922" y="974"/>
                    <a:pt x="2797" y="1430"/>
                  </a:cubicBezTo>
                  <a:cubicBezTo>
                    <a:pt x="1824" y="1855"/>
                    <a:pt x="912" y="2250"/>
                    <a:pt x="1" y="2554"/>
                  </a:cubicBezTo>
                  <a:cubicBezTo>
                    <a:pt x="31" y="2585"/>
                    <a:pt x="61" y="2585"/>
                    <a:pt x="122" y="2615"/>
                  </a:cubicBezTo>
                  <a:cubicBezTo>
                    <a:pt x="973" y="2311"/>
                    <a:pt x="1885" y="1946"/>
                    <a:pt x="2797" y="1551"/>
                  </a:cubicBezTo>
                  <a:cubicBezTo>
                    <a:pt x="3922" y="1095"/>
                    <a:pt x="4894" y="609"/>
                    <a:pt x="5806" y="153"/>
                  </a:cubicBezTo>
                  <a:cubicBezTo>
                    <a:pt x="5806" y="123"/>
                    <a:pt x="5837" y="62"/>
                    <a:pt x="583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33"/>
            <p:cNvSpPr/>
            <p:nvPr/>
          </p:nvSpPr>
          <p:spPr>
            <a:xfrm>
              <a:off x="3058931" y="3863187"/>
              <a:ext cx="1093765" cy="521058"/>
            </a:xfrm>
            <a:custGeom>
              <a:rect b="b" l="l" r="r" t="t"/>
              <a:pathLst>
                <a:path extrusionOk="0" h="6719" w="14104">
                  <a:moveTo>
                    <a:pt x="13982" y="457"/>
                  </a:moveTo>
                  <a:cubicBezTo>
                    <a:pt x="14104" y="882"/>
                    <a:pt x="12888" y="1825"/>
                    <a:pt x="10943" y="2858"/>
                  </a:cubicBezTo>
                  <a:cubicBezTo>
                    <a:pt x="10912" y="2858"/>
                    <a:pt x="10852" y="2889"/>
                    <a:pt x="10821" y="2889"/>
                  </a:cubicBezTo>
                  <a:cubicBezTo>
                    <a:pt x="9848" y="3436"/>
                    <a:pt x="8663" y="3983"/>
                    <a:pt x="7356" y="4530"/>
                  </a:cubicBezTo>
                  <a:cubicBezTo>
                    <a:pt x="6110" y="5047"/>
                    <a:pt x="4894" y="5503"/>
                    <a:pt x="3830" y="5867"/>
                  </a:cubicBezTo>
                  <a:cubicBezTo>
                    <a:pt x="3800" y="5867"/>
                    <a:pt x="3769" y="5867"/>
                    <a:pt x="3769" y="5898"/>
                  </a:cubicBezTo>
                  <a:cubicBezTo>
                    <a:pt x="1702" y="6536"/>
                    <a:pt x="213" y="6718"/>
                    <a:pt x="91" y="6323"/>
                  </a:cubicBezTo>
                  <a:cubicBezTo>
                    <a:pt x="0" y="5898"/>
                    <a:pt x="1064" y="5047"/>
                    <a:pt x="2797" y="4074"/>
                  </a:cubicBezTo>
                  <a:cubicBezTo>
                    <a:pt x="2857" y="4135"/>
                    <a:pt x="2857" y="4256"/>
                    <a:pt x="2888" y="4348"/>
                  </a:cubicBezTo>
                  <a:cubicBezTo>
                    <a:pt x="1946" y="4834"/>
                    <a:pt x="1398" y="5259"/>
                    <a:pt x="1429" y="5411"/>
                  </a:cubicBezTo>
                  <a:cubicBezTo>
                    <a:pt x="1490" y="5563"/>
                    <a:pt x="2158" y="5442"/>
                    <a:pt x="3222" y="5107"/>
                  </a:cubicBezTo>
                  <a:lnTo>
                    <a:pt x="3253" y="5107"/>
                  </a:lnTo>
                  <a:cubicBezTo>
                    <a:pt x="4286" y="4803"/>
                    <a:pt x="5623" y="4256"/>
                    <a:pt x="7113" y="3648"/>
                  </a:cubicBezTo>
                  <a:cubicBezTo>
                    <a:pt x="8511" y="3041"/>
                    <a:pt x="9757" y="2463"/>
                    <a:pt x="10669" y="1977"/>
                  </a:cubicBezTo>
                  <a:lnTo>
                    <a:pt x="10669" y="1977"/>
                  </a:lnTo>
                  <a:cubicBezTo>
                    <a:pt x="11763" y="1369"/>
                    <a:pt x="12463" y="913"/>
                    <a:pt x="12432" y="761"/>
                  </a:cubicBezTo>
                  <a:cubicBezTo>
                    <a:pt x="12371" y="578"/>
                    <a:pt x="11581" y="761"/>
                    <a:pt x="10365" y="1156"/>
                  </a:cubicBezTo>
                  <a:lnTo>
                    <a:pt x="10213" y="882"/>
                  </a:lnTo>
                  <a:cubicBezTo>
                    <a:pt x="12341" y="244"/>
                    <a:pt x="13861" y="1"/>
                    <a:pt x="13982" y="45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1" name="Google Shape;1321;p33"/>
          <p:cNvGrpSpPr/>
          <p:nvPr/>
        </p:nvGrpSpPr>
        <p:grpSpPr>
          <a:xfrm>
            <a:off x="4158482" y="1238703"/>
            <a:ext cx="641261" cy="641261"/>
            <a:chOff x="7307394" y="3766562"/>
            <a:chExt cx="641261" cy="641261"/>
          </a:xfrm>
        </p:grpSpPr>
        <p:sp>
          <p:nvSpPr>
            <p:cNvPr id="1322" name="Google Shape;1322;p33"/>
            <p:cNvSpPr/>
            <p:nvPr/>
          </p:nvSpPr>
          <p:spPr>
            <a:xfrm>
              <a:off x="7307394" y="3766562"/>
              <a:ext cx="641261" cy="641261"/>
            </a:xfrm>
            <a:custGeom>
              <a:rect b="b" l="l" r="r" t="t"/>
              <a:pathLst>
                <a:path extrusionOk="0" h="8269" w="8269">
                  <a:moveTo>
                    <a:pt x="8268" y="4135"/>
                  </a:moveTo>
                  <a:cubicBezTo>
                    <a:pt x="8268" y="6414"/>
                    <a:pt x="6414" y="8268"/>
                    <a:pt x="4134" y="8268"/>
                  </a:cubicBezTo>
                  <a:cubicBezTo>
                    <a:pt x="1855" y="8268"/>
                    <a:pt x="1" y="6414"/>
                    <a:pt x="1" y="4135"/>
                  </a:cubicBezTo>
                  <a:cubicBezTo>
                    <a:pt x="1" y="1855"/>
                    <a:pt x="1855" y="1"/>
                    <a:pt x="4134" y="1"/>
                  </a:cubicBezTo>
                  <a:cubicBezTo>
                    <a:pt x="6414" y="1"/>
                    <a:pt x="8268" y="1855"/>
                    <a:pt x="8268" y="4135"/>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33"/>
            <p:cNvSpPr/>
            <p:nvPr/>
          </p:nvSpPr>
          <p:spPr>
            <a:xfrm>
              <a:off x="7354543" y="3818442"/>
              <a:ext cx="546960" cy="197055"/>
            </a:xfrm>
            <a:custGeom>
              <a:rect b="b" l="l" r="r" t="t"/>
              <a:pathLst>
                <a:path extrusionOk="0" h="2541" w="7053">
                  <a:moveTo>
                    <a:pt x="1277" y="0"/>
                  </a:moveTo>
                  <a:cubicBezTo>
                    <a:pt x="760" y="365"/>
                    <a:pt x="304" y="852"/>
                    <a:pt x="1" y="1368"/>
                  </a:cubicBezTo>
                  <a:cubicBezTo>
                    <a:pt x="51" y="1366"/>
                    <a:pt x="103" y="1365"/>
                    <a:pt x="156" y="1365"/>
                  </a:cubicBezTo>
                  <a:cubicBezTo>
                    <a:pt x="775" y="1365"/>
                    <a:pt x="1569" y="1536"/>
                    <a:pt x="2493" y="2067"/>
                  </a:cubicBezTo>
                  <a:cubicBezTo>
                    <a:pt x="3103" y="2405"/>
                    <a:pt x="3685" y="2540"/>
                    <a:pt x="4224" y="2540"/>
                  </a:cubicBezTo>
                  <a:cubicBezTo>
                    <a:pt x="5429" y="2540"/>
                    <a:pt x="6422" y="1865"/>
                    <a:pt x="7052" y="1277"/>
                  </a:cubicBezTo>
                  <a:cubicBezTo>
                    <a:pt x="6809" y="882"/>
                    <a:pt x="6536" y="578"/>
                    <a:pt x="6201" y="304"/>
                  </a:cubicBezTo>
                  <a:cubicBezTo>
                    <a:pt x="5623" y="702"/>
                    <a:pt x="4927" y="1003"/>
                    <a:pt x="4138" y="1003"/>
                  </a:cubicBezTo>
                  <a:cubicBezTo>
                    <a:pt x="3600" y="1003"/>
                    <a:pt x="3018" y="862"/>
                    <a:pt x="2402" y="517"/>
                  </a:cubicBezTo>
                  <a:cubicBezTo>
                    <a:pt x="1976" y="274"/>
                    <a:pt x="1642" y="122"/>
                    <a:pt x="12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33"/>
            <p:cNvSpPr/>
            <p:nvPr/>
          </p:nvSpPr>
          <p:spPr>
            <a:xfrm>
              <a:off x="7307394" y="3933910"/>
              <a:ext cx="636530" cy="294768"/>
            </a:xfrm>
            <a:custGeom>
              <a:rect b="b" l="l" r="r" t="t"/>
              <a:pathLst>
                <a:path extrusionOk="0" h="3801" w="8208">
                  <a:moveTo>
                    <a:pt x="7782" y="1"/>
                  </a:moveTo>
                  <a:cubicBezTo>
                    <a:pt x="6920" y="336"/>
                    <a:pt x="6190" y="1350"/>
                    <a:pt x="4642" y="1350"/>
                  </a:cubicBezTo>
                  <a:cubicBezTo>
                    <a:pt x="4225" y="1350"/>
                    <a:pt x="3748" y="1276"/>
                    <a:pt x="3192" y="1095"/>
                  </a:cubicBezTo>
                  <a:cubicBezTo>
                    <a:pt x="2396" y="834"/>
                    <a:pt x="1786" y="735"/>
                    <a:pt x="1311" y="735"/>
                  </a:cubicBezTo>
                  <a:cubicBezTo>
                    <a:pt x="735" y="735"/>
                    <a:pt x="358" y="881"/>
                    <a:pt x="92" y="1065"/>
                  </a:cubicBezTo>
                  <a:cubicBezTo>
                    <a:pt x="31" y="1399"/>
                    <a:pt x="1" y="1794"/>
                    <a:pt x="1" y="2159"/>
                  </a:cubicBezTo>
                  <a:cubicBezTo>
                    <a:pt x="31" y="2767"/>
                    <a:pt x="183" y="3314"/>
                    <a:pt x="426" y="3800"/>
                  </a:cubicBezTo>
                  <a:cubicBezTo>
                    <a:pt x="746" y="3431"/>
                    <a:pt x="1606" y="2542"/>
                    <a:pt x="2470" y="2542"/>
                  </a:cubicBezTo>
                  <a:cubicBezTo>
                    <a:pt x="2672" y="2542"/>
                    <a:pt x="2875" y="2591"/>
                    <a:pt x="3071" y="2706"/>
                  </a:cubicBezTo>
                  <a:cubicBezTo>
                    <a:pt x="3663" y="3023"/>
                    <a:pt x="4211" y="3233"/>
                    <a:pt x="4758" y="3233"/>
                  </a:cubicBezTo>
                  <a:cubicBezTo>
                    <a:pt x="5419" y="3233"/>
                    <a:pt x="6078" y="2926"/>
                    <a:pt x="6809" y="2129"/>
                  </a:cubicBezTo>
                  <a:cubicBezTo>
                    <a:pt x="7204" y="1703"/>
                    <a:pt x="7721" y="1399"/>
                    <a:pt x="8207" y="1247"/>
                  </a:cubicBezTo>
                  <a:cubicBezTo>
                    <a:pt x="8116" y="791"/>
                    <a:pt x="7964" y="366"/>
                    <a:pt x="778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33"/>
            <p:cNvSpPr/>
            <p:nvPr/>
          </p:nvSpPr>
          <p:spPr>
            <a:xfrm>
              <a:off x="7371061" y="4159574"/>
              <a:ext cx="572862" cy="218769"/>
            </a:xfrm>
            <a:custGeom>
              <a:rect b="b" l="l" r="r" t="t"/>
              <a:pathLst>
                <a:path extrusionOk="0" h="2821" w="7387">
                  <a:moveTo>
                    <a:pt x="6962" y="1"/>
                  </a:moveTo>
                  <a:cubicBezTo>
                    <a:pt x="6681" y="1"/>
                    <a:pt x="6401" y="103"/>
                    <a:pt x="6201" y="404"/>
                  </a:cubicBezTo>
                  <a:cubicBezTo>
                    <a:pt x="5922" y="842"/>
                    <a:pt x="5462" y="1436"/>
                    <a:pt x="4469" y="1436"/>
                  </a:cubicBezTo>
                  <a:cubicBezTo>
                    <a:pt x="3945" y="1436"/>
                    <a:pt x="3273" y="1270"/>
                    <a:pt x="2402" y="829"/>
                  </a:cubicBezTo>
                  <a:cubicBezTo>
                    <a:pt x="1913" y="572"/>
                    <a:pt x="1524" y="468"/>
                    <a:pt x="1211" y="468"/>
                  </a:cubicBezTo>
                  <a:cubicBezTo>
                    <a:pt x="454" y="468"/>
                    <a:pt x="151" y="1082"/>
                    <a:pt x="0" y="1620"/>
                  </a:cubicBezTo>
                  <a:cubicBezTo>
                    <a:pt x="213" y="1893"/>
                    <a:pt x="426" y="2106"/>
                    <a:pt x="669" y="2288"/>
                  </a:cubicBezTo>
                  <a:cubicBezTo>
                    <a:pt x="749" y="2208"/>
                    <a:pt x="855" y="2170"/>
                    <a:pt x="981" y="2170"/>
                  </a:cubicBezTo>
                  <a:cubicBezTo>
                    <a:pt x="1095" y="2170"/>
                    <a:pt x="1225" y="2201"/>
                    <a:pt x="1368" y="2258"/>
                  </a:cubicBezTo>
                  <a:cubicBezTo>
                    <a:pt x="1646" y="2344"/>
                    <a:pt x="2330" y="2820"/>
                    <a:pt x="3198" y="2820"/>
                  </a:cubicBezTo>
                  <a:cubicBezTo>
                    <a:pt x="3564" y="2820"/>
                    <a:pt x="3963" y="2736"/>
                    <a:pt x="4377" y="2501"/>
                  </a:cubicBezTo>
                  <a:cubicBezTo>
                    <a:pt x="4698" y="2323"/>
                    <a:pt x="5008" y="2249"/>
                    <a:pt x="5307" y="2249"/>
                  </a:cubicBezTo>
                  <a:cubicBezTo>
                    <a:pt x="5519" y="2249"/>
                    <a:pt x="5726" y="2286"/>
                    <a:pt x="5927" y="2349"/>
                  </a:cubicBezTo>
                  <a:cubicBezTo>
                    <a:pt x="6657" y="1772"/>
                    <a:pt x="7143" y="981"/>
                    <a:pt x="7386" y="70"/>
                  </a:cubicBezTo>
                  <a:cubicBezTo>
                    <a:pt x="7252" y="28"/>
                    <a:pt x="7107" y="1"/>
                    <a:pt x="696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6" name="Google Shape;1326;p33"/>
          <p:cNvGrpSpPr/>
          <p:nvPr/>
        </p:nvGrpSpPr>
        <p:grpSpPr>
          <a:xfrm>
            <a:off x="5157990" y="1879987"/>
            <a:ext cx="648304" cy="641183"/>
            <a:chOff x="4582547" y="2105026"/>
            <a:chExt cx="648304" cy="641183"/>
          </a:xfrm>
        </p:grpSpPr>
        <p:sp>
          <p:nvSpPr>
            <p:cNvPr id="1327" name="Google Shape;1327;p33"/>
            <p:cNvSpPr/>
            <p:nvPr/>
          </p:nvSpPr>
          <p:spPr>
            <a:xfrm>
              <a:off x="4584951" y="2105026"/>
              <a:ext cx="641183" cy="641183"/>
            </a:xfrm>
            <a:custGeom>
              <a:rect b="b" l="l" r="r" t="t"/>
              <a:pathLst>
                <a:path extrusionOk="0" h="8268" w="8268">
                  <a:moveTo>
                    <a:pt x="8268" y="4165"/>
                  </a:moveTo>
                  <a:cubicBezTo>
                    <a:pt x="8268" y="5228"/>
                    <a:pt x="7903" y="6171"/>
                    <a:pt x="7204" y="6900"/>
                  </a:cubicBezTo>
                  <a:lnTo>
                    <a:pt x="7204" y="6900"/>
                  </a:lnTo>
                  <a:lnTo>
                    <a:pt x="7083" y="7022"/>
                  </a:lnTo>
                  <a:lnTo>
                    <a:pt x="7083" y="7022"/>
                  </a:lnTo>
                  <a:cubicBezTo>
                    <a:pt x="6323" y="7782"/>
                    <a:pt x="5259" y="8268"/>
                    <a:pt x="4134" y="8268"/>
                  </a:cubicBezTo>
                  <a:cubicBezTo>
                    <a:pt x="3800" y="8268"/>
                    <a:pt x="3496" y="8238"/>
                    <a:pt x="3192" y="8146"/>
                  </a:cubicBezTo>
                  <a:cubicBezTo>
                    <a:pt x="3101" y="8146"/>
                    <a:pt x="3040" y="8116"/>
                    <a:pt x="2979" y="8116"/>
                  </a:cubicBezTo>
                  <a:cubicBezTo>
                    <a:pt x="1277" y="7630"/>
                    <a:pt x="0" y="6019"/>
                    <a:pt x="0" y="4134"/>
                  </a:cubicBezTo>
                  <a:cubicBezTo>
                    <a:pt x="0" y="3952"/>
                    <a:pt x="0" y="3739"/>
                    <a:pt x="31" y="3526"/>
                  </a:cubicBezTo>
                  <a:cubicBezTo>
                    <a:pt x="213" y="2310"/>
                    <a:pt x="943" y="1247"/>
                    <a:pt x="1915" y="608"/>
                  </a:cubicBezTo>
                  <a:cubicBezTo>
                    <a:pt x="2493" y="244"/>
                    <a:pt x="3131" y="31"/>
                    <a:pt x="3830" y="0"/>
                  </a:cubicBezTo>
                  <a:lnTo>
                    <a:pt x="4134" y="0"/>
                  </a:lnTo>
                  <a:cubicBezTo>
                    <a:pt x="4590" y="0"/>
                    <a:pt x="5046" y="61"/>
                    <a:pt x="5472" y="213"/>
                  </a:cubicBezTo>
                  <a:cubicBezTo>
                    <a:pt x="6383" y="517"/>
                    <a:pt x="7174" y="1155"/>
                    <a:pt x="7660" y="2006"/>
                  </a:cubicBezTo>
                  <a:cubicBezTo>
                    <a:pt x="7842" y="2310"/>
                    <a:pt x="7994" y="2645"/>
                    <a:pt x="8116" y="3010"/>
                  </a:cubicBezTo>
                  <a:cubicBezTo>
                    <a:pt x="8207" y="3313"/>
                    <a:pt x="8268" y="3648"/>
                    <a:pt x="8268" y="3982"/>
                  </a:cubicBezTo>
                  <a:lnTo>
                    <a:pt x="8268" y="3982"/>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33"/>
            <p:cNvSpPr/>
            <p:nvPr/>
          </p:nvSpPr>
          <p:spPr>
            <a:xfrm>
              <a:off x="4582547" y="2145118"/>
              <a:ext cx="384338" cy="598764"/>
            </a:xfrm>
            <a:custGeom>
              <a:rect b="b" l="l" r="r" t="t"/>
              <a:pathLst>
                <a:path extrusionOk="0" h="7721" w="4956">
                  <a:moveTo>
                    <a:pt x="3223" y="7721"/>
                  </a:moveTo>
                  <a:lnTo>
                    <a:pt x="3223" y="7629"/>
                  </a:lnTo>
                  <a:cubicBezTo>
                    <a:pt x="3253" y="7325"/>
                    <a:pt x="3588" y="7113"/>
                    <a:pt x="3679" y="7021"/>
                  </a:cubicBezTo>
                  <a:cubicBezTo>
                    <a:pt x="3800" y="6961"/>
                    <a:pt x="3527" y="6839"/>
                    <a:pt x="3648" y="6839"/>
                  </a:cubicBezTo>
                  <a:cubicBezTo>
                    <a:pt x="3740" y="6839"/>
                    <a:pt x="3800" y="6809"/>
                    <a:pt x="3892" y="6535"/>
                  </a:cubicBezTo>
                  <a:cubicBezTo>
                    <a:pt x="4013" y="6262"/>
                    <a:pt x="4165" y="6231"/>
                    <a:pt x="4439" y="6231"/>
                  </a:cubicBezTo>
                  <a:cubicBezTo>
                    <a:pt x="4712" y="6231"/>
                    <a:pt x="4651" y="5623"/>
                    <a:pt x="4803" y="5532"/>
                  </a:cubicBezTo>
                  <a:cubicBezTo>
                    <a:pt x="4955" y="5471"/>
                    <a:pt x="4925" y="5198"/>
                    <a:pt x="4621" y="5015"/>
                  </a:cubicBezTo>
                  <a:cubicBezTo>
                    <a:pt x="4317" y="4833"/>
                    <a:pt x="4165" y="5076"/>
                    <a:pt x="4165" y="4955"/>
                  </a:cubicBezTo>
                  <a:cubicBezTo>
                    <a:pt x="4165" y="4803"/>
                    <a:pt x="4044" y="4651"/>
                    <a:pt x="3861" y="4590"/>
                  </a:cubicBezTo>
                  <a:cubicBezTo>
                    <a:pt x="3679" y="4590"/>
                    <a:pt x="3588" y="4651"/>
                    <a:pt x="3344" y="4286"/>
                  </a:cubicBezTo>
                  <a:cubicBezTo>
                    <a:pt x="3071" y="3982"/>
                    <a:pt x="2889" y="4347"/>
                    <a:pt x="2676" y="4499"/>
                  </a:cubicBezTo>
                  <a:cubicBezTo>
                    <a:pt x="2463" y="4651"/>
                    <a:pt x="2737" y="4043"/>
                    <a:pt x="2524" y="4043"/>
                  </a:cubicBezTo>
                  <a:cubicBezTo>
                    <a:pt x="2311" y="4043"/>
                    <a:pt x="2311" y="3769"/>
                    <a:pt x="2311" y="3769"/>
                  </a:cubicBezTo>
                  <a:cubicBezTo>
                    <a:pt x="2311" y="3769"/>
                    <a:pt x="1977" y="3891"/>
                    <a:pt x="1885" y="3617"/>
                  </a:cubicBezTo>
                  <a:cubicBezTo>
                    <a:pt x="1855" y="3374"/>
                    <a:pt x="2159" y="3009"/>
                    <a:pt x="2281" y="3161"/>
                  </a:cubicBezTo>
                  <a:cubicBezTo>
                    <a:pt x="2433" y="3313"/>
                    <a:pt x="2676" y="3587"/>
                    <a:pt x="2645" y="3465"/>
                  </a:cubicBezTo>
                  <a:cubicBezTo>
                    <a:pt x="2615" y="3344"/>
                    <a:pt x="2889" y="2736"/>
                    <a:pt x="3101" y="2614"/>
                  </a:cubicBezTo>
                  <a:cubicBezTo>
                    <a:pt x="3344" y="2462"/>
                    <a:pt x="3436" y="2249"/>
                    <a:pt x="3405" y="2097"/>
                  </a:cubicBezTo>
                  <a:cubicBezTo>
                    <a:pt x="3344" y="1945"/>
                    <a:pt x="3709" y="2006"/>
                    <a:pt x="3952" y="1976"/>
                  </a:cubicBezTo>
                  <a:cubicBezTo>
                    <a:pt x="4165" y="1945"/>
                    <a:pt x="3527" y="1246"/>
                    <a:pt x="3436" y="1185"/>
                  </a:cubicBezTo>
                  <a:cubicBezTo>
                    <a:pt x="3375" y="1094"/>
                    <a:pt x="3253" y="1520"/>
                    <a:pt x="3192" y="1337"/>
                  </a:cubicBezTo>
                  <a:cubicBezTo>
                    <a:pt x="3101" y="1155"/>
                    <a:pt x="2949" y="1064"/>
                    <a:pt x="2676" y="912"/>
                  </a:cubicBezTo>
                  <a:cubicBezTo>
                    <a:pt x="2463" y="760"/>
                    <a:pt x="2737" y="1641"/>
                    <a:pt x="2585" y="1793"/>
                  </a:cubicBezTo>
                  <a:cubicBezTo>
                    <a:pt x="2433" y="1945"/>
                    <a:pt x="2129" y="1550"/>
                    <a:pt x="1885" y="1246"/>
                  </a:cubicBezTo>
                  <a:cubicBezTo>
                    <a:pt x="1673" y="942"/>
                    <a:pt x="2159" y="699"/>
                    <a:pt x="2341" y="486"/>
                  </a:cubicBezTo>
                  <a:cubicBezTo>
                    <a:pt x="2524" y="334"/>
                    <a:pt x="2463" y="0"/>
                    <a:pt x="2311" y="152"/>
                  </a:cubicBezTo>
                  <a:cubicBezTo>
                    <a:pt x="2159" y="304"/>
                    <a:pt x="2037" y="304"/>
                    <a:pt x="1885" y="122"/>
                  </a:cubicBezTo>
                  <a:cubicBezTo>
                    <a:pt x="852" y="760"/>
                    <a:pt x="153" y="1824"/>
                    <a:pt x="1" y="3040"/>
                  </a:cubicBezTo>
                  <a:cubicBezTo>
                    <a:pt x="335" y="3526"/>
                    <a:pt x="822" y="3982"/>
                    <a:pt x="913" y="3951"/>
                  </a:cubicBezTo>
                  <a:cubicBezTo>
                    <a:pt x="1004" y="3921"/>
                    <a:pt x="1065" y="3313"/>
                    <a:pt x="1095" y="3435"/>
                  </a:cubicBezTo>
                  <a:cubicBezTo>
                    <a:pt x="1126" y="3526"/>
                    <a:pt x="1247" y="3982"/>
                    <a:pt x="1855" y="4073"/>
                  </a:cubicBezTo>
                  <a:cubicBezTo>
                    <a:pt x="2463" y="4134"/>
                    <a:pt x="2189" y="4255"/>
                    <a:pt x="2281" y="4499"/>
                  </a:cubicBezTo>
                  <a:cubicBezTo>
                    <a:pt x="2341" y="4711"/>
                    <a:pt x="2311" y="4590"/>
                    <a:pt x="2524" y="4529"/>
                  </a:cubicBezTo>
                  <a:cubicBezTo>
                    <a:pt x="2767" y="4499"/>
                    <a:pt x="2767" y="4559"/>
                    <a:pt x="2767" y="4559"/>
                  </a:cubicBezTo>
                  <a:cubicBezTo>
                    <a:pt x="2767" y="4559"/>
                    <a:pt x="2463" y="4955"/>
                    <a:pt x="2463" y="5015"/>
                  </a:cubicBezTo>
                  <a:cubicBezTo>
                    <a:pt x="2463" y="5107"/>
                    <a:pt x="2615" y="5350"/>
                    <a:pt x="2645" y="5471"/>
                  </a:cubicBezTo>
                  <a:cubicBezTo>
                    <a:pt x="2676" y="5593"/>
                    <a:pt x="3071" y="5866"/>
                    <a:pt x="3071" y="5866"/>
                  </a:cubicBezTo>
                  <a:cubicBezTo>
                    <a:pt x="3071" y="5866"/>
                    <a:pt x="2949" y="6110"/>
                    <a:pt x="2858" y="6322"/>
                  </a:cubicBezTo>
                  <a:cubicBezTo>
                    <a:pt x="2797" y="6505"/>
                    <a:pt x="2858" y="6991"/>
                    <a:pt x="2858" y="7386"/>
                  </a:cubicBezTo>
                  <a:cubicBezTo>
                    <a:pt x="2858" y="7447"/>
                    <a:pt x="2858" y="7477"/>
                    <a:pt x="2919" y="756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33"/>
            <p:cNvSpPr/>
            <p:nvPr/>
          </p:nvSpPr>
          <p:spPr>
            <a:xfrm>
              <a:off x="5061093" y="2265317"/>
              <a:ext cx="153239" cy="113223"/>
            </a:xfrm>
            <a:custGeom>
              <a:rect b="b" l="l" r="r" t="t"/>
              <a:pathLst>
                <a:path extrusionOk="0" h="1460" w="1976">
                  <a:moveTo>
                    <a:pt x="1976" y="1003"/>
                  </a:moveTo>
                  <a:cubicBezTo>
                    <a:pt x="1946" y="1034"/>
                    <a:pt x="1915" y="1125"/>
                    <a:pt x="1885" y="1155"/>
                  </a:cubicBezTo>
                  <a:cubicBezTo>
                    <a:pt x="1581" y="1338"/>
                    <a:pt x="1368" y="1034"/>
                    <a:pt x="1155" y="882"/>
                  </a:cubicBezTo>
                  <a:cubicBezTo>
                    <a:pt x="912" y="699"/>
                    <a:pt x="1338" y="1307"/>
                    <a:pt x="1277" y="1368"/>
                  </a:cubicBezTo>
                  <a:cubicBezTo>
                    <a:pt x="1186" y="1459"/>
                    <a:pt x="1186" y="1246"/>
                    <a:pt x="1125" y="1155"/>
                  </a:cubicBezTo>
                  <a:cubicBezTo>
                    <a:pt x="1034" y="1034"/>
                    <a:pt x="912" y="943"/>
                    <a:pt x="730" y="943"/>
                  </a:cubicBezTo>
                  <a:cubicBezTo>
                    <a:pt x="547" y="943"/>
                    <a:pt x="578" y="1216"/>
                    <a:pt x="395" y="1338"/>
                  </a:cubicBezTo>
                  <a:cubicBezTo>
                    <a:pt x="213" y="1459"/>
                    <a:pt x="0" y="1338"/>
                    <a:pt x="61" y="1216"/>
                  </a:cubicBezTo>
                  <a:cubicBezTo>
                    <a:pt x="91" y="1094"/>
                    <a:pt x="0" y="1094"/>
                    <a:pt x="61" y="943"/>
                  </a:cubicBezTo>
                  <a:cubicBezTo>
                    <a:pt x="61" y="821"/>
                    <a:pt x="91" y="912"/>
                    <a:pt x="304" y="912"/>
                  </a:cubicBezTo>
                  <a:cubicBezTo>
                    <a:pt x="547" y="943"/>
                    <a:pt x="274" y="639"/>
                    <a:pt x="426" y="639"/>
                  </a:cubicBezTo>
                  <a:cubicBezTo>
                    <a:pt x="578" y="639"/>
                    <a:pt x="821" y="152"/>
                    <a:pt x="1216" y="183"/>
                  </a:cubicBezTo>
                  <a:cubicBezTo>
                    <a:pt x="1490" y="183"/>
                    <a:pt x="1581" y="91"/>
                    <a:pt x="1611" y="0"/>
                  </a:cubicBezTo>
                  <a:cubicBezTo>
                    <a:pt x="1733" y="274"/>
                    <a:pt x="1885" y="608"/>
                    <a:pt x="1976" y="100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33"/>
            <p:cNvSpPr/>
            <p:nvPr/>
          </p:nvSpPr>
          <p:spPr>
            <a:xfrm>
              <a:off x="5018674" y="2361941"/>
              <a:ext cx="212177" cy="280576"/>
            </a:xfrm>
            <a:custGeom>
              <a:rect b="b" l="l" r="r" t="t"/>
              <a:pathLst>
                <a:path extrusionOk="0" h="3618" w="2736">
                  <a:moveTo>
                    <a:pt x="1611" y="3618"/>
                  </a:moveTo>
                  <a:cubicBezTo>
                    <a:pt x="1824" y="3283"/>
                    <a:pt x="1733" y="2371"/>
                    <a:pt x="1550" y="2341"/>
                  </a:cubicBezTo>
                  <a:cubicBezTo>
                    <a:pt x="1307" y="2341"/>
                    <a:pt x="1368" y="2189"/>
                    <a:pt x="1307" y="1946"/>
                  </a:cubicBezTo>
                  <a:cubicBezTo>
                    <a:pt x="1277" y="1703"/>
                    <a:pt x="1155" y="1763"/>
                    <a:pt x="851" y="1885"/>
                  </a:cubicBezTo>
                  <a:cubicBezTo>
                    <a:pt x="547" y="1946"/>
                    <a:pt x="395" y="1855"/>
                    <a:pt x="183" y="1581"/>
                  </a:cubicBezTo>
                  <a:cubicBezTo>
                    <a:pt x="0" y="1307"/>
                    <a:pt x="0" y="882"/>
                    <a:pt x="334" y="700"/>
                  </a:cubicBezTo>
                  <a:cubicBezTo>
                    <a:pt x="669" y="548"/>
                    <a:pt x="486" y="213"/>
                    <a:pt x="608" y="213"/>
                  </a:cubicBezTo>
                  <a:cubicBezTo>
                    <a:pt x="669" y="213"/>
                    <a:pt x="942" y="152"/>
                    <a:pt x="1277" y="92"/>
                  </a:cubicBezTo>
                  <a:cubicBezTo>
                    <a:pt x="1581" y="0"/>
                    <a:pt x="1459" y="92"/>
                    <a:pt x="1581" y="335"/>
                  </a:cubicBezTo>
                  <a:cubicBezTo>
                    <a:pt x="1702" y="548"/>
                    <a:pt x="1763" y="426"/>
                    <a:pt x="1976" y="426"/>
                  </a:cubicBezTo>
                  <a:cubicBezTo>
                    <a:pt x="2158" y="426"/>
                    <a:pt x="2189" y="396"/>
                    <a:pt x="2371" y="487"/>
                  </a:cubicBezTo>
                  <a:cubicBezTo>
                    <a:pt x="2523" y="548"/>
                    <a:pt x="2584" y="426"/>
                    <a:pt x="2584" y="426"/>
                  </a:cubicBezTo>
                  <a:lnTo>
                    <a:pt x="2736" y="700"/>
                  </a:lnTo>
                  <a:lnTo>
                    <a:pt x="2736" y="700"/>
                  </a:lnTo>
                  <a:lnTo>
                    <a:pt x="2736" y="882"/>
                  </a:lnTo>
                  <a:cubicBezTo>
                    <a:pt x="2675" y="1915"/>
                    <a:pt x="2280" y="2918"/>
                    <a:pt x="1611" y="361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33"/>
            <p:cNvSpPr/>
            <p:nvPr/>
          </p:nvSpPr>
          <p:spPr>
            <a:xfrm>
              <a:off x="4881958" y="2107352"/>
              <a:ext cx="127337" cy="162777"/>
            </a:xfrm>
            <a:custGeom>
              <a:rect b="b" l="l" r="r" t="t"/>
              <a:pathLst>
                <a:path extrusionOk="0" h="2099" w="1642">
                  <a:moveTo>
                    <a:pt x="1642" y="214"/>
                  </a:moveTo>
                  <a:cubicBezTo>
                    <a:pt x="1642" y="274"/>
                    <a:pt x="1611" y="305"/>
                    <a:pt x="1550" y="365"/>
                  </a:cubicBezTo>
                  <a:cubicBezTo>
                    <a:pt x="1338" y="761"/>
                    <a:pt x="1034" y="882"/>
                    <a:pt x="699" y="1217"/>
                  </a:cubicBezTo>
                  <a:cubicBezTo>
                    <a:pt x="335" y="1551"/>
                    <a:pt x="608" y="2098"/>
                    <a:pt x="395" y="1946"/>
                  </a:cubicBezTo>
                  <a:cubicBezTo>
                    <a:pt x="152" y="1794"/>
                    <a:pt x="0" y="578"/>
                    <a:pt x="0" y="153"/>
                  </a:cubicBezTo>
                  <a:lnTo>
                    <a:pt x="0" y="1"/>
                  </a:lnTo>
                  <a:lnTo>
                    <a:pt x="304" y="1"/>
                  </a:lnTo>
                  <a:cubicBezTo>
                    <a:pt x="760" y="1"/>
                    <a:pt x="1216" y="62"/>
                    <a:pt x="1642" y="21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2" name="Google Shape;1332;p33"/>
          <p:cNvGrpSpPr/>
          <p:nvPr/>
        </p:nvGrpSpPr>
        <p:grpSpPr>
          <a:xfrm>
            <a:off x="5328853" y="3073706"/>
            <a:ext cx="660106" cy="660106"/>
            <a:chOff x="4799429" y="3759506"/>
            <a:chExt cx="660106" cy="660106"/>
          </a:xfrm>
        </p:grpSpPr>
        <p:sp>
          <p:nvSpPr>
            <p:cNvPr id="1333" name="Google Shape;1333;p33"/>
            <p:cNvSpPr/>
            <p:nvPr/>
          </p:nvSpPr>
          <p:spPr>
            <a:xfrm>
              <a:off x="4799429" y="3759506"/>
              <a:ext cx="660106" cy="660106"/>
            </a:xfrm>
            <a:custGeom>
              <a:rect b="b" l="l" r="r" t="t"/>
              <a:pathLst>
                <a:path extrusionOk="0" h="8512" w="8512">
                  <a:moveTo>
                    <a:pt x="8390" y="4074"/>
                  </a:moveTo>
                  <a:cubicBezTo>
                    <a:pt x="8511" y="6353"/>
                    <a:pt x="6718" y="8299"/>
                    <a:pt x="4438" y="8390"/>
                  </a:cubicBezTo>
                  <a:cubicBezTo>
                    <a:pt x="2159" y="8511"/>
                    <a:pt x="244" y="6748"/>
                    <a:pt x="122" y="4469"/>
                  </a:cubicBezTo>
                  <a:cubicBezTo>
                    <a:pt x="1" y="2189"/>
                    <a:pt x="1794" y="244"/>
                    <a:pt x="4074" y="122"/>
                  </a:cubicBezTo>
                  <a:cubicBezTo>
                    <a:pt x="6353" y="1"/>
                    <a:pt x="8299" y="1794"/>
                    <a:pt x="8390" y="407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34" name="Google Shape;1334;p33"/>
            <p:cNvGrpSpPr/>
            <p:nvPr/>
          </p:nvGrpSpPr>
          <p:grpSpPr>
            <a:xfrm>
              <a:off x="4806486" y="3766485"/>
              <a:ext cx="641261" cy="646362"/>
              <a:chOff x="4806486" y="3766485"/>
              <a:chExt cx="641261" cy="646362"/>
            </a:xfrm>
          </p:grpSpPr>
          <p:sp>
            <p:nvSpPr>
              <p:cNvPr id="1335" name="Google Shape;1335;p33"/>
              <p:cNvSpPr/>
              <p:nvPr/>
            </p:nvSpPr>
            <p:spPr>
              <a:xfrm>
                <a:off x="4837117" y="3766485"/>
                <a:ext cx="551691" cy="181700"/>
              </a:xfrm>
              <a:custGeom>
                <a:rect b="b" l="l" r="r" t="t"/>
                <a:pathLst>
                  <a:path extrusionOk="0" h="2343" w="7114">
                    <a:moveTo>
                      <a:pt x="3681" y="1"/>
                    </a:moveTo>
                    <a:cubicBezTo>
                      <a:pt x="3650" y="1"/>
                      <a:pt x="3619" y="1"/>
                      <a:pt x="3588" y="2"/>
                    </a:cubicBezTo>
                    <a:cubicBezTo>
                      <a:pt x="1977" y="63"/>
                      <a:pt x="670" y="1035"/>
                      <a:pt x="1" y="2342"/>
                    </a:cubicBezTo>
                    <a:cubicBezTo>
                      <a:pt x="1090" y="1866"/>
                      <a:pt x="2552" y="1406"/>
                      <a:pt x="4121" y="1406"/>
                    </a:cubicBezTo>
                    <a:cubicBezTo>
                      <a:pt x="4654" y="1406"/>
                      <a:pt x="5199" y="1459"/>
                      <a:pt x="5746" y="1582"/>
                    </a:cubicBezTo>
                    <a:cubicBezTo>
                      <a:pt x="6164" y="1675"/>
                      <a:pt x="6493" y="1715"/>
                      <a:pt x="6815" y="1715"/>
                    </a:cubicBezTo>
                    <a:cubicBezTo>
                      <a:pt x="6914" y="1715"/>
                      <a:pt x="7013" y="1711"/>
                      <a:pt x="7113" y="1704"/>
                    </a:cubicBezTo>
                    <a:cubicBezTo>
                      <a:pt x="6340" y="663"/>
                      <a:pt x="5073" y="1"/>
                      <a:pt x="368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33"/>
              <p:cNvSpPr/>
              <p:nvPr/>
            </p:nvSpPr>
            <p:spPr>
              <a:xfrm>
                <a:off x="4806486" y="3961750"/>
                <a:ext cx="641261" cy="248082"/>
              </a:xfrm>
              <a:custGeom>
                <a:rect b="b" l="l" r="r" t="t"/>
                <a:pathLst>
                  <a:path extrusionOk="0" h="3199" w="8269">
                    <a:moveTo>
                      <a:pt x="1663" y="0"/>
                    </a:moveTo>
                    <a:cubicBezTo>
                      <a:pt x="1087" y="0"/>
                      <a:pt x="621" y="96"/>
                      <a:pt x="244" y="250"/>
                    </a:cubicBezTo>
                    <a:cubicBezTo>
                      <a:pt x="62" y="736"/>
                      <a:pt x="1" y="1283"/>
                      <a:pt x="31" y="1830"/>
                    </a:cubicBezTo>
                    <a:cubicBezTo>
                      <a:pt x="62" y="2347"/>
                      <a:pt x="153" y="2803"/>
                      <a:pt x="335" y="3198"/>
                    </a:cubicBezTo>
                    <a:cubicBezTo>
                      <a:pt x="1538" y="2487"/>
                      <a:pt x="3505" y="1899"/>
                      <a:pt x="6035" y="1899"/>
                    </a:cubicBezTo>
                    <a:cubicBezTo>
                      <a:pt x="6316" y="1899"/>
                      <a:pt x="6605" y="1906"/>
                      <a:pt x="6901" y="1921"/>
                    </a:cubicBezTo>
                    <a:cubicBezTo>
                      <a:pt x="7448" y="1952"/>
                      <a:pt x="7904" y="1952"/>
                      <a:pt x="8268" y="1952"/>
                    </a:cubicBezTo>
                    <a:lnTo>
                      <a:pt x="8268" y="1466"/>
                    </a:lnTo>
                    <a:cubicBezTo>
                      <a:pt x="8268" y="1283"/>
                      <a:pt x="8238" y="1131"/>
                      <a:pt x="8238" y="979"/>
                    </a:cubicBezTo>
                    <a:cubicBezTo>
                      <a:pt x="7979" y="1021"/>
                      <a:pt x="7693" y="1044"/>
                      <a:pt x="7376" y="1044"/>
                    </a:cubicBezTo>
                    <a:cubicBezTo>
                      <a:pt x="6541" y="1044"/>
                      <a:pt x="5496" y="881"/>
                      <a:pt x="4195" y="463"/>
                    </a:cubicBezTo>
                    <a:cubicBezTo>
                      <a:pt x="3176" y="134"/>
                      <a:pt x="2343" y="0"/>
                      <a:pt x="166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33"/>
              <p:cNvSpPr/>
              <p:nvPr/>
            </p:nvSpPr>
            <p:spPr>
              <a:xfrm>
                <a:off x="4837117" y="4167251"/>
                <a:ext cx="605898" cy="186353"/>
              </a:xfrm>
              <a:custGeom>
                <a:rect b="b" l="l" r="r" t="t"/>
                <a:pathLst>
                  <a:path extrusionOk="0" h="2403" w="7813">
                    <a:moveTo>
                      <a:pt x="7813" y="1"/>
                    </a:moveTo>
                    <a:cubicBezTo>
                      <a:pt x="6931" y="31"/>
                      <a:pt x="5746" y="62"/>
                      <a:pt x="4044" y="62"/>
                    </a:cubicBezTo>
                    <a:cubicBezTo>
                      <a:pt x="2189" y="62"/>
                      <a:pt x="882" y="366"/>
                      <a:pt x="1" y="761"/>
                    </a:cubicBezTo>
                    <a:cubicBezTo>
                      <a:pt x="305" y="1430"/>
                      <a:pt x="822" y="2007"/>
                      <a:pt x="1429" y="2402"/>
                    </a:cubicBezTo>
                    <a:cubicBezTo>
                      <a:pt x="3010" y="1551"/>
                      <a:pt x="5533" y="1247"/>
                      <a:pt x="7296" y="1126"/>
                    </a:cubicBezTo>
                    <a:cubicBezTo>
                      <a:pt x="7539" y="791"/>
                      <a:pt x="7691" y="366"/>
                      <a:pt x="78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33"/>
              <p:cNvSpPr/>
              <p:nvPr/>
            </p:nvSpPr>
            <p:spPr>
              <a:xfrm>
                <a:off x="5017958" y="3915842"/>
                <a:ext cx="420321" cy="102676"/>
              </a:xfrm>
              <a:custGeom>
                <a:rect b="b" l="l" r="r" t="t"/>
                <a:pathLst>
                  <a:path extrusionOk="0" h="1324" w="5420">
                    <a:moveTo>
                      <a:pt x="575" y="0"/>
                    </a:moveTo>
                    <a:cubicBezTo>
                      <a:pt x="1" y="0"/>
                      <a:pt x="2013" y="1324"/>
                      <a:pt x="4096" y="1324"/>
                    </a:cubicBezTo>
                    <a:cubicBezTo>
                      <a:pt x="4542" y="1324"/>
                      <a:pt x="4992" y="1263"/>
                      <a:pt x="5420" y="1115"/>
                    </a:cubicBezTo>
                    <a:cubicBezTo>
                      <a:pt x="5359" y="811"/>
                      <a:pt x="5237" y="538"/>
                      <a:pt x="5085" y="264"/>
                    </a:cubicBezTo>
                    <a:cubicBezTo>
                      <a:pt x="4737" y="286"/>
                      <a:pt x="4248" y="304"/>
                      <a:pt x="3710" y="304"/>
                    </a:cubicBezTo>
                    <a:cubicBezTo>
                      <a:pt x="2745" y="304"/>
                      <a:pt x="1621" y="247"/>
                      <a:pt x="860" y="51"/>
                    </a:cubicBezTo>
                    <a:cubicBezTo>
                      <a:pt x="732" y="16"/>
                      <a:pt x="638" y="0"/>
                      <a:pt x="57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33"/>
              <p:cNvSpPr/>
              <p:nvPr/>
            </p:nvSpPr>
            <p:spPr>
              <a:xfrm>
                <a:off x="5009195" y="4319477"/>
                <a:ext cx="344244" cy="93370"/>
              </a:xfrm>
              <a:custGeom>
                <a:rect b="b" l="l" r="r" t="t"/>
                <a:pathLst>
                  <a:path extrusionOk="0" h="1204" w="4439">
                    <a:moveTo>
                      <a:pt x="3406" y="1"/>
                    </a:moveTo>
                    <a:cubicBezTo>
                      <a:pt x="2126" y="1"/>
                      <a:pt x="712" y="208"/>
                      <a:pt x="1" y="895"/>
                    </a:cubicBezTo>
                    <a:cubicBezTo>
                      <a:pt x="465" y="1086"/>
                      <a:pt x="978" y="1204"/>
                      <a:pt x="1540" y="1204"/>
                    </a:cubicBezTo>
                    <a:cubicBezTo>
                      <a:pt x="1604" y="1204"/>
                      <a:pt x="1668" y="1202"/>
                      <a:pt x="1733" y="1199"/>
                    </a:cubicBezTo>
                    <a:cubicBezTo>
                      <a:pt x="2797" y="1138"/>
                      <a:pt x="3709" y="682"/>
                      <a:pt x="4439" y="44"/>
                    </a:cubicBezTo>
                    <a:cubicBezTo>
                      <a:pt x="4118" y="17"/>
                      <a:pt x="3767" y="1"/>
                      <a:pt x="34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40" name="Google Shape;1340;p33"/>
            <p:cNvSpPr/>
            <p:nvPr/>
          </p:nvSpPr>
          <p:spPr>
            <a:xfrm>
              <a:off x="4907841" y="3917470"/>
              <a:ext cx="35440" cy="35363"/>
            </a:xfrm>
            <a:custGeom>
              <a:rect b="b" l="l" r="r" t="t"/>
              <a:pathLst>
                <a:path extrusionOk="0" h="456" w="457">
                  <a:moveTo>
                    <a:pt x="244" y="0"/>
                  </a:moveTo>
                  <a:cubicBezTo>
                    <a:pt x="92" y="0"/>
                    <a:pt x="1" y="91"/>
                    <a:pt x="1" y="213"/>
                  </a:cubicBezTo>
                  <a:cubicBezTo>
                    <a:pt x="1" y="365"/>
                    <a:pt x="122" y="456"/>
                    <a:pt x="244" y="456"/>
                  </a:cubicBezTo>
                  <a:cubicBezTo>
                    <a:pt x="396" y="456"/>
                    <a:pt x="457" y="334"/>
                    <a:pt x="457" y="213"/>
                  </a:cubicBezTo>
                  <a:cubicBezTo>
                    <a:pt x="457" y="91"/>
                    <a:pt x="366" y="0"/>
                    <a:pt x="2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1" name="Google Shape;1341;p33"/>
          <p:cNvGrpSpPr/>
          <p:nvPr/>
        </p:nvGrpSpPr>
        <p:grpSpPr>
          <a:xfrm>
            <a:off x="2406416" y="2813666"/>
            <a:ext cx="530330" cy="530330"/>
            <a:chOff x="1190625" y="238125"/>
            <a:chExt cx="4919575" cy="4919575"/>
          </a:xfrm>
        </p:grpSpPr>
        <p:sp>
          <p:nvSpPr>
            <p:cNvPr id="1342" name="Google Shape;1342;p33"/>
            <p:cNvSpPr/>
            <p:nvPr/>
          </p:nvSpPr>
          <p:spPr>
            <a:xfrm>
              <a:off x="1190625" y="238125"/>
              <a:ext cx="4919575" cy="4919575"/>
            </a:xfrm>
            <a:custGeom>
              <a:rect b="b" l="l" r="r" t="t"/>
              <a:pathLst>
                <a:path extrusionOk="0" h="196783" w="196783">
                  <a:moveTo>
                    <a:pt x="98530" y="0"/>
                  </a:moveTo>
                  <a:cubicBezTo>
                    <a:pt x="44130" y="0"/>
                    <a:pt x="0" y="44130"/>
                    <a:pt x="0" y="98530"/>
                  </a:cubicBezTo>
                  <a:cubicBezTo>
                    <a:pt x="0" y="152652"/>
                    <a:pt x="44130" y="196783"/>
                    <a:pt x="98530" y="196783"/>
                  </a:cubicBezTo>
                  <a:cubicBezTo>
                    <a:pt x="152652" y="196783"/>
                    <a:pt x="196783" y="152652"/>
                    <a:pt x="196783" y="98530"/>
                  </a:cubicBezTo>
                  <a:cubicBezTo>
                    <a:pt x="196783" y="44130"/>
                    <a:pt x="152652" y="0"/>
                    <a:pt x="98530" y="0"/>
                  </a:cubicBezTo>
                  <a:close/>
                </a:path>
              </a:pathLst>
            </a:custGeom>
            <a:solidFill>
              <a:srgbClr val="A45E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33"/>
            <p:cNvSpPr/>
            <p:nvPr/>
          </p:nvSpPr>
          <p:spPr>
            <a:xfrm>
              <a:off x="3327750" y="855650"/>
              <a:ext cx="1214300" cy="305350"/>
            </a:xfrm>
            <a:custGeom>
              <a:rect b="b" l="l" r="r" t="t"/>
              <a:pathLst>
                <a:path extrusionOk="0" h="12214" w="48572">
                  <a:moveTo>
                    <a:pt x="24147" y="1"/>
                  </a:moveTo>
                  <a:cubicBezTo>
                    <a:pt x="10825" y="1"/>
                    <a:pt x="0" y="2776"/>
                    <a:pt x="0" y="6107"/>
                  </a:cubicBezTo>
                  <a:cubicBezTo>
                    <a:pt x="0" y="9438"/>
                    <a:pt x="10825" y="12213"/>
                    <a:pt x="24147" y="12213"/>
                  </a:cubicBezTo>
                  <a:cubicBezTo>
                    <a:pt x="37747" y="12213"/>
                    <a:pt x="48571" y="9438"/>
                    <a:pt x="48571" y="6107"/>
                  </a:cubicBezTo>
                  <a:cubicBezTo>
                    <a:pt x="48571" y="2776"/>
                    <a:pt x="37747" y="1"/>
                    <a:pt x="24147" y="1"/>
                  </a:cubicBezTo>
                  <a:close/>
                </a:path>
              </a:pathLst>
            </a:custGeom>
            <a:solidFill>
              <a:srgbClr val="D9C8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33"/>
            <p:cNvSpPr/>
            <p:nvPr/>
          </p:nvSpPr>
          <p:spPr>
            <a:xfrm>
              <a:off x="1835925" y="2874825"/>
              <a:ext cx="1408575" cy="430225"/>
            </a:xfrm>
            <a:custGeom>
              <a:rect b="b" l="l" r="r" t="t"/>
              <a:pathLst>
                <a:path extrusionOk="0" h="17209" w="56343">
                  <a:moveTo>
                    <a:pt x="28033" y="1"/>
                  </a:moveTo>
                  <a:cubicBezTo>
                    <a:pt x="12490" y="1"/>
                    <a:pt x="0" y="3887"/>
                    <a:pt x="0" y="8605"/>
                  </a:cubicBezTo>
                  <a:cubicBezTo>
                    <a:pt x="0" y="13323"/>
                    <a:pt x="12490" y="17209"/>
                    <a:pt x="28033" y="17209"/>
                  </a:cubicBezTo>
                  <a:cubicBezTo>
                    <a:pt x="43575" y="17209"/>
                    <a:pt x="56343" y="13323"/>
                    <a:pt x="56343" y="8605"/>
                  </a:cubicBezTo>
                  <a:cubicBezTo>
                    <a:pt x="56343" y="3887"/>
                    <a:pt x="43575" y="1"/>
                    <a:pt x="28033" y="1"/>
                  </a:cubicBezTo>
                  <a:close/>
                </a:path>
              </a:pathLst>
            </a:custGeom>
            <a:solidFill>
              <a:srgbClr val="D9C8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33"/>
            <p:cNvSpPr/>
            <p:nvPr/>
          </p:nvSpPr>
          <p:spPr>
            <a:xfrm>
              <a:off x="1738775" y="1736875"/>
              <a:ext cx="1922050" cy="305325"/>
            </a:xfrm>
            <a:custGeom>
              <a:rect b="b" l="l" r="r" t="t"/>
              <a:pathLst>
                <a:path extrusionOk="0" h="12213" w="76882">
                  <a:moveTo>
                    <a:pt x="38580" y="1"/>
                  </a:moveTo>
                  <a:cubicBezTo>
                    <a:pt x="17486" y="1"/>
                    <a:pt x="0" y="2776"/>
                    <a:pt x="0" y="6107"/>
                  </a:cubicBezTo>
                  <a:cubicBezTo>
                    <a:pt x="0" y="9437"/>
                    <a:pt x="17209" y="12213"/>
                    <a:pt x="38580" y="12213"/>
                  </a:cubicBezTo>
                  <a:cubicBezTo>
                    <a:pt x="59674" y="12213"/>
                    <a:pt x="76882" y="9715"/>
                    <a:pt x="76882" y="6107"/>
                  </a:cubicBezTo>
                  <a:cubicBezTo>
                    <a:pt x="76882" y="2776"/>
                    <a:pt x="59674" y="1"/>
                    <a:pt x="38580" y="1"/>
                  </a:cubicBezTo>
                  <a:close/>
                </a:path>
              </a:pathLst>
            </a:custGeom>
            <a:solidFill>
              <a:srgbClr val="D9C8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33"/>
            <p:cNvSpPr/>
            <p:nvPr/>
          </p:nvSpPr>
          <p:spPr>
            <a:xfrm>
              <a:off x="3757950" y="2423825"/>
              <a:ext cx="1387775" cy="194300"/>
            </a:xfrm>
            <a:custGeom>
              <a:rect b="b" l="l" r="r" t="t"/>
              <a:pathLst>
                <a:path extrusionOk="0" h="7772" w="55511">
                  <a:moveTo>
                    <a:pt x="27755" y="0"/>
                  </a:moveTo>
                  <a:cubicBezTo>
                    <a:pt x="12490" y="0"/>
                    <a:pt x="0" y="1665"/>
                    <a:pt x="0" y="3886"/>
                  </a:cubicBezTo>
                  <a:cubicBezTo>
                    <a:pt x="0" y="5829"/>
                    <a:pt x="12490" y="7772"/>
                    <a:pt x="27755" y="7772"/>
                  </a:cubicBezTo>
                  <a:cubicBezTo>
                    <a:pt x="43021" y="7772"/>
                    <a:pt x="55510" y="5829"/>
                    <a:pt x="55510" y="3886"/>
                  </a:cubicBezTo>
                  <a:cubicBezTo>
                    <a:pt x="55510" y="1665"/>
                    <a:pt x="43021" y="0"/>
                    <a:pt x="27755" y="0"/>
                  </a:cubicBezTo>
                  <a:close/>
                </a:path>
              </a:pathLst>
            </a:custGeom>
            <a:solidFill>
              <a:srgbClr val="D9C8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33"/>
            <p:cNvSpPr/>
            <p:nvPr/>
          </p:nvSpPr>
          <p:spPr>
            <a:xfrm>
              <a:off x="3272225" y="3721350"/>
              <a:ext cx="1179625" cy="173500"/>
            </a:xfrm>
            <a:custGeom>
              <a:rect b="b" l="l" r="r" t="t"/>
              <a:pathLst>
                <a:path extrusionOk="0" h="6940" w="47185">
                  <a:moveTo>
                    <a:pt x="23593" y="1"/>
                  </a:moveTo>
                  <a:cubicBezTo>
                    <a:pt x="10548" y="1"/>
                    <a:pt x="1" y="1389"/>
                    <a:pt x="1" y="3332"/>
                  </a:cubicBezTo>
                  <a:cubicBezTo>
                    <a:pt x="1" y="5274"/>
                    <a:pt x="10548" y="6940"/>
                    <a:pt x="23593" y="6940"/>
                  </a:cubicBezTo>
                  <a:cubicBezTo>
                    <a:pt x="36637" y="6940"/>
                    <a:pt x="47184" y="5274"/>
                    <a:pt x="47184" y="3332"/>
                  </a:cubicBezTo>
                  <a:cubicBezTo>
                    <a:pt x="47184" y="1666"/>
                    <a:pt x="36637" y="1"/>
                    <a:pt x="23593" y="1"/>
                  </a:cubicBezTo>
                  <a:close/>
                </a:path>
              </a:pathLst>
            </a:custGeom>
            <a:solidFill>
              <a:srgbClr val="D9C8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8" name="Google Shape;1348;p33"/>
          <p:cNvGrpSpPr/>
          <p:nvPr/>
        </p:nvGrpSpPr>
        <p:grpSpPr>
          <a:xfrm>
            <a:off x="4306842" y="2196808"/>
            <a:ext cx="530306" cy="530306"/>
            <a:chOff x="1190625" y="238125"/>
            <a:chExt cx="5168675" cy="5168675"/>
          </a:xfrm>
        </p:grpSpPr>
        <p:sp>
          <p:nvSpPr>
            <p:cNvPr id="1349" name="Google Shape;1349;p33"/>
            <p:cNvSpPr/>
            <p:nvPr/>
          </p:nvSpPr>
          <p:spPr>
            <a:xfrm>
              <a:off x="1190625" y="238125"/>
              <a:ext cx="5168675" cy="5168675"/>
            </a:xfrm>
            <a:custGeom>
              <a:rect b="b" l="l" r="r" t="t"/>
              <a:pathLst>
                <a:path extrusionOk="0" h="206747" w="206747">
                  <a:moveTo>
                    <a:pt x="103257" y="0"/>
                  </a:moveTo>
                  <a:cubicBezTo>
                    <a:pt x="46255" y="0"/>
                    <a:pt x="0" y="46255"/>
                    <a:pt x="0" y="103257"/>
                  </a:cubicBezTo>
                  <a:cubicBezTo>
                    <a:pt x="0" y="160258"/>
                    <a:pt x="46255" y="206747"/>
                    <a:pt x="103257" y="206747"/>
                  </a:cubicBezTo>
                  <a:cubicBezTo>
                    <a:pt x="160258" y="206747"/>
                    <a:pt x="206747" y="160258"/>
                    <a:pt x="206747" y="103257"/>
                  </a:cubicBezTo>
                  <a:cubicBezTo>
                    <a:pt x="206747" y="46255"/>
                    <a:pt x="160258" y="0"/>
                    <a:pt x="103257" y="0"/>
                  </a:cubicBezTo>
                  <a:close/>
                </a:path>
              </a:pathLst>
            </a:custGeom>
            <a:solidFill>
              <a:srgbClr val="D97B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33"/>
            <p:cNvSpPr/>
            <p:nvPr/>
          </p:nvSpPr>
          <p:spPr>
            <a:xfrm>
              <a:off x="2300275" y="2194625"/>
              <a:ext cx="4047350" cy="2955200"/>
            </a:xfrm>
            <a:custGeom>
              <a:rect b="b" l="l" r="r" t="t"/>
              <a:pathLst>
                <a:path extrusionOk="0" h="118208" w="161894">
                  <a:moveTo>
                    <a:pt x="159090" y="0"/>
                  </a:moveTo>
                  <a:cubicBezTo>
                    <a:pt x="150446" y="21726"/>
                    <a:pt x="127085" y="49292"/>
                    <a:pt x="90642" y="74055"/>
                  </a:cubicBezTo>
                  <a:cubicBezTo>
                    <a:pt x="56067" y="97416"/>
                    <a:pt x="23361" y="108863"/>
                    <a:pt x="0" y="110031"/>
                  </a:cubicBezTo>
                  <a:cubicBezTo>
                    <a:pt x="4673" y="113302"/>
                    <a:pt x="9345" y="115872"/>
                    <a:pt x="14484" y="118208"/>
                  </a:cubicBezTo>
                  <a:cubicBezTo>
                    <a:pt x="38546" y="114003"/>
                    <a:pt x="67514" y="101621"/>
                    <a:pt x="96248" y="82231"/>
                  </a:cubicBezTo>
                  <a:cubicBezTo>
                    <a:pt x="126151" y="61674"/>
                    <a:pt x="149045" y="38312"/>
                    <a:pt x="161893" y="16586"/>
                  </a:cubicBezTo>
                  <a:cubicBezTo>
                    <a:pt x="161426" y="10980"/>
                    <a:pt x="160492" y="5373"/>
                    <a:pt x="159090" y="0"/>
                  </a:cubicBezTo>
                  <a:close/>
                </a:path>
              </a:pathLst>
            </a:custGeom>
            <a:solidFill>
              <a:srgbClr val="AE23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33"/>
            <p:cNvSpPr/>
            <p:nvPr/>
          </p:nvSpPr>
          <p:spPr>
            <a:xfrm>
              <a:off x="1558550" y="1254325"/>
              <a:ext cx="4438650" cy="3153775"/>
            </a:xfrm>
            <a:custGeom>
              <a:rect b="b" l="l" r="r" t="t"/>
              <a:pathLst>
                <a:path extrusionOk="0" h="126151" w="177546">
                  <a:moveTo>
                    <a:pt x="170537" y="0"/>
                  </a:moveTo>
                  <a:cubicBezTo>
                    <a:pt x="170070" y="1169"/>
                    <a:pt x="169603" y="2570"/>
                    <a:pt x="169136" y="3972"/>
                  </a:cubicBezTo>
                  <a:cubicBezTo>
                    <a:pt x="168902" y="4673"/>
                    <a:pt x="168435" y="5374"/>
                    <a:pt x="168201" y="6074"/>
                  </a:cubicBezTo>
                  <a:cubicBezTo>
                    <a:pt x="167968" y="6775"/>
                    <a:pt x="167734" y="7476"/>
                    <a:pt x="167267" y="8177"/>
                  </a:cubicBezTo>
                  <a:cubicBezTo>
                    <a:pt x="167033" y="9111"/>
                    <a:pt x="166332" y="10046"/>
                    <a:pt x="165865" y="11214"/>
                  </a:cubicBezTo>
                  <a:cubicBezTo>
                    <a:pt x="165632" y="11681"/>
                    <a:pt x="165398" y="12148"/>
                    <a:pt x="165164" y="12849"/>
                  </a:cubicBezTo>
                  <a:cubicBezTo>
                    <a:pt x="164697" y="13784"/>
                    <a:pt x="163996" y="14952"/>
                    <a:pt x="163295" y="16120"/>
                  </a:cubicBezTo>
                  <a:lnTo>
                    <a:pt x="162828" y="17288"/>
                  </a:lnTo>
                  <a:cubicBezTo>
                    <a:pt x="162127" y="18456"/>
                    <a:pt x="161193" y="19624"/>
                    <a:pt x="160492" y="21026"/>
                  </a:cubicBezTo>
                  <a:lnTo>
                    <a:pt x="160025" y="21726"/>
                  </a:lnTo>
                  <a:cubicBezTo>
                    <a:pt x="159090" y="23128"/>
                    <a:pt x="158156" y="24530"/>
                    <a:pt x="157221" y="25931"/>
                  </a:cubicBezTo>
                  <a:lnTo>
                    <a:pt x="156754" y="26399"/>
                  </a:lnTo>
                  <a:cubicBezTo>
                    <a:pt x="155820" y="27800"/>
                    <a:pt x="154885" y="29436"/>
                    <a:pt x="153717" y="30604"/>
                  </a:cubicBezTo>
                  <a:lnTo>
                    <a:pt x="153250" y="31305"/>
                  </a:lnTo>
                  <a:cubicBezTo>
                    <a:pt x="152316" y="32706"/>
                    <a:pt x="151148" y="34108"/>
                    <a:pt x="149979" y="35510"/>
                  </a:cubicBezTo>
                  <a:cubicBezTo>
                    <a:pt x="135262" y="52563"/>
                    <a:pt x="118442" y="67514"/>
                    <a:pt x="99753" y="79896"/>
                  </a:cubicBezTo>
                  <a:cubicBezTo>
                    <a:pt x="73355" y="97884"/>
                    <a:pt x="47891" y="108864"/>
                    <a:pt x="27100" y="113536"/>
                  </a:cubicBezTo>
                  <a:cubicBezTo>
                    <a:pt x="25464" y="114003"/>
                    <a:pt x="23595" y="114237"/>
                    <a:pt x="21726" y="114704"/>
                  </a:cubicBezTo>
                  <a:lnTo>
                    <a:pt x="20091" y="114938"/>
                  </a:lnTo>
                  <a:cubicBezTo>
                    <a:pt x="15020" y="115843"/>
                    <a:pt x="9809" y="116187"/>
                    <a:pt x="4566" y="116187"/>
                  </a:cubicBezTo>
                  <a:cubicBezTo>
                    <a:pt x="3046" y="116187"/>
                    <a:pt x="1523" y="116158"/>
                    <a:pt x="1" y="116106"/>
                  </a:cubicBezTo>
                  <a:lnTo>
                    <a:pt x="1" y="116106"/>
                  </a:lnTo>
                  <a:cubicBezTo>
                    <a:pt x="1169" y="117741"/>
                    <a:pt x="2337" y="119610"/>
                    <a:pt x="3505" y="121245"/>
                  </a:cubicBezTo>
                  <a:cubicBezTo>
                    <a:pt x="4673" y="122880"/>
                    <a:pt x="5841" y="124516"/>
                    <a:pt x="7009" y="126151"/>
                  </a:cubicBezTo>
                  <a:cubicBezTo>
                    <a:pt x="8411" y="126151"/>
                    <a:pt x="10046" y="125917"/>
                    <a:pt x="11681" y="125917"/>
                  </a:cubicBezTo>
                  <a:cubicBezTo>
                    <a:pt x="13784" y="125684"/>
                    <a:pt x="15886" y="125450"/>
                    <a:pt x="17989" y="125217"/>
                  </a:cubicBezTo>
                  <a:lnTo>
                    <a:pt x="21726" y="124516"/>
                  </a:lnTo>
                  <a:lnTo>
                    <a:pt x="21960" y="124516"/>
                  </a:lnTo>
                  <a:cubicBezTo>
                    <a:pt x="28501" y="123581"/>
                    <a:pt x="35276" y="121946"/>
                    <a:pt x="41817" y="120077"/>
                  </a:cubicBezTo>
                  <a:lnTo>
                    <a:pt x="41350" y="120077"/>
                  </a:lnTo>
                  <a:cubicBezTo>
                    <a:pt x="64244" y="112602"/>
                    <a:pt x="85736" y="101855"/>
                    <a:pt x="105593" y="88072"/>
                  </a:cubicBezTo>
                  <a:cubicBezTo>
                    <a:pt x="121479" y="77326"/>
                    <a:pt x="136196" y="64945"/>
                    <a:pt x="149512" y="50928"/>
                  </a:cubicBezTo>
                  <a:cubicBezTo>
                    <a:pt x="155586" y="44620"/>
                    <a:pt x="161193" y="37612"/>
                    <a:pt x="165865" y="30370"/>
                  </a:cubicBezTo>
                  <a:cubicBezTo>
                    <a:pt x="170537" y="24063"/>
                    <a:pt x="174275" y="17054"/>
                    <a:pt x="177546" y="10046"/>
                  </a:cubicBezTo>
                  <a:cubicBezTo>
                    <a:pt x="175210" y="6542"/>
                    <a:pt x="172873" y="3037"/>
                    <a:pt x="170537" y="0"/>
                  </a:cubicBezTo>
                  <a:close/>
                </a:path>
              </a:pathLst>
            </a:custGeom>
            <a:solidFill>
              <a:srgbClr val="AE23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33"/>
            <p:cNvSpPr/>
            <p:nvPr/>
          </p:nvSpPr>
          <p:spPr>
            <a:xfrm>
              <a:off x="1249025" y="681975"/>
              <a:ext cx="4175825" cy="2931850"/>
            </a:xfrm>
            <a:custGeom>
              <a:rect b="b" l="l" r="r" t="t"/>
              <a:pathLst>
                <a:path extrusionOk="0" h="117274" w="167033">
                  <a:moveTo>
                    <a:pt x="158856" y="1"/>
                  </a:moveTo>
                  <a:cubicBezTo>
                    <a:pt x="157455" y="3271"/>
                    <a:pt x="156053" y="6308"/>
                    <a:pt x="154184" y="9111"/>
                  </a:cubicBezTo>
                  <a:lnTo>
                    <a:pt x="153250" y="10747"/>
                  </a:lnTo>
                  <a:lnTo>
                    <a:pt x="151848" y="13083"/>
                  </a:lnTo>
                  <a:lnTo>
                    <a:pt x="149745" y="15886"/>
                  </a:lnTo>
                  <a:lnTo>
                    <a:pt x="148811" y="17288"/>
                  </a:lnTo>
                  <a:cubicBezTo>
                    <a:pt x="136663" y="34575"/>
                    <a:pt x="117507" y="53731"/>
                    <a:pt x="91810" y="71252"/>
                  </a:cubicBezTo>
                  <a:cubicBezTo>
                    <a:pt x="57001" y="94847"/>
                    <a:pt x="23361" y="106528"/>
                    <a:pt x="0" y="107462"/>
                  </a:cubicBezTo>
                  <a:cubicBezTo>
                    <a:pt x="701" y="110733"/>
                    <a:pt x="1635" y="114003"/>
                    <a:pt x="2570" y="117274"/>
                  </a:cubicBezTo>
                  <a:lnTo>
                    <a:pt x="3271" y="117274"/>
                  </a:lnTo>
                  <a:cubicBezTo>
                    <a:pt x="29669" y="115405"/>
                    <a:pt x="63543" y="102323"/>
                    <a:pt x="97183" y="79429"/>
                  </a:cubicBezTo>
                  <a:cubicBezTo>
                    <a:pt x="118675" y="65412"/>
                    <a:pt x="137831" y="47891"/>
                    <a:pt x="153717" y="27567"/>
                  </a:cubicBezTo>
                  <a:cubicBezTo>
                    <a:pt x="153950" y="27333"/>
                    <a:pt x="154184" y="26866"/>
                    <a:pt x="154418" y="26632"/>
                  </a:cubicBezTo>
                  <a:cubicBezTo>
                    <a:pt x="155119" y="25464"/>
                    <a:pt x="156053" y="24530"/>
                    <a:pt x="156754" y="23362"/>
                  </a:cubicBezTo>
                  <a:cubicBezTo>
                    <a:pt x="157221" y="22661"/>
                    <a:pt x="157688" y="22194"/>
                    <a:pt x="158155" y="21493"/>
                  </a:cubicBezTo>
                  <a:cubicBezTo>
                    <a:pt x="158856" y="20091"/>
                    <a:pt x="159791" y="18923"/>
                    <a:pt x="160492" y="17755"/>
                  </a:cubicBezTo>
                  <a:lnTo>
                    <a:pt x="160959" y="17054"/>
                  </a:lnTo>
                  <a:cubicBezTo>
                    <a:pt x="163295" y="13550"/>
                    <a:pt x="165164" y="9812"/>
                    <a:pt x="167033" y="6074"/>
                  </a:cubicBezTo>
                  <a:cubicBezTo>
                    <a:pt x="164463" y="3972"/>
                    <a:pt x="161660" y="1869"/>
                    <a:pt x="158856" y="1"/>
                  </a:cubicBezTo>
                  <a:close/>
                </a:path>
              </a:pathLst>
            </a:custGeom>
            <a:solidFill>
              <a:srgbClr val="AE23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3" name="Google Shape;1353;p33"/>
          <p:cNvGrpSpPr/>
          <p:nvPr/>
        </p:nvGrpSpPr>
        <p:grpSpPr>
          <a:xfrm>
            <a:off x="3736811" y="3482692"/>
            <a:ext cx="744798" cy="530253"/>
            <a:chOff x="226475" y="386000"/>
            <a:chExt cx="6928350" cy="4937175"/>
          </a:xfrm>
        </p:grpSpPr>
        <p:sp>
          <p:nvSpPr>
            <p:cNvPr id="1354" name="Google Shape;1354;p33"/>
            <p:cNvSpPr/>
            <p:nvPr/>
          </p:nvSpPr>
          <p:spPr>
            <a:xfrm>
              <a:off x="1233700" y="386000"/>
              <a:ext cx="4937175" cy="4937175"/>
            </a:xfrm>
            <a:custGeom>
              <a:rect b="b" l="l" r="r" t="t"/>
              <a:pathLst>
                <a:path extrusionOk="0" h="197487" w="197487">
                  <a:moveTo>
                    <a:pt x="98744" y="0"/>
                  </a:moveTo>
                  <a:cubicBezTo>
                    <a:pt x="44249" y="0"/>
                    <a:pt x="0" y="44248"/>
                    <a:pt x="0" y="98743"/>
                  </a:cubicBezTo>
                  <a:cubicBezTo>
                    <a:pt x="0" y="153471"/>
                    <a:pt x="44249" y="197486"/>
                    <a:pt x="98744" y="197486"/>
                  </a:cubicBezTo>
                  <a:cubicBezTo>
                    <a:pt x="153239" y="197486"/>
                    <a:pt x="197487" y="153471"/>
                    <a:pt x="197487" y="98743"/>
                  </a:cubicBezTo>
                  <a:cubicBezTo>
                    <a:pt x="197487" y="44248"/>
                    <a:pt x="153239" y="0"/>
                    <a:pt x="98744" y="0"/>
                  </a:cubicBezTo>
                  <a:close/>
                </a:path>
              </a:pathLst>
            </a:custGeom>
            <a:solidFill>
              <a:srgbClr val="5121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33"/>
            <p:cNvSpPr/>
            <p:nvPr/>
          </p:nvSpPr>
          <p:spPr>
            <a:xfrm>
              <a:off x="2240925" y="2691550"/>
              <a:ext cx="3929950" cy="2422025"/>
            </a:xfrm>
            <a:custGeom>
              <a:rect b="b" l="l" r="r" t="t"/>
              <a:pathLst>
                <a:path extrusionOk="0" h="96881" w="157198">
                  <a:moveTo>
                    <a:pt x="156965" y="0"/>
                  </a:moveTo>
                  <a:cubicBezTo>
                    <a:pt x="124594" y="36796"/>
                    <a:pt x="58222" y="79181"/>
                    <a:pt x="0" y="86168"/>
                  </a:cubicBezTo>
                  <a:cubicBezTo>
                    <a:pt x="5823" y="90360"/>
                    <a:pt x="11878" y="94086"/>
                    <a:pt x="18631" y="96880"/>
                  </a:cubicBezTo>
                  <a:cubicBezTo>
                    <a:pt x="71496" y="84305"/>
                    <a:pt x="123430" y="55194"/>
                    <a:pt x="155801" y="23056"/>
                  </a:cubicBezTo>
                  <a:cubicBezTo>
                    <a:pt x="156732" y="17700"/>
                    <a:pt x="157198" y="12110"/>
                    <a:pt x="157198" y="6521"/>
                  </a:cubicBezTo>
                  <a:cubicBezTo>
                    <a:pt x="157198" y="4425"/>
                    <a:pt x="157198" y="2096"/>
                    <a:pt x="156965" y="0"/>
                  </a:cubicBezTo>
                  <a:close/>
                </a:path>
              </a:pathLst>
            </a:custGeom>
            <a:solidFill>
              <a:srgbClr val="D962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33"/>
            <p:cNvSpPr/>
            <p:nvPr/>
          </p:nvSpPr>
          <p:spPr>
            <a:xfrm>
              <a:off x="1315200" y="1230200"/>
              <a:ext cx="4471425" cy="2619975"/>
            </a:xfrm>
            <a:custGeom>
              <a:rect b="b" l="l" r="r" t="t"/>
              <a:pathLst>
                <a:path extrusionOk="0" h="104799" w="178857">
                  <a:moveTo>
                    <a:pt x="169774" y="0"/>
                  </a:moveTo>
                  <a:cubicBezTo>
                    <a:pt x="136704" y="40056"/>
                    <a:pt x="61948" y="87565"/>
                    <a:pt x="1" y="90359"/>
                  </a:cubicBezTo>
                  <a:cubicBezTo>
                    <a:pt x="1398" y="95250"/>
                    <a:pt x="3028" y="100141"/>
                    <a:pt x="5124" y="104798"/>
                  </a:cubicBezTo>
                  <a:cubicBezTo>
                    <a:pt x="73592" y="95250"/>
                    <a:pt x="144855" y="54262"/>
                    <a:pt x="178856" y="12110"/>
                  </a:cubicBezTo>
                  <a:cubicBezTo>
                    <a:pt x="176062" y="7918"/>
                    <a:pt x="173267" y="3726"/>
                    <a:pt x="169774" y="0"/>
                  </a:cubicBezTo>
                  <a:close/>
                </a:path>
              </a:pathLst>
            </a:custGeom>
            <a:solidFill>
              <a:srgbClr val="D962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33"/>
            <p:cNvSpPr/>
            <p:nvPr/>
          </p:nvSpPr>
          <p:spPr>
            <a:xfrm>
              <a:off x="1239525" y="613050"/>
              <a:ext cx="3720350" cy="2084350"/>
            </a:xfrm>
            <a:custGeom>
              <a:rect b="b" l="l" r="r" t="t"/>
              <a:pathLst>
                <a:path extrusionOk="0" h="83374" w="148814">
                  <a:moveTo>
                    <a:pt x="139731" y="0"/>
                  </a:moveTo>
                  <a:cubicBezTo>
                    <a:pt x="139266" y="233"/>
                    <a:pt x="138800" y="699"/>
                    <a:pt x="138334" y="1165"/>
                  </a:cubicBezTo>
                  <a:cubicBezTo>
                    <a:pt x="131580" y="7220"/>
                    <a:pt x="124361" y="12809"/>
                    <a:pt x="116909" y="17700"/>
                  </a:cubicBezTo>
                  <a:cubicBezTo>
                    <a:pt x="101538" y="27714"/>
                    <a:pt x="85469" y="36796"/>
                    <a:pt x="69167" y="44947"/>
                  </a:cubicBezTo>
                  <a:cubicBezTo>
                    <a:pt x="61016" y="49139"/>
                    <a:pt x="52632" y="53331"/>
                    <a:pt x="44481" y="56824"/>
                  </a:cubicBezTo>
                  <a:cubicBezTo>
                    <a:pt x="36097" y="60550"/>
                    <a:pt x="27481" y="64044"/>
                    <a:pt x="18631" y="66838"/>
                  </a:cubicBezTo>
                  <a:cubicBezTo>
                    <a:pt x="13042" y="68934"/>
                    <a:pt x="7220" y="70565"/>
                    <a:pt x="1398" y="71962"/>
                  </a:cubicBezTo>
                  <a:cubicBezTo>
                    <a:pt x="699" y="75688"/>
                    <a:pt x="233" y="79414"/>
                    <a:pt x="0" y="83373"/>
                  </a:cubicBezTo>
                  <a:cubicBezTo>
                    <a:pt x="7453" y="82209"/>
                    <a:pt x="14905" y="80579"/>
                    <a:pt x="22357" y="78483"/>
                  </a:cubicBezTo>
                  <a:cubicBezTo>
                    <a:pt x="40522" y="72893"/>
                    <a:pt x="58454" y="66140"/>
                    <a:pt x="75688" y="57756"/>
                  </a:cubicBezTo>
                  <a:cubicBezTo>
                    <a:pt x="92689" y="49372"/>
                    <a:pt x="108990" y="39358"/>
                    <a:pt x="124128" y="27714"/>
                  </a:cubicBezTo>
                  <a:cubicBezTo>
                    <a:pt x="131813" y="21892"/>
                    <a:pt x="139033" y="15371"/>
                    <a:pt x="145553" y="8384"/>
                  </a:cubicBezTo>
                  <a:cubicBezTo>
                    <a:pt x="146718" y="7220"/>
                    <a:pt x="147649" y="5823"/>
                    <a:pt x="148814" y="4658"/>
                  </a:cubicBezTo>
                  <a:cubicBezTo>
                    <a:pt x="145786" y="3028"/>
                    <a:pt x="142759" y="1398"/>
                    <a:pt x="139731" y="0"/>
                  </a:cubicBezTo>
                  <a:close/>
                </a:path>
              </a:pathLst>
            </a:custGeom>
            <a:solidFill>
              <a:srgbClr val="D962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33"/>
            <p:cNvSpPr/>
            <p:nvPr/>
          </p:nvSpPr>
          <p:spPr>
            <a:xfrm>
              <a:off x="226475" y="739025"/>
              <a:ext cx="6928350" cy="3937875"/>
            </a:xfrm>
            <a:custGeom>
              <a:rect b="b" l="l" r="r" t="t"/>
              <a:pathLst>
                <a:path extrusionOk="0" h="157515" w="277134">
                  <a:moveTo>
                    <a:pt x="249462" y="1"/>
                  </a:moveTo>
                  <a:cubicBezTo>
                    <a:pt x="248508" y="1"/>
                    <a:pt x="247560" y="30"/>
                    <a:pt x="246626" y="85"/>
                  </a:cubicBezTo>
                  <a:cubicBezTo>
                    <a:pt x="239872" y="551"/>
                    <a:pt x="233118" y="1482"/>
                    <a:pt x="226597" y="3112"/>
                  </a:cubicBezTo>
                  <a:cubicBezTo>
                    <a:pt x="218679" y="4976"/>
                    <a:pt x="210761" y="7304"/>
                    <a:pt x="203076" y="9633"/>
                  </a:cubicBezTo>
                  <a:cubicBezTo>
                    <a:pt x="209364" y="14990"/>
                    <a:pt x="214953" y="21045"/>
                    <a:pt x="219844" y="27798"/>
                  </a:cubicBezTo>
                  <a:cubicBezTo>
                    <a:pt x="223570" y="27100"/>
                    <a:pt x="227296" y="26168"/>
                    <a:pt x="231022" y="25469"/>
                  </a:cubicBezTo>
                  <a:cubicBezTo>
                    <a:pt x="236379" y="24538"/>
                    <a:pt x="241735" y="24072"/>
                    <a:pt x="247324" y="24072"/>
                  </a:cubicBezTo>
                  <a:lnTo>
                    <a:pt x="248954" y="24072"/>
                  </a:lnTo>
                  <a:cubicBezTo>
                    <a:pt x="248489" y="24538"/>
                    <a:pt x="248023" y="25236"/>
                    <a:pt x="247557" y="25702"/>
                  </a:cubicBezTo>
                  <a:cubicBezTo>
                    <a:pt x="243831" y="29661"/>
                    <a:pt x="240105" y="33387"/>
                    <a:pt x="235913" y="36648"/>
                  </a:cubicBezTo>
                  <a:cubicBezTo>
                    <a:pt x="226597" y="43867"/>
                    <a:pt x="217049" y="50621"/>
                    <a:pt x="207035" y="56676"/>
                  </a:cubicBezTo>
                  <a:cubicBezTo>
                    <a:pt x="187007" y="69019"/>
                    <a:pt x="166047" y="80430"/>
                    <a:pt x="144622" y="90910"/>
                  </a:cubicBezTo>
                  <a:cubicBezTo>
                    <a:pt x="133909" y="96499"/>
                    <a:pt x="123196" y="101390"/>
                    <a:pt x="112251" y="106047"/>
                  </a:cubicBezTo>
                  <a:cubicBezTo>
                    <a:pt x="101305" y="110938"/>
                    <a:pt x="90127" y="115363"/>
                    <a:pt x="79181" y="119322"/>
                  </a:cubicBezTo>
                  <a:cubicBezTo>
                    <a:pt x="68003" y="123281"/>
                    <a:pt x="56824" y="126541"/>
                    <a:pt x="45413" y="129103"/>
                  </a:cubicBezTo>
                  <a:cubicBezTo>
                    <a:pt x="40056" y="130267"/>
                    <a:pt x="34700" y="131199"/>
                    <a:pt x="29344" y="131665"/>
                  </a:cubicBezTo>
                  <a:lnTo>
                    <a:pt x="27481" y="131665"/>
                  </a:lnTo>
                  <a:cubicBezTo>
                    <a:pt x="27714" y="131199"/>
                    <a:pt x="27946" y="130733"/>
                    <a:pt x="28412" y="130267"/>
                  </a:cubicBezTo>
                  <a:cubicBezTo>
                    <a:pt x="31673" y="126076"/>
                    <a:pt x="35632" y="122116"/>
                    <a:pt x="39591" y="118623"/>
                  </a:cubicBezTo>
                  <a:cubicBezTo>
                    <a:pt x="41454" y="116993"/>
                    <a:pt x="43084" y="115596"/>
                    <a:pt x="44714" y="114198"/>
                  </a:cubicBezTo>
                  <a:cubicBezTo>
                    <a:pt x="42385" y="106047"/>
                    <a:pt x="40988" y="97664"/>
                    <a:pt x="40755" y="89513"/>
                  </a:cubicBezTo>
                  <a:cubicBezTo>
                    <a:pt x="35399" y="93239"/>
                    <a:pt x="30042" y="97198"/>
                    <a:pt x="24919" y="101390"/>
                  </a:cubicBezTo>
                  <a:cubicBezTo>
                    <a:pt x="19563" y="105582"/>
                    <a:pt x="14672" y="110239"/>
                    <a:pt x="10247" y="115363"/>
                  </a:cubicBezTo>
                  <a:cubicBezTo>
                    <a:pt x="7453" y="118390"/>
                    <a:pt x="5124" y="121651"/>
                    <a:pt x="3494" y="125377"/>
                  </a:cubicBezTo>
                  <a:cubicBezTo>
                    <a:pt x="2795" y="126308"/>
                    <a:pt x="2329" y="127473"/>
                    <a:pt x="1863" y="128637"/>
                  </a:cubicBezTo>
                  <a:cubicBezTo>
                    <a:pt x="1630" y="129336"/>
                    <a:pt x="1398" y="130035"/>
                    <a:pt x="1398" y="130733"/>
                  </a:cubicBezTo>
                  <a:cubicBezTo>
                    <a:pt x="1165" y="131432"/>
                    <a:pt x="932" y="132131"/>
                    <a:pt x="699" y="133062"/>
                  </a:cubicBezTo>
                  <a:cubicBezTo>
                    <a:pt x="0" y="137021"/>
                    <a:pt x="699" y="140980"/>
                    <a:pt x="2329" y="144706"/>
                  </a:cubicBezTo>
                  <a:cubicBezTo>
                    <a:pt x="4192" y="148200"/>
                    <a:pt x="6987" y="151227"/>
                    <a:pt x="10480" y="153323"/>
                  </a:cubicBezTo>
                  <a:cubicBezTo>
                    <a:pt x="11179" y="153789"/>
                    <a:pt x="11877" y="154022"/>
                    <a:pt x="12576" y="154487"/>
                  </a:cubicBezTo>
                  <a:cubicBezTo>
                    <a:pt x="13275" y="154720"/>
                    <a:pt x="13973" y="154953"/>
                    <a:pt x="14672" y="155186"/>
                  </a:cubicBezTo>
                  <a:cubicBezTo>
                    <a:pt x="15836" y="155652"/>
                    <a:pt x="17001" y="156118"/>
                    <a:pt x="18165" y="156351"/>
                  </a:cubicBezTo>
                  <a:cubicBezTo>
                    <a:pt x="22124" y="157282"/>
                    <a:pt x="26316" y="157515"/>
                    <a:pt x="30275" y="157515"/>
                  </a:cubicBezTo>
                  <a:cubicBezTo>
                    <a:pt x="37029" y="157515"/>
                    <a:pt x="44016" y="156816"/>
                    <a:pt x="50769" y="155419"/>
                  </a:cubicBezTo>
                  <a:cubicBezTo>
                    <a:pt x="63345" y="153323"/>
                    <a:pt x="75688" y="150063"/>
                    <a:pt x="88031" y="146336"/>
                  </a:cubicBezTo>
                  <a:cubicBezTo>
                    <a:pt x="100141" y="142377"/>
                    <a:pt x="111785" y="138186"/>
                    <a:pt x="123429" y="133528"/>
                  </a:cubicBezTo>
                  <a:cubicBezTo>
                    <a:pt x="135074" y="128637"/>
                    <a:pt x="146485" y="123747"/>
                    <a:pt x="157896" y="118390"/>
                  </a:cubicBezTo>
                  <a:cubicBezTo>
                    <a:pt x="180486" y="107445"/>
                    <a:pt x="202377" y="94869"/>
                    <a:pt x="223104" y="80430"/>
                  </a:cubicBezTo>
                  <a:cubicBezTo>
                    <a:pt x="233584" y="73211"/>
                    <a:pt x="243598" y="65293"/>
                    <a:pt x="253379" y="56676"/>
                  </a:cubicBezTo>
                  <a:cubicBezTo>
                    <a:pt x="258270" y="52251"/>
                    <a:pt x="263160" y="47128"/>
                    <a:pt x="267585" y="41771"/>
                  </a:cubicBezTo>
                  <a:cubicBezTo>
                    <a:pt x="270147" y="38744"/>
                    <a:pt x="272243" y="35251"/>
                    <a:pt x="274106" y="31524"/>
                  </a:cubicBezTo>
                  <a:cubicBezTo>
                    <a:pt x="274572" y="30593"/>
                    <a:pt x="275038" y="29196"/>
                    <a:pt x="275503" y="28031"/>
                  </a:cubicBezTo>
                  <a:cubicBezTo>
                    <a:pt x="275736" y="27565"/>
                    <a:pt x="275969" y="26634"/>
                    <a:pt x="276202" y="25935"/>
                  </a:cubicBezTo>
                  <a:cubicBezTo>
                    <a:pt x="276202" y="25236"/>
                    <a:pt x="276435" y="24538"/>
                    <a:pt x="276435" y="23606"/>
                  </a:cubicBezTo>
                  <a:cubicBezTo>
                    <a:pt x="277133" y="19647"/>
                    <a:pt x="276435" y="15688"/>
                    <a:pt x="274572" y="12195"/>
                  </a:cubicBezTo>
                  <a:cubicBezTo>
                    <a:pt x="272709" y="8469"/>
                    <a:pt x="269914" y="5674"/>
                    <a:pt x="266421" y="3578"/>
                  </a:cubicBezTo>
                  <a:cubicBezTo>
                    <a:pt x="265722" y="3345"/>
                    <a:pt x="265023" y="2880"/>
                    <a:pt x="264325" y="2647"/>
                  </a:cubicBezTo>
                  <a:cubicBezTo>
                    <a:pt x="263626" y="2414"/>
                    <a:pt x="262928" y="2181"/>
                    <a:pt x="262229" y="1948"/>
                  </a:cubicBezTo>
                  <a:cubicBezTo>
                    <a:pt x="261064" y="1482"/>
                    <a:pt x="259900" y="1249"/>
                    <a:pt x="258736" y="1016"/>
                  </a:cubicBezTo>
                  <a:cubicBezTo>
                    <a:pt x="255711" y="305"/>
                    <a:pt x="252551" y="1"/>
                    <a:pt x="249462" y="1"/>
                  </a:cubicBezTo>
                  <a:close/>
                </a:path>
              </a:pathLst>
            </a:custGeom>
            <a:solidFill>
              <a:srgbClr val="A1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9" name="Google Shape;1359;p33"/>
          <p:cNvGrpSpPr/>
          <p:nvPr/>
        </p:nvGrpSpPr>
        <p:grpSpPr>
          <a:xfrm>
            <a:off x="7372100" y="2923982"/>
            <a:ext cx="393452" cy="384239"/>
            <a:chOff x="1190625" y="238125"/>
            <a:chExt cx="5331325" cy="5213550"/>
          </a:xfrm>
        </p:grpSpPr>
        <p:sp>
          <p:nvSpPr>
            <p:cNvPr id="1360" name="Google Shape;1360;p33"/>
            <p:cNvSpPr/>
            <p:nvPr/>
          </p:nvSpPr>
          <p:spPr>
            <a:xfrm>
              <a:off x="1190625" y="238125"/>
              <a:ext cx="5331325" cy="5213550"/>
            </a:xfrm>
            <a:custGeom>
              <a:rect b="b" l="l" r="r" t="t"/>
              <a:pathLst>
                <a:path extrusionOk="0" h="208542" w="213253">
                  <a:moveTo>
                    <a:pt x="104158" y="0"/>
                  </a:moveTo>
                  <a:cubicBezTo>
                    <a:pt x="46896" y="0"/>
                    <a:pt x="740" y="45908"/>
                    <a:pt x="0" y="103171"/>
                  </a:cubicBezTo>
                  <a:lnTo>
                    <a:pt x="0" y="103664"/>
                  </a:lnTo>
                  <a:lnTo>
                    <a:pt x="0" y="104405"/>
                  </a:lnTo>
                  <a:lnTo>
                    <a:pt x="0" y="108354"/>
                  </a:lnTo>
                  <a:lnTo>
                    <a:pt x="0" y="109341"/>
                  </a:lnTo>
                  <a:cubicBezTo>
                    <a:pt x="0" y="110822"/>
                    <a:pt x="247" y="112303"/>
                    <a:pt x="247" y="113784"/>
                  </a:cubicBezTo>
                  <a:lnTo>
                    <a:pt x="247" y="114278"/>
                  </a:lnTo>
                  <a:cubicBezTo>
                    <a:pt x="5592" y="168193"/>
                    <a:pt x="50979" y="208542"/>
                    <a:pt x="103858" y="208542"/>
                  </a:cubicBezTo>
                  <a:cubicBezTo>
                    <a:pt x="107140" y="208542"/>
                    <a:pt x="110451" y="208386"/>
                    <a:pt x="113784" y="208069"/>
                  </a:cubicBezTo>
                  <a:cubicBezTo>
                    <a:pt x="170799" y="202392"/>
                    <a:pt x="213252" y="151547"/>
                    <a:pt x="207575" y="94532"/>
                  </a:cubicBezTo>
                  <a:cubicBezTo>
                    <a:pt x="202639" y="40725"/>
                    <a:pt x="157718" y="0"/>
                    <a:pt x="104158" y="0"/>
                  </a:cubicBez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33"/>
            <p:cNvSpPr/>
            <p:nvPr/>
          </p:nvSpPr>
          <p:spPr>
            <a:xfrm>
              <a:off x="1252325" y="700900"/>
              <a:ext cx="4232975" cy="2968025"/>
            </a:xfrm>
            <a:custGeom>
              <a:rect b="b" l="l" r="r" t="t"/>
              <a:pathLst>
                <a:path extrusionOk="0" h="118721" w="169319">
                  <a:moveTo>
                    <a:pt x="160927" y="0"/>
                  </a:moveTo>
                  <a:cubicBezTo>
                    <a:pt x="149326" y="21227"/>
                    <a:pt x="126125" y="46896"/>
                    <a:pt x="91817" y="70097"/>
                  </a:cubicBezTo>
                  <a:cubicBezTo>
                    <a:pt x="57756" y="93298"/>
                    <a:pt x="24189" y="105886"/>
                    <a:pt x="0" y="108354"/>
                  </a:cubicBezTo>
                  <a:cubicBezTo>
                    <a:pt x="741" y="111810"/>
                    <a:pt x="1728" y="115512"/>
                    <a:pt x="2715" y="118721"/>
                  </a:cubicBezTo>
                  <a:cubicBezTo>
                    <a:pt x="30112" y="115512"/>
                    <a:pt x="64173" y="101937"/>
                    <a:pt x="97988" y="79230"/>
                  </a:cubicBezTo>
                  <a:cubicBezTo>
                    <a:pt x="131555" y="56275"/>
                    <a:pt x="156237" y="30359"/>
                    <a:pt x="169319" y="6665"/>
                  </a:cubicBezTo>
                  <a:cubicBezTo>
                    <a:pt x="166604" y="4196"/>
                    <a:pt x="163889" y="1975"/>
                    <a:pt x="160927" y="0"/>
                  </a:cubicBezTo>
                  <a:close/>
                </a:path>
              </a:pathLst>
            </a:custGeom>
            <a:solidFill>
              <a:srgbClr val="1419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33"/>
            <p:cNvSpPr/>
            <p:nvPr/>
          </p:nvSpPr>
          <p:spPr>
            <a:xfrm>
              <a:off x="1610200" y="1336450"/>
              <a:ext cx="4473650" cy="3190175"/>
            </a:xfrm>
            <a:custGeom>
              <a:rect b="b" l="l" r="r" t="t"/>
              <a:pathLst>
                <a:path extrusionOk="0" h="127607" w="178946">
                  <a:moveTo>
                    <a:pt x="172281" y="1"/>
                  </a:moveTo>
                  <a:cubicBezTo>
                    <a:pt x="162655" y="23202"/>
                    <a:pt x="137973" y="52327"/>
                    <a:pt x="99716" y="78490"/>
                  </a:cubicBezTo>
                  <a:cubicBezTo>
                    <a:pt x="60965" y="104653"/>
                    <a:pt x="24683" y="116747"/>
                    <a:pt x="1" y="116994"/>
                  </a:cubicBezTo>
                  <a:cubicBezTo>
                    <a:pt x="2222" y="120696"/>
                    <a:pt x="4937" y="124398"/>
                    <a:pt x="7899" y="127607"/>
                  </a:cubicBezTo>
                  <a:cubicBezTo>
                    <a:pt x="35296" y="125139"/>
                    <a:pt x="70838" y="111317"/>
                    <a:pt x="105886" y="87869"/>
                  </a:cubicBezTo>
                  <a:cubicBezTo>
                    <a:pt x="140441" y="63434"/>
                    <a:pt x="166357" y="35543"/>
                    <a:pt x="178945" y="10861"/>
                  </a:cubicBezTo>
                  <a:cubicBezTo>
                    <a:pt x="176971" y="7159"/>
                    <a:pt x="174749" y="3456"/>
                    <a:pt x="172281" y="1"/>
                  </a:cubicBezTo>
                  <a:close/>
                </a:path>
              </a:pathLst>
            </a:custGeom>
            <a:solidFill>
              <a:srgbClr val="1419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33"/>
            <p:cNvSpPr/>
            <p:nvPr/>
          </p:nvSpPr>
          <p:spPr>
            <a:xfrm>
              <a:off x="2449400" y="2397775"/>
              <a:ext cx="3942975" cy="2869325"/>
            </a:xfrm>
            <a:custGeom>
              <a:rect b="b" l="l" r="r" t="t"/>
              <a:pathLst>
                <a:path extrusionOk="0" h="114773" w="157719">
                  <a:moveTo>
                    <a:pt x="156237" y="1"/>
                  </a:moveTo>
                  <a:cubicBezTo>
                    <a:pt x="144637" y="21227"/>
                    <a:pt x="121682" y="46650"/>
                    <a:pt x="87621" y="69604"/>
                  </a:cubicBezTo>
                  <a:cubicBezTo>
                    <a:pt x="55041" y="91818"/>
                    <a:pt x="23942" y="103912"/>
                    <a:pt x="0" y="107121"/>
                  </a:cubicBezTo>
                  <a:cubicBezTo>
                    <a:pt x="4937" y="110083"/>
                    <a:pt x="10120" y="112798"/>
                    <a:pt x="15550" y="114772"/>
                  </a:cubicBezTo>
                  <a:cubicBezTo>
                    <a:pt x="39245" y="109095"/>
                    <a:pt x="66642" y="96507"/>
                    <a:pt x="93792" y="78490"/>
                  </a:cubicBezTo>
                  <a:cubicBezTo>
                    <a:pt x="121436" y="59238"/>
                    <a:pt x="143403" y="38011"/>
                    <a:pt x="157718" y="17525"/>
                  </a:cubicBezTo>
                  <a:cubicBezTo>
                    <a:pt x="157718" y="14316"/>
                    <a:pt x="157718" y="11108"/>
                    <a:pt x="157224" y="8146"/>
                  </a:cubicBezTo>
                  <a:cubicBezTo>
                    <a:pt x="156978" y="5184"/>
                    <a:pt x="156731" y="2469"/>
                    <a:pt x="156237" y="1"/>
                  </a:cubicBezTo>
                  <a:close/>
                </a:path>
              </a:pathLst>
            </a:custGeom>
            <a:solidFill>
              <a:srgbClr val="1419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4" name="Google Shape;1364;p33"/>
          <p:cNvGrpSpPr/>
          <p:nvPr/>
        </p:nvGrpSpPr>
        <p:grpSpPr>
          <a:xfrm rot="-2174103">
            <a:off x="260133" y="710602"/>
            <a:ext cx="440501" cy="440501"/>
            <a:chOff x="3088413" y="4153300"/>
            <a:chExt cx="440500" cy="440500"/>
          </a:xfrm>
        </p:grpSpPr>
        <p:sp>
          <p:nvSpPr>
            <p:cNvPr id="1365" name="Google Shape;1365;p33"/>
            <p:cNvSpPr/>
            <p:nvPr/>
          </p:nvSpPr>
          <p:spPr>
            <a:xfrm>
              <a:off x="3405013" y="4538725"/>
              <a:ext cx="34425" cy="27550"/>
            </a:xfrm>
            <a:custGeom>
              <a:rect b="b" l="l" r="r" t="t"/>
              <a:pathLst>
                <a:path extrusionOk="0" h="1102" w="1377">
                  <a:moveTo>
                    <a:pt x="0" y="0"/>
                  </a:moveTo>
                  <a:lnTo>
                    <a:pt x="0" y="1101"/>
                  </a:lnTo>
                  <a:lnTo>
                    <a:pt x="1377" y="1101"/>
                  </a:lnTo>
                  <a:lnTo>
                    <a:pt x="1377" y="0"/>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33"/>
            <p:cNvSpPr/>
            <p:nvPr/>
          </p:nvSpPr>
          <p:spPr>
            <a:xfrm>
              <a:off x="3453188" y="4497425"/>
              <a:ext cx="34425" cy="27550"/>
            </a:xfrm>
            <a:custGeom>
              <a:rect b="b" l="l" r="r" t="t"/>
              <a:pathLst>
                <a:path extrusionOk="0" h="1102" w="1377">
                  <a:moveTo>
                    <a:pt x="0" y="0"/>
                  </a:moveTo>
                  <a:lnTo>
                    <a:pt x="0" y="1102"/>
                  </a:lnTo>
                  <a:lnTo>
                    <a:pt x="1377" y="1102"/>
                  </a:lnTo>
                  <a:lnTo>
                    <a:pt x="1377" y="276"/>
                  </a:lnTo>
                  <a:cubicBezTo>
                    <a:pt x="1377" y="124"/>
                    <a:pt x="1253" y="0"/>
                    <a:pt x="1101" y="0"/>
                  </a:cubicBez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33"/>
            <p:cNvSpPr/>
            <p:nvPr/>
          </p:nvSpPr>
          <p:spPr>
            <a:xfrm>
              <a:off x="3405013" y="4497425"/>
              <a:ext cx="34425" cy="27550"/>
            </a:xfrm>
            <a:custGeom>
              <a:rect b="b" l="l" r="r" t="t"/>
              <a:pathLst>
                <a:path extrusionOk="0" h="1102" w="1377">
                  <a:moveTo>
                    <a:pt x="0" y="0"/>
                  </a:moveTo>
                  <a:lnTo>
                    <a:pt x="0" y="1102"/>
                  </a:lnTo>
                  <a:lnTo>
                    <a:pt x="1377" y="1102"/>
                  </a:lnTo>
                  <a:lnTo>
                    <a:pt x="1377" y="0"/>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33"/>
            <p:cNvSpPr/>
            <p:nvPr/>
          </p:nvSpPr>
          <p:spPr>
            <a:xfrm>
              <a:off x="3356838" y="4538725"/>
              <a:ext cx="34425" cy="27550"/>
            </a:xfrm>
            <a:custGeom>
              <a:rect b="b" l="l" r="r" t="t"/>
              <a:pathLst>
                <a:path extrusionOk="0" h="1102" w="1377">
                  <a:moveTo>
                    <a:pt x="0" y="0"/>
                  </a:moveTo>
                  <a:lnTo>
                    <a:pt x="0" y="826"/>
                  </a:lnTo>
                  <a:cubicBezTo>
                    <a:pt x="0" y="977"/>
                    <a:pt x="124" y="1101"/>
                    <a:pt x="275" y="1101"/>
                  </a:cubicBezTo>
                  <a:lnTo>
                    <a:pt x="1377" y="1101"/>
                  </a:lnTo>
                  <a:lnTo>
                    <a:pt x="1377" y="0"/>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33"/>
            <p:cNvSpPr/>
            <p:nvPr/>
          </p:nvSpPr>
          <p:spPr>
            <a:xfrm>
              <a:off x="3453188" y="4538725"/>
              <a:ext cx="34425" cy="27550"/>
            </a:xfrm>
            <a:custGeom>
              <a:rect b="b" l="l" r="r" t="t"/>
              <a:pathLst>
                <a:path extrusionOk="0" h="1102" w="1377">
                  <a:moveTo>
                    <a:pt x="0" y="0"/>
                  </a:moveTo>
                  <a:lnTo>
                    <a:pt x="0" y="1101"/>
                  </a:lnTo>
                  <a:lnTo>
                    <a:pt x="1101" y="1101"/>
                  </a:lnTo>
                  <a:cubicBezTo>
                    <a:pt x="1253" y="1101"/>
                    <a:pt x="1377" y="977"/>
                    <a:pt x="1377" y="826"/>
                  </a:cubicBezTo>
                  <a:lnTo>
                    <a:pt x="1377" y="0"/>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33"/>
            <p:cNvSpPr/>
            <p:nvPr/>
          </p:nvSpPr>
          <p:spPr>
            <a:xfrm>
              <a:off x="3356838" y="4497425"/>
              <a:ext cx="34425" cy="27550"/>
            </a:xfrm>
            <a:custGeom>
              <a:rect b="b" l="l" r="r" t="t"/>
              <a:pathLst>
                <a:path extrusionOk="0" h="1102" w="1377">
                  <a:moveTo>
                    <a:pt x="275" y="0"/>
                  </a:moveTo>
                  <a:cubicBezTo>
                    <a:pt x="124" y="0"/>
                    <a:pt x="0" y="124"/>
                    <a:pt x="0" y="276"/>
                  </a:cubicBezTo>
                  <a:lnTo>
                    <a:pt x="0" y="1102"/>
                  </a:lnTo>
                  <a:lnTo>
                    <a:pt x="1377" y="1102"/>
                  </a:lnTo>
                  <a:lnTo>
                    <a:pt x="1377" y="0"/>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33"/>
            <p:cNvSpPr/>
            <p:nvPr/>
          </p:nvSpPr>
          <p:spPr>
            <a:xfrm>
              <a:off x="3343063" y="4497425"/>
              <a:ext cx="144550" cy="68850"/>
            </a:xfrm>
            <a:custGeom>
              <a:rect b="b" l="l" r="r" t="t"/>
              <a:pathLst>
                <a:path extrusionOk="0" h="2754" w="5782">
                  <a:moveTo>
                    <a:pt x="1928" y="0"/>
                  </a:moveTo>
                  <a:lnTo>
                    <a:pt x="1928" y="1102"/>
                  </a:lnTo>
                  <a:lnTo>
                    <a:pt x="0" y="1102"/>
                  </a:lnTo>
                  <a:lnTo>
                    <a:pt x="0" y="1652"/>
                  </a:lnTo>
                  <a:lnTo>
                    <a:pt x="1928" y="1652"/>
                  </a:lnTo>
                  <a:lnTo>
                    <a:pt x="1928" y="2753"/>
                  </a:lnTo>
                  <a:lnTo>
                    <a:pt x="2478" y="2753"/>
                  </a:lnTo>
                  <a:lnTo>
                    <a:pt x="2478" y="1652"/>
                  </a:lnTo>
                  <a:lnTo>
                    <a:pt x="3855" y="1652"/>
                  </a:lnTo>
                  <a:lnTo>
                    <a:pt x="3855" y="2753"/>
                  </a:lnTo>
                  <a:lnTo>
                    <a:pt x="4405" y="2753"/>
                  </a:lnTo>
                  <a:lnTo>
                    <a:pt x="4405" y="1652"/>
                  </a:lnTo>
                  <a:lnTo>
                    <a:pt x="5782" y="1652"/>
                  </a:lnTo>
                  <a:lnTo>
                    <a:pt x="5782" y="1102"/>
                  </a:lnTo>
                  <a:lnTo>
                    <a:pt x="4405" y="1102"/>
                  </a:lnTo>
                  <a:lnTo>
                    <a:pt x="4405" y="0"/>
                  </a:lnTo>
                  <a:lnTo>
                    <a:pt x="3855" y="0"/>
                  </a:lnTo>
                  <a:lnTo>
                    <a:pt x="3855" y="1102"/>
                  </a:lnTo>
                  <a:lnTo>
                    <a:pt x="2478" y="1102"/>
                  </a:lnTo>
                  <a:lnTo>
                    <a:pt x="2478" y="0"/>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33"/>
            <p:cNvSpPr/>
            <p:nvPr/>
          </p:nvSpPr>
          <p:spPr>
            <a:xfrm>
              <a:off x="3226063" y="4497425"/>
              <a:ext cx="34425" cy="27550"/>
            </a:xfrm>
            <a:custGeom>
              <a:rect b="b" l="l" r="r" t="t"/>
              <a:pathLst>
                <a:path extrusionOk="0" h="1102" w="1377">
                  <a:moveTo>
                    <a:pt x="0" y="0"/>
                  </a:moveTo>
                  <a:lnTo>
                    <a:pt x="0" y="1102"/>
                  </a:lnTo>
                  <a:lnTo>
                    <a:pt x="1377" y="1102"/>
                  </a:lnTo>
                  <a:lnTo>
                    <a:pt x="1377" y="276"/>
                  </a:lnTo>
                  <a:cubicBezTo>
                    <a:pt x="1377" y="124"/>
                    <a:pt x="1253" y="0"/>
                    <a:pt x="1102" y="0"/>
                  </a:cubicBez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33"/>
            <p:cNvSpPr/>
            <p:nvPr/>
          </p:nvSpPr>
          <p:spPr>
            <a:xfrm>
              <a:off x="3226063" y="4538725"/>
              <a:ext cx="34425" cy="27550"/>
            </a:xfrm>
            <a:custGeom>
              <a:rect b="b" l="l" r="r" t="t"/>
              <a:pathLst>
                <a:path extrusionOk="0" h="1102" w="1377">
                  <a:moveTo>
                    <a:pt x="0" y="0"/>
                  </a:moveTo>
                  <a:lnTo>
                    <a:pt x="0" y="1101"/>
                  </a:lnTo>
                  <a:lnTo>
                    <a:pt x="1102" y="1101"/>
                  </a:lnTo>
                  <a:cubicBezTo>
                    <a:pt x="1253" y="1101"/>
                    <a:pt x="1377" y="977"/>
                    <a:pt x="1377" y="826"/>
                  </a:cubicBezTo>
                  <a:lnTo>
                    <a:pt x="1377" y="0"/>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33"/>
            <p:cNvSpPr/>
            <p:nvPr/>
          </p:nvSpPr>
          <p:spPr>
            <a:xfrm>
              <a:off x="3129713" y="4538725"/>
              <a:ext cx="34425" cy="27550"/>
            </a:xfrm>
            <a:custGeom>
              <a:rect b="b" l="l" r="r" t="t"/>
              <a:pathLst>
                <a:path extrusionOk="0" h="1102" w="1377">
                  <a:moveTo>
                    <a:pt x="0" y="0"/>
                  </a:moveTo>
                  <a:lnTo>
                    <a:pt x="0" y="826"/>
                  </a:lnTo>
                  <a:cubicBezTo>
                    <a:pt x="0" y="977"/>
                    <a:pt x="124" y="1101"/>
                    <a:pt x="276" y="1101"/>
                  </a:cubicBezTo>
                  <a:lnTo>
                    <a:pt x="1377" y="1101"/>
                  </a:lnTo>
                  <a:lnTo>
                    <a:pt x="1377" y="0"/>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33"/>
            <p:cNvSpPr/>
            <p:nvPr/>
          </p:nvSpPr>
          <p:spPr>
            <a:xfrm>
              <a:off x="3177888" y="4497425"/>
              <a:ext cx="34425" cy="27550"/>
            </a:xfrm>
            <a:custGeom>
              <a:rect b="b" l="l" r="r" t="t"/>
              <a:pathLst>
                <a:path extrusionOk="0" h="1102" w="1377">
                  <a:moveTo>
                    <a:pt x="0" y="0"/>
                  </a:moveTo>
                  <a:lnTo>
                    <a:pt x="0" y="1102"/>
                  </a:lnTo>
                  <a:lnTo>
                    <a:pt x="1377" y="1102"/>
                  </a:lnTo>
                  <a:lnTo>
                    <a:pt x="1377" y="0"/>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33"/>
            <p:cNvSpPr/>
            <p:nvPr/>
          </p:nvSpPr>
          <p:spPr>
            <a:xfrm>
              <a:off x="3177888" y="4538725"/>
              <a:ext cx="34425" cy="27550"/>
            </a:xfrm>
            <a:custGeom>
              <a:rect b="b" l="l" r="r" t="t"/>
              <a:pathLst>
                <a:path extrusionOk="0" h="1102" w="1377">
                  <a:moveTo>
                    <a:pt x="0" y="0"/>
                  </a:moveTo>
                  <a:lnTo>
                    <a:pt x="0" y="1101"/>
                  </a:lnTo>
                  <a:lnTo>
                    <a:pt x="1377" y="1101"/>
                  </a:lnTo>
                  <a:lnTo>
                    <a:pt x="1377" y="0"/>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33"/>
            <p:cNvSpPr/>
            <p:nvPr/>
          </p:nvSpPr>
          <p:spPr>
            <a:xfrm>
              <a:off x="3129713" y="4497425"/>
              <a:ext cx="34425" cy="27550"/>
            </a:xfrm>
            <a:custGeom>
              <a:rect b="b" l="l" r="r" t="t"/>
              <a:pathLst>
                <a:path extrusionOk="0" h="1102" w="1377">
                  <a:moveTo>
                    <a:pt x="276" y="0"/>
                  </a:moveTo>
                  <a:cubicBezTo>
                    <a:pt x="124" y="0"/>
                    <a:pt x="0" y="124"/>
                    <a:pt x="0" y="276"/>
                  </a:cubicBezTo>
                  <a:lnTo>
                    <a:pt x="0" y="1102"/>
                  </a:lnTo>
                  <a:lnTo>
                    <a:pt x="1377" y="1102"/>
                  </a:lnTo>
                  <a:lnTo>
                    <a:pt x="1377" y="0"/>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33"/>
            <p:cNvSpPr/>
            <p:nvPr/>
          </p:nvSpPr>
          <p:spPr>
            <a:xfrm>
              <a:off x="3294888" y="4249650"/>
              <a:ext cx="27550" cy="20675"/>
            </a:xfrm>
            <a:custGeom>
              <a:rect b="b" l="l" r="r" t="t"/>
              <a:pathLst>
                <a:path extrusionOk="0" h="827" w="1102">
                  <a:moveTo>
                    <a:pt x="0" y="1"/>
                  </a:moveTo>
                  <a:lnTo>
                    <a:pt x="0" y="827"/>
                  </a:lnTo>
                  <a:lnTo>
                    <a:pt x="1102" y="827"/>
                  </a:lnTo>
                  <a:lnTo>
                    <a:pt x="1102" y="1"/>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33"/>
            <p:cNvSpPr/>
            <p:nvPr/>
          </p:nvSpPr>
          <p:spPr>
            <a:xfrm>
              <a:off x="3294888" y="4421725"/>
              <a:ext cx="27550" cy="13775"/>
            </a:xfrm>
            <a:custGeom>
              <a:rect b="b" l="l" r="r" t="t"/>
              <a:pathLst>
                <a:path extrusionOk="0" h="551" w="1102">
                  <a:moveTo>
                    <a:pt x="0" y="0"/>
                  </a:moveTo>
                  <a:lnTo>
                    <a:pt x="0" y="551"/>
                  </a:lnTo>
                  <a:lnTo>
                    <a:pt x="1102" y="551"/>
                  </a:lnTo>
                  <a:lnTo>
                    <a:pt x="1102" y="0"/>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33"/>
            <p:cNvSpPr/>
            <p:nvPr/>
          </p:nvSpPr>
          <p:spPr>
            <a:xfrm>
              <a:off x="3253588" y="4339125"/>
              <a:ext cx="110150" cy="82625"/>
            </a:xfrm>
            <a:custGeom>
              <a:rect b="b" l="l" r="r" t="t"/>
              <a:pathLst>
                <a:path extrusionOk="0" h="3305" w="4406">
                  <a:moveTo>
                    <a:pt x="1" y="1"/>
                  </a:moveTo>
                  <a:lnTo>
                    <a:pt x="1" y="1928"/>
                  </a:lnTo>
                  <a:lnTo>
                    <a:pt x="2203" y="1928"/>
                  </a:lnTo>
                  <a:lnTo>
                    <a:pt x="2203" y="1102"/>
                  </a:lnTo>
                  <a:cubicBezTo>
                    <a:pt x="1534" y="1102"/>
                    <a:pt x="981" y="631"/>
                    <a:pt x="854" y="1"/>
                  </a:cubicBezTo>
                  <a:close/>
                  <a:moveTo>
                    <a:pt x="1" y="1928"/>
                  </a:moveTo>
                  <a:cubicBezTo>
                    <a:pt x="1" y="1950"/>
                    <a:pt x="1" y="1974"/>
                    <a:pt x="6" y="1994"/>
                  </a:cubicBezTo>
                  <a:cubicBezTo>
                    <a:pt x="3" y="1974"/>
                    <a:pt x="1" y="1952"/>
                    <a:pt x="1" y="1928"/>
                  </a:cubicBezTo>
                  <a:close/>
                  <a:moveTo>
                    <a:pt x="2203" y="1928"/>
                  </a:moveTo>
                  <a:lnTo>
                    <a:pt x="2203" y="3304"/>
                  </a:lnTo>
                  <a:lnTo>
                    <a:pt x="3855" y="3304"/>
                  </a:lnTo>
                  <a:cubicBezTo>
                    <a:pt x="3981" y="3304"/>
                    <a:pt x="4092" y="3219"/>
                    <a:pt x="4122" y="3095"/>
                  </a:cubicBezTo>
                  <a:lnTo>
                    <a:pt x="4397" y="1994"/>
                  </a:lnTo>
                  <a:cubicBezTo>
                    <a:pt x="4405" y="1974"/>
                    <a:pt x="4405" y="1950"/>
                    <a:pt x="4405" y="1928"/>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33"/>
            <p:cNvSpPr/>
            <p:nvPr/>
          </p:nvSpPr>
          <p:spPr>
            <a:xfrm>
              <a:off x="3253588" y="4270300"/>
              <a:ext cx="55100" cy="55075"/>
            </a:xfrm>
            <a:custGeom>
              <a:rect b="b" l="l" r="r" t="t"/>
              <a:pathLst>
                <a:path extrusionOk="0" h="2203" w="2204">
                  <a:moveTo>
                    <a:pt x="1215" y="1"/>
                  </a:moveTo>
                  <a:cubicBezTo>
                    <a:pt x="1072" y="1"/>
                    <a:pt x="928" y="61"/>
                    <a:pt x="827" y="163"/>
                  </a:cubicBezTo>
                  <a:lnTo>
                    <a:pt x="163" y="827"/>
                  </a:lnTo>
                  <a:cubicBezTo>
                    <a:pt x="58" y="931"/>
                    <a:pt x="1" y="1069"/>
                    <a:pt x="1" y="1217"/>
                  </a:cubicBezTo>
                  <a:lnTo>
                    <a:pt x="1" y="2203"/>
                  </a:lnTo>
                  <a:lnTo>
                    <a:pt x="854" y="2203"/>
                  </a:lnTo>
                  <a:cubicBezTo>
                    <a:pt x="981" y="1575"/>
                    <a:pt x="1534" y="1102"/>
                    <a:pt x="2203" y="1102"/>
                  </a:cubicBezTo>
                  <a:lnTo>
                    <a:pt x="2203" y="1"/>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33"/>
            <p:cNvSpPr/>
            <p:nvPr/>
          </p:nvSpPr>
          <p:spPr>
            <a:xfrm>
              <a:off x="3308663" y="4339125"/>
              <a:ext cx="55075" cy="48200"/>
            </a:xfrm>
            <a:custGeom>
              <a:rect b="b" l="l" r="r" t="t"/>
              <a:pathLst>
                <a:path extrusionOk="0" h="1928" w="2203">
                  <a:moveTo>
                    <a:pt x="1349" y="1"/>
                  </a:moveTo>
                  <a:cubicBezTo>
                    <a:pt x="1335" y="69"/>
                    <a:pt x="1313" y="135"/>
                    <a:pt x="1291" y="202"/>
                  </a:cubicBezTo>
                  <a:cubicBezTo>
                    <a:pt x="1198" y="455"/>
                    <a:pt x="1032" y="672"/>
                    <a:pt x="823" y="832"/>
                  </a:cubicBezTo>
                  <a:cubicBezTo>
                    <a:pt x="699" y="923"/>
                    <a:pt x="556" y="997"/>
                    <a:pt x="410" y="1041"/>
                  </a:cubicBezTo>
                  <a:cubicBezTo>
                    <a:pt x="363" y="1055"/>
                    <a:pt x="322" y="1066"/>
                    <a:pt x="278" y="1074"/>
                  </a:cubicBezTo>
                  <a:cubicBezTo>
                    <a:pt x="190" y="1094"/>
                    <a:pt x="96" y="1102"/>
                    <a:pt x="0" y="1102"/>
                  </a:cubicBezTo>
                  <a:lnTo>
                    <a:pt x="0" y="1928"/>
                  </a:lnTo>
                  <a:lnTo>
                    <a:pt x="2202" y="1928"/>
                  </a:lnTo>
                  <a:lnTo>
                    <a:pt x="2202" y="1"/>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33"/>
            <p:cNvSpPr/>
            <p:nvPr/>
          </p:nvSpPr>
          <p:spPr>
            <a:xfrm>
              <a:off x="3308663" y="4270300"/>
              <a:ext cx="55075" cy="55075"/>
            </a:xfrm>
            <a:custGeom>
              <a:rect b="b" l="l" r="r" t="t"/>
              <a:pathLst>
                <a:path extrusionOk="0" h="2203" w="2203">
                  <a:moveTo>
                    <a:pt x="0" y="1"/>
                  </a:moveTo>
                  <a:lnTo>
                    <a:pt x="0" y="1102"/>
                  </a:lnTo>
                  <a:cubicBezTo>
                    <a:pt x="96" y="1102"/>
                    <a:pt x="190" y="1113"/>
                    <a:pt x="278" y="1129"/>
                  </a:cubicBezTo>
                  <a:cubicBezTo>
                    <a:pt x="322" y="1140"/>
                    <a:pt x="369" y="1151"/>
                    <a:pt x="410" y="1165"/>
                  </a:cubicBezTo>
                  <a:cubicBezTo>
                    <a:pt x="562" y="1212"/>
                    <a:pt x="699" y="1286"/>
                    <a:pt x="823" y="1374"/>
                  </a:cubicBezTo>
                  <a:cubicBezTo>
                    <a:pt x="1052" y="1548"/>
                    <a:pt x="1225" y="1787"/>
                    <a:pt x="1313" y="2071"/>
                  </a:cubicBezTo>
                  <a:cubicBezTo>
                    <a:pt x="1327" y="2115"/>
                    <a:pt x="1338" y="2156"/>
                    <a:pt x="1349" y="2200"/>
                  </a:cubicBezTo>
                  <a:lnTo>
                    <a:pt x="1349" y="2203"/>
                  </a:lnTo>
                  <a:lnTo>
                    <a:pt x="2202" y="2203"/>
                  </a:lnTo>
                  <a:lnTo>
                    <a:pt x="2202" y="1217"/>
                  </a:lnTo>
                  <a:cubicBezTo>
                    <a:pt x="2202" y="1069"/>
                    <a:pt x="2142" y="931"/>
                    <a:pt x="2040" y="827"/>
                  </a:cubicBezTo>
                  <a:lnTo>
                    <a:pt x="1376" y="163"/>
                  </a:lnTo>
                  <a:cubicBezTo>
                    <a:pt x="1272" y="61"/>
                    <a:pt x="1131" y="1"/>
                    <a:pt x="988" y="1"/>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33"/>
            <p:cNvSpPr/>
            <p:nvPr/>
          </p:nvSpPr>
          <p:spPr>
            <a:xfrm>
              <a:off x="3088413" y="4167075"/>
              <a:ext cx="34425" cy="27550"/>
            </a:xfrm>
            <a:custGeom>
              <a:rect b="b" l="l" r="r" t="t"/>
              <a:pathLst>
                <a:path extrusionOk="0" h="1102" w="1377">
                  <a:moveTo>
                    <a:pt x="276" y="0"/>
                  </a:moveTo>
                  <a:cubicBezTo>
                    <a:pt x="124" y="0"/>
                    <a:pt x="1" y="124"/>
                    <a:pt x="1" y="275"/>
                  </a:cubicBezTo>
                  <a:lnTo>
                    <a:pt x="1" y="1101"/>
                  </a:lnTo>
                  <a:lnTo>
                    <a:pt x="1377" y="1101"/>
                  </a:lnTo>
                  <a:lnTo>
                    <a:pt x="1377" y="0"/>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33"/>
            <p:cNvSpPr/>
            <p:nvPr/>
          </p:nvSpPr>
          <p:spPr>
            <a:xfrm>
              <a:off x="3184763" y="4167075"/>
              <a:ext cx="34450" cy="27550"/>
            </a:xfrm>
            <a:custGeom>
              <a:rect b="b" l="l" r="r" t="t"/>
              <a:pathLst>
                <a:path extrusionOk="0" h="1102" w="1378">
                  <a:moveTo>
                    <a:pt x="1" y="0"/>
                  </a:moveTo>
                  <a:lnTo>
                    <a:pt x="1" y="1101"/>
                  </a:lnTo>
                  <a:lnTo>
                    <a:pt x="1377" y="1101"/>
                  </a:lnTo>
                  <a:lnTo>
                    <a:pt x="1377" y="0"/>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33"/>
            <p:cNvSpPr/>
            <p:nvPr/>
          </p:nvSpPr>
          <p:spPr>
            <a:xfrm>
              <a:off x="3136588" y="4167075"/>
              <a:ext cx="34450" cy="27550"/>
            </a:xfrm>
            <a:custGeom>
              <a:rect b="b" l="l" r="r" t="t"/>
              <a:pathLst>
                <a:path extrusionOk="0" h="1102" w="1378">
                  <a:moveTo>
                    <a:pt x="1" y="0"/>
                  </a:moveTo>
                  <a:lnTo>
                    <a:pt x="1" y="1101"/>
                  </a:lnTo>
                  <a:lnTo>
                    <a:pt x="1377" y="1101"/>
                  </a:lnTo>
                  <a:lnTo>
                    <a:pt x="1377" y="0"/>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33"/>
            <p:cNvSpPr/>
            <p:nvPr/>
          </p:nvSpPr>
          <p:spPr>
            <a:xfrm>
              <a:off x="3232938" y="4167075"/>
              <a:ext cx="34450" cy="27550"/>
            </a:xfrm>
            <a:custGeom>
              <a:rect b="b" l="l" r="r" t="t"/>
              <a:pathLst>
                <a:path extrusionOk="0" h="1102" w="1378">
                  <a:moveTo>
                    <a:pt x="1" y="0"/>
                  </a:moveTo>
                  <a:lnTo>
                    <a:pt x="1" y="1101"/>
                  </a:lnTo>
                  <a:lnTo>
                    <a:pt x="1377" y="1101"/>
                  </a:lnTo>
                  <a:lnTo>
                    <a:pt x="1377" y="275"/>
                  </a:lnTo>
                  <a:cubicBezTo>
                    <a:pt x="1377" y="124"/>
                    <a:pt x="1253" y="0"/>
                    <a:pt x="1102" y="0"/>
                  </a:cubicBez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33"/>
            <p:cNvSpPr/>
            <p:nvPr/>
          </p:nvSpPr>
          <p:spPr>
            <a:xfrm>
              <a:off x="3232938" y="4208350"/>
              <a:ext cx="34450" cy="27575"/>
            </a:xfrm>
            <a:custGeom>
              <a:rect b="b" l="l" r="r" t="t"/>
              <a:pathLst>
                <a:path extrusionOk="0" h="1103" w="1378">
                  <a:moveTo>
                    <a:pt x="1" y="1"/>
                  </a:moveTo>
                  <a:lnTo>
                    <a:pt x="1" y="1102"/>
                  </a:lnTo>
                  <a:lnTo>
                    <a:pt x="1102" y="1102"/>
                  </a:lnTo>
                  <a:cubicBezTo>
                    <a:pt x="1253" y="1102"/>
                    <a:pt x="1377" y="978"/>
                    <a:pt x="1377" y="827"/>
                  </a:cubicBezTo>
                  <a:lnTo>
                    <a:pt x="1377" y="1"/>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33"/>
            <p:cNvSpPr/>
            <p:nvPr/>
          </p:nvSpPr>
          <p:spPr>
            <a:xfrm>
              <a:off x="3184763" y="4208350"/>
              <a:ext cx="34450" cy="27575"/>
            </a:xfrm>
            <a:custGeom>
              <a:rect b="b" l="l" r="r" t="t"/>
              <a:pathLst>
                <a:path extrusionOk="0" h="1103" w="1378">
                  <a:moveTo>
                    <a:pt x="1" y="1"/>
                  </a:moveTo>
                  <a:lnTo>
                    <a:pt x="1" y="1102"/>
                  </a:lnTo>
                  <a:lnTo>
                    <a:pt x="1377" y="1102"/>
                  </a:lnTo>
                  <a:lnTo>
                    <a:pt x="1377" y="1"/>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33"/>
            <p:cNvSpPr/>
            <p:nvPr/>
          </p:nvSpPr>
          <p:spPr>
            <a:xfrm>
              <a:off x="3088413" y="4208350"/>
              <a:ext cx="34425" cy="27575"/>
            </a:xfrm>
            <a:custGeom>
              <a:rect b="b" l="l" r="r" t="t"/>
              <a:pathLst>
                <a:path extrusionOk="0" h="1103" w="1377">
                  <a:moveTo>
                    <a:pt x="1" y="1"/>
                  </a:moveTo>
                  <a:lnTo>
                    <a:pt x="1" y="827"/>
                  </a:lnTo>
                  <a:cubicBezTo>
                    <a:pt x="1" y="978"/>
                    <a:pt x="124" y="1102"/>
                    <a:pt x="276" y="1102"/>
                  </a:cubicBezTo>
                  <a:lnTo>
                    <a:pt x="1377" y="1102"/>
                  </a:lnTo>
                  <a:lnTo>
                    <a:pt x="1377" y="1"/>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33"/>
            <p:cNvSpPr/>
            <p:nvPr/>
          </p:nvSpPr>
          <p:spPr>
            <a:xfrm>
              <a:off x="3136588" y="4208350"/>
              <a:ext cx="34450" cy="27575"/>
            </a:xfrm>
            <a:custGeom>
              <a:rect b="b" l="l" r="r" t="t"/>
              <a:pathLst>
                <a:path extrusionOk="0" h="1103" w="1378">
                  <a:moveTo>
                    <a:pt x="1" y="1"/>
                  </a:moveTo>
                  <a:lnTo>
                    <a:pt x="1" y="1102"/>
                  </a:lnTo>
                  <a:lnTo>
                    <a:pt x="1377" y="1102"/>
                  </a:lnTo>
                  <a:lnTo>
                    <a:pt x="1377" y="1"/>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33"/>
            <p:cNvSpPr/>
            <p:nvPr/>
          </p:nvSpPr>
          <p:spPr>
            <a:xfrm>
              <a:off x="3088413" y="4167075"/>
              <a:ext cx="192725" cy="68850"/>
            </a:xfrm>
            <a:custGeom>
              <a:rect b="b" l="l" r="r" t="t"/>
              <a:pathLst>
                <a:path extrusionOk="0" h="2754" w="7709">
                  <a:moveTo>
                    <a:pt x="1377" y="0"/>
                  </a:moveTo>
                  <a:lnTo>
                    <a:pt x="1377" y="1101"/>
                  </a:lnTo>
                  <a:lnTo>
                    <a:pt x="1" y="1101"/>
                  </a:lnTo>
                  <a:lnTo>
                    <a:pt x="1" y="1652"/>
                  </a:lnTo>
                  <a:lnTo>
                    <a:pt x="1377" y="1652"/>
                  </a:lnTo>
                  <a:lnTo>
                    <a:pt x="1377" y="2753"/>
                  </a:lnTo>
                  <a:lnTo>
                    <a:pt x="1928" y="2753"/>
                  </a:lnTo>
                  <a:lnTo>
                    <a:pt x="1928" y="1652"/>
                  </a:lnTo>
                  <a:lnTo>
                    <a:pt x="3304" y="1652"/>
                  </a:lnTo>
                  <a:lnTo>
                    <a:pt x="3304" y="2753"/>
                  </a:lnTo>
                  <a:lnTo>
                    <a:pt x="3855" y="2753"/>
                  </a:lnTo>
                  <a:lnTo>
                    <a:pt x="3855" y="1652"/>
                  </a:lnTo>
                  <a:lnTo>
                    <a:pt x="5231" y="1652"/>
                  </a:lnTo>
                  <a:lnTo>
                    <a:pt x="5231" y="2753"/>
                  </a:lnTo>
                  <a:lnTo>
                    <a:pt x="5782" y="2753"/>
                  </a:lnTo>
                  <a:lnTo>
                    <a:pt x="5782" y="1652"/>
                  </a:lnTo>
                  <a:lnTo>
                    <a:pt x="7709" y="1652"/>
                  </a:lnTo>
                  <a:lnTo>
                    <a:pt x="7709" y="1101"/>
                  </a:lnTo>
                  <a:lnTo>
                    <a:pt x="5782" y="1101"/>
                  </a:lnTo>
                  <a:lnTo>
                    <a:pt x="5782" y="0"/>
                  </a:lnTo>
                  <a:lnTo>
                    <a:pt x="5231" y="0"/>
                  </a:lnTo>
                  <a:lnTo>
                    <a:pt x="5231" y="1101"/>
                  </a:lnTo>
                  <a:lnTo>
                    <a:pt x="3855" y="1101"/>
                  </a:lnTo>
                  <a:lnTo>
                    <a:pt x="3855" y="0"/>
                  </a:lnTo>
                  <a:lnTo>
                    <a:pt x="3304" y="0"/>
                  </a:lnTo>
                  <a:lnTo>
                    <a:pt x="3304" y="1101"/>
                  </a:lnTo>
                  <a:lnTo>
                    <a:pt x="1928" y="1101"/>
                  </a:lnTo>
                  <a:lnTo>
                    <a:pt x="1928" y="0"/>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33"/>
            <p:cNvSpPr/>
            <p:nvPr/>
          </p:nvSpPr>
          <p:spPr>
            <a:xfrm>
              <a:off x="3349938" y="4167075"/>
              <a:ext cx="34450" cy="27550"/>
            </a:xfrm>
            <a:custGeom>
              <a:rect b="b" l="l" r="r" t="t"/>
              <a:pathLst>
                <a:path extrusionOk="0" h="1102" w="1378">
                  <a:moveTo>
                    <a:pt x="276" y="0"/>
                  </a:moveTo>
                  <a:cubicBezTo>
                    <a:pt x="125" y="0"/>
                    <a:pt x="1" y="124"/>
                    <a:pt x="1" y="275"/>
                  </a:cubicBezTo>
                  <a:lnTo>
                    <a:pt x="1" y="1101"/>
                  </a:lnTo>
                  <a:lnTo>
                    <a:pt x="1377" y="1101"/>
                  </a:lnTo>
                  <a:lnTo>
                    <a:pt x="1377" y="0"/>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33"/>
            <p:cNvSpPr/>
            <p:nvPr/>
          </p:nvSpPr>
          <p:spPr>
            <a:xfrm>
              <a:off x="3398113" y="4208350"/>
              <a:ext cx="34450" cy="27575"/>
            </a:xfrm>
            <a:custGeom>
              <a:rect b="b" l="l" r="r" t="t"/>
              <a:pathLst>
                <a:path extrusionOk="0" h="1103" w="1378">
                  <a:moveTo>
                    <a:pt x="1" y="1"/>
                  </a:moveTo>
                  <a:lnTo>
                    <a:pt x="1" y="1102"/>
                  </a:lnTo>
                  <a:lnTo>
                    <a:pt x="1377" y="1102"/>
                  </a:lnTo>
                  <a:lnTo>
                    <a:pt x="1377" y="1"/>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33"/>
            <p:cNvSpPr/>
            <p:nvPr/>
          </p:nvSpPr>
          <p:spPr>
            <a:xfrm>
              <a:off x="3446288" y="4167075"/>
              <a:ext cx="34450" cy="27550"/>
            </a:xfrm>
            <a:custGeom>
              <a:rect b="b" l="l" r="r" t="t"/>
              <a:pathLst>
                <a:path extrusionOk="0" h="1102" w="1378">
                  <a:moveTo>
                    <a:pt x="1" y="0"/>
                  </a:moveTo>
                  <a:lnTo>
                    <a:pt x="1" y="1101"/>
                  </a:lnTo>
                  <a:lnTo>
                    <a:pt x="1377" y="1101"/>
                  </a:lnTo>
                  <a:lnTo>
                    <a:pt x="1377" y="0"/>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33"/>
            <p:cNvSpPr/>
            <p:nvPr/>
          </p:nvSpPr>
          <p:spPr>
            <a:xfrm>
              <a:off x="3398113" y="4167075"/>
              <a:ext cx="34450" cy="27550"/>
            </a:xfrm>
            <a:custGeom>
              <a:rect b="b" l="l" r="r" t="t"/>
              <a:pathLst>
                <a:path extrusionOk="0" h="1102" w="1378">
                  <a:moveTo>
                    <a:pt x="1" y="0"/>
                  </a:moveTo>
                  <a:lnTo>
                    <a:pt x="1" y="1101"/>
                  </a:lnTo>
                  <a:lnTo>
                    <a:pt x="1377" y="1101"/>
                  </a:lnTo>
                  <a:lnTo>
                    <a:pt x="1377" y="0"/>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33"/>
            <p:cNvSpPr/>
            <p:nvPr/>
          </p:nvSpPr>
          <p:spPr>
            <a:xfrm>
              <a:off x="3446288" y="4208350"/>
              <a:ext cx="34450" cy="27575"/>
            </a:xfrm>
            <a:custGeom>
              <a:rect b="b" l="l" r="r" t="t"/>
              <a:pathLst>
                <a:path extrusionOk="0" h="1103" w="1378">
                  <a:moveTo>
                    <a:pt x="1" y="1"/>
                  </a:moveTo>
                  <a:lnTo>
                    <a:pt x="1" y="1102"/>
                  </a:lnTo>
                  <a:lnTo>
                    <a:pt x="1377" y="1102"/>
                  </a:lnTo>
                  <a:lnTo>
                    <a:pt x="1377" y="1"/>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33"/>
            <p:cNvSpPr/>
            <p:nvPr/>
          </p:nvSpPr>
          <p:spPr>
            <a:xfrm>
              <a:off x="3494488" y="4167075"/>
              <a:ext cx="34425" cy="27550"/>
            </a:xfrm>
            <a:custGeom>
              <a:rect b="b" l="l" r="r" t="t"/>
              <a:pathLst>
                <a:path extrusionOk="0" h="1102" w="1377">
                  <a:moveTo>
                    <a:pt x="0" y="0"/>
                  </a:moveTo>
                  <a:lnTo>
                    <a:pt x="0" y="1101"/>
                  </a:lnTo>
                  <a:lnTo>
                    <a:pt x="1377" y="1101"/>
                  </a:lnTo>
                  <a:lnTo>
                    <a:pt x="1377" y="275"/>
                  </a:lnTo>
                  <a:cubicBezTo>
                    <a:pt x="1377" y="124"/>
                    <a:pt x="1253" y="0"/>
                    <a:pt x="1101" y="0"/>
                  </a:cubicBez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33"/>
            <p:cNvSpPr/>
            <p:nvPr/>
          </p:nvSpPr>
          <p:spPr>
            <a:xfrm>
              <a:off x="3494488" y="4208350"/>
              <a:ext cx="34425" cy="27575"/>
            </a:xfrm>
            <a:custGeom>
              <a:rect b="b" l="l" r="r" t="t"/>
              <a:pathLst>
                <a:path extrusionOk="0" h="1103" w="1377">
                  <a:moveTo>
                    <a:pt x="0" y="1"/>
                  </a:moveTo>
                  <a:lnTo>
                    <a:pt x="0" y="1102"/>
                  </a:lnTo>
                  <a:lnTo>
                    <a:pt x="1101" y="1102"/>
                  </a:lnTo>
                  <a:cubicBezTo>
                    <a:pt x="1253" y="1102"/>
                    <a:pt x="1377" y="978"/>
                    <a:pt x="1377" y="827"/>
                  </a:cubicBezTo>
                  <a:lnTo>
                    <a:pt x="1377" y="1"/>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33"/>
            <p:cNvSpPr/>
            <p:nvPr/>
          </p:nvSpPr>
          <p:spPr>
            <a:xfrm>
              <a:off x="3349938" y="4208350"/>
              <a:ext cx="34450" cy="27575"/>
            </a:xfrm>
            <a:custGeom>
              <a:rect b="b" l="l" r="r" t="t"/>
              <a:pathLst>
                <a:path extrusionOk="0" h="1103" w="1378">
                  <a:moveTo>
                    <a:pt x="1" y="1"/>
                  </a:moveTo>
                  <a:lnTo>
                    <a:pt x="1" y="827"/>
                  </a:lnTo>
                  <a:cubicBezTo>
                    <a:pt x="1" y="978"/>
                    <a:pt x="125" y="1102"/>
                    <a:pt x="276" y="1102"/>
                  </a:cubicBezTo>
                  <a:lnTo>
                    <a:pt x="1377" y="1102"/>
                  </a:lnTo>
                  <a:lnTo>
                    <a:pt x="1377" y="1"/>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33"/>
            <p:cNvSpPr/>
            <p:nvPr/>
          </p:nvSpPr>
          <p:spPr>
            <a:xfrm>
              <a:off x="3336188" y="4167075"/>
              <a:ext cx="192725" cy="68850"/>
            </a:xfrm>
            <a:custGeom>
              <a:rect b="b" l="l" r="r" t="t"/>
              <a:pathLst>
                <a:path extrusionOk="0" h="2754" w="7709">
                  <a:moveTo>
                    <a:pt x="1927" y="0"/>
                  </a:moveTo>
                  <a:lnTo>
                    <a:pt x="1927" y="1101"/>
                  </a:lnTo>
                  <a:lnTo>
                    <a:pt x="0" y="1101"/>
                  </a:lnTo>
                  <a:lnTo>
                    <a:pt x="0" y="1652"/>
                  </a:lnTo>
                  <a:lnTo>
                    <a:pt x="1927" y="1652"/>
                  </a:lnTo>
                  <a:lnTo>
                    <a:pt x="1927" y="2753"/>
                  </a:lnTo>
                  <a:lnTo>
                    <a:pt x="2478" y="2753"/>
                  </a:lnTo>
                  <a:lnTo>
                    <a:pt x="2478" y="1652"/>
                  </a:lnTo>
                  <a:lnTo>
                    <a:pt x="3854" y="1652"/>
                  </a:lnTo>
                  <a:lnTo>
                    <a:pt x="3854" y="2753"/>
                  </a:lnTo>
                  <a:lnTo>
                    <a:pt x="4405" y="2753"/>
                  </a:lnTo>
                  <a:lnTo>
                    <a:pt x="4405" y="1652"/>
                  </a:lnTo>
                  <a:lnTo>
                    <a:pt x="5781" y="1652"/>
                  </a:lnTo>
                  <a:lnTo>
                    <a:pt x="5781" y="2753"/>
                  </a:lnTo>
                  <a:lnTo>
                    <a:pt x="6332" y="2753"/>
                  </a:lnTo>
                  <a:lnTo>
                    <a:pt x="6332" y="1652"/>
                  </a:lnTo>
                  <a:lnTo>
                    <a:pt x="7709" y="1652"/>
                  </a:lnTo>
                  <a:lnTo>
                    <a:pt x="7709" y="1101"/>
                  </a:lnTo>
                  <a:lnTo>
                    <a:pt x="6332" y="1101"/>
                  </a:lnTo>
                  <a:lnTo>
                    <a:pt x="6332" y="0"/>
                  </a:lnTo>
                  <a:lnTo>
                    <a:pt x="5781" y="0"/>
                  </a:lnTo>
                  <a:lnTo>
                    <a:pt x="5781" y="1101"/>
                  </a:lnTo>
                  <a:lnTo>
                    <a:pt x="4405" y="1101"/>
                  </a:lnTo>
                  <a:lnTo>
                    <a:pt x="4405" y="0"/>
                  </a:lnTo>
                  <a:lnTo>
                    <a:pt x="3854" y="0"/>
                  </a:lnTo>
                  <a:lnTo>
                    <a:pt x="3854" y="1101"/>
                  </a:lnTo>
                  <a:lnTo>
                    <a:pt x="2478" y="1101"/>
                  </a:lnTo>
                  <a:lnTo>
                    <a:pt x="2478" y="0"/>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33"/>
            <p:cNvSpPr/>
            <p:nvPr/>
          </p:nvSpPr>
          <p:spPr>
            <a:xfrm>
              <a:off x="3308663" y="4180825"/>
              <a:ext cx="27550" cy="68850"/>
            </a:xfrm>
            <a:custGeom>
              <a:rect b="b" l="l" r="r" t="t"/>
              <a:pathLst>
                <a:path extrusionOk="0" h="2754" w="1102">
                  <a:moveTo>
                    <a:pt x="0" y="1"/>
                  </a:moveTo>
                  <a:lnTo>
                    <a:pt x="0" y="2754"/>
                  </a:lnTo>
                  <a:lnTo>
                    <a:pt x="826" y="2754"/>
                  </a:lnTo>
                  <a:cubicBezTo>
                    <a:pt x="977" y="2754"/>
                    <a:pt x="1101" y="2630"/>
                    <a:pt x="1101" y="2478"/>
                  </a:cubicBezTo>
                  <a:lnTo>
                    <a:pt x="1101" y="1102"/>
                  </a:lnTo>
                  <a:lnTo>
                    <a:pt x="1101" y="551"/>
                  </a:lnTo>
                  <a:lnTo>
                    <a:pt x="1101" y="1"/>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33"/>
            <p:cNvSpPr/>
            <p:nvPr/>
          </p:nvSpPr>
          <p:spPr>
            <a:xfrm>
              <a:off x="3308663" y="4153300"/>
              <a:ext cx="27550" cy="13800"/>
            </a:xfrm>
            <a:custGeom>
              <a:rect b="b" l="l" r="r" t="t"/>
              <a:pathLst>
                <a:path extrusionOk="0" h="552" w="1102">
                  <a:moveTo>
                    <a:pt x="0" y="1"/>
                  </a:moveTo>
                  <a:lnTo>
                    <a:pt x="0" y="551"/>
                  </a:lnTo>
                  <a:lnTo>
                    <a:pt x="1101" y="551"/>
                  </a:lnTo>
                  <a:cubicBezTo>
                    <a:pt x="1101" y="248"/>
                    <a:pt x="853" y="1"/>
                    <a:pt x="551" y="1"/>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33"/>
            <p:cNvSpPr/>
            <p:nvPr/>
          </p:nvSpPr>
          <p:spPr>
            <a:xfrm>
              <a:off x="3276363" y="4435475"/>
              <a:ext cx="32375" cy="34450"/>
            </a:xfrm>
            <a:custGeom>
              <a:rect b="b" l="l" r="r" t="t"/>
              <a:pathLst>
                <a:path extrusionOk="0" h="1378" w="1295">
                  <a:moveTo>
                    <a:pt x="741" y="1"/>
                  </a:moveTo>
                  <a:cubicBezTo>
                    <a:pt x="629" y="1"/>
                    <a:pt x="527" y="70"/>
                    <a:pt x="485" y="174"/>
                  </a:cubicBezTo>
                  <a:lnTo>
                    <a:pt x="1" y="1377"/>
                  </a:lnTo>
                  <a:lnTo>
                    <a:pt x="1295" y="1377"/>
                  </a:lnTo>
                  <a:lnTo>
                    <a:pt x="1295" y="1"/>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33"/>
            <p:cNvSpPr/>
            <p:nvPr/>
          </p:nvSpPr>
          <p:spPr>
            <a:xfrm>
              <a:off x="3129713" y="4483650"/>
              <a:ext cx="178975" cy="110150"/>
            </a:xfrm>
            <a:custGeom>
              <a:rect b="b" l="l" r="r" t="t"/>
              <a:pathLst>
                <a:path extrusionOk="0" h="4406" w="7159">
                  <a:moveTo>
                    <a:pt x="5782" y="1"/>
                  </a:moveTo>
                  <a:lnTo>
                    <a:pt x="5782" y="1653"/>
                  </a:lnTo>
                  <a:lnTo>
                    <a:pt x="3854" y="1653"/>
                  </a:lnTo>
                  <a:lnTo>
                    <a:pt x="3854" y="551"/>
                  </a:lnTo>
                  <a:lnTo>
                    <a:pt x="3304" y="551"/>
                  </a:lnTo>
                  <a:lnTo>
                    <a:pt x="3304" y="1653"/>
                  </a:lnTo>
                  <a:lnTo>
                    <a:pt x="1927" y="1653"/>
                  </a:lnTo>
                  <a:lnTo>
                    <a:pt x="1927" y="551"/>
                  </a:lnTo>
                  <a:lnTo>
                    <a:pt x="1377" y="551"/>
                  </a:lnTo>
                  <a:lnTo>
                    <a:pt x="1377" y="1653"/>
                  </a:lnTo>
                  <a:lnTo>
                    <a:pt x="0" y="1653"/>
                  </a:lnTo>
                  <a:lnTo>
                    <a:pt x="0" y="2203"/>
                  </a:lnTo>
                  <a:lnTo>
                    <a:pt x="1377" y="2203"/>
                  </a:lnTo>
                  <a:lnTo>
                    <a:pt x="1377" y="3304"/>
                  </a:lnTo>
                  <a:lnTo>
                    <a:pt x="1927" y="3304"/>
                  </a:lnTo>
                  <a:lnTo>
                    <a:pt x="1927" y="2203"/>
                  </a:lnTo>
                  <a:lnTo>
                    <a:pt x="3304" y="2203"/>
                  </a:lnTo>
                  <a:lnTo>
                    <a:pt x="3304" y="3304"/>
                  </a:lnTo>
                  <a:lnTo>
                    <a:pt x="3854" y="3304"/>
                  </a:lnTo>
                  <a:lnTo>
                    <a:pt x="3854" y="2203"/>
                  </a:lnTo>
                  <a:lnTo>
                    <a:pt x="5782" y="2203"/>
                  </a:lnTo>
                  <a:lnTo>
                    <a:pt x="5782" y="3855"/>
                  </a:lnTo>
                  <a:cubicBezTo>
                    <a:pt x="5782" y="4158"/>
                    <a:pt x="6029" y="4406"/>
                    <a:pt x="6332" y="4406"/>
                  </a:cubicBezTo>
                  <a:lnTo>
                    <a:pt x="6883" y="4406"/>
                  </a:lnTo>
                  <a:lnTo>
                    <a:pt x="6883" y="827"/>
                  </a:lnTo>
                  <a:cubicBezTo>
                    <a:pt x="6883" y="675"/>
                    <a:pt x="7007" y="551"/>
                    <a:pt x="7158" y="551"/>
                  </a:cubicBezTo>
                  <a:lnTo>
                    <a:pt x="7158" y="1"/>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33"/>
            <p:cNvSpPr/>
            <p:nvPr/>
          </p:nvSpPr>
          <p:spPr>
            <a:xfrm>
              <a:off x="3281113" y="4153300"/>
              <a:ext cx="27575" cy="13800"/>
            </a:xfrm>
            <a:custGeom>
              <a:rect b="b" l="l" r="r" t="t"/>
              <a:pathLst>
                <a:path extrusionOk="0" h="552" w="1103">
                  <a:moveTo>
                    <a:pt x="551" y="1"/>
                  </a:moveTo>
                  <a:cubicBezTo>
                    <a:pt x="249" y="1"/>
                    <a:pt x="1" y="248"/>
                    <a:pt x="1" y="551"/>
                  </a:cubicBezTo>
                  <a:lnTo>
                    <a:pt x="1102" y="551"/>
                  </a:lnTo>
                  <a:lnTo>
                    <a:pt x="1102" y="1"/>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33"/>
            <p:cNvSpPr/>
            <p:nvPr/>
          </p:nvSpPr>
          <p:spPr>
            <a:xfrm>
              <a:off x="3281113" y="4180825"/>
              <a:ext cx="27575" cy="68850"/>
            </a:xfrm>
            <a:custGeom>
              <a:rect b="b" l="l" r="r" t="t"/>
              <a:pathLst>
                <a:path extrusionOk="0" h="2754" w="1103">
                  <a:moveTo>
                    <a:pt x="1" y="1"/>
                  </a:moveTo>
                  <a:lnTo>
                    <a:pt x="1" y="551"/>
                  </a:lnTo>
                  <a:lnTo>
                    <a:pt x="1" y="1102"/>
                  </a:lnTo>
                  <a:lnTo>
                    <a:pt x="1" y="2478"/>
                  </a:lnTo>
                  <a:cubicBezTo>
                    <a:pt x="1" y="2630"/>
                    <a:pt x="125" y="2754"/>
                    <a:pt x="276" y="2754"/>
                  </a:cubicBezTo>
                  <a:lnTo>
                    <a:pt x="1102" y="2754"/>
                  </a:lnTo>
                  <a:lnTo>
                    <a:pt x="1102" y="1"/>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33"/>
            <p:cNvSpPr/>
            <p:nvPr/>
          </p:nvSpPr>
          <p:spPr>
            <a:xfrm>
              <a:off x="3281113" y="4167075"/>
              <a:ext cx="27575" cy="13775"/>
            </a:xfrm>
            <a:custGeom>
              <a:rect b="b" l="l" r="r" t="t"/>
              <a:pathLst>
                <a:path extrusionOk="0" h="551" w="1103">
                  <a:moveTo>
                    <a:pt x="1" y="0"/>
                  </a:moveTo>
                  <a:lnTo>
                    <a:pt x="1" y="551"/>
                  </a:lnTo>
                  <a:lnTo>
                    <a:pt x="1102" y="551"/>
                  </a:lnTo>
                  <a:lnTo>
                    <a:pt x="1102" y="0"/>
                  </a:ln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33"/>
            <p:cNvSpPr/>
            <p:nvPr/>
          </p:nvSpPr>
          <p:spPr>
            <a:xfrm>
              <a:off x="3308663" y="4167075"/>
              <a:ext cx="27550" cy="13775"/>
            </a:xfrm>
            <a:custGeom>
              <a:rect b="b" l="l" r="r" t="t"/>
              <a:pathLst>
                <a:path extrusionOk="0" h="551" w="1102">
                  <a:moveTo>
                    <a:pt x="0" y="0"/>
                  </a:moveTo>
                  <a:lnTo>
                    <a:pt x="0" y="551"/>
                  </a:lnTo>
                  <a:lnTo>
                    <a:pt x="1101" y="551"/>
                  </a:lnTo>
                  <a:lnTo>
                    <a:pt x="1101" y="0"/>
                  </a:ln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33"/>
            <p:cNvSpPr/>
            <p:nvPr/>
          </p:nvSpPr>
          <p:spPr>
            <a:xfrm>
              <a:off x="3315538" y="4365150"/>
              <a:ext cx="3250" cy="850"/>
            </a:xfrm>
            <a:custGeom>
              <a:rect b="b" l="l" r="r" t="t"/>
              <a:pathLst>
                <a:path extrusionOk="0" h="34" w="130">
                  <a:moveTo>
                    <a:pt x="0" y="33"/>
                  </a:moveTo>
                  <a:cubicBezTo>
                    <a:pt x="44" y="25"/>
                    <a:pt x="88" y="14"/>
                    <a:pt x="130" y="0"/>
                  </a:cubicBezTo>
                  <a:cubicBezTo>
                    <a:pt x="88" y="14"/>
                    <a:pt x="44" y="25"/>
                    <a:pt x="0" y="33"/>
                  </a:cubicBezTo>
                  <a:close/>
                </a:path>
              </a:pathLst>
            </a:custGeom>
            <a:solidFill>
              <a:srgbClr val="8886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33"/>
            <p:cNvSpPr/>
            <p:nvPr/>
          </p:nvSpPr>
          <p:spPr>
            <a:xfrm>
              <a:off x="3288013" y="4317650"/>
              <a:ext cx="35250" cy="35275"/>
            </a:xfrm>
            <a:custGeom>
              <a:rect b="b" l="l" r="r" t="t"/>
              <a:pathLst>
                <a:path extrusionOk="0" h="1411" w="1410">
                  <a:moveTo>
                    <a:pt x="240" y="1"/>
                  </a:moveTo>
                  <a:cubicBezTo>
                    <a:pt x="94" y="149"/>
                    <a:pt x="0" y="356"/>
                    <a:pt x="0" y="584"/>
                  </a:cubicBezTo>
                  <a:cubicBezTo>
                    <a:pt x="0" y="1044"/>
                    <a:pt x="369" y="1410"/>
                    <a:pt x="826" y="1410"/>
                  </a:cubicBezTo>
                  <a:cubicBezTo>
                    <a:pt x="1052" y="1410"/>
                    <a:pt x="1258" y="1319"/>
                    <a:pt x="1410" y="1171"/>
                  </a:cubicBezTo>
                  <a:lnTo>
                    <a:pt x="24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33"/>
            <p:cNvSpPr/>
            <p:nvPr/>
          </p:nvSpPr>
          <p:spPr>
            <a:xfrm>
              <a:off x="3253588" y="4387300"/>
              <a:ext cx="55100" cy="34450"/>
            </a:xfrm>
            <a:custGeom>
              <a:rect b="b" l="l" r="r" t="t"/>
              <a:pathLst>
                <a:path extrusionOk="0" h="1378" w="2204">
                  <a:moveTo>
                    <a:pt x="1" y="1"/>
                  </a:moveTo>
                  <a:cubicBezTo>
                    <a:pt x="1" y="25"/>
                    <a:pt x="3" y="47"/>
                    <a:pt x="6" y="67"/>
                  </a:cubicBezTo>
                  <a:lnTo>
                    <a:pt x="281" y="1168"/>
                  </a:lnTo>
                  <a:cubicBezTo>
                    <a:pt x="314" y="1292"/>
                    <a:pt x="425" y="1377"/>
                    <a:pt x="551" y="1377"/>
                  </a:cubicBezTo>
                  <a:lnTo>
                    <a:pt x="2203" y="1377"/>
                  </a:lnTo>
                  <a:lnTo>
                    <a:pt x="2203" y="1"/>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33"/>
            <p:cNvSpPr/>
            <p:nvPr/>
          </p:nvSpPr>
          <p:spPr>
            <a:xfrm>
              <a:off x="3308663" y="4483650"/>
              <a:ext cx="34425" cy="110150"/>
            </a:xfrm>
            <a:custGeom>
              <a:rect b="b" l="l" r="r" t="t"/>
              <a:pathLst>
                <a:path extrusionOk="0" h="4406" w="1377">
                  <a:moveTo>
                    <a:pt x="0" y="1"/>
                  </a:moveTo>
                  <a:lnTo>
                    <a:pt x="0" y="551"/>
                  </a:lnTo>
                  <a:cubicBezTo>
                    <a:pt x="151" y="551"/>
                    <a:pt x="275" y="675"/>
                    <a:pt x="275" y="827"/>
                  </a:cubicBezTo>
                  <a:lnTo>
                    <a:pt x="275" y="4406"/>
                  </a:lnTo>
                  <a:lnTo>
                    <a:pt x="826" y="4406"/>
                  </a:lnTo>
                  <a:cubicBezTo>
                    <a:pt x="1129" y="4406"/>
                    <a:pt x="1376" y="4158"/>
                    <a:pt x="1376" y="3855"/>
                  </a:cubicBezTo>
                  <a:lnTo>
                    <a:pt x="1376" y="2203"/>
                  </a:lnTo>
                  <a:lnTo>
                    <a:pt x="1376" y="1653"/>
                  </a:lnTo>
                  <a:lnTo>
                    <a:pt x="1376" y="1"/>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33"/>
            <p:cNvSpPr/>
            <p:nvPr/>
          </p:nvSpPr>
          <p:spPr>
            <a:xfrm>
              <a:off x="3308663" y="4435475"/>
              <a:ext cx="33400" cy="37050"/>
            </a:xfrm>
            <a:custGeom>
              <a:rect b="b" l="l" r="r" t="t"/>
              <a:pathLst>
                <a:path extrusionOk="0" h="1482" w="1336">
                  <a:moveTo>
                    <a:pt x="0" y="1"/>
                  </a:moveTo>
                  <a:lnTo>
                    <a:pt x="0" y="1377"/>
                  </a:lnTo>
                  <a:lnTo>
                    <a:pt x="1291" y="1377"/>
                  </a:lnTo>
                  <a:lnTo>
                    <a:pt x="804" y="174"/>
                  </a:lnTo>
                  <a:cubicBezTo>
                    <a:pt x="763" y="70"/>
                    <a:pt x="661" y="1"/>
                    <a:pt x="551" y="1"/>
                  </a:cubicBezTo>
                  <a:close/>
                  <a:moveTo>
                    <a:pt x="1291" y="1377"/>
                  </a:moveTo>
                  <a:lnTo>
                    <a:pt x="1327" y="1465"/>
                  </a:lnTo>
                  <a:cubicBezTo>
                    <a:pt x="1328" y="1467"/>
                    <a:pt x="1329" y="1468"/>
                    <a:pt x="1330" y="1469"/>
                  </a:cubicBezTo>
                  <a:lnTo>
                    <a:pt x="1330" y="1469"/>
                  </a:lnTo>
                  <a:lnTo>
                    <a:pt x="1294" y="1377"/>
                  </a:lnTo>
                  <a:close/>
                  <a:moveTo>
                    <a:pt x="1330" y="1469"/>
                  </a:moveTo>
                  <a:lnTo>
                    <a:pt x="1335" y="1482"/>
                  </a:lnTo>
                  <a:cubicBezTo>
                    <a:pt x="1333" y="1476"/>
                    <a:pt x="1333" y="1473"/>
                    <a:pt x="1330" y="1469"/>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33"/>
            <p:cNvSpPr/>
            <p:nvPr/>
          </p:nvSpPr>
          <p:spPr>
            <a:xfrm>
              <a:off x="3274238" y="4469900"/>
              <a:ext cx="34450" cy="13775"/>
            </a:xfrm>
            <a:custGeom>
              <a:rect b="b" l="l" r="r" t="t"/>
              <a:pathLst>
                <a:path extrusionOk="0" h="551" w="1378">
                  <a:moveTo>
                    <a:pt x="83" y="0"/>
                  </a:moveTo>
                  <a:lnTo>
                    <a:pt x="42" y="105"/>
                  </a:lnTo>
                  <a:cubicBezTo>
                    <a:pt x="14" y="187"/>
                    <a:pt x="1" y="276"/>
                    <a:pt x="1" y="366"/>
                  </a:cubicBezTo>
                  <a:lnTo>
                    <a:pt x="1" y="551"/>
                  </a:lnTo>
                  <a:lnTo>
                    <a:pt x="1377" y="551"/>
                  </a:lnTo>
                  <a:lnTo>
                    <a:pt x="1377" y="0"/>
                  </a:ln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33"/>
            <p:cNvSpPr/>
            <p:nvPr/>
          </p:nvSpPr>
          <p:spPr>
            <a:xfrm>
              <a:off x="3308663" y="4469900"/>
              <a:ext cx="34425" cy="13775"/>
            </a:xfrm>
            <a:custGeom>
              <a:rect b="b" l="l" r="r" t="t"/>
              <a:pathLst>
                <a:path extrusionOk="0" h="551" w="1377">
                  <a:moveTo>
                    <a:pt x="0" y="0"/>
                  </a:moveTo>
                  <a:lnTo>
                    <a:pt x="0" y="551"/>
                  </a:lnTo>
                  <a:lnTo>
                    <a:pt x="1376" y="551"/>
                  </a:lnTo>
                  <a:lnTo>
                    <a:pt x="1376" y="366"/>
                  </a:lnTo>
                  <a:cubicBezTo>
                    <a:pt x="1376" y="276"/>
                    <a:pt x="1363" y="187"/>
                    <a:pt x="1335" y="105"/>
                  </a:cubicBezTo>
                  <a:lnTo>
                    <a:pt x="1294" y="0"/>
                  </a:ln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33"/>
            <p:cNvSpPr/>
            <p:nvPr/>
          </p:nvSpPr>
          <p:spPr>
            <a:xfrm>
              <a:off x="3301763" y="4497425"/>
              <a:ext cx="13800" cy="96375"/>
            </a:xfrm>
            <a:custGeom>
              <a:rect b="b" l="l" r="r" t="t"/>
              <a:pathLst>
                <a:path extrusionOk="0" h="3855" w="552">
                  <a:moveTo>
                    <a:pt x="276" y="0"/>
                  </a:moveTo>
                  <a:cubicBezTo>
                    <a:pt x="125" y="0"/>
                    <a:pt x="1" y="124"/>
                    <a:pt x="1" y="276"/>
                  </a:cubicBezTo>
                  <a:lnTo>
                    <a:pt x="1" y="3855"/>
                  </a:lnTo>
                  <a:lnTo>
                    <a:pt x="551" y="3855"/>
                  </a:lnTo>
                  <a:lnTo>
                    <a:pt x="551" y="276"/>
                  </a:lnTo>
                  <a:cubicBezTo>
                    <a:pt x="551" y="124"/>
                    <a:pt x="427" y="0"/>
                    <a:pt x="276" y="0"/>
                  </a:cubicBez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33"/>
            <p:cNvSpPr/>
            <p:nvPr/>
          </p:nvSpPr>
          <p:spPr>
            <a:xfrm>
              <a:off x="3293913" y="4311600"/>
              <a:ext cx="35200" cy="35250"/>
            </a:xfrm>
            <a:custGeom>
              <a:rect b="b" l="l" r="r" t="t"/>
              <a:pathLst>
                <a:path extrusionOk="0" h="1410" w="1408">
                  <a:moveTo>
                    <a:pt x="587" y="0"/>
                  </a:moveTo>
                  <a:cubicBezTo>
                    <a:pt x="527" y="0"/>
                    <a:pt x="472" y="9"/>
                    <a:pt x="422" y="20"/>
                  </a:cubicBezTo>
                  <a:cubicBezTo>
                    <a:pt x="306" y="42"/>
                    <a:pt x="202" y="91"/>
                    <a:pt x="108" y="157"/>
                  </a:cubicBezTo>
                  <a:cubicBezTo>
                    <a:pt x="94" y="166"/>
                    <a:pt x="83" y="174"/>
                    <a:pt x="70" y="185"/>
                  </a:cubicBezTo>
                  <a:cubicBezTo>
                    <a:pt x="67" y="188"/>
                    <a:pt x="59" y="190"/>
                    <a:pt x="56" y="193"/>
                  </a:cubicBezTo>
                  <a:cubicBezTo>
                    <a:pt x="39" y="212"/>
                    <a:pt x="17" y="226"/>
                    <a:pt x="1" y="243"/>
                  </a:cubicBezTo>
                  <a:lnTo>
                    <a:pt x="1168" y="1410"/>
                  </a:lnTo>
                  <a:cubicBezTo>
                    <a:pt x="1317" y="1261"/>
                    <a:pt x="1408" y="1055"/>
                    <a:pt x="1408" y="824"/>
                  </a:cubicBezTo>
                  <a:lnTo>
                    <a:pt x="1408" y="782"/>
                  </a:lnTo>
                  <a:cubicBezTo>
                    <a:pt x="1388" y="358"/>
                    <a:pt x="1047" y="22"/>
                    <a:pt x="62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33"/>
            <p:cNvSpPr/>
            <p:nvPr/>
          </p:nvSpPr>
          <p:spPr>
            <a:xfrm>
              <a:off x="3308588" y="4297825"/>
              <a:ext cx="54950" cy="68800"/>
            </a:xfrm>
            <a:custGeom>
              <a:rect b="b" l="l" r="r" t="t"/>
              <a:pathLst>
                <a:path extrusionOk="0" h="2752" w="2198">
                  <a:moveTo>
                    <a:pt x="3" y="1"/>
                  </a:moveTo>
                  <a:lnTo>
                    <a:pt x="3" y="551"/>
                  </a:lnTo>
                  <a:lnTo>
                    <a:pt x="44" y="551"/>
                  </a:lnTo>
                  <a:cubicBezTo>
                    <a:pt x="468" y="573"/>
                    <a:pt x="804" y="915"/>
                    <a:pt x="826" y="1333"/>
                  </a:cubicBezTo>
                  <a:lnTo>
                    <a:pt x="826" y="1375"/>
                  </a:lnTo>
                  <a:cubicBezTo>
                    <a:pt x="826" y="1600"/>
                    <a:pt x="733" y="1807"/>
                    <a:pt x="584" y="1958"/>
                  </a:cubicBezTo>
                  <a:cubicBezTo>
                    <a:pt x="435" y="2107"/>
                    <a:pt x="229" y="2200"/>
                    <a:pt x="0" y="2200"/>
                  </a:cubicBezTo>
                  <a:lnTo>
                    <a:pt x="0" y="2751"/>
                  </a:lnTo>
                  <a:cubicBezTo>
                    <a:pt x="97" y="2751"/>
                    <a:pt x="187" y="2740"/>
                    <a:pt x="278" y="2723"/>
                  </a:cubicBezTo>
                  <a:cubicBezTo>
                    <a:pt x="322" y="2712"/>
                    <a:pt x="366" y="2701"/>
                    <a:pt x="408" y="2688"/>
                  </a:cubicBezTo>
                  <a:cubicBezTo>
                    <a:pt x="559" y="2641"/>
                    <a:pt x="697" y="2569"/>
                    <a:pt x="821" y="2478"/>
                  </a:cubicBezTo>
                  <a:cubicBezTo>
                    <a:pt x="1035" y="2322"/>
                    <a:pt x="1198" y="2104"/>
                    <a:pt x="1289" y="1848"/>
                  </a:cubicBezTo>
                  <a:cubicBezTo>
                    <a:pt x="1313" y="1785"/>
                    <a:pt x="1330" y="1719"/>
                    <a:pt x="1344" y="1650"/>
                  </a:cubicBezTo>
                  <a:lnTo>
                    <a:pt x="2197" y="1650"/>
                  </a:lnTo>
                  <a:lnTo>
                    <a:pt x="2197" y="1099"/>
                  </a:lnTo>
                  <a:lnTo>
                    <a:pt x="1352" y="1099"/>
                  </a:lnTo>
                  <a:cubicBezTo>
                    <a:pt x="1341" y="1055"/>
                    <a:pt x="1330" y="1011"/>
                    <a:pt x="1316" y="967"/>
                  </a:cubicBezTo>
                  <a:cubicBezTo>
                    <a:pt x="1231" y="689"/>
                    <a:pt x="1055" y="447"/>
                    <a:pt x="826" y="273"/>
                  </a:cubicBezTo>
                  <a:cubicBezTo>
                    <a:pt x="702" y="180"/>
                    <a:pt x="559" y="108"/>
                    <a:pt x="413" y="64"/>
                  </a:cubicBezTo>
                  <a:cubicBezTo>
                    <a:pt x="366" y="50"/>
                    <a:pt x="325" y="39"/>
                    <a:pt x="281" y="28"/>
                  </a:cubicBezTo>
                  <a:cubicBezTo>
                    <a:pt x="193" y="12"/>
                    <a:pt x="99" y="1"/>
                    <a:pt x="3" y="1"/>
                  </a:cubicBez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33"/>
            <p:cNvSpPr/>
            <p:nvPr/>
          </p:nvSpPr>
          <p:spPr>
            <a:xfrm>
              <a:off x="3253588" y="4297825"/>
              <a:ext cx="55100" cy="68850"/>
            </a:xfrm>
            <a:custGeom>
              <a:rect b="b" l="l" r="r" t="t"/>
              <a:pathLst>
                <a:path extrusionOk="0" h="2754" w="2204">
                  <a:moveTo>
                    <a:pt x="2203" y="1"/>
                  </a:moveTo>
                  <a:cubicBezTo>
                    <a:pt x="1534" y="1"/>
                    <a:pt x="981" y="472"/>
                    <a:pt x="854" y="1102"/>
                  </a:cubicBezTo>
                  <a:lnTo>
                    <a:pt x="1" y="1102"/>
                  </a:lnTo>
                  <a:lnTo>
                    <a:pt x="1" y="1653"/>
                  </a:lnTo>
                  <a:lnTo>
                    <a:pt x="854" y="1653"/>
                  </a:lnTo>
                  <a:cubicBezTo>
                    <a:pt x="981" y="2283"/>
                    <a:pt x="1534" y="2754"/>
                    <a:pt x="2203" y="2754"/>
                  </a:cubicBezTo>
                  <a:lnTo>
                    <a:pt x="2203" y="2203"/>
                  </a:lnTo>
                  <a:cubicBezTo>
                    <a:pt x="1746" y="2203"/>
                    <a:pt x="1377" y="1837"/>
                    <a:pt x="1377" y="1377"/>
                  </a:cubicBezTo>
                  <a:cubicBezTo>
                    <a:pt x="1377" y="1152"/>
                    <a:pt x="1471" y="945"/>
                    <a:pt x="1617" y="794"/>
                  </a:cubicBezTo>
                  <a:cubicBezTo>
                    <a:pt x="1636" y="777"/>
                    <a:pt x="1652" y="763"/>
                    <a:pt x="1672" y="744"/>
                  </a:cubicBezTo>
                  <a:cubicBezTo>
                    <a:pt x="1677" y="741"/>
                    <a:pt x="1683" y="739"/>
                    <a:pt x="1685" y="736"/>
                  </a:cubicBezTo>
                  <a:cubicBezTo>
                    <a:pt x="1696" y="725"/>
                    <a:pt x="1710" y="717"/>
                    <a:pt x="1724" y="708"/>
                  </a:cubicBezTo>
                  <a:cubicBezTo>
                    <a:pt x="1818" y="642"/>
                    <a:pt x="1925" y="593"/>
                    <a:pt x="2038" y="571"/>
                  </a:cubicBezTo>
                  <a:cubicBezTo>
                    <a:pt x="2093" y="560"/>
                    <a:pt x="2148" y="551"/>
                    <a:pt x="2203" y="551"/>
                  </a:cubicBezTo>
                  <a:lnTo>
                    <a:pt x="2203" y="1"/>
                  </a:ln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1" name="Google Shape;1421;p33"/>
          <p:cNvGrpSpPr/>
          <p:nvPr/>
        </p:nvGrpSpPr>
        <p:grpSpPr>
          <a:xfrm rot="-1046410">
            <a:off x="2053320" y="1246967"/>
            <a:ext cx="440486" cy="295966"/>
            <a:chOff x="1980263" y="3533125"/>
            <a:chExt cx="440500" cy="295975"/>
          </a:xfrm>
        </p:grpSpPr>
        <p:sp>
          <p:nvSpPr>
            <p:cNvPr id="1422" name="Google Shape;1422;p33"/>
            <p:cNvSpPr/>
            <p:nvPr/>
          </p:nvSpPr>
          <p:spPr>
            <a:xfrm>
              <a:off x="2193638" y="3546900"/>
              <a:ext cx="13775" cy="13775"/>
            </a:xfrm>
            <a:custGeom>
              <a:rect b="b" l="l" r="r" t="t"/>
              <a:pathLst>
                <a:path extrusionOk="0" h="551" w="551">
                  <a:moveTo>
                    <a:pt x="0" y="0"/>
                  </a:moveTo>
                  <a:lnTo>
                    <a:pt x="0" y="551"/>
                  </a:lnTo>
                  <a:lnTo>
                    <a:pt x="551" y="551"/>
                  </a:lnTo>
                  <a:lnTo>
                    <a:pt x="551" y="0"/>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33"/>
            <p:cNvSpPr/>
            <p:nvPr/>
          </p:nvSpPr>
          <p:spPr>
            <a:xfrm>
              <a:off x="2172988" y="3601950"/>
              <a:ext cx="55075" cy="13800"/>
            </a:xfrm>
            <a:custGeom>
              <a:rect b="b" l="l" r="r" t="t"/>
              <a:pathLst>
                <a:path extrusionOk="0" h="552" w="2203">
                  <a:moveTo>
                    <a:pt x="0" y="1"/>
                  </a:moveTo>
                  <a:lnTo>
                    <a:pt x="0" y="551"/>
                  </a:lnTo>
                  <a:lnTo>
                    <a:pt x="2203" y="551"/>
                  </a:lnTo>
                  <a:lnTo>
                    <a:pt x="2203" y="1"/>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33"/>
            <p:cNvSpPr/>
            <p:nvPr/>
          </p:nvSpPr>
          <p:spPr>
            <a:xfrm>
              <a:off x="2160038" y="3780900"/>
              <a:ext cx="40500" cy="48200"/>
            </a:xfrm>
            <a:custGeom>
              <a:rect b="b" l="l" r="r" t="t"/>
              <a:pathLst>
                <a:path extrusionOk="0" h="1928" w="1620">
                  <a:moveTo>
                    <a:pt x="1" y="0"/>
                  </a:moveTo>
                  <a:lnTo>
                    <a:pt x="180" y="1446"/>
                  </a:lnTo>
                  <a:cubicBezTo>
                    <a:pt x="215" y="1721"/>
                    <a:pt x="449" y="1927"/>
                    <a:pt x="727" y="1927"/>
                  </a:cubicBezTo>
                  <a:lnTo>
                    <a:pt x="1619" y="1927"/>
                  </a:lnTo>
                  <a:lnTo>
                    <a:pt x="1619" y="0"/>
                  </a:ln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33"/>
            <p:cNvSpPr/>
            <p:nvPr/>
          </p:nvSpPr>
          <p:spPr>
            <a:xfrm>
              <a:off x="2200513" y="3780900"/>
              <a:ext cx="40425" cy="48200"/>
            </a:xfrm>
            <a:custGeom>
              <a:rect b="b" l="l" r="r" t="t"/>
              <a:pathLst>
                <a:path extrusionOk="0" h="1928" w="1617">
                  <a:moveTo>
                    <a:pt x="0" y="0"/>
                  </a:moveTo>
                  <a:lnTo>
                    <a:pt x="0" y="1927"/>
                  </a:lnTo>
                  <a:lnTo>
                    <a:pt x="890" y="1927"/>
                  </a:lnTo>
                  <a:cubicBezTo>
                    <a:pt x="1170" y="1927"/>
                    <a:pt x="1404" y="1721"/>
                    <a:pt x="1437" y="1446"/>
                  </a:cubicBezTo>
                  <a:lnTo>
                    <a:pt x="1616" y="0"/>
                  </a:ln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33"/>
            <p:cNvSpPr/>
            <p:nvPr/>
          </p:nvSpPr>
          <p:spPr>
            <a:xfrm>
              <a:off x="1980263" y="3705200"/>
              <a:ext cx="27575" cy="34425"/>
            </a:xfrm>
            <a:custGeom>
              <a:rect b="b" l="l" r="r" t="t"/>
              <a:pathLst>
                <a:path extrusionOk="0" h="1377" w="1103">
                  <a:moveTo>
                    <a:pt x="1" y="0"/>
                  </a:moveTo>
                  <a:lnTo>
                    <a:pt x="1" y="1101"/>
                  </a:lnTo>
                  <a:cubicBezTo>
                    <a:pt x="1" y="1253"/>
                    <a:pt x="125" y="1377"/>
                    <a:pt x="276" y="1377"/>
                  </a:cubicBezTo>
                  <a:lnTo>
                    <a:pt x="1102" y="1377"/>
                  </a:lnTo>
                  <a:lnTo>
                    <a:pt x="1102" y="0"/>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33"/>
            <p:cNvSpPr/>
            <p:nvPr/>
          </p:nvSpPr>
          <p:spPr>
            <a:xfrm>
              <a:off x="1980263" y="3657025"/>
              <a:ext cx="27575" cy="34425"/>
            </a:xfrm>
            <a:custGeom>
              <a:rect b="b" l="l" r="r" t="t"/>
              <a:pathLst>
                <a:path extrusionOk="0" h="1377" w="1103">
                  <a:moveTo>
                    <a:pt x="276" y="0"/>
                  </a:moveTo>
                  <a:cubicBezTo>
                    <a:pt x="125" y="0"/>
                    <a:pt x="1" y="124"/>
                    <a:pt x="1" y="275"/>
                  </a:cubicBezTo>
                  <a:lnTo>
                    <a:pt x="1" y="1376"/>
                  </a:lnTo>
                  <a:lnTo>
                    <a:pt x="1102" y="1376"/>
                  </a:lnTo>
                  <a:lnTo>
                    <a:pt x="1102" y="0"/>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33"/>
            <p:cNvSpPr/>
            <p:nvPr/>
          </p:nvSpPr>
          <p:spPr>
            <a:xfrm>
              <a:off x="2021563" y="3705200"/>
              <a:ext cx="27550" cy="34425"/>
            </a:xfrm>
            <a:custGeom>
              <a:rect b="b" l="l" r="r" t="t"/>
              <a:pathLst>
                <a:path extrusionOk="0" h="1377" w="1102">
                  <a:moveTo>
                    <a:pt x="1" y="0"/>
                  </a:moveTo>
                  <a:lnTo>
                    <a:pt x="1" y="1377"/>
                  </a:lnTo>
                  <a:lnTo>
                    <a:pt x="1102" y="1377"/>
                  </a:lnTo>
                  <a:lnTo>
                    <a:pt x="1102" y="0"/>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33"/>
            <p:cNvSpPr/>
            <p:nvPr/>
          </p:nvSpPr>
          <p:spPr>
            <a:xfrm>
              <a:off x="2104163" y="3705200"/>
              <a:ext cx="27550" cy="34425"/>
            </a:xfrm>
            <a:custGeom>
              <a:rect b="b" l="l" r="r" t="t"/>
              <a:pathLst>
                <a:path extrusionOk="0" h="1377" w="1102">
                  <a:moveTo>
                    <a:pt x="0" y="0"/>
                  </a:moveTo>
                  <a:lnTo>
                    <a:pt x="0" y="1377"/>
                  </a:lnTo>
                  <a:lnTo>
                    <a:pt x="826" y="1377"/>
                  </a:lnTo>
                  <a:cubicBezTo>
                    <a:pt x="978" y="1377"/>
                    <a:pt x="1101" y="1253"/>
                    <a:pt x="1101" y="1101"/>
                  </a:cubicBezTo>
                  <a:lnTo>
                    <a:pt x="1101" y="0"/>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33"/>
            <p:cNvSpPr/>
            <p:nvPr/>
          </p:nvSpPr>
          <p:spPr>
            <a:xfrm>
              <a:off x="2104163" y="3657025"/>
              <a:ext cx="27550" cy="34425"/>
            </a:xfrm>
            <a:custGeom>
              <a:rect b="b" l="l" r="r" t="t"/>
              <a:pathLst>
                <a:path extrusionOk="0" h="1377" w="1102">
                  <a:moveTo>
                    <a:pt x="0" y="0"/>
                  </a:moveTo>
                  <a:lnTo>
                    <a:pt x="0" y="1376"/>
                  </a:lnTo>
                  <a:lnTo>
                    <a:pt x="1101" y="1376"/>
                  </a:lnTo>
                  <a:lnTo>
                    <a:pt x="1101" y="275"/>
                  </a:lnTo>
                  <a:cubicBezTo>
                    <a:pt x="1101" y="124"/>
                    <a:pt x="978" y="0"/>
                    <a:pt x="826" y="0"/>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33"/>
            <p:cNvSpPr/>
            <p:nvPr/>
          </p:nvSpPr>
          <p:spPr>
            <a:xfrm>
              <a:off x="2062788" y="3657025"/>
              <a:ext cx="27550" cy="34425"/>
            </a:xfrm>
            <a:custGeom>
              <a:rect b="b" l="l" r="r" t="t"/>
              <a:pathLst>
                <a:path extrusionOk="0" h="1377" w="1102">
                  <a:moveTo>
                    <a:pt x="1" y="0"/>
                  </a:moveTo>
                  <a:lnTo>
                    <a:pt x="1" y="1376"/>
                  </a:lnTo>
                  <a:lnTo>
                    <a:pt x="1102" y="1376"/>
                  </a:lnTo>
                  <a:lnTo>
                    <a:pt x="1102" y="0"/>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33"/>
            <p:cNvSpPr/>
            <p:nvPr/>
          </p:nvSpPr>
          <p:spPr>
            <a:xfrm>
              <a:off x="2021563" y="3657025"/>
              <a:ext cx="27550" cy="34425"/>
            </a:xfrm>
            <a:custGeom>
              <a:rect b="b" l="l" r="r" t="t"/>
              <a:pathLst>
                <a:path extrusionOk="0" h="1377" w="1102">
                  <a:moveTo>
                    <a:pt x="1" y="0"/>
                  </a:moveTo>
                  <a:lnTo>
                    <a:pt x="1" y="1376"/>
                  </a:lnTo>
                  <a:lnTo>
                    <a:pt x="1102" y="1376"/>
                  </a:lnTo>
                  <a:lnTo>
                    <a:pt x="1102" y="0"/>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33"/>
            <p:cNvSpPr/>
            <p:nvPr/>
          </p:nvSpPr>
          <p:spPr>
            <a:xfrm>
              <a:off x="2062788" y="3705200"/>
              <a:ext cx="27550" cy="34425"/>
            </a:xfrm>
            <a:custGeom>
              <a:rect b="b" l="l" r="r" t="t"/>
              <a:pathLst>
                <a:path extrusionOk="0" h="1377" w="1102">
                  <a:moveTo>
                    <a:pt x="1" y="0"/>
                  </a:moveTo>
                  <a:lnTo>
                    <a:pt x="1" y="1377"/>
                  </a:lnTo>
                  <a:lnTo>
                    <a:pt x="1102" y="1377"/>
                  </a:lnTo>
                  <a:lnTo>
                    <a:pt x="1102" y="0"/>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33"/>
            <p:cNvSpPr/>
            <p:nvPr/>
          </p:nvSpPr>
          <p:spPr>
            <a:xfrm>
              <a:off x="1980263" y="3657025"/>
              <a:ext cx="165225" cy="82600"/>
            </a:xfrm>
            <a:custGeom>
              <a:rect b="b" l="l" r="r" t="t"/>
              <a:pathLst>
                <a:path extrusionOk="0" h="3304" w="6609">
                  <a:moveTo>
                    <a:pt x="1102" y="0"/>
                  </a:moveTo>
                  <a:lnTo>
                    <a:pt x="1102" y="1376"/>
                  </a:lnTo>
                  <a:lnTo>
                    <a:pt x="1" y="1376"/>
                  </a:lnTo>
                  <a:lnTo>
                    <a:pt x="1" y="1927"/>
                  </a:lnTo>
                  <a:lnTo>
                    <a:pt x="1102" y="1927"/>
                  </a:lnTo>
                  <a:lnTo>
                    <a:pt x="1102" y="3304"/>
                  </a:lnTo>
                  <a:lnTo>
                    <a:pt x="1653" y="3304"/>
                  </a:lnTo>
                  <a:lnTo>
                    <a:pt x="1653" y="1927"/>
                  </a:lnTo>
                  <a:lnTo>
                    <a:pt x="2754" y="1927"/>
                  </a:lnTo>
                  <a:lnTo>
                    <a:pt x="2754" y="3304"/>
                  </a:lnTo>
                  <a:lnTo>
                    <a:pt x="3305" y="3304"/>
                  </a:lnTo>
                  <a:lnTo>
                    <a:pt x="3305" y="1927"/>
                  </a:lnTo>
                  <a:lnTo>
                    <a:pt x="4406" y="1927"/>
                  </a:lnTo>
                  <a:lnTo>
                    <a:pt x="4406" y="3304"/>
                  </a:lnTo>
                  <a:lnTo>
                    <a:pt x="4956" y="3304"/>
                  </a:lnTo>
                  <a:lnTo>
                    <a:pt x="4956" y="1927"/>
                  </a:lnTo>
                  <a:lnTo>
                    <a:pt x="6608" y="1927"/>
                  </a:lnTo>
                  <a:lnTo>
                    <a:pt x="6608" y="1376"/>
                  </a:lnTo>
                  <a:lnTo>
                    <a:pt x="4956" y="1376"/>
                  </a:lnTo>
                  <a:lnTo>
                    <a:pt x="4956" y="0"/>
                  </a:lnTo>
                  <a:lnTo>
                    <a:pt x="4406" y="0"/>
                  </a:lnTo>
                  <a:lnTo>
                    <a:pt x="4406" y="1376"/>
                  </a:lnTo>
                  <a:lnTo>
                    <a:pt x="3305" y="1376"/>
                  </a:lnTo>
                  <a:lnTo>
                    <a:pt x="3305" y="0"/>
                  </a:lnTo>
                  <a:lnTo>
                    <a:pt x="2754" y="0"/>
                  </a:lnTo>
                  <a:lnTo>
                    <a:pt x="2754" y="1376"/>
                  </a:lnTo>
                  <a:lnTo>
                    <a:pt x="1653" y="1376"/>
                  </a:lnTo>
                  <a:lnTo>
                    <a:pt x="1653" y="0"/>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33"/>
            <p:cNvSpPr/>
            <p:nvPr/>
          </p:nvSpPr>
          <p:spPr>
            <a:xfrm>
              <a:off x="2310563" y="3705200"/>
              <a:ext cx="27550" cy="34425"/>
            </a:xfrm>
            <a:custGeom>
              <a:rect b="b" l="l" r="r" t="t"/>
              <a:pathLst>
                <a:path extrusionOk="0" h="1377" w="1102">
                  <a:moveTo>
                    <a:pt x="0" y="0"/>
                  </a:moveTo>
                  <a:lnTo>
                    <a:pt x="0" y="1377"/>
                  </a:lnTo>
                  <a:lnTo>
                    <a:pt x="1102" y="1377"/>
                  </a:lnTo>
                  <a:lnTo>
                    <a:pt x="1102" y="0"/>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33"/>
            <p:cNvSpPr/>
            <p:nvPr/>
          </p:nvSpPr>
          <p:spPr>
            <a:xfrm>
              <a:off x="2269338" y="3657025"/>
              <a:ext cx="27550" cy="34425"/>
            </a:xfrm>
            <a:custGeom>
              <a:rect b="b" l="l" r="r" t="t"/>
              <a:pathLst>
                <a:path extrusionOk="0" h="1377" w="1102">
                  <a:moveTo>
                    <a:pt x="276" y="0"/>
                  </a:moveTo>
                  <a:cubicBezTo>
                    <a:pt x="124" y="0"/>
                    <a:pt x="0" y="124"/>
                    <a:pt x="0" y="275"/>
                  </a:cubicBezTo>
                  <a:lnTo>
                    <a:pt x="0" y="1376"/>
                  </a:lnTo>
                  <a:lnTo>
                    <a:pt x="1102" y="1376"/>
                  </a:lnTo>
                  <a:lnTo>
                    <a:pt x="1102" y="0"/>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33"/>
            <p:cNvSpPr/>
            <p:nvPr/>
          </p:nvSpPr>
          <p:spPr>
            <a:xfrm>
              <a:off x="2269338" y="3705200"/>
              <a:ext cx="27550" cy="34425"/>
            </a:xfrm>
            <a:custGeom>
              <a:rect b="b" l="l" r="r" t="t"/>
              <a:pathLst>
                <a:path extrusionOk="0" h="1377" w="1102">
                  <a:moveTo>
                    <a:pt x="0" y="0"/>
                  </a:moveTo>
                  <a:lnTo>
                    <a:pt x="0" y="1101"/>
                  </a:lnTo>
                  <a:cubicBezTo>
                    <a:pt x="0" y="1253"/>
                    <a:pt x="124" y="1377"/>
                    <a:pt x="276" y="1377"/>
                  </a:cubicBezTo>
                  <a:lnTo>
                    <a:pt x="1102" y="1377"/>
                  </a:lnTo>
                  <a:lnTo>
                    <a:pt x="1102" y="0"/>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33"/>
            <p:cNvSpPr/>
            <p:nvPr/>
          </p:nvSpPr>
          <p:spPr>
            <a:xfrm>
              <a:off x="2393213" y="3705200"/>
              <a:ext cx="27550" cy="34425"/>
            </a:xfrm>
            <a:custGeom>
              <a:rect b="b" l="l" r="r" t="t"/>
              <a:pathLst>
                <a:path extrusionOk="0" h="1377" w="1102">
                  <a:moveTo>
                    <a:pt x="1" y="0"/>
                  </a:moveTo>
                  <a:lnTo>
                    <a:pt x="1" y="1377"/>
                  </a:lnTo>
                  <a:lnTo>
                    <a:pt x="827" y="1377"/>
                  </a:lnTo>
                  <a:cubicBezTo>
                    <a:pt x="978" y="1377"/>
                    <a:pt x="1102" y="1253"/>
                    <a:pt x="1102" y="1101"/>
                  </a:cubicBezTo>
                  <a:lnTo>
                    <a:pt x="1102" y="0"/>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33"/>
            <p:cNvSpPr/>
            <p:nvPr/>
          </p:nvSpPr>
          <p:spPr>
            <a:xfrm>
              <a:off x="2351863" y="3705200"/>
              <a:ext cx="27550" cy="34425"/>
            </a:xfrm>
            <a:custGeom>
              <a:rect b="b" l="l" r="r" t="t"/>
              <a:pathLst>
                <a:path extrusionOk="0" h="1377" w="1102">
                  <a:moveTo>
                    <a:pt x="0" y="0"/>
                  </a:moveTo>
                  <a:lnTo>
                    <a:pt x="0" y="1377"/>
                  </a:lnTo>
                  <a:lnTo>
                    <a:pt x="1101" y="1377"/>
                  </a:lnTo>
                  <a:lnTo>
                    <a:pt x="1101" y="0"/>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33"/>
            <p:cNvSpPr/>
            <p:nvPr/>
          </p:nvSpPr>
          <p:spPr>
            <a:xfrm>
              <a:off x="2393213" y="3657025"/>
              <a:ext cx="27550" cy="34425"/>
            </a:xfrm>
            <a:custGeom>
              <a:rect b="b" l="l" r="r" t="t"/>
              <a:pathLst>
                <a:path extrusionOk="0" h="1377" w="1102">
                  <a:moveTo>
                    <a:pt x="1" y="0"/>
                  </a:moveTo>
                  <a:lnTo>
                    <a:pt x="1" y="1376"/>
                  </a:lnTo>
                  <a:lnTo>
                    <a:pt x="1102" y="1376"/>
                  </a:lnTo>
                  <a:lnTo>
                    <a:pt x="1102" y="275"/>
                  </a:lnTo>
                  <a:cubicBezTo>
                    <a:pt x="1102" y="124"/>
                    <a:pt x="978" y="0"/>
                    <a:pt x="827" y="0"/>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33"/>
            <p:cNvSpPr/>
            <p:nvPr/>
          </p:nvSpPr>
          <p:spPr>
            <a:xfrm>
              <a:off x="2351863" y="3657025"/>
              <a:ext cx="27550" cy="34425"/>
            </a:xfrm>
            <a:custGeom>
              <a:rect b="b" l="l" r="r" t="t"/>
              <a:pathLst>
                <a:path extrusionOk="0" h="1377" w="1102">
                  <a:moveTo>
                    <a:pt x="0" y="0"/>
                  </a:moveTo>
                  <a:lnTo>
                    <a:pt x="0" y="1376"/>
                  </a:lnTo>
                  <a:lnTo>
                    <a:pt x="1101" y="1376"/>
                  </a:lnTo>
                  <a:lnTo>
                    <a:pt x="1101" y="0"/>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33"/>
            <p:cNvSpPr/>
            <p:nvPr/>
          </p:nvSpPr>
          <p:spPr>
            <a:xfrm>
              <a:off x="2310563" y="3657025"/>
              <a:ext cx="27550" cy="34425"/>
            </a:xfrm>
            <a:custGeom>
              <a:rect b="b" l="l" r="r" t="t"/>
              <a:pathLst>
                <a:path extrusionOk="0" h="1377" w="1102">
                  <a:moveTo>
                    <a:pt x="0" y="0"/>
                  </a:moveTo>
                  <a:lnTo>
                    <a:pt x="0" y="1376"/>
                  </a:lnTo>
                  <a:lnTo>
                    <a:pt x="1102" y="1376"/>
                  </a:lnTo>
                  <a:lnTo>
                    <a:pt x="1102" y="0"/>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33"/>
            <p:cNvSpPr/>
            <p:nvPr/>
          </p:nvSpPr>
          <p:spPr>
            <a:xfrm>
              <a:off x="2255563" y="3657025"/>
              <a:ext cx="165200" cy="82600"/>
            </a:xfrm>
            <a:custGeom>
              <a:rect b="b" l="l" r="r" t="t"/>
              <a:pathLst>
                <a:path extrusionOk="0" h="3304" w="6608">
                  <a:moveTo>
                    <a:pt x="1653" y="0"/>
                  </a:moveTo>
                  <a:lnTo>
                    <a:pt x="1653" y="1376"/>
                  </a:lnTo>
                  <a:lnTo>
                    <a:pt x="1" y="1376"/>
                  </a:lnTo>
                  <a:lnTo>
                    <a:pt x="1" y="1927"/>
                  </a:lnTo>
                  <a:lnTo>
                    <a:pt x="1653" y="1927"/>
                  </a:lnTo>
                  <a:lnTo>
                    <a:pt x="1653" y="3304"/>
                  </a:lnTo>
                  <a:lnTo>
                    <a:pt x="2203" y="3304"/>
                  </a:lnTo>
                  <a:lnTo>
                    <a:pt x="2203" y="1927"/>
                  </a:lnTo>
                  <a:lnTo>
                    <a:pt x="3304" y="1927"/>
                  </a:lnTo>
                  <a:lnTo>
                    <a:pt x="3304" y="3304"/>
                  </a:lnTo>
                  <a:lnTo>
                    <a:pt x="3855" y="3304"/>
                  </a:lnTo>
                  <a:lnTo>
                    <a:pt x="3855" y="1927"/>
                  </a:lnTo>
                  <a:lnTo>
                    <a:pt x="4956" y="1927"/>
                  </a:lnTo>
                  <a:lnTo>
                    <a:pt x="4956" y="3304"/>
                  </a:lnTo>
                  <a:lnTo>
                    <a:pt x="5507" y="3304"/>
                  </a:lnTo>
                  <a:lnTo>
                    <a:pt x="5507" y="1927"/>
                  </a:lnTo>
                  <a:lnTo>
                    <a:pt x="6608" y="1927"/>
                  </a:lnTo>
                  <a:lnTo>
                    <a:pt x="6608" y="1376"/>
                  </a:lnTo>
                  <a:lnTo>
                    <a:pt x="5507" y="1376"/>
                  </a:lnTo>
                  <a:lnTo>
                    <a:pt x="5507" y="0"/>
                  </a:lnTo>
                  <a:lnTo>
                    <a:pt x="4956" y="0"/>
                  </a:lnTo>
                  <a:lnTo>
                    <a:pt x="4956" y="1376"/>
                  </a:lnTo>
                  <a:lnTo>
                    <a:pt x="3855" y="1376"/>
                  </a:lnTo>
                  <a:lnTo>
                    <a:pt x="3855" y="0"/>
                  </a:lnTo>
                  <a:lnTo>
                    <a:pt x="3304" y="0"/>
                  </a:lnTo>
                  <a:lnTo>
                    <a:pt x="3304" y="1376"/>
                  </a:lnTo>
                  <a:lnTo>
                    <a:pt x="2203" y="1376"/>
                  </a:lnTo>
                  <a:lnTo>
                    <a:pt x="2203" y="0"/>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33"/>
            <p:cNvSpPr/>
            <p:nvPr/>
          </p:nvSpPr>
          <p:spPr>
            <a:xfrm>
              <a:off x="2145463" y="3643250"/>
              <a:ext cx="55075" cy="137675"/>
            </a:xfrm>
            <a:custGeom>
              <a:rect b="b" l="l" r="r" t="t"/>
              <a:pathLst>
                <a:path extrusionOk="0" h="5507" w="2203">
                  <a:moveTo>
                    <a:pt x="0" y="0"/>
                  </a:moveTo>
                  <a:lnTo>
                    <a:pt x="0" y="1927"/>
                  </a:lnTo>
                  <a:lnTo>
                    <a:pt x="0" y="2478"/>
                  </a:lnTo>
                  <a:lnTo>
                    <a:pt x="0" y="5231"/>
                  </a:lnTo>
                  <a:cubicBezTo>
                    <a:pt x="0" y="5382"/>
                    <a:pt x="124" y="5506"/>
                    <a:pt x="275" y="5506"/>
                  </a:cubicBezTo>
                  <a:lnTo>
                    <a:pt x="2202" y="5506"/>
                  </a:lnTo>
                  <a:lnTo>
                    <a:pt x="2202" y="5231"/>
                  </a:lnTo>
                  <a:lnTo>
                    <a:pt x="2202" y="3579"/>
                  </a:lnTo>
                  <a:lnTo>
                    <a:pt x="1652" y="3579"/>
                  </a:lnTo>
                  <a:lnTo>
                    <a:pt x="1652" y="4923"/>
                  </a:lnTo>
                  <a:cubicBezTo>
                    <a:pt x="1652" y="4942"/>
                    <a:pt x="1638" y="4956"/>
                    <a:pt x="1616" y="4956"/>
                  </a:cubicBezTo>
                  <a:lnTo>
                    <a:pt x="1134" y="4956"/>
                  </a:lnTo>
                  <a:cubicBezTo>
                    <a:pt x="1115" y="4956"/>
                    <a:pt x="1101" y="4942"/>
                    <a:pt x="1101" y="4923"/>
                  </a:cubicBezTo>
                  <a:lnTo>
                    <a:pt x="1101" y="3579"/>
                  </a:lnTo>
                  <a:lnTo>
                    <a:pt x="826" y="3579"/>
                  </a:lnTo>
                  <a:cubicBezTo>
                    <a:pt x="675" y="3579"/>
                    <a:pt x="551" y="3455"/>
                    <a:pt x="551" y="3304"/>
                  </a:cubicBezTo>
                  <a:lnTo>
                    <a:pt x="551" y="2203"/>
                  </a:lnTo>
                  <a:cubicBezTo>
                    <a:pt x="551" y="2051"/>
                    <a:pt x="675" y="1927"/>
                    <a:pt x="826" y="1927"/>
                  </a:cubicBezTo>
                  <a:lnTo>
                    <a:pt x="1101" y="1927"/>
                  </a:lnTo>
                  <a:lnTo>
                    <a:pt x="1101" y="587"/>
                  </a:lnTo>
                  <a:cubicBezTo>
                    <a:pt x="1101" y="565"/>
                    <a:pt x="1115" y="551"/>
                    <a:pt x="1134" y="551"/>
                  </a:cubicBezTo>
                  <a:lnTo>
                    <a:pt x="1616" y="551"/>
                  </a:lnTo>
                  <a:cubicBezTo>
                    <a:pt x="1638" y="551"/>
                    <a:pt x="1652" y="565"/>
                    <a:pt x="1652" y="587"/>
                  </a:cubicBezTo>
                  <a:lnTo>
                    <a:pt x="1652" y="1927"/>
                  </a:lnTo>
                  <a:lnTo>
                    <a:pt x="2202" y="1927"/>
                  </a:lnTo>
                  <a:lnTo>
                    <a:pt x="2202" y="0"/>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33"/>
            <p:cNvSpPr/>
            <p:nvPr/>
          </p:nvSpPr>
          <p:spPr>
            <a:xfrm>
              <a:off x="2200513" y="3643250"/>
              <a:ext cx="55150" cy="137750"/>
            </a:xfrm>
            <a:custGeom>
              <a:rect b="b" l="l" r="r" t="t"/>
              <a:pathLst>
                <a:path extrusionOk="0" h="5510" w="2206">
                  <a:moveTo>
                    <a:pt x="0" y="0"/>
                  </a:moveTo>
                  <a:lnTo>
                    <a:pt x="0" y="1927"/>
                  </a:lnTo>
                  <a:lnTo>
                    <a:pt x="551" y="1927"/>
                  </a:lnTo>
                  <a:lnTo>
                    <a:pt x="551" y="587"/>
                  </a:lnTo>
                  <a:cubicBezTo>
                    <a:pt x="551" y="565"/>
                    <a:pt x="565" y="551"/>
                    <a:pt x="584" y="551"/>
                  </a:cubicBezTo>
                  <a:lnTo>
                    <a:pt x="1066" y="551"/>
                  </a:lnTo>
                  <a:cubicBezTo>
                    <a:pt x="1088" y="551"/>
                    <a:pt x="1102" y="565"/>
                    <a:pt x="1102" y="587"/>
                  </a:cubicBezTo>
                  <a:lnTo>
                    <a:pt x="1102" y="1927"/>
                  </a:lnTo>
                  <a:lnTo>
                    <a:pt x="1377" y="1927"/>
                  </a:lnTo>
                  <a:cubicBezTo>
                    <a:pt x="1528" y="1927"/>
                    <a:pt x="1652" y="2051"/>
                    <a:pt x="1652" y="2203"/>
                  </a:cubicBezTo>
                  <a:lnTo>
                    <a:pt x="1652" y="3304"/>
                  </a:lnTo>
                  <a:lnTo>
                    <a:pt x="1652" y="3331"/>
                  </a:lnTo>
                  <a:cubicBezTo>
                    <a:pt x="1652" y="3345"/>
                    <a:pt x="1647" y="3359"/>
                    <a:pt x="1644" y="3373"/>
                  </a:cubicBezTo>
                  <a:cubicBezTo>
                    <a:pt x="1644" y="3381"/>
                    <a:pt x="1641" y="3387"/>
                    <a:pt x="1638" y="3395"/>
                  </a:cubicBezTo>
                  <a:cubicBezTo>
                    <a:pt x="1611" y="3472"/>
                    <a:pt x="1548" y="3538"/>
                    <a:pt x="1468" y="3565"/>
                  </a:cubicBezTo>
                  <a:cubicBezTo>
                    <a:pt x="1440" y="3577"/>
                    <a:pt x="1410" y="3582"/>
                    <a:pt x="1380" y="3582"/>
                  </a:cubicBezTo>
                  <a:lnTo>
                    <a:pt x="1104" y="3582"/>
                  </a:lnTo>
                  <a:lnTo>
                    <a:pt x="1104" y="4925"/>
                  </a:lnTo>
                  <a:cubicBezTo>
                    <a:pt x="1104" y="4945"/>
                    <a:pt x="1091" y="4958"/>
                    <a:pt x="1069" y="4958"/>
                  </a:cubicBezTo>
                  <a:lnTo>
                    <a:pt x="587" y="4958"/>
                  </a:lnTo>
                  <a:cubicBezTo>
                    <a:pt x="568" y="4958"/>
                    <a:pt x="554" y="4945"/>
                    <a:pt x="554" y="4925"/>
                  </a:cubicBezTo>
                  <a:lnTo>
                    <a:pt x="554" y="3582"/>
                  </a:lnTo>
                  <a:lnTo>
                    <a:pt x="3" y="3582"/>
                  </a:lnTo>
                  <a:lnTo>
                    <a:pt x="3" y="5234"/>
                  </a:lnTo>
                  <a:lnTo>
                    <a:pt x="3" y="5509"/>
                  </a:lnTo>
                  <a:lnTo>
                    <a:pt x="1930" y="5509"/>
                  </a:lnTo>
                  <a:cubicBezTo>
                    <a:pt x="2082" y="5509"/>
                    <a:pt x="2206" y="5385"/>
                    <a:pt x="2206" y="5234"/>
                  </a:cubicBezTo>
                  <a:lnTo>
                    <a:pt x="2206" y="2481"/>
                  </a:lnTo>
                  <a:lnTo>
                    <a:pt x="2206" y="1930"/>
                  </a:lnTo>
                  <a:lnTo>
                    <a:pt x="2206" y="0"/>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33"/>
            <p:cNvSpPr/>
            <p:nvPr/>
          </p:nvSpPr>
          <p:spPr>
            <a:xfrm>
              <a:off x="2145513" y="3615725"/>
              <a:ext cx="55100" cy="27550"/>
            </a:xfrm>
            <a:custGeom>
              <a:rect b="b" l="l" r="r" t="t"/>
              <a:pathLst>
                <a:path extrusionOk="0" h="1102" w="2204">
                  <a:moveTo>
                    <a:pt x="1099" y="0"/>
                  </a:moveTo>
                  <a:cubicBezTo>
                    <a:pt x="829" y="8"/>
                    <a:pt x="579" y="141"/>
                    <a:pt x="430" y="369"/>
                  </a:cubicBezTo>
                  <a:lnTo>
                    <a:pt x="45" y="950"/>
                  </a:lnTo>
                  <a:cubicBezTo>
                    <a:pt x="15" y="994"/>
                    <a:pt x="1" y="1049"/>
                    <a:pt x="1" y="1101"/>
                  </a:cubicBezTo>
                  <a:lnTo>
                    <a:pt x="2203" y="1101"/>
                  </a:lnTo>
                  <a:lnTo>
                    <a:pt x="2203" y="0"/>
                  </a:ln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33"/>
            <p:cNvSpPr/>
            <p:nvPr/>
          </p:nvSpPr>
          <p:spPr>
            <a:xfrm>
              <a:off x="2200513" y="3615725"/>
              <a:ext cx="55075" cy="27550"/>
            </a:xfrm>
            <a:custGeom>
              <a:rect b="b" l="l" r="r" t="t"/>
              <a:pathLst>
                <a:path extrusionOk="0" h="1102" w="2203">
                  <a:moveTo>
                    <a:pt x="0" y="0"/>
                  </a:moveTo>
                  <a:lnTo>
                    <a:pt x="0" y="1101"/>
                  </a:lnTo>
                  <a:lnTo>
                    <a:pt x="2203" y="1101"/>
                  </a:lnTo>
                  <a:cubicBezTo>
                    <a:pt x="2203" y="1046"/>
                    <a:pt x="2184" y="994"/>
                    <a:pt x="2156" y="950"/>
                  </a:cubicBezTo>
                  <a:lnTo>
                    <a:pt x="1771" y="369"/>
                  </a:lnTo>
                  <a:cubicBezTo>
                    <a:pt x="1619" y="146"/>
                    <a:pt x="1371" y="8"/>
                    <a:pt x="1104" y="0"/>
                  </a:cubicBez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33"/>
            <p:cNvSpPr/>
            <p:nvPr/>
          </p:nvSpPr>
          <p:spPr>
            <a:xfrm>
              <a:off x="2145463" y="3560650"/>
              <a:ext cx="55075" cy="41325"/>
            </a:xfrm>
            <a:custGeom>
              <a:rect b="b" l="l" r="r" t="t"/>
              <a:pathLst>
                <a:path extrusionOk="0" h="1653" w="2203">
                  <a:moveTo>
                    <a:pt x="1701" y="1"/>
                  </a:moveTo>
                  <a:cubicBezTo>
                    <a:pt x="1633" y="1"/>
                    <a:pt x="1564" y="15"/>
                    <a:pt x="1500" y="39"/>
                  </a:cubicBezTo>
                  <a:lnTo>
                    <a:pt x="347" y="499"/>
                  </a:lnTo>
                  <a:cubicBezTo>
                    <a:pt x="138" y="582"/>
                    <a:pt x="0" y="785"/>
                    <a:pt x="0" y="1014"/>
                  </a:cubicBezTo>
                  <a:lnTo>
                    <a:pt x="0" y="1377"/>
                  </a:lnTo>
                  <a:cubicBezTo>
                    <a:pt x="0" y="1529"/>
                    <a:pt x="124" y="1653"/>
                    <a:pt x="275" y="1653"/>
                  </a:cubicBezTo>
                  <a:lnTo>
                    <a:pt x="2202" y="1653"/>
                  </a:lnTo>
                  <a:lnTo>
                    <a:pt x="2202" y="1"/>
                  </a:ln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33"/>
            <p:cNvSpPr/>
            <p:nvPr/>
          </p:nvSpPr>
          <p:spPr>
            <a:xfrm>
              <a:off x="2159213" y="3691425"/>
              <a:ext cx="41325" cy="41325"/>
            </a:xfrm>
            <a:custGeom>
              <a:rect b="b" l="l" r="r" t="t"/>
              <a:pathLst>
                <a:path extrusionOk="0" h="1653" w="1653">
                  <a:moveTo>
                    <a:pt x="276" y="0"/>
                  </a:moveTo>
                  <a:cubicBezTo>
                    <a:pt x="125" y="0"/>
                    <a:pt x="1" y="124"/>
                    <a:pt x="1" y="276"/>
                  </a:cubicBezTo>
                  <a:lnTo>
                    <a:pt x="1" y="1377"/>
                  </a:lnTo>
                  <a:cubicBezTo>
                    <a:pt x="1" y="1528"/>
                    <a:pt x="125" y="1652"/>
                    <a:pt x="276" y="1652"/>
                  </a:cubicBezTo>
                  <a:lnTo>
                    <a:pt x="1652" y="1652"/>
                  </a:lnTo>
                  <a:lnTo>
                    <a:pt x="1652" y="0"/>
                  </a:ln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33"/>
            <p:cNvSpPr/>
            <p:nvPr/>
          </p:nvSpPr>
          <p:spPr>
            <a:xfrm>
              <a:off x="2241538" y="3726600"/>
              <a:ext cx="150" cy="1050"/>
            </a:xfrm>
            <a:custGeom>
              <a:rect b="b" l="l" r="r" t="t"/>
              <a:pathLst>
                <a:path extrusionOk="0" h="42" w="6">
                  <a:moveTo>
                    <a:pt x="6" y="0"/>
                  </a:moveTo>
                  <a:cubicBezTo>
                    <a:pt x="6" y="14"/>
                    <a:pt x="3" y="28"/>
                    <a:pt x="0" y="42"/>
                  </a:cubicBezTo>
                  <a:cubicBezTo>
                    <a:pt x="3" y="28"/>
                    <a:pt x="6" y="14"/>
                    <a:pt x="6" y="0"/>
                  </a:cubicBezTo>
                  <a:close/>
                </a:path>
              </a:pathLst>
            </a:custGeom>
            <a:solidFill>
              <a:srgbClr val="B6B8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33"/>
            <p:cNvSpPr/>
            <p:nvPr/>
          </p:nvSpPr>
          <p:spPr>
            <a:xfrm>
              <a:off x="2237138" y="3728100"/>
              <a:ext cx="4200" cy="4300"/>
            </a:xfrm>
            <a:custGeom>
              <a:rect b="b" l="l" r="r" t="t"/>
              <a:pathLst>
                <a:path extrusionOk="0" h="172" w="168">
                  <a:moveTo>
                    <a:pt x="168" y="1"/>
                  </a:moveTo>
                  <a:cubicBezTo>
                    <a:pt x="140" y="78"/>
                    <a:pt x="80" y="144"/>
                    <a:pt x="0" y="171"/>
                  </a:cubicBezTo>
                  <a:cubicBezTo>
                    <a:pt x="80" y="144"/>
                    <a:pt x="140" y="83"/>
                    <a:pt x="168" y="1"/>
                  </a:cubicBezTo>
                  <a:close/>
                </a:path>
              </a:pathLst>
            </a:custGeom>
            <a:solidFill>
              <a:srgbClr val="B6B8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33"/>
            <p:cNvSpPr/>
            <p:nvPr/>
          </p:nvSpPr>
          <p:spPr>
            <a:xfrm>
              <a:off x="2200513" y="3533125"/>
              <a:ext cx="20675" cy="13800"/>
            </a:xfrm>
            <a:custGeom>
              <a:rect b="b" l="l" r="r" t="t"/>
              <a:pathLst>
                <a:path extrusionOk="0" h="552" w="827">
                  <a:moveTo>
                    <a:pt x="0" y="1"/>
                  </a:moveTo>
                  <a:lnTo>
                    <a:pt x="0" y="551"/>
                  </a:lnTo>
                  <a:lnTo>
                    <a:pt x="551" y="551"/>
                  </a:lnTo>
                  <a:cubicBezTo>
                    <a:pt x="702" y="551"/>
                    <a:pt x="826" y="427"/>
                    <a:pt x="826" y="276"/>
                  </a:cubicBezTo>
                  <a:cubicBezTo>
                    <a:pt x="826" y="125"/>
                    <a:pt x="702" y="1"/>
                    <a:pt x="551" y="1"/>
                  </a:cubicBez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33"/>
            <p:cNvSpPr/>
            <p:nvPr/>
          </p:nvSpPr>
          <p:spPr>
            <a:xfrm>
              <a:off x="2200363" y="3560650"/>
              <a:ext cx="55225" cy="41325"/>
            </a:xfrm>
            <a:custGeom>
              <a:rect b="b" l="l" r="r" t="t"/>
              <a:pathLst>
                <a:path extrusionOk="0" h="1653" w="2209">
                  <a:moveTo>
                    <a:pt x="1" y="1"/>
                  </a:moveTo>
                  <a:lnTo>
                    <a:pt x="1" y="1653"/>
                  </a:lnTo>
                  <a:lnTo>
                    <a:pt x="1934" y="1653"/>
                  </a:lnTo>
                  <a:cubicBezTo>
                    <a:pt x="2085" y="1653"/>
                    <a:pt x="2209" y="1529"/>
                    <a:pt x="2209" y="1377"/>
                  </a:cubicBezTo>
                  <a:lnTo>
                    <a:pt x="2209" y="1014"/>
                  </a:lnTo>
                  <a:cubicBezTo>
                    <a:pt x="2209" y="785"/>
                    <a:pt x="2071" y="587"/>
                    <a:pt x="1859" y="499"/>
                  </a:cubicBezTo>
                  <a:lnTo>
                    <a:pt x="703" y="39"/>
                  </a:lnTo>
                  <a:cubicBezTo>
                    <a:pt x="640" y="12"/>
                    <a:pt x="571" y="1"/>
                    <a:pt x="502" y="1"/>
                  </a:cubicBez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33"/>
            <p:cNvSpPr/>
            <p:nvPr/>
          </p:nvSpPr>
          <p:spPr>
            <a:xfrm>
              <a:off x="2179863" y="3533125"/>
              <a:ext cx="20675" cy="13800"/>
            </a:xfrm>
            <a:custGeom>
              <a:rect b="b" l="l" r="r" t="t"/>
              <a:pathLst>
                <a:path extrusionOk="0" h="552" w="827">
                  <a:moveTo>
                    <a:pt x="276" y="1"/>
                  </a:moveTo>
                  <a:cubicBezTo>
                    <a:pt x="124" y="1"/>
                    <a:pt x="1" y="125"/>
                    <a:pt x="1" y="276"/>
                  </a:cubicBezTo>
                  <a:cubicBezTo>
                    <a:pt x="1" y="427"/>
                    <a:pt x="124" y="551"/>
                    <a:pt x="276" y="551"/>
                  </a:cubicBezTo>
                  <a:lnTo>
                    <a:pt x="826" y="551"/>
                  </a:lnTo>
                  <a:lnTo>
                    <a:pt x="826" y="1"/>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33"/>
            <p:cNvSpPr/>
            <p:nvPr/>
          </p:nvSpPr>
          <p:spPr>
            <a:xfrm>
              <a:off x="2200363" y="3691350"/>
              <a:ext cx="41325" cy="41400"/>
            </a:xfrm>
            <a:custGeom>
              <a:rect b="b" l="l" r="r" t="t"/>
              <a:pathLst>
                <a:path extrusionOk="0" h="1656" w="1653">
                  <a:moveTo>
                    <a:pt x="1" y="1"/>
                  </a:moveTo>
                  <a:lnTo>
                    <a:pt x="1" y="1653"/>
                  </a:lnTo>
                  <a:lnTo>
                    <a:pt x="557" y="1655"/>
                  </a:lnTo>
                  <a:lnTo>
                    <a:pt x="1383" y="1655"/>
                  </a:lnTo>
                  <a:cubicBezTo>
                    <a:pt x="1413" y="1655"/>
                    <a:pt x="1443" y="1650"/>
                    <a:pt x="1471" y="1639"/>
                  </a:cubicBezTo>
                  <a:cubicBezTo>
                    <a:pt x="1551" y="1611"/>
                    <a:pt x="1611" y="1548"/>
                    <a:pt x="1639" y="1465"/>
                  </a:cubicBezTo>
                  <a:cubicBezTo>
                    <a:pt x="1644" y="1460"/>
                    <a:pt x="1644" y="1452"/>
                    <a:pt x="1647" y="1446"/>
                  </a:cubicBezTo>
                  <a:cubicBezTo>
                    <a:pt x="1650" y="1432"/>
                    <a:pt x="1653" y="1419"/>
                    <a:pt x="1653" y="1405"/>
                  </a:cubicBezTo>
                  <a:lnTo>
                    <a:pt x="1653" y="1377"/>
                  </a:lnTo>
                  <a:lnTo>
                    <a:pt x="1653" y="276"/>
                  </a:lnTo>
                  <a:cubicBezTo>
                    <a:pt x="1653" y="125"/>
                    <a:pt x="1529" y="1"/>
                    <a:pt x="1377" y="1"/>
                  </a:cubicBez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33"/>
            <p:cNvSpPr/>
            <p:nvPr/>
          </p:nvSpPr>
          <p:spPr>
            <a:xfrm>
              <a:off x="2172988" y="3657025"/>
              <a:ext cx="13775" cy="34425"/>
            </a:xfrm>
            <a:custGeom>
              <a:rect b="b" l="l" r="r" t="t"/>
              <a:pathLst>
                <a:path extrusionOk="0" h="1377" w="551">
                  <a:moveTo>
                    <a:pt x="33" y="0"/>
                  </a:moveTo>
                  <a:cubicBezTo>
                    <a:pt x="14" y="0"/>
                    <a:pt x="0" y="14"/>
                    <a:pt x="0" y="36"/>
                  </a:cubicBezTo>
                  <a:lnTo>
                    <a:pt x="0" y="1376"/>
                  </a:lnTo>
                  <a:lnTo>
                    <a:pt x="551" y="1376"/>
                  </a:lnTo>
                  <a:lnTo>
                    <a:pt x="551" y="36"/>
                  </a:lnTo>
                  <a:cubicBezTo>
                    <a:pt x="551" y="14"/>
                    <a:pt x="537" y="0"/>
                    <a:pt x="515" y="0"/>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33"/>
            <p:cNvSpPr/>
            <p:nvPr/>
          </p:nvSpPr>
          <p:spPr>
            <a:xfrm>
              <a:off x="2172988" y="3732725"/>
              <a:ext cx="13775" cy="34425"/>
            </a:xfrm>
            <a:custGeom>
              <a:rect b="b" l="l" r="r" t="t"/>
              <a:pathLst>
                <a:path extrusionOk="0" h="1377" w="551">
                  <a:moveTo>
                    <a:pt x="0" y="0"/>
                  </a:moveTo>
                  <a:lnTo>
                    <a:pt x="0" y="1344"/>
                  </a:lnTo>
                  <a:cubicBezTo>
                    <a:pt x="0" y="1363"/>
                    <a:pt x="14" y="1377"/>
                    <a:pt x="33" y="1377"/>
                  </a:cubicBezTo>
                  <a:lnTo>
                    <a:pt x="515" y="1377"/>
                  </a:lnTo>
                  <a:cubicBezTo>
                    <a:pt x="537" y="1377"/>
                    <a:pt x="551" y="1363"/>
                    <a:pt x="551" y="1344"/>
                  </a:cubicBezTo>
                  <a:lnTo>
                    <a:pt x="551" y="0"/>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33"/>
            <p:cNvSpPr/>
            <p:nvPr/>
          </p:nvSpPr>
          <p:spPr>
            <a:xfrm>
              <a:off x="2214288" y="3657025"/>
              <a:ext cx="13775" cy="34425"/>
            </a:xfrm>
            <a:custGeom>
              <a:rect b="b" l="l" r="r" t="t"/>
              <a:pathLst>
                <a:path extrusionOk="0" h="1377" w="551">
                  <a:moveTo>
                    <a:pt x="33" y="0"/>
                  </a:moveTo>
                  <a:cubicBezTo>
                    <a:pt x="14" y="0"/>
                    <a:pt x="0" y="14"/>
                    <a:pt x="0" y="36"/>
                  </a:cubicBezTo>
                  <a:lnTo>
                    <a:pt x="0" y="1376"/>
                  </a:lnTo>
                  <a:lnTo>
                    <a:pt x="551" y="1376"/>
                  </a:lnTo>
                  <a:lnTo>
                    <a:pt x="551" y="36"/>
                  </a:lnTo>
                  <a:cubicBezTo>
                    <a:pt x="551" y="14"/>
                    <a:pt x="537" y="0"/>
                    <a:pt x="515" y="0"/>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33"/>
            <p:cNvSpPr/>
            <p:nvPr/>
          </p:nvSpPr>
          <p:spPr>
            <a:xfrm>
              <a:off x="2214288" y="3732725"/>
              <a:ext cx="13775" cy="34425"/>
            </a:xfrm>
            <a:custGeom>
              <a:rect b="b" l="l" r="r" t="t"/>
              <a:pathLst>
                <a:path extrusionOk="0" h="1377" w="551">
                  <a:moveTo>
                    <a:pt x="0" y="0"/>
                  </a:moveTo>
                  <a:lnTo>
                    <a:pt x="0" y="1344"/>
                  </a:lnTo>
                  <a:cubicBezTo>
                    <a:pt x="0" y="1363"/>
                    <a:pt x="14" y="1377"/>
                    <a:pt x="33" y="1377"/>
                  </a:cubicBezTo>
                  <a:lnTo>
                    <a:pt x="515" y="1377"/>
                  </a:lnTo>
                  <a:cubicBezTo>
                    <a:pt x="537" y="1377"/>
                    <a:pt x="551" y="1363"/>
                    <a:pt x="551" y="1344"/>
                  </a:cubicBezTo>
                  <a:lnTo>
                    <a:pt x="551" y="0"/>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0" name="Google Shape;1460;p33"/>
          <p:cNvGrpSpPr/>
          <p:nvPr/>
        </p:nvGrpSpPr>
        <p:grpSpPr>
          <a:xfrm>
            <a:off x="7601950" y="3477541"/>
            <a:ext cx="303000" cy="440500"/>
            <a:chOff x="7288525" y="3034000"/>
            <a:chExt cx="303000" cy="440500"/>
          </a:xfrm>
        </p:grpSpPr>
        <p:sp>
          <p:nvSpPr>
            <p:cNvPr id="1461" name="Google Shape;1461;p33"/>
            <p:cNvSpPr/>
            <p:nvPr/>
          </p:nvSpPr>
          <p:spPr>
            <a:xfrm>
              <a:off x="7329700" y="3128900"/>
              <a:ext cx="62175" cy="261625"/>
            </a:xfrm>
            <a:custGeom>
              <a:rect b="b" l="l" r="r" t="t"/>
              <a:pathLst>
                <a:path extrusionOk="0" h="10465" w="2487">
                  <a:moveTo>
                    <a:pt x="2486" y="1"/>
                  </a:moveTo>
                  <a:cubicBezTo>
                    <a:pt x="2483" y="14"/>
                    <a:pt x="2483" y="28"/>
                    <a:pt x="2478" y="42"/>
                  </a:cubicBezTo>
                  <a:cubicBezTo>
                    <a:pt x="2379" y="2533"/>
                    <a:pt x="1115" y="4670"/>
                    <a:pt x="0" y="6555"/>
                  </a:cubicBezTo>
                  <a:lnTo>
                    <a:pt x="0" y="9763"/>
                  </a:lnTo>
                  <a:cubicBezTo>
                    <a:pt x="6" y="10038"/>
                    <a:pt x="204" y="10272"/>
                    <a:pt x="476" y="10310"/>
                  </a:cubicBezTo>
                  <a:lnTo>
                    <a:pt x="1561" y="10465"/>
                  </a:lnTo>
                  <a:cubicBezTo>
                    <a:pt x="1757" y="10164"/>
                    <a:pt x="2098" y="9966"/>
                    <a:pt x="2478" y="9966"/>
                  </a:cubicBezTo>
                  <a:lnTo>
                    <a:pt x="2478" y="331"/>
                  </a:lnTo>
                  <a:cubicBezTo>
                    <a:pt x="2478" y="221"/>
                    <a:pt x="2483" y="111"/>
                    <a:pt x="2486" y="1"/>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33"/>
            <p:cNvSpPr/>
            <p:nvPr/>
          </p:nvSpPr>
          <p:spPr>
            <a:xfrm>
              <a:off x="7288525" y="3419425"/>
              <a:ext cx="2175" cy="4950"/>
            </a:xfrm>
            <a:custGeom>
              <a:rect b="b" l="l" r="r" t="t"/>
              <a:pathLst>
                <a:path extrusionOk="0" h="198" w="87">
                  <a:moveTo>
                    <a:pt x="1" y="0"/>
                  </a:moveTo>
                  <a:lnTo>
                    <a:pt x="1" y="0"/>
                  </a:lnTo>
                  <a:cubicBezTo>
                    <a:pt x="1" y="80"/>
                    <a:pt x="31" y="148"/>
                    <a:pt x="86" y="198"/>
                  </a:cubicBezTo>
                  <a:cubicBezTo>
                    <a:pt x="31" y="148"/>
                    <a:pt x="1" y="74"/>
                    <a:pt x="1" y="0"/>
                  </a:cubicBezTo>
                  <a:close/>
                </a:path>
              </a:pathLst>
            </a:custGeom>
            <a:solidFill>
              <a:srgbClr val="B6B8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33"/>
            <p:cNvSpPr/>
            <p:nvPr/>
          </p:nvSpPr>
          <p:spPr>
            <a:xfrm>
              <a:off x="7288525" y="3292850"/>
              <a:ext cx="80225" cy="142675"/>
            </a:xfrm>
            <a:custGeom>
              <a:rect b="b" l="l" r="r" t="t"/>
              <a:pathLst>
                <a:path extrusionOk="0" h="5707" w="3209">
                  <a:moveTo>
                    <a:pt x="1653" y="0"/>
                  </a:moveTo>
                  <a:cubicBezTo>
                    <a:pt x="1647" y="3"/>
                    <a:pt x="1647" y="8"/>
                    <a:pt x="1644" y="11"/>
                  </a:cubicBezTo>
                  <a:cubicBezTo>
                    <a:pt x="763" y="1500"/>
                    <a:pt x="1" y="2792"/>
                    <a:pt x="1" y="3959"/>
                  </a:cubicBezTo>
                  <a:lnTo>
                    <a:pt x="1" y="5060"/>
                  </a:lnTo>
                  <a:cubicBezTo>
                    <a:pt x="1" y="5137"/>
                    <a:pt x="31" y="5206"/>
                    <a:pt x="86" y="5258"/>
                  </a:cubicBezTo>
                  <a:cubicBezTo>
                    <a:pt x="128" y="5297"/>
                    <a:pt x="180" y="5324"/>
                    <a:pt x="240" y="5335"/>
                  </a:cubicBezTo>
                  <a:lnTo>
                    <a:pt x="3032" y="5707"/>
                  </a:lnTo>
                  <a:lnTo>
                    <a:pt x="3032" y="4512"/>
                  </a:lnTo>
                  <a:cubicBezTo>
                    <a:pt x="3029" y="4289"/>
                    <a:pt x="3092" y="4083"/>
                    <a:pt x="3208" y="3907"/>
                  </a:cubicBezTo>
                  <a:lnTo>
                    <a:pt x="2123" y="3752"/>
                  </a:lnTo>
                  <a:cubicBezTo>
                    <a:pt x="1851" y="3714"/>
                    <a:pt x="1653" y="3480"/>
                    <a:pt x="1653" y="3207"/>
                  </a:cubicBezTo>
                  <a:lnTo>
                    <a:pt x="1653" y="0"/>
                  </a:lnTo>
                  <a:close/>
                </a:path>
              </a:pathLst>
            </a:custGeom>
            <a:solidFill>
              <a:srgbClr val="3C92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33"/>
            <p:cNvSpPr/>
            <p:nvPr/>
          </p:nvSpPr>
          <p:spPr>
            <a:xfrm>
              <a:off x="7487850" y="3129050"/>
              <a:ext cx="62100" cy="261550"/>
            </a:xfrm>
            <a:custGeom>
              <a:rect b="b" l="l" r="r" t="t"/>
              <a:pathLst>
                <a:path extrusionOk="0" h="10462" w="2484">
                  <a:moveTo>
                    <a:pt x="0" y="0"/>
                  </a:moveTo>
                  <a:cubicBezTo>
                    <a:pt x="3" y="107"/>
                    <a:pt x="6" y="218"/>
                    <a:pt x="6" y="330"/>
                  </a:cubicBezTo>
                  <a:lnTo>
                    <a:pt x="12" y="9963"/>
                  </a:lnTo>
                  <a:cubicBezTo>
                    <a:pt x="397" y="9963"/>
                    <a:pt x="733" y="10161"/>
                    <a:pt x="928" y="10461"/>
                  </a:cubicBezTo>
                  <a:lnTo>
                    <a:pt x="2013" y="10307"/>
                  </a:lnTo>
                  <a:cubicBezTo>
                    <a:pt x="2285" y="10269"/>
                    <a:pt x="2484" y="10035"/>
                    <a:pt x="2484" y="9762"/>
                  </a:cubicBezTo>
                  <a:lnTo>
                    <a:pt x="2484" y="6555"/>
                  </a:lnTo>
                  <a:cubicBezTo>
                    <a:pt x="1369" y="4669"/>
                    <a:pt x="108" y="2533"/>
                    <a:pt x="6" y="41"/>
                  </a:cubicBezTo>
                  <a:cubicBezTo>
                    <a:pt x="6" y="28"/>
                    <a:pt x="3" y="14"/>
                    <a:pt x="0" y="0"/>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33"/>
            <p:cNvSpPr/>
            <p:nvPr/>
          </p:nvSpPr>
          <p:spPr>
            <a:xfrm>
              <a:off x="7511175" y="3292850"/>
              <a:ext cx="80350" cy="142550"/>
            </a:xfrm>
            <a:custGeom>
              <a:rect b="b" l="l" r="r" t="t"/>
              <a:pathLst>
                <a:path extrusionOk="0" h="5702" w="3214">
                  <a:moveTo>
                    <a:pt x="1556" y="0"/>
                  </a:moveTo>
                  <a:lnTo>
                    <a:pt x="1556" y="3207"/>
                  </a:lnTo>
                  <a:cubicBezTo>
                    <a:pt x="1556" y="3483"/>
                    <a:pt x="1352" y="3714"/>
                    <a:pt x="1083" y="3750"/>
                  </a:cubicBezTo>
                  <a:lnTo>
                    <a:pt x="1" y="3907"/>
                  </a:lnTo>
                  <a:cubicBezTo>
                    <a:pt x="114" y="4077"/>
                    <a:pt x="182" y="4286"/>
                    <a:pt x="182" y="4507"/>
                  </a:cubicBezTo>
                  <a:lnTo>
                    <a:pt x="182" y="5701"/>
                  </a:lnTo>
                  <a:lnTo>
                    <a:pt x="2974" y="5330"/>
                  </a:lnTo>
                  <a:cubicBezTo>
                    <a:pt x="3032" y="5324"/>
                    <a:pt x="3087" y="5297"/>
                    <a:pt x="3128" y="5255"/>
                  </a:cubicBezTo>
                  <a:cubicBezTo>
                    <a:pt x="3180" y="5203"/>
                    <a:pt x="3213" y="5134"/>
                    <a:pt x="3213" y="5054"/>
                  </a:cubicBezTo>
                  <a:lnTo>
                    <a:pt x="3213" y="3953"/>
                  </a:lnTo>
                  <a:cubicBezTo>
                    <a:pt x="3208" y="2792"/>
                    <a:pt x="2443" y="1503"/>
                    <a:pt x="1562" y="11"/>
                  </a:cubicBezTo>
                  <a:cubicBezTo>
                    <a:pt x="1559" y="8"/>
                    <a:pt x="1559" y="3"/>
                    <a:pt x="1556" y="0"/>
                  </a:cubicBezTo>
                  <a:close/>
                </a:path>
              </a:pathLst>
            </a:custGeom>
            <a:solidFill>
              <a:srgbClr val="3C92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33"/>
            <p:cNvSpPr/>
            <p:nvPr/>
          </p:nvSpPr>
          <p:spPr>
            <a:xfrm>
              <a:off x="7391775" y="3034000"/>
              <a:ext cx="96375" cy="347850"/>
            </a:xfrm>
            <a:custGeom>
              <a:rect b="b" l="l" r="r" t="t"/>
              <a:pathLst>
                <a:path extrusionOk="0" h="13914" w="3855">
                  <a:moveTo>
                    <a:pt x="1927" y="0"/>
                  </a:moveTo>
                  <a:cubicBezTo>
                    <a:pt x="881" y="0"/>
                    <a:pt x="77" y="1611"/>
                    <a:pt x="6" y="3799"/>
                  </a:cubicBezTo>
                  <a:cubicBezTo>
                    <a:pt x="3" y="3907"/>
                    <a:pt x="0" y="4017"/>
                    <a:pt x="0" y="4130"/>
                  </a:cubicBezTo>
                  <a:lnTo>
                    <a:pt x="0" y="13765"/>
                  </a:lnTo>
                  <a:cubicBezTo>
                    <a:pt x="199" y="13765"/>
                    <a:pt x="389" y="13820"/>
                    <a:pt x="551" y="13914"/>
                  </a:cubicBezTo>
                  <a:lnTo>
                    <a:pt x="551" y="4130"/>
                  </a:lnTo>
                  <a:lnTo>
                    <a:pt x="551" y="3681"/>
                  </a:lnTo>
                  <a:cubicBezTo>
                    <a:pt x="551" y="3618"/>
                    <a:pt x="581" y="3551"/>
                    <a:pt x="636" y="3499"/>
                  </a:cubicBezTo>
                  <a:cubicBezTo>
                    <a:pt x="967" y="3199"/>
                    <a:pt x="1437" y="3023"/>
                    <a:pt x="1927" y="3023"/>
                  </a:cubicBezTo>
                  <a:cubicBezTo>
                    <a:pt x="2417" y="3023"/>
                    <a:pt x="2891" y="3196"/>
                    <a:pt x="3216" y="3499"/>
                  </a:cubicBezTo>
                  <a:cubicBezTo>
                    <a:pt x="3271" y="3551"/>
                    <a:pt x="3304" y="3612"/>
                    <a:pt x="3304" y="3681"/>
                  </a:cubicBezTo>
                  <a:lnTo>
                    <a:pt x="3304" y="4130"/>
                  </a:lnTo>
                  <a:lnTo>
                    <a:pt x="3304" y="13914"/>
                  </a:lnTo>
                  <a:cubicBezTo>
                    <a:pt x="3464" y="13820"/>
                    <a:pt x="3654" y="13765"/>
                    <a:pt x="3855" y="13765"/>
                  </a:cubicBezTo>
                  <a:lnTo>
                    <a:pt x="3855" y="4130"/>
                  </a:lnTo>
                  <a:cubicBezTo>
                    <a:pt x="3855" y="4020"/>
                    <a:pt x="3849" y="3909"/>
                    <a:pt x="3846" y="3799"/>
                  </a:cubicBezTo>
                  <a:cubicBezTo>
                    <a:pt x="3775" y="1611"/>
                    <a:pt x="2974" y="0"/>
                    <a:pt x="1927" y="0"/>
                  </a:cubicBez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33"/>
            <p:cNvSpPr/>
            <p:nvPr/>
          </p:nvSpPr>
          <p:spPr>
            <a:xfrm>
              <a:off x="7405525" y="3137225"/>
              <a:ext cx="68850" cy="261550"/>
            </a:xfrm>
            <a:custGeom>
              <a:rect b="b" l="l" r="r" t="t"/>
              <a:pathLst>
                <a:path extrusionOk="0" h="10462" w="2754">
                  <a:moveTo>
                    <a:pt x="1" y="1"/>
                  </a:moveTo>
                  <a:lnTo>
                    <a:pt x="1" y="9785"/>
                  </a:lnTo>
                  <a:cubicBezTo>
                    <a:pt x="251" y="9928"/>
                    <a:pt x="441" y="10173"/>
                    <a:pt x="516" y="10462"/>
                  </a:cubicBezTo>
                  <a:lnTo>
                    <a:pt x="1102" y="10462"/>
                  </a:lnTo>
                  <a:lnTo>
                    <a:pt x="1102" y="7158"/>
                  </a:lnTo>
                  <a:cubicBezTo>
                    <a:pt x="1102" y="7007"/>
                    <a:pt x="1226" y="6883"/>
                    <a:pt x="1377" y="6883"/>
                  </a:cubicBezTo>
                  <a:cubicBezTo>
                    <a:pt x="1529" y="6883"/>
                    <a:pt x="1653" y="7007"/>
                    <a:pt x="1653" y="7158"/>
                  </a:cubicBezTo>
                  <a:lnTo>
                    <a:pt x="1653" y="10462"/>
                  </a:lnTo>
                  <a:lnTo>
                    <a:pt x="2236" y="10462"/>
                  </a:lnTo>
                  <a:cubicBezTo>
                    <a:pt x="2313" y="10173"/>
                    <a:pt x="2501" y="9931"/>
                    <a:pt x="2754" y="9785"/>
                  </a:cubicBezTo>
                  <a:lnTo>
                    <a:pt x="2754" y="1"/>
                  </a:lnTo>
                  <a:cubicBezTo>
                    <a:pt x="2754" y="152"/>
                    <a:pt x="2666" y="276"/>
                    <a:pt x="2479" y="276"/>
                  </a:cubicBezTo>
                  <a:lnTo>
                    <a:pt x="276" y="276"/>
                  </a:lnTo>
                  <a:cubicBezTo>
                    <a:pt x="86" y="276"/>
                    <a:pt x="1" y="152"/>
                    <a:pt x="1" y="1"/>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33"/>
            <p:cNvSpPr/>
            <p:nvPr/>
          </p:nvSpPr>
          <p:spPr>
            <a:xfrm>
              <a:off x="7446825" y="3398750"/>
              <a:ext cx="14625" cy="48200"/>
            </a:xfrm>
            <a:custGeom>
              <a:rect b="b" l="l" r="r" t="t"/>
              <a:pathLst>
                <a:path extrusionOk="0" h="1928" w="585">
                  <a:moveTo>
                    <a:pt x="1" y="1"/>
                  </a:moveTo>
                  <a:lnTo>
                    <a:pt x="1" y="1928"/>
                  </a:lnTo>
                  <a:lnTo>
                    <a:pt x="551" y="1928"/>
                  </a:lnTo>
                  <a:lnTo>
                    <a:pt x="551" y="276"/>
                  </a:lnTo>
                  <a:cubicBezTo>
                    <a:pt x="551" y="180"/>
                    <a:pt x="560" y="86"/>
                    <a:pt x="584" y="1"/>
                  </a:cubicBez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33"/>
            <p:cNvSpPr/>
            <p:nvPr/>
          </p:nvSpPr>
          <p:spPr>
            <a:xfrm>
              <a:off x="7418400" y="3398750"/>
              <a:ext cx="14700" cy="48200"/>
            </a:xfrm>
            <a:custGeom>
              <a:rect b="b" l="l" r="r" t="t"/>
              <a:pathLst>
                <a:path extrusionOk="0" h="1928" w="588">
                  <a:moveTo>
                    <a:pt x="1" y="1"/>
                  </a:moveTo>
                  <a:cubicBezTo>
                    <a:pt x="26" y="89"/>
                    <a:pt x="37" y="180"/>
                    <a:pt x="37" y="276"/>
                  </a:cubicBezTo>
                  <a:lnTo>
                    <a:pt x="37" y="1928"/>
                  </a:lnTo>
                  <a:lnTo>
                    <a:pt x="587" y="1928"/>
                  </a:lnTo>
                  <a:lnTo>
                    <a:pt x="587" y="1"/>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33"/>
            <p:cNvSpPr/>
            <p:nvPr/>
          </p:nvSpPr>
          <p:spPr>
            <a:xfrm>
              <a:off x="7364300" y="3378100"/>
              <a:ext cx="55100" cy="68850"/>
            </a:xfrm>
            <a:custGeom>
              <a:rect b="b" l="l" r="r" t="t"/>
              <a:pathLst>
                <a:path extrusionOk="0" h="2754" w="2204">
                  <a:moveTo>
                    <a:pt x="1099" y="1"/>
                  </a:moveTo>
                  <a:cubicBezTo>
                    <a:pt x="714" y="1"/>
                    <a:pt x="375" y="199"/>
                    <a:pt x="180" y="499"/>
                  </a:cubicBezTo>
                  <a:cubicBezTo>
                    <a:pt x="67" y="673"/>
                    <a:pt x="1" y="882"/>
                    <a:pt x="1" y="1102"/>
                  </a:cubicBezTo>
                  <a:lnTo>
                    <a:pt x="1" y="2297"/>
                  </a:lnTo>
                  <a:lnTo>
                    <a:pt x="1" y="2754"/>
                  </a:lnTo>
                  <a:lnTo>
                    <a:pt x="2203" y="2754"/>
                  </a:lnTo>
                  <a:lnTo>
                    <a:pt x="2203" y="1102"/>
                  </a:lnTo>
                  <a:cubicBezTo>
                    <a:pt x="2201" y="1006"/>
                    <a:pt x="2187" y="912"/>
                    <a:pt x="2165" y="827"/>
                  </a:cubicBezTo>
                  <a:cubicBezTo>
                    <a:pt x="2090" y="538"/>
                    <a:pt x="1900" y="296"/>
                    <a:pt x="1650" y="150"/>
                  </a:cubicBezTo>
                  <a:cubicBezTo>
                    <a:pt x="1488" y="56"/>
                    <a:pt x="1298" y="1"/>
                    <a:pt x="1099" y="1"/>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33"/>
            <p:cNvSpPr/>
            <p:nvPr/>
          </p:nvSpPr>
          <p:spPr>
            <a:xfrm>
              <a:off x="7433075" y="3309300"/>
              <a:ext cx="13775" cy="165200"/>
            </a:xfrm>
            <a:custGeom>
              <a:rect b="b" l="l" r="r" t="t"/>
              <a:pathLst>
                <a:path extrusionOk="0" h="6608" w="551">
                  <a:moveTo>
                    <a:pt x="275" y="0"/>
                  </a:moveTo>
                  <a:cubicBezTo>
                    <a:pt x="124" y="0"/>
                    <a:pt x="0" y="124"/>
                    <a:pt x="0" y="275"/>
                  </a:cubicBezTo>
                  <a:lnTo>
                    <a:pt x="0" y="3579"/>
                  </a:lnTo>
                  <a:lnTo>
                    <a:pt x="0" y="5506"/>
                  </a:lnTo>
                  <a:lnTo>
                    <a:pt x="0" y="6332"/>
                  </a:lnTo>
                  <a:cubicBezTo>
                    <a:pt x="0" y="6483"/>
                    <a:pt x="124" y="6607"/>
                    <a:pt x="275" y="6607"/>
                  </a:cubicBezTo>
                  <a:cubicBezTo>
                    <a:pt x="427" y="6607"/>
                    <a:pt x="551" y="6483"/>
                    <a:pt x="551" y="6332"/>
                  </a:cubicBezTo>
                  <a:lnTo>
                    <a:pt x="551" y="5506"/>
                  </a:lnTo>
                  <a:lnTo>
                    <a:pt x="551" y="3579"/>
                  </a:lnTo>
                  <a:lnTo>
                    <a:pt x="551" y="275"/>
                  </a:lnTo>
                  <a:cubicBezTo>
                    <a:pt x="551" y="124"/>
                    <a:pt x="427" y="0"/>
                    <a:pt x="275" y="0"/>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33"/>
            <p:cNvSpPr/>
            <p:nvPr/>
          </p:nvSpPr>
          <p:spPr>
            <a:xfrm>
              <a:off x="7405525" y="3109550"/>
              <a:ext cx="68850" cy="34575"/>
            </a:xfrm>
            <a:custGeom>
              <a:rect b="b" l="l" r="r" t="t"/>
              <a:pathLst>
                <a:path extrusionOk="0" h="1383" w="2754">
                  <a:moveTo>
                    <a:pt x="1377" y="1"/>
                  </a:moveTo>
                  <a:cubicBezTo>
                    <a:pt x="885" y="1"/>
                    <a:pt x="414" y="174"/>
                    <a:pt x="86" y="477"/>
                  </a:cubicBezTo>
                  <a:cubicBezTo>
                    <a:pt x="31" y="529"/>
                    <a:pt x="1" y="590"/>
                    <a:pt x="1" y="659"/>
                  </a:cubicBezTo>
                  <a:lnTo>
                    <a:pt x="1" y="1108"/>
                  </a:lnTo>
                  <a:cubicBezTo>
                    <a:pt x="1" y="1259"/>
                    <a:pt x="84" y="1383"/>
                    <a:pt x="276" y="1383"/>
                  </a:cubicBezTo>
                  <a:lnTo>
                    <a:pt x="2479" y="1383"/>
                  </a:lnTo>
                  <a:cubicBezTo>
                    <a:pt x="2666" y="1383"/>
                    <a:pt x="2754" y="1259"/>
                    <a:pt x="2754" y="1108"/>
                  </a:cubicBezTo>
                  <a:lnTo>
                    <a:pt x="2754" y="659"/>
                  </a:lnTo>
                  <a:cubicBezTo>
                    <a:pt x="2754" y="596"/>
                    <a:pt x="2721" y="529"/>
                    <a:pt x="2666" y="477"/>
                  </a:cubicBezTo>
                  <a:cubicBezTo>
                    <a:pt x="2335" y="177"/>
                    <a:pt x="1865" y="1"/>
                    <a:pt x="1377" y="1"/>
                  </a:cubicBez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33"/>
            <p:cNvSpPr/>
            <p:nvPr/>
          </p:nvSpPr>
          <p:spPr>
            <a:xfrm>
              <a:off x="7364250" y="3446925"/>
              <a:ext cx="55075" cy="27575"/>
            </a:xfrm>
            <a:custGeom>
              <a:rect b="b" l="l" r="r" t="t"/>
              <a:pathLst>
                <a:path extrusionOk="0" h="1103" w="2203">
                  <a:moveTo>
                    <a:pt x="0" y="1"/>
                  </a:moveTo>
                  <a:lnTo>
                    <a:pt x="0" y="827"/>
                  </a:lnTo>
                  <a:cubicBezTo>
                    <a:pt x="0" y="978"/>
                    <a:pt x="124" y="1102"/>
                    <a:pt x="275" y="1102"/>
                  </a:cubicBezTo>
                  <a:lnTo>
                    <a:pt x="1927" y="1102"/>
                  </a:lnTo>
                  <a:cubicBezTo>
                    <a:pt x="2079" y="1102"/>
                    <a:pt x="2203" y="978"/>
                    <a:pt x="2203" y="827"/>
                  </a:cubicBezTo>
                  <a:lnTo>
                    <a:pt x="2203" y="1"/>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33"/>
            <p:cNvSpPr/>
            <p:nvPr/>
          </p:nvSpPr>
          <p:spPr>
            <a:xfrm>
              <a:off x="7460600" y="3378100"/>
              <a:ext cx="55075" cy="68850"/>
            </a:xfrm>
            <a:custGeom>
              <a:rect b="b" l="l" r="r" t="t"/>
              <a:pathLst>
                <a:path extrusionOk="0" h="2754" w="2203">
                  <a:moveTo>
                    <a:pt x="1102" y="1"/>
                  </a:moveTo>
                  <a:cubicBezTo>
                    <a:pt x="901" y="1"/>
                    <a:pt x="711" y="56"/>
                    <a:pt x="551" y="150"/>
                  </a:cubicBezTo>
                  <a:cubicBezTo>
                    <a:pt x="298" y="293"/>
                    <a:pt x="110" y="538"/>
                    <a:pt x="33" y="827"/>
                  </a:cubicBezTo>
                  <a:cubicBezTo>
                    <a:pt x="9" y="915"/>
                    <a:pt x="0" y="1006"/>
                    <a:pt x="0" y="1102"/>
                  </a:cubicBezTo>
                  <a:lnTo>
                    <a:pt x="0" y="2754"/>
                  </a:lnTo>
                  <a:lnTo>
                    <a:pt x="2203" y="2754"/>
                  </a:lnTo>
                  <a:lnTo>
                    <a:pt x="2203" y="2297"/>
                  </a:lnTo>
                  <a:lnTo>
                    <a:pt x="2203" y="1102"/>
                  </a:lnTo>
                  <a:cubicBezTo>
                    <a:pt x="2203" y="879"/>
                    <a:pt x="2137" y="673"/>
                    <a:pt x="2018" y="499"/>
                  </a:cubicBezTo>
                  <a:cubicBezTo>
                    <a:pt x="1823" y="199"/>
                    <a:pt x="1481" y="1"/>
                    <a:pt x="1102" y="1"/>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33"/>
            <p:cNvSpPr/>
            <p:nvPr/>
          </p:nvSpPr>
          <p:spPr>
            <a:xfrm>
              <a:off x="7460600" y="3446925"/>
              <a:ext cx="55075" cy="27575"/>
            </a:xfrm>
            <a:custGeom>
              <a:rect b="b" l="l" r="r" t="t"/>
              <a:pathLst>
                <a:path extrusionOk="0" h="1103" w="2203">
                  <a:moveTo>
                    <a:pt x="0" y="1"/>
                  </a:moveTo>
                  <a:lnTo>
                    <a:pt x="0" y="827"/>
                  </a:lnTo>
                  <a:cubicBezTo>
                    <a:pt x="0" y="978"/>
                    <a:pt x="124" y="1102"/>
                    <a:pt x="276" y="1102"/>
                  </a:cubicBezTo>
                  <a:lnTo>
                    <a:pt x="1927" y="1102"/>
                  </a:lnTo>
                  <a:cubicBezTo>
                    <a:pt x="2079" y="1102"/>
                    <a:pt x="2203" y="978"/>
                    <a:pt x="2203" y="827"/>
                  </a:cubicBezTo>
                  <a:lnTo>
                    <a:pt x="2203" y="1"/>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6" name="Google Shape;1476;p33"/>
          <p:cNvGrpSpPr/>
          <p:nvPr/>
        </p:nvGrpSpPr>
        <p:grpSpPr>
          <a:xfrm>
            <a:off x="2528013" y="3841859"/>
            <a:ext cx="446300" cy="440500"/>
            <a:chOff x="4664138" y="2095800"/>
            <a:chExt cx="446300" cy="440500"/>
          </a:xfrm>
        </p:grpSpPr>
        <p:sp>
          <p:nvSpPr>
            <p:cNvPr id="1477" name="Google Shape;1477;p33"/>
            <p:cNvSpPr/>
            <p:nvPr/>
          </p:nvSpPr>
          <p:spPr>
            <a:xfrm>
              <a:off x="4936263" y="2201250"/>
              <a:ext cx="75400" cy="84275"/>
            </a:xfrm>
            <a:custGeom>
              <a:rect b="b" l="l" r="r" t="t"/>
              <a:pathLst>
                <a:path extrusionOk="0" h="3371" w="3016">
                  <a:moveTo>
                    <a:pt x="119" y="0"/>
                  </a:moveTo>
                  <a:cubicBezTo>
                    <a:pt x="37" y="146"/>
                    <a:pt x="1" y="312"/>
                    <a:pt x="4" y="477"/>
                  </a:cubicBezTo>
                  <a:lnTo>
                    <a:pt x="2897" y="3370"/>
                  </a:lnTo>
                  <a:cubicBezTo>
                    <a:pt x="2894" y="3208"/>
                    <a:pt x="2936" y="3040"/>
                    <a:pt x="3015" y="2894"/>
                  </a:cubicBezTo>
                  <a:lnTo>
                    <a:pt x="119" y="0"/>
                  </a:ln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33"/>
            <p:cNvSpPr/>
            <p:nvPr/>
          </p:nvSpPr>
          <p:spPr>
            <a:xfrm>
              <a:off x="4949088" y="2188500"/>
              <a:ext cx="84325" cy="75275"/>
            </a:xfrm>
            <a:custGeom>
              <a:rect b="b" l="l" r="r" t="t"/>
              <a:pathLst>
                <a:path extrusionOk="0" h="3011" w="3373">
                  <a:moveTo>
                    <a:pt x="450" y="1"/>
                  </a:moveTo>
                  <a:cubicBezTo>
                    <a:pt x="294" y="1"/>
                    <a:pt x="140" y="42"/>
                    <a:pt x="0" y="117"/>
                  </a:cubicBezTo>
                  <a:lnTo>
                    <a:pt x="2893" y="3010"/>
                  </a:lnTo>
                  <a:cubicBezTo>
                    <a:pt x="3037" y="2933"/>
                    <a:pt x="3196" y="2894"/>
                    <a:pt x="3356" y="2894"/>
                  </a:cubicBezTo>
                  <a:cubicBezTo>
                    <a:pt x="3361" y="2894"/>
                    <a:pt x="3367" y="2894"/>
                    <a:pt x="3372" y="2894"/>
                  </a:cubicBezTo>
                  <a:lnTo>
                    <a:pt x="479" y="1"/>
                  </a:lnTo>
                  <a:cubicBezTo>
                    <a:pt x="469" y="1"/>
                    <a:pt x="460" y="1"/>
                    <a:pt x="450" y="1"/>
                  </a:cubicBez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33"/>
            <p:cNvSpPr/>
            <p:nvPr/>
          </p:nvSpPr>
          <p:spPr>
            <a:xfrm>
              <a:off x="5008613" y="2260850"/>
              <a:ext cx="50600" cy="52600"/>
            </a:xfrm>
            <a:custGeom>
              <a:rect b="b" l="l" r="r" t="t"/>
              <a:pathLst>
                <a:path extrusionOk="0" h="2104" w="2024">
                  <a:moveTo>
                    <a:pt x="975" y="0"/>
                  </a:moveTo>
                  <a:cubicBezTo>
                    <a:pt x="815" y="0"/>
                    <a:pt x="656" y="39"/>
                    <a:pt x="512" y="116"/>
                  </a:cubicBezTo>
                  <a:lnTo>
                    <a:pt x="895" y="499"/>
                  </a:lnTo>
                  <a:cubicBezTo>
                    <a:pt x="1002" y="606"/>
                    <a:pt x="1002" y="782"/>
                    <a:pt x="895" y="887"/>
                  </a:cubicBezTo>
                  <a:cubicBezTo>
                    <a:pt x="840" y="942"/>
                    <a:pt x="771" y="967"/>
                    <a:pt x="700" y="967"/>
                  </a:cubicBezTo>
                  <a:cubicBezTo>
                    <a:pt x="631" y="967"/>
                    <a:pt x="556" y="939"/>
                    <a:pt x="501" y="887"/>
                  </a:cubicBezTo>
                  <a:lnTo>
                    <a:pt x="121" y="507"/>
                  </a:lnTo>
                  <a:cubicBezTo>
                    <a:pt x="42" y="656"/>
                    <a:pt x="0" y="824"/>
                    <a:pt x="3" y="989"/>
                  </a:cubicBezTo>
                  <a:lnTo>
                    <a:pt x="1118" y="2104"/>
                  </a:lnTo>
                  <a:cubicBezTo>
                    <a:pt x="1107" y="1779"/>
                    <a:pt x="1181" y="1473"/>
                    <a:pt x="1380" y="1270"/>
                  </a:cubicBezTo>
                  <a:cubicBezTo>
                    <a:pt x="1548" y="1102"/>
                    <a:pt x="1776" y="1033"/>
                    <a:pt x="2024" y="1033"/>
                  </a:cubicBezTo>
                  <a:lnTo>
                    <a:pt x="991" y="0"/>
                  </a:lnTo>
                  <a:cubicBezTo>
                    <a:pt x="986" y="0"/>
                    <a:pt x="980" y="0"/>
                    <a:pt x="97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33"/>
            <p:cNvSpPr/>
            <p:nvPr/>
          </p:nvSpPr>
          <p:spPr>
            <a:xfrm>
              <a:off x="4770138" y="2367450"/>
              <a:ext cx="84325" cy="75250"/>
            </a:xfrm>
            <a:custGeom>
              <a:rect b="b" l="l" r="r" t="t"/>
              <a:pathLst>
                <a:path extrusionOk="0" h="3010" w="3373">
                  <a:moveTo>
                    <a:pt x="450" y="0"/>
                  </a:moveTo>
                  <a:cubicBezTo>
                    <a:pt x="295" y="0"/>
                    <a:pt x="140" y="41"/>
                    <a:pt x="0" y="116"/>
                  </a:cubicBezTo>
                  <a:lnTo>
                    <a:pt x="2894" y="3010"/>
                  </a:lnTo>
                  <a:cubicBezTo>
                    <a:pt x="3037" y="2933"/>
                    <a:pt x="3197" y="2894"/>
                    <a:pt x="3356" y="2894"/>
                  </a:cubicBezTo>
                  <a:cubicBezTo>
                    <a:pt x="3362" y="2894"/>
                    <a:pt x="3367" y="2894"/>
                    <a:pt x="3373" y="2894"/>
                  </a:cubicBezTo>
                  <a:lnTo>
                    <a:pt x="479" y="1"/>
                  </a:lnTo>
                  <a:cubicBezTo>
                    <a:pt x="470" y="0"/>
                    <a:pt x="460" y="0"/>
                    <a:pt x="450" y="0"/>
                  </a:cubicBez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33"/>
            <p:cNvSpPr/>
            <p:nvPr/>
          </p:nvSpPr>
          <p:spPr>
            <a:xfrm>
              <a:off x="4757338" y="2380200"/>
              <a:ext cx="75375" cy="84325"/>
            </a:xfrm>
            <a:custGeom>
              <a:rect b="b" l="l" r="r" t="t"/>
              <a:pathLst>
                <a:path extrusionOk="0" h="3373" w="3015">
                  <a:moveTo>
                    <a:pt x="119" y="0"/>
                  </a:moveTo>
                  <a:cubicBezTo>
                    <a:pt x="36" y="146"/>
                    <a:pt x="0" y="311"/>
                    <a:pt x="3" y="476"/>
                  </a:cubicBezTo>
                  <a:lnTo>
                    <a:pt x="2896" y="3372"/>
                  </a:lnTo>
                  <a:cubicBezTo>
                    <a:pt x="2894" y="3207"/>
                    <a:pt x="2935" y="3039"/>
                    <a:pt x="3015" y="2893"/>
                  </a:cubicBezTo>
                  <a:lnTo>
                    <a:pt x="119" y="0"/>
                  </a:ln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33"/>
            <p:cNvSpPr/>
            <p:nvPr/>
          </p:nvSpPr>
          <p:spPr>
            <a:xfrm>
              <a:off x="4829588" y="2439800"/>
              <a:ext cx="50625" cy="52450"/>
            </a:xfrm>
            <a:custGeom>
              <a:rect b="b" l="l" r="r" t="t"/>
              <a:pathLst>
                <a:path extrusionOk="0" h="2098" w="2025">
                  <a:moveTo>
                    <a:pt x="976" y="0"/>
                  </a:moveTo>
                  <a:cubicBezTo>
                    <a:pt x="819" y="0"/>
                    <a:pt x="659" y="39"/>
                    <a:pt x="513" y="116"/>
                  </a:cubicBezTo>
                  <a:lnTo>
                    <a:pt x="896" y="498"/>
                  </a:lnTo>
                  <a:cubicBezTo>
                    <a:pt x="1000" y="606"/>
                    <a:pt x="1000" y="782"/>
                    <a:pt x="896" y="887"/>
                  </a:cubicBezTo>
                  <a:cubicBezTo>
                    <a:pt x="841" y="942"/>
                    <a:pt x="772" y="966"/>
                    <a:pt x="697" y="966"/>
                  </a:cubicBezTo>
                  <a:cubicBezTo>
                    <a:pt x="629" y="966"/>
                    <a:pt x="557" y="939"/>
                    <a:pt x="502" y="887"/>
                  </a:cubicBezTo>
                  <a:lnTo>
                    <a:pt x="119" y="507"/>
                  </a:lnTo>
                  <a:cubicBezTo>
                    <a:pt x="37" y="653"/>
                    <a:pt x="1" y="818"/>
                    <a:pt x="4" y="983"/>
                  </a:cubicBezTo>
                  <a:lnTo>
                    <a:pt x="1119" y="2098"/>
                  </a:lnTo>
                  <a:cubicBezTo>
                    <a:pt x="1108" y="1776"/>
                    <a:pt x="1179" y="1470"/>
                    <a:pt x="1380" y="1269"/>
                  </a:cubicBezTo>
                  <a:cubicBezTo>
                    <a:pt x="1548" y="1101"/>
                    <a:pt x="1777" y="1033"/>
                    <a:pt x="2024" y="1033"/>
                  </a:cubicBezTo>
                  <a:lnTo>
                    <a:pt x="992" y="0"/>
                  </a:lnTo>
                  <a:cubicBezTo>
                    <a:pt x="987" y="0"/>
                    <a:pt x="981" y="0"/>
                    <a:pt x="97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33"/>
            <p:cNvSpPr/>
            <p:nvPr/>
          </p:nvSpPr>
          <p:spPr>
            <a:xfrm>
              <a:off x="4853488" y="2338550"/>
              <a:ext cx="135525" cy="140625"/>
            </a:xfrm>
            <a:custGeom>
              <a:rect b="b" l="l" r="r" t="t"/>
              <a:pathLst>
                <a:path extrusionOk="0" h="5625" w="5421">
                  <a:moveTo>
                    <a:pt x="388" y="1"/>
                  </a:moveTo>
                  <a:lnTo>
                    <a:pt x="80" y="309"/>
                  </a:lnTo>
                  <a:cubicBezTo>
                    <a:pt x="25" y="364"/>
                    <a:pt x="0" y="438"/>
                    <a:pt x="11" y="513"/>
                  </a:cubicBezTo>
                  <a:cubicBezTo>
                    <a:pt x="56" y="489"/>
                    <a:pt x="106" y="478"/>
                    <a:pt x="154" y="478"/>
                  </a:cubicBezTo>
                  <a:cubicBezTo>
                    <a:pt x="227" y="478"/>
                    <a:pt x="298" y="504"/>
                    <a:pt x="353" y="557"/>
                  </a:cubicBezTo>
                  <a:lnTo>
                    <a:pt x="5421" y="5625"/>
                  </a:lnTo>
                  <a:cubicBezTo>
                    <a:pt x="5324" y="5256"/>
                    <a:pt x="5283" y="4882"/>
                    <a:pt x="5322" y="4537"/>
                  </a:cubicBezTo>
                  <a:lnTo>
                    <a:pt x="5027" y="4246"/>
                  </a:lnTo>
                  <a:cubicBezTo>
                    <a:pt x="4972" y="4301"/>
                    <a:pt x="4903" y="4325"/>
                    <a:pt x="4832" y="4325"/>
                  </a:cubicBezTo>
                  <a:cubicBezTo>
                    <a:pt x="4763" y="4325"/>
                    <a:pt x="4691" y="4298"/>
                    <a:pt x="4636" y="4246"/>
                  </a:cubicBezTo>
                  <a:lnTo>
                    <a:pt x="388" y="1"/>
                  </a:ln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33"/>
            <p:cNvSpPr/>
            <p:nvPr/>
          </p:nvSpPr>
          <p:spPr>
            <a:xfrm>
              <a:off x="4907588" y="2285025"/>
              <a:ext cx="140625" cy="135175"/>
            </a:xfrm>
            <a:custGeom>
              <a:rect b="b" l="l" r="r" t="t"/>
              <a:pathLst>
                <a:path extrusionOk="0" h="5407" w="5625">
                  <a:moveTo>
                    <a:pt x="485" y="1"/>
                  </a:moveTo>
                  <a:cubicBezTo>
                    <a:pt x="421" y="1"/>
                    <a:pt x="359" y="24"/>
                    <a:pt x="311" y="71"/>
                  </a:cubicBezTo>
                  <a:lnTo>
                    <a:pt x="0" y="382"/>
                  </a:lnTo>
                  <a:lnTo>
                    <a:pt x="4248" y="4627"/>
                  </a:lnTo>
                  <a:cubicBezTo>
                    <a:pt x="4350" y="4735"/>
                    <a:pt x="4350" y="4908"/>
                    <a:pt x="4245" y="5013"/>
                  </a:cubicBezTo>
                  <a:lnTo>
                    <a:pt x="4537" y="5307"/>
                  </a:lnTo>
                  <a:cubicBezTo>
                    <a:pt x="4623" y="5298"/>
                    <a:pt x="4712" y="5293"/>
                    <a:pt x="4801" y="5293"/>
                  </a:cubicBezTo>
                  <a:cubicBezTo>
                    <a:pt x="5069" y="5293"/>
                    <a:pt x="5348" y="5334"/>
                    <a:pt x="5624" y="5407"/>
                  </a:cubicBezTo>
                  <a:lnTo>
                    <a:pt x="553" y="338"/>
                  </a:lnTo>
                  <a:cubicBezTo>
                    <a:pt x="465" y="248"/>
                    <a:pt x="451" y="110"/>
                    <a:pt x="515" y="3"/>
                  </a:cubicBezTo>
                  <a:cubicBezTo>
                    <a:pt x="505" y="1"/>
                    <a:pt x="495" y="1"/>
                    <a:pt x="485" y="1"/>
                  </a:cubicBez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33"/>
            <p:cNvSpPr/>
            <p:nvPr/>
          </p:nvSpPr>
          <p:spPr>
            <a:xfrm>
              <a:off x="4807788" y="2226425"/>
              <a:ext cx="167125" cy="158000"/>
            </a:xfrm>
            <a:custGeom>
              <a:rect b="b" l="l" r="r" t="t"/>
              <a:pathLst>
                <a:path extrusionOk="0" h="6320" w="6685">
                  <a:moveTo>
                    <a:pt x="450" y="1"/>
                  </a:moveTo>
                  <a:cubicBezTo>
                    <a:pt x="295" y="1"/>
                    <a:pt x="140" y="42"/>
                    <a:pt x="0" y="117"/>
                  </a:cubicBezTo>
                  <a:lnTo>
                    <a:pt x="6205" y="6319"/>
                  </a:lnTo>
                  <a:cubicBezTo>
                    <a:pt x="6349" y="6239"/>
                    <a:pt x="6508" y="6201"/>
                    <a:pt x="6668" y="6201"/>
                  </a:cubicBezTo>
                  <a:cubicBezTo>
                    <a:pt x="6673" y="6201"/>
                    <a:pt x="6679" y="6201"/>
                    <a:pt x="6684" y="6201"/>
                  </a:cubicBezTo>
                  <a:lnTo>
                    <a:pt x="1787" y="1303"/>
                  </a:lnTo>
                  <a:cubicBezTo>
                    <a:pt x="1680" y="1199"/>
                    <a:pt x="1680" y="1022"/>
                    <a:pt x="1787" y="915"/>
                  </a:cubicBezTo>
                  <a:lnTo>
                    <a:pt x="1349" y="477"/>
                  </a:lnTo>
                  <a:cubicBezTo>
                    <a:pt x="1294" y="532"/>
                    <a:pt x="1225" y="557"/>
                    <a:pt x="1154" y="557"/>
                  </a:cubicBezTo>
                  <a:cubicBezTo>
                    <a:pt x="1085" y="557"/>
                    <a:pt x="1013" y="530"/>
                    <a:pt x="958" y="477"/>
                  </a:cubicBezTo>
                  <a:lnTo>
                    <a:pt x="479" y="1"/>
                  </a:lnTo>
                  <a:cubicBezTo>
                    <a:pt x="469" y="1"/>
                    <a:pt x="460" y="1"/>
                    <a:pt x="450" y="1"/>
                  </a:cubicBez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33"/>
            <p:cNvSpPr/>
            <p:nvPr/>
          </p:nvSpPr>
          <p:spPr>
            <a:xfrm>
              <a:off x="4795188" y="2239025"/>
              <a:ext cx="158050" cy="167075"/>
            </a:xfrm>
            <a:custGeom>
              <a:rect b="b" l="l" r="r" t="t"/>
              <a:pathLst>
                <a:path extrusionOk="0" h="6683" w="6322">
                  <a:moveTo>
                    <a:pt x="119" y="1"/>
                  </a:moveTo>
                  <a:cubicBezTo>
                    <a:pt x="36" y="149"/>
                    <a:pt x="0" y="315"/>
                    <a:pt x="3" y="480"/>
                  </a:cubicBezTo>
                  <a:lnTo>
                    <a:pt x="6203" y="6682"/>
                  </a:lnTo>
                  <a:cubicBezTo>
                    <a:pt x="6200" y="6517"/>
                    <a:pt x="6241" y="6352"/>
                    <a:pt x="6321" y="6203"/>
                  </a:cubicBezTo>
                  <a:lnTo>
                    <a:pt x="119" y="1"/>
                  </a:ln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33"/>
            <p:cNvSpPr/>
            <p:nvPr/>
          </p:nvSpPr>
          <p:spPr>
            <a:xfrm>
              <a:off x="4950113" y="2381350"/>
              <a:ext cx="70900" cy="70650"/>
            </a:xfrm>
            <a:custGeom>
              <a:rect b="b" l="l" r="r" t="t"/>
              <a:pathLst>
                <a:path extrusionOk="0" h="2826" w="2836">
                  <a:moveTo>
                    <a:pt x="976" y="1"/>
                  </a:moveTo>
                  <a:cubicBezTo>
                    <a:pt x="816" y="1"/>
                    <a:pt x="656" y="42"/>
                    <a:pt x="512" y="119"/>
                  </a:cubicBezTo>
                  <a:lnTo>
                    <a:pt x="1443" y="1047"/>
                  </a:lnTo>
                  <a:cubicBezTo>
                    <a:pt x="1548" y="1154"/>
                    <a:pt x="1548" y="1331"/>
                    <a:pt x="1443" y="1435"/>
                  </a:cubicBezTo>
                  <a:cubicBezTo>
                    <a:pt x="1388" y="1490"/>
                    <a:pt x="1319" y="1515"/>
                    <a:pt x="1245" y="1515"/>
                  </a:cubicBezTo>
                  <a:cubicBezTo>
                    <a:pt x="1176" y="1515"/>
                    <a:pt x="1104" y="1488"/>
                    <a:pt x="1049" y="1435"/>
                  </a:cubicBezTo>
                  <a:lnTo>
                    <a:pt x="121" y="507"/>
                  </a:lnTo>
                  <a:cubicBezTo>
                    <a:pt x="39" y="653"/>
                    <a:pt x="0" y="819"/>
                    <a:pt x="3" y="986"/>
                  </a:cubicBezTo>
                  <a:lnTo>
                    <a:pt x="1162" y="2145"/>
                  </a:lnTo>
                  <a:cubicBezTo>
                    <a:pt x="1269" y="2253"/>
                    <a:pt x="1269" y="2426"/>
                    <a:pt x="1162" y="2534"/>
                  </a:cubicBezTo>
                  <a:lnTo>
                    <a:pt x="1457" y="2825"/>
                  </a:lnTo>
                  <a:cubicBezTo>
                    <a:pt x="1498" y="2454"/>
                    <a:pt x="1627" y="2121"/>
                    <a:pt x="1875" y="1870"/>
                  </a:cubicBezTo>
                  <a:cubicBezTo>
                    <a:pt x="2131" y="1625"/>
                    <a:pt x="2464" y="1496"/>
                    <a:pt x="2836" y="1454"/>
                  </a:cubicBezTo>
                  <a:lnTo>
                    <a:pt x="2544" y="1160"/>
                  </a:lnTo>
                  <a:cubicBezTo>
                    <a:pt x="2489" y="1215"/>
                    <a:pt x="2420" y="1240"/>
                    <a:pt x="2346" y="1240"/>
                  </a:cubicBezTo>
                  <a:cubicBezTo>
                    <a:pt x="2277" y="1240"/>
                    <a:pt x="2205" y="1212"/>
                    <a:pt x="2150" y="1160"/>
                  </a:cubicBezTo>
                  <a:lnTo>
                    <a:pt x="991" y="1"/>
                  </a:lnTo>
                  <a:cubicBezTo>
                    <a:pt x="986" y="1"/>
                    <a:pt x="981" y="1"/>
                    <a:pt x="97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33"/>
            <p:cNvSpPr/>
            <p:nvPr/>
          </p:nvSpPr>
          <p:spPr>
            <a:xfrm>
              <a:off x="4664138" y="2095800"/>
              <a:ext cx="63275" cy="61900"/>
            </a:xfrm>
            <a:custGeom>
              <a:rect b="b" l="l" r="r" t="t"/>
              <a:pathLst>
                <a:path extrusionOk="0" h="2476" w="2531">
                  <a:moveTo>
                    <a:pt x="301" y="0"/>
                  </a:moveTo>
                  <a:cubicBezTo>
                    <a:pt x="230" y="0"/>
                    <a:pt x="159" y="27"/>
                    <a:pt x="105" y="81"/>
                  </a:cubicBezTo>
                  <a:cubicBezTo>
                    <a:pt x="1" y="188"/>
                    <a:pt x="1" y="364"/>
                    <a:pt x="105" y="469"/>
                  </a:cubicBezTo>
                  <a:lnTo>
                    <a:pt x="2030" y="2396"/>
                  </a:lnTo>
                  <a:cubicBezTo>
                    <a:pt x="2085" y="2451"/>
                    <a:pt x="2154" y="2476"/>
                    <a:pt x="2228" y="2476"/>
                  </a:cubicBezTo>
                  <a:cubicBezTo>
                    <a:pt x="2297" y="2476"/>
                    <a:pt x="2368" y="2448"/>
                    <a:pt x="2423" y="2396"/>
                  </a:cubicBezTo>
                  <a:cubicBezTo>
                    <a:pt x="2531" y="2291"/>
                    <a:pt x="2531" y="2115"/>
                    <a:pt x="2423" y="2008"/>
                  </a:cubicBezTo>
                  <a:lnTo>
                    <a:pt x="496" y="81"/>
                  </a:lnTo>
                  <a:cubicBezTo>
                    <a:pt x="443" y="27"/>
                    <a:pt x="372" y="0"/>
                    <a:pt x="301" y="0"/>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33"/>
            <p:cNvSpPr/>
            <p:nvPr/>
          </p:nvSpPr>
          <p:spPr>
            <a:xfrm>
              <a:off x="4732963" y="2164725"/>
              <a:ext cx="256000" cy="254575"/>
            </a:xfrm>
            <a:custGeom>
              <a:rect b="b" l="l" r="r" t="t"/>
              <a:pathLst>
                <a:path extrusionOk="0" h="10183" w="10240">
                  <a:moveTo>
                    <a:pt x="301" y="1"/>
                  </a:moveTo>
                  <a:cubicBezTo>
                    <a:pt x="230" y="1"/>
                    <a:pt x="159" y="27"/>
                    <a:pt x="105" y="79"/>
                  </a:cubicBezTo>
                  <a:cubicBezTo>
                    <a:pt x="1" y="187"/>
                    <a:pt x="1" y="363"/>
                    <a:pt x="105" y="470"/>
                  </a:cubicBezTo>
                  <a:lnTo>
                    <a:pt x="2613" y="2976"/>
                  </a:lnTo>
                  <a:lnTo>
                    <a:pt x="8810" y="9175"/>
                  </a:lnTo>
                  <a:lnTo>
                    <a:pt x="9738" y="10106"/>
                  </a:lnTo>
                  <a:cubicBezTo>
                    <a:pt x="9793" y="10161"/>
                    <a:pt x="9862" y="10183"/>
                    <a:pt x="9936" y="10183"/>
                  </a:cubicBezTo>
                  <a:cubicBezTo>
                    <a:pt x="10005" y="10183"/>
                    <a:pt x="10077" y="10155"/>
                    <a:pt x="10132" y="10106"/>
                  </a:cubicBezTo>
                  <a:cubicBezTo>
                    <a:pt x="10239" y="9998"/>
                    <a:pt x="10239" y="9822"/>
                    <a:pt x="10132" y="9715"/>
                  </a:cubicBezTo>
                  <a:lnTo>
                    <a:pt x="9201" y="8787"/>
                  </a:lnTo>
                  <a:lnTo>
                    <a:pt x="3001" y="2585"/>
                  </a:lnTo>
                  <a:lnTo>
                    <a:pt x="496" y="79"/>
                  </a:lnTo>
                  <a:cubicBezTo>
                    <a:pt x="443" y="27"/>
                    <a:pt x="372" y="1"/>
                    <a:pt x="301" y="1"/>
                  </a:cubicBez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33"/>
            <p:cNvSpPr/>
            <p:nvPr/>
          </p:nvSpPr>
          <p:spPr>
            <a:xfrm>
              <a:off x="4815563" y="2212925"/>
              <a:ext cx="28850" cy="27450"/>
            </a:xfrm>
            <a:custGeom>
              <a:rect b="b" l="l" r="r" t="t"/>
              <a:pathLst>
                <a:path extrusionOk="0" h="1098" w="1154">
                  <a:moveTo>
                    <a:pt x="300" y="0"/>
                  </a:moveTo>
                  <a:cubicBezTo>
                    <a:pt x="229" y="0"/>
                    <a:pt x="159" y="26"/>
                    <a:pt x="105" y="79"/>
                  </a:cubicBezTo>
                  <a:cubicBezTo>
                    <a:pt x="0" y="186"/>
                    <a:pt x="0" y="362"/>
                    <a:pt x="105" y="469"/>
                  </a:cubicBezTo>
                  <a:lnTo>
                    <a:pt x="179" y="541"/>
                  </a:lnTo>
                  <a:lnTo>
                    <a:pt x="655" y="1020"/>
                  </a:lnTo>
                  <a:cubicBezTo>
                    <a:pt x="708" y="1070"/>
                    <a:pt x="777" y="1097"/>
                    <a:pt x="851" y="1097"/>
                  </a:cubicBezTo>
                  <a:cubicBezTo>
                    <a:pt x="920" y="1097"/>
                    <a:pt x="991" y="1070"/>
                    <a:pt x="1046" y="1020"/>
                  </a:cubicBezTo>
                  <a:cubicBezTo>
                    <a:pt x="1154" y="913"/>
                    <a:pt x="1154" y="736"/>
                    <a:pt x="1046" y="629"/>
                  </a:cubicBezTo>
                  <a:lnTo>
                    <a:pt x="496" y="79"/>
                  </a:lnTo>
                  <a:cubicBezTo>
                    <a:pt x="442" y="26"/>
                    <a:pt x="371" y="0"/>
                    <a:pt x="300" y="0"/>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33"/>
            <p:cNvSpPr/>
            <p:nvPr/>
          </p:nvSpPr>
          <p:spPr>
            <a:xfrm>
              <a:off x="4849913" y="2247200"/>
              <a:ext cx="166575" cy="165150"/>
            </a:xfrm>
            <a:custGeom>
              <a:rect b="b" l="l" r="r" t="t"/>
              <a:pathLst>
                <a:path extrusionOk="0" h="6606" w="6663">
                  <a:moveTo>
                    <a:pt x="303" y="1"/>
                  </a:moveTo>
                  <a:cubicBezTo>
                    <a:pt x="232" y="1"/>
                    <a:pt x="161" y="28"/>
                    <a:pt x="107" y="81"/>
                  </a:cubicBezTo>
                  <a:cubicBezTo>
                    <a:pt x="0" y="189"/>
                    <a:pt x="0" y="365"/>
                    <a:pt x="105" y="469"/>
                  </a:cubicBezTo>
                  <a:lnTo>
                    <a:pt x="5002" y="5367"/>
                  </a:lnTo>
                  <a:lnTo>
                    <a:pt x="6161" y="6526"/>
                  </a:lnTo>
                  <a:cubicBezTo>
                    <a:pt x="6216" y="6581"/>
                    <a:pt x="6285" y="6606"/>
                    <a:pt x="6359" y="6606"/>
                  </a:cubicBezTo>
                  <a:cubicBezTo>
                    <a:pt x="6428" y="6606"/>
                    <a:pt x="6500" y="6578"/>
                    <a:pt x="6555" y="6526"/>
                  </a:cubicBezTo>
                  <a:cubicBezTo>
                    <a:pt x="6662" y="6421"/>
                    <a:pt x="6662" y="6245"/>
                    <a:pt x="6555" y="6138"/>
                  </a:cubicBezTo>
                  <a:lnTo>
                    <a:pt x="2307" y="1890"/>
                  </a:lnTo>
                  <a:lnTo>
                    <a:pt x="498" y="81"/>
                  </a:lnTo>
                  <a:cubicBezTo>
                    <a:pt x="445" y="28"/>
                    <a:pt x="374" y="1"/>
                    <a:pt x="303" y="1"/>
                  </a:cubicBez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33"/>
            <p:cNvSpPr/>
            <p:nvPr/>
          </p:nvSpPr>
          <p:spPr>
            <a:xfrm>
              <a:off x="4891263" y="2254100"/>
              <a:ext cx="21975" cy="20600"/>
            </a:xfrm>
            <a:custGeom>
              <a:rect b="b" l="l" r="r" t="t"/>
              <a:pathLst>
                <a:path extrusionOk="0" h="824" w="879">
                  <a:moveTo>
                    <a:pt x="301" y="0"/>
                  </a:moveTo>
                  <a:cubicBezTo>
                    <a:pt x="230" y="0"/>
                    <a:pt x="159" y="27"/>
                    <a:pt x="105" y="81"/>
                  </a:cubicBezTo>
                  <a:cubicBezTo>
                    <a:pt x="1" y="188"/>
                    <a:pt x="1" y="364"/>
                    <a:pt x="105" y="469"/>
                  </a:cubicBezTo>
                  <a:lnTo>
                    <a:pt x="378" y="744"/>
                  </a:lnTo>
                  <a:cubicBezTo>
                    <a:pt x="433" y="799"/>
                    <a:pt x="502" y="824"/>
                    <a:pt x="576" y="824"/>
                  </a:cubicBezTo>
                  <a:cubicBezTo>
                    <a:pt x="645" y="824"/>
                    <a:pt x="716" y="796"/>
                    <a:pt x="771" y="744"/>
                  </a:cubicBezTo>
                  <a:cubicBezTo>
                    <a:pt x="879" y="639"/>
                    <a:pt x="879" y="463"/>
                    <a:pt x="771" y="356"/>
                  </a:cubicBezTo>
                  <a:lnTo>
                    <a:pt x="496" y="81"/>
                  </a:lnTo>
                  <a:cubicBezTo>
                    <a:pt x="442" y="27"/>
                    <a:pt x="372" y="0"/>
                    <a:pt x="301" y="0"/>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33"/>
            <p:cNvSpPr/>
            <p:nvPr/>
          </p:nvSpPr>
          <p:spPr>
            <a:xfrm>
              <a:off x="4918788" y="2281625"/>
              <a:ext cx="172100" cy="162675"/>
            </a:xfrm>
            <a:custGeom>
              <a:rect b="b" l="l" r="r" t="t"/>
              <a:pathLst>
                <a:path extrusionOk="0" h="6507" w="6884">
                  <a:moveTo>
                    <a:pt x="295" y="0"/>
                  </a:moveTo>
                  <a:cubicBezTo>
                    <a:pt x="224" y="0"/>
                    <a:pt x="154" y="27"/>
                    <a:pt x="100" y="81"/>
                  </a:cubicBezTo>
                  <a:cubicBezTo>
                    <a:pt x="83" y="97"/>
                    <a:pt x="70" y="116"/>
                    <a:pt x="59" y="136"/>
                  </a:cubicBezTo>
                  <a:cubicBezTo>
                    <a:pt x="1" y="243"/>
                    <a:pt x="15" y="381"/>
                    <a:pt x="103" y="474"/>
                  </a:cubicBezTo>
                  <a:lnTo>
                    <a:pt x="5174" y="5543"/>
                  </a:lnTo>
                  <a:cubicBezTo>
                    <a:pt x="5812" y="5711"/>
                    <a:pt x="6429" y="6044"/>
                    <a:pt x="6806" y="6426"/>
                  </a:cubicBezTo>
                  <a:cubicBezTo>
                    <a:pt x="6831" y="6451"/>
                    <a:pt x="6858" y="6479"/>
                    <a:pt x="6883" y="6506"/>
                  </a:cubicBezTo>
                  <a:cubicBezTo>
                    <a:pt x="6869" y="6470"/>
                    <a:pt x="6847" y="6440"/>
                    <a:pt x="6820" y="6413"/>
                  </a:cubicBezTo>
                  <a:lnTo>
                    <a:pt x="488" y="81"/>
                  </a:lnTo>
                  <a:cubicBezTo>
                    <a:pt x="436" y="27"/>
                    <a:pt x="366" y="0"/>
                    <a:pt x="295" y="0"/>
                  </a:cubicBez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33"/>
            <p:cNvSpPr/>
            <p:nvPr/>
          </p:nvSpPr>
          <p:spPr>
            <a:xfrm>
              <a:off x="4822438" y="2323025"/>
              <a:ext cx="21975" cy="20575"/>
            </a:xfrm>
            <a:custGeom>
              <a:rect b="b" l="l" r="r" t="t"/>
              <a:pathLst>
                <a:path extrusionOk="0" h="823" w="879">
                  <a:moveTo>
                    <a:pt x="301" y="1"/>
                  </a:moveTo>
                  <a:cubicBezTo>
                    <a:pt x="230" y="1"/>
                    <a:pt x="159" y="27"/>
                    <a:pt x="105" y="79"/>
                  </a:cubicBezTo>
                  <a:cubicBezTo>
                    <a:pt x="1" y="187"/>
                    <a:pt x="1" y="363"/>
                    <a:pt x="105" y="470"/>
                  </a:cubicBezTo>
                  <a:lnTo>
                    <a:pt x="380" y="745"/>
                  </a:lnTo>
                  <a:cubicBezTo>
                    <a:pt x="433" y="795"/>
                    <a:pt x="502" y="823"/>
                    <a:pt x="576" y="823"/>
                  </a:cubicBezTo>
                  <a:cubicBezTo>
                    <a:pt x="645" y="823"/>
                    <a:pt x="716" y="795"/>
                    <a:pt x="771" y="745"/>
                  </a:cubicBezTo>
                  <a:cubicBezTo>
                    <a:pt x="879" y="638"/>
                    <a:pt x="879" y="462"/>
                    <a:pt x="771" y="355"/>
                  </a:cubicBezTo>
                  <a:lnTo>
                    <a:pt x="496" y="79"/>
                  </a:lnTo>
                  <a:cubicBezTo>
                    <a:pt x="442" y="27"/>
                    <a:pt x="372" y="1"/>
                    <a:pt x="301" y="1"/>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33"/>
            <p:cNvSpPr/>
            <p:nvPr/>
          </p:nvSpPr>
          <p:spPr>
            <a:xfrm>
              <a:off x="4849913" y="2350500"/>
              <a:ext cx="163275" cy="171550"/>
            </a:xfrm>
            <a:custGeom>
              <a:rect b="b" l="l" r="r" t="t"/>
              <a:pathLst>
                <a:path extrusionOk="0" h="6862" w="6531">
                  <a:moveTo>
                    <a:pt x="301" y="0"/>
                  </a:moveTo>
                  <a:cubicBezTo>
                    <a:pt x="252" y="0"/>
                    <a:pt x="203" y="13"/>
                    <a:pt x="160" y="37"/>
                  </a:cubicBezTo>
                  <a:cubicBezTo>
                    <a:pt x="140" y="48"/>
                    <a:pt x="124" y="62"/>
                    <a:pt x="105" y="79"/>
                  </a:cubicBezTo>
                  <a:cubicBezTo>
                    <a:pt x="0" y="186"/>
                    <a:pt x="0" y="362"/>
                    <a:pt x="105" y="467"/>
                  </a:cubicBezTo>
                  <a:lnTo>
                    <a:pt x="6436" y="6799"/>
                  </a:lnTo>
                  <a:cubicBezTo>
                    <a:pt x="6464" y="6826"/>
                    <a:pt x="6497" y="6848"/>
                    <a:pt x="6530" y="6862"/>
                  </a:cubicBezTo>
                  <a:cubicBezTo>
                    <a:pt x="6525" y="6859"/>
                    <a:pt x="6519" y="6851"/>
                    <a:pt x="6514" y="6848"/>
                  </a:cubicBezTo>
                  <a:lnTo>
                    <a:pt x="6450" y="6785"/>
                  </a:lnTo>
                  <a:cubicBezTo>
                    <a:pt x="6070" y="6405"/>
                    <a:pt x="5734" y="5791"/>
                    <a:pt x="5567" y="5152"/>
                  </a:cubicBezTo>
                  <a:lnTo>
                    <a:pt x="496" y="79"/>
                  </a:lnTo>
                  <a:cubicBezTo>
                    <a:pt x="442" y="26"/>
                    <a:pt x="371" y="0"/>
                    <a:pt x="301" y="0"/>
                  </a:cubicBez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33"/>
            <p:cNvSpPr/>
            <p:nvPr/>
          </p:nvSpPr>
          <p:spPr>
            <a:xfrm>
              <a:off x="4725938" y="2192150"/>
              <a:ext cx="28950" cy="27500"/>
            </a:xfrm>
            <a:custGeom>
              <a:rect b="b" l="l" r="r" t="t"/>
              <a:pathLst>
                <a:path extrusionOk="0" h="1100" w="1158">
                  <a:moveTo>
                    <a:pt x="304" y="0"/>
                  </a:moveTo>
                  <a:cubicBezTo>
                    <a:pt x="233" y="0"/>
                    <a:pt x="162" y="27"/>
                    <a:pt x="108" y="81"/>
                  </a:cubicBezTo>
                  <a:cubicBezTo>
                    <a:pt x="1" y="188"/>
                    <a:pt x="4" y="364"/>
                    <a:pt x="108" y="469"/>
                  </a:cubicBezTo>
                  <a:lnTo>
                    <a:pt x="659" y="1020"/>
                  </a:lnTo>
                  <a:cubicBezTo>
                    <a:pt x="714" y="1075"/>
                    <a:pt x="783" y="1099"/>
                    <a:pt x="854" y="1099"/>
                  </a:cubicBezTo>
                  <a:cubicBezTo>
                    <a:pt x="923" y="1099"/>
                    <a:pt x="997" y="1072"/>
                    <a:pt x="1053" y="1020"/>
                  </a:cubicBezTo>
                  <a:cubicBezTo>
                    <a:pt x="1157" y="915"/>
                    <a:pt x="1157" y="739"/>
                    <a:pt x="1053" y="631"/>
                  </a:cubicBezTo>
                  <a:lnTo>
                    <a:pt x="499" y="81"/>
                  </a:lnTo>
                  <a:cubicBezTo>
                    <a:pt x="446" y="27"/>
                    <a:pt x="375" y="0"/>
                    <a:pt x="304" y="0"/>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33"/>
            <p:cNvSpPr/>
            <p:nvPr/>
          </p:nvSpPr>
          <p:spPr>
            <a:xfrm>
              <a:off x="4760438" y="2226675"/>
              <a:ext cx="221500" cy="220150"/>
            </a:xfrm>
            <a:custGeom>
              <a:rect b="b" l="l" r="r" t="t"/>
              <a:pathLst>
                <a:path extrusionOk="0" h="8806" w="8860">
                  <a:moveTo>
                    <a:pt x="300" y="1"/>
                  </a:moveTo>
                  <a:cubicBezTo>
                    <a:pt x="229" y="1"/>
                    <a:pt x="158" y="27"/>
                    <a:pt x="105" y="79"/>
                  </a:cubicBezTo>
                  <a:cubicBezTo>
                    <a:pt x="0" y="186"/>
                    <a:pt x="0" y="363"/>
                    <a:pt x="105" y="470"/>
                  </a:cubicBezTo>
                  <a:lnTo>
                    <a:pt x="4119" y="4481"/>
                  </a:lnTo>
                  <a:lnTo>
                    <a:pt x="8364" y="8729"/>
                  </a:lnTo>
                  <a:cubicBezTo>
                    <a:pt x="8416" y="8778"/>
                    <a:pt x="8488" y="8806"/>
                    <a:pt x="8556" y="8806"/>
                  </a:cubicBezTo>
                  <a:cubicBezTo>
                    <a:pt x="8625" y="8806"/>
                    <a:pt x="8700" y="8778"/>
                    <a:pt x="8755" y="8729"/>
                  </a:cubicBezTo>
                  <a:cubicBezTo>
                    <a:pt x="8859" y="8622"/>
                    <a:pt x="8859" y="8445"/>
                    <a:pt x="8755" y="8338"/>
                  </a:cubicBezTo>
                  <a:lnTo>
                    <a:pt x="7593" y="7179"/>
                  </a:lnTo>
                  <a:lnTo>
                    <a:pt x="1393" y="979"/>
                  </a:lnTo>
                  <a:lnTo>
                    <a:pt x="496" y="79"/>
                  </a:lnTo>
                  <a:cubicBezTo>
                    <a:pt x="442" y="27"/>
                    <a:pt x="371" y="1"/>
                    <a:pt x="300" y="1"/>
                  </a:cubicBez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33"/>
            <p:cNvSpPr/>
            <p:nvPr/>
          </p:nvSpPr>
          <p:spPr>
            <a:xfrm>
              <a:off x="4843088" y="2095925"/>
              <a:ext cx="46075" cy="44650"/>
            </a:xfrm>
            <a:custGeom>
              <a:rect b="b" l="l" r="r" t="t"/>
              <a:pathLst>
                <a:path extrusionOk="0" h="1786" w="1843">
                  <a:moveTo>
                    <a:pt x="301" y="0"/>
                  </a:moveTo>
                  <a:cubicBezTo>
                    <a:pt x="230" y="0"/>
                    <a:pt x="159" y="26"/>
                    <a:pt x="105" y="78"/>
                  </a:cubicBezTo>
                  <a:cubicBezTo>
                    <a:pt x="0" y="186"/>
                    <a:pt x="0" y="362"/>
                    <a:pt x="105" y="469"/>
                  </a:cubicBezTo>
                  <a:lnTo>
                    <a:pt x="1341" y="1708"/>
                  </a:lnTo>
                  <a:cubicBezTo>
                    <a:pt x="1396" y="1763"/>
                    <a:pt x="1465" y="1785"/>
                    <a:pt x="1539" y="1785"/>
                  </a:cubicBezTo>
                  <a:cubicBezTo>
                    <a:pt x="1608" y="1785"/>
                    <a:pt x="1680" y="1758"/>
                    <a:pt x="1735" y="1708"/>
                  </a:cubicBezTo>
                  <a:cubicBezTo>
                    <a:pt x="1842" y="1601"/>
                    <a:pt x="1842" y="1425"/>
                    <a:pt x="1735" y="1317"/>
                  </a:cubicBezTo>
                  <a:lnTo>
                    <a:pt x="496" y="78"/>
                  </a:lnTo>
                  <a:cubicBezTo>
                    <a:pt x="442" y="26"/>
                    <a:pt x="371" y="0"/>
                    <a:pt x="301" y="0"/>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33"/>
            <p:cNvSpPr/>
            <p:nvPr/>
          </p:nvSpPr>
          <p:spPr>
            <a:xfrm>
              <a:off x="4894713" y="2147525"/>
              <a:ext cx="138900" cy="137575"/>
            </a:xfrm>
            <a:custGeom>
              <a:rect b="b" l="l" r="r" t="t"/>
              <a:pathLst>
                <a:path extrusionOk="0" h="5503" w="5556">
                  <a:moveTo>
                    <a:pt x="300" y="1"/>
                  </a:moveTo>
                  <a:cubicBezTo>
                    <a:pt x="229" y="1"/>
                    <a:pt x="158" y="27"/>
                    <a:pt x="105" y="79"/>
                  </a:cubicBezTo>
                  <a:cubicBezTo>
                    <a:pt x="0" y="187"/>
                    <a:pt x="0" y="363"/>
                    <a:pt x="105" y="470"/>
                  </a:cubicBezTo>
                  <a:lnTo>
                    <a:pt x="1781" y="2149"/>
                  </a:lnTo>
                  <a:lnTo>
                    <a:pt x="4677" y="5043"/>
                  </a:lnTo>
                  <a:lnTo>
                    <a:pt x="5057" y="5423"/>
                  </a:lnTo>
                  <a:cubicBezTo>
                    <a:pt x="5112" y="5478"/>
                    <a:pt x="5181" y="5503"/>
                    <a:pt x="5253" y="5503"/>
                  </a:cubicBezTo>
                  <a:cubicBezTo>
                    <a:pt x="5322" y="5503"/>
                    <a:pt x="5396" y="5475"/>
                    <a:pt x="5451" y="5423"/>
                  </a:cubicBezTo>
                  <a:cubicBezTo>
                    <a:pt x="5556" y="5318"/>
                    <a:pt x="5556" y="5142"/>
                    <a:pt x="5451" y="5035"/>
                  </a:cubicBezTo>
                  <a:lnTo>
                    <a:pt x="5068" y="4655"/>
                  </a:lnTo>
                  <a:lnTo>
                    <a:pt x="2175" y="1758"/>
                  </a:lnTo>
                  <a:lnTo>
                    <a:pt x="496" y="79"/>
                  </a:lnTo>
                  <a:cubicBezTo>
                    <a:pt x="442" y="27"/>
                    <a:pt x="371" y="1"/>
                    <a:pt x="300" y="1"/>
                  </a:cubicBez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33"/>
            <p:cNvSpPr/>
            <p:nvPr/>
          </p:nvSpPr>
          <p:spPr>
            <a:xfrm>
              <a:off x="4894713" y="2113000"/>
              <a:ext cx="49500" cy="48150"/>
            </a:xfrm>
            <a:custGeom>
              <a:rect b="b" l="l" r="r" t="t"/>
              <a:pathLst>
                <a:path extrusionOk="0" h="1926" w="1980">
                  <a:moveTo>
                    <a:pt x="300" y="0"/>
                  </a:moveTo>
                  <a:cubicBezTo>
                    <a:pt x="229" y="0"/>
                    <a:pt x="158" y="27"/>
                    <a:pt x="105" y="81"/>
                  </a:cubicBezTo>
                  <a:cubicBezTo>
                    <a:pt x="0" y="188"/>
                    <a:pt x="0" y="365"/>
                    <a:pt x="105" y="469"/>
                  </a:cubicBezTo>
                  <a:lnTo>
                    <a:pt x="1479" y="1846"/>
                  </a:lnTo>
                  <a:cubicBezTo>
                    <a:pt x="1534" y="1901"/>
                    <a:pt x="1602" y="1925"/>
                    <a:pt x="1677" y="1925"/>
                  </a:cubicBezTo>
                  <a:cubicBezTo>
                    <a:pt x="1746" y="1925"/>
                    <a:pt x="1817" y="1898"/>
                    <a:pt x="1872" y="1846"/>
                  </a:cubicBezTo>
                  <a:cubicBezTo>
                    <a:pt x="1980" y="1741"/>
                    <a:pt x="1980" y="1565"/>
                    <a:pt x="1872" y="1457"/>
                  </a:cubicBezTo>
                  <a:lnTo>
                    <a:pt x="496" y="81"/>
                  </a:lnTo>
                  <a:cubicBezTo>
                    <a:pt x="442" y="27"/>
                    <a:pt x="371" y="0"/>
                    <a:pt x="300" y="0"/>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33"/>
            <p:cNvSpPr/>
            <p:nvPr/>
          </p:nvSpPr>
          <p:spPr>
            <a:xfrm>
              <a:off x="4949638" y="2168050"/>
              <a:ext cx="143225" cy="132800"/>
            </a:xfrm>
            <a:custGeom>
              <a:rect b="b" l="l" r="r" t="t"/>
              <a:pathLst>
                <a:path extrusionOk="0" h="5312" w="5729">
                  <a:moveTo>
                    <a:pt x="303" y="1"/>
                  </a:moveTo>
                  <a:cubicBezTo>
                    <a:pt x="232" y="1"/>
                    <a:pt x="161" y="28"/>
                    <a:pt x="107" y="81"/>
                  </a:cubicBezTo>
                  <a:cubicBezTo>
                    <a:pt x="0" y="189"/>
                    <a:pt x="3" y="365"/>
                    <a:pt x="107" y="469"/>
                  </a:cubicBezTo>
                  <a:lnTo>
                    <a:pt x="454" y="819"/>
                  </a:lnTo>
                  <a:lnTo>
                    <a:pt x="3350" y="3712"/>
                  </a:lnTo>
                  <a:lnTo>
                    <a:pt x="4383" y="4745"/>
                  </a:lnTo>
                  <a:cubicBezTo>
                    <a:pt x="4385" y="4745"/>
                    <a:pt x="4388" y="4745"/>
                    <a:pt x="4390" y="4745"/>
                  </a:cubicBezTo>
                  <a:cubicBezTo>
                    <a:pt x="4873" y="4745"/>
                    <a:pt x="5422" y="5008"/>
                    <a:pt x="5729" y="5312"/>
                  </a:cubicBezTo>
                  <a:lnTo>
                    <a:pt x="498" y="81"/>
                  </a:lnTo>
                  <a:cubicBezTo>
                    <a:pt x="445" y="28"/>
                    <a:pt x="374" y="1"/>
                    <a:pt x="303" y="1"/>
                  </a:cubicBez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33"/>
            <p:cNvSpPr/>
            <p:nvPr/>
          </p:nvSpPr>
          <p:spPr>
            <a:xfrm>
              <a:off x="4863588" y="2150975"/>
              <a:ext cx="46075" cy="44650"/>
            </a:xfrm>
            <a:custGeom>
              <a:rect b="b" l="l" r="r" t="t"/>
              <a:pathLst>
                <a:path extrusionOk="0" h="1786" w="1843">
                  <a:moveTo>
                    <a:pt x="304" y="0"/>
                  </a:moveTo>
                  <a:cubicBezTo>
                    <a:pt x="233" y="0"/>
                    <a:pt x="162" y="27"/>
                    <a:pt x="108" y="79"/>
                  </a:cubicBezTo>
                  <a:cubicBezTo>
                    <a:pt x="1" y="186"/>
                    <a:pt x="4" y="362"/>
                    <a:pt x="108" y="470"/>
                  </a:cubicBezTo>
                  <a:lnTo>
                    <a:pt x="1347" y="1709"/>
                  </a:lnTo>
                  <a:cubicBezTo>
                    <a:pt x="1399" y="1758"/>
                    <a:pt x="1471" y="1786"/>
                    <a:pt x="1540" y="1786"/>
                  </a:cubicBezTo>
                  <a:cubicBezTo>
                    <a:pt x="1609" y="1786"/>
                    <a:pt x="1683" y="1758"/>
                    <a:pt x="1738" y="1709"/>
                  </a:cubicBezTo>
                  <a:cubicBezTo>
                    <a:pt x="1843" y="1601"/>
                    <a:pt x="1843" y="1425"/>
                    <a:pt x="1738" y="1318"/>
                  </a:cubicBezTo>
                  <a:lnTo>
                    <a:pt x="499" y="79"/>
                  </a:lnTo>
                  <a:cubicBezTo>
                    <a:pt x="445" y="27"/>
                    <a:pt x="375" y="0"/>
                    <a:pt x="304" y="0"/>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33"/>
            <p:cNvSpPr/>
            <p:nvPr/>
          </p:nvSpPr>
          <p:spPr>
            <a:xfrm>
              <a:off x="4915213" y="2202475"/>
              <a:ext cx="131350" cy="140100"/>
            </a:xfrm>
            <a:custGeom>
              <a:rect b="b" l="l" r="r" t="t"/>
              <a:pathLst>
                <a:path extrusionOk="0" h="5604" w="5254">
                  <a:moveTo>
                    <a:pt x="303" y="0"/>
                  </a:moveTo>
                  <a:cubicBezTo>
                    <a:pt x="233" y="0"/>
                    <a:pt x="162" y="27"/>
                    <a:pt x="108" y="81"/>
                  </a:cubicBezTo>
                  <a:cubicBezTo>
                    <a:pt x="1" y="188"/>
                    <a:pt x="3" y="362"/>
                    <a:pt x="108" y="469"/>
                  </a:cubicBezTo>
                  <a:lnTo>
                    <a:pt x="5201" y="5562"/>
                  </a:lnTo>
                  <a:cubicBezTo>
                    <a:pt x="5220" y="5578"/>
                    <a:pt x="5237" y="5592"/>
                    <a:pt x="5253" y="5603"/>
                  </a:cubicBezTo>
                  <a:cubicBezTo>
                    <a:pt x="5033" y="5325"/>
                    <a:pt x="4868" y="4868"/>
                    <a:pt x="4854" y="4436"/>
                  </a:cubicBezTo>
                  <a:lnTo>
                    <a:pt x="3739" y="3321"/>
                  </a:lnTo>
                  <a:lnTo>
                    <a:pt x="846" y="428"/>
                  </a:lnTo>
                  <a:lnTo>
                    <a:pt x="499" y="81"/>
                  </a:lnTo>
                  <a:cubicBezTo>
                    <a:pt x="445" y="27"/>
                    <a:pt x="374" y="0"/>
                    <a:pt x="303" y="0"/>
                  </a:cubicBez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33"/>
            <p:cNvSpPr/>
            <p:nvPr/>
          </p:nvSpPr>
          <p:spPr>
            <a:xfrm>
              <a:off x="4664138" y="2274850"/>
              <a:ext cx="46075" cy="44650"/>
            </a:xfrm>
            <a:custGeom>
              <a:rect b="b" l="l" r="r" t="t"/>
              <a:pathLst>
                <a:path extrusionOk="0" h="1786" w="1843">
                  <a:moveTo>
                    <a:pt x="301" y="1"/>
                  </a:moveTo>
                  <a:cubicBezTo>
                    <a:pt x="230" y="1"/>
                    <a:pt x="159" y="27"/>
                    <a:pt x="105" y="79"/>
                  </a:cubicBezTo>
                  <a:cubicBezTo>
                    <a:pt x="1" y="187"/>
                    <a:pt x="1" y="363"/>
                    <a:pt x="105" y="470"/>
                  </a:cubicBezTo>
                  <a:lnTo>
                    <a:pt x="1344" y="1709"/>
                  </a:lnTo>
                  <a:cubicBezTo>
                    <a:pt x="1397" y="1758"/>
                    <a:pt x="1465" y="1786"/>
                    <a:pt x="1540" y="1786"/>
                  </a:cubicBezTo>
                  <a:cubicBezTo>
                    <a:pt x="1608" y="1786"/>
                    <a:pt x="1680" y="1758"/>
                    <a:pt x="1735" y="1709"/>
                  </a:cubicBezTo>
                  <a:cubicBezTo>
                    <a:pt x="1842" y="1602"/>
                    <a:pt x="1842" y="1425"/>
                    <a:pt x="1735" y="1318"/>
                  </a:cubicBezTo>
                  <a:lnTo>
                    <a:pt x="496" y="79"/>
                  </a:lnTo>
                  <a:cubicBezTo>
                    <a:pt x="443" y="27"/>
                    <a:pt x="372" y="1"/>
                    <a:pt x="301" y="1"/>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33"/>
            <p:cNvSpPr/>
            <p:nvPr/>
          </p:nvSpPr>
          <p:spPr>
            <a:xfrm>
              <a:off x="4715763" y="2326350"/>
              <a:ext cx="138975" cy="137625"/>
            </a:xfrm>
            <a:custGeom>
              <a:rect b="b" l="l" r="r" t="t"/>
              <a:pathLst>
                <a:path extrusionOk="0" h="5505" w="5559">
                  <a:moveTo>
                    <a:pt x="301" y="1"/>
                  </a:moveTo>
                  <a:cubicBezTo>
                    <a:pt x="230" y="1"/>
                    <a:pt x="159" y="27"/>
                    <a:pt x="105" y="81"/>
                  </a:cubicBezTo>
                  <a:cubicBezTo>
                    <a:pt x="0" y="188"/>
                    <a:pt x="0" y="365"/>
                    <a:pt x="105" y="469"/>
                  </a:cubicBezTo>
                  <a:lnTo>
                    <a:pt x="1787" y="2149"/>
                  </a:lnTo>
                  <a:lnTo>
                    <a:pt x="4681" y="5045"/>
                  </a:lnTo>
                  <a:lnTo>
                    <a:pt x="5058" y="5425"/>
                  </a:lnTo>
                  <a:cubicBezTo>
                    <a:pt x="5113" y="5480"/>
                    <a:pt x="5182" y="5504"/>
                    <a:pt x="5256" y="5504"/>
                  </a:cubicBezTo>
                  <a:cubicBezTo>
                    <a:pt x="5325" y="5504"/>
                    <a:pt x="5396" y="5477"/>
                    <a:pt x="5451" y="5425"/>
                  </a:cubicBezTo>
                  <a:cubicBezTo>
                    <a:pt x="5559" y="5320"/>
                    <a:pt x="5559" y="5144"/>
                    <a:pt x="5451" y="5036"/>
                  </a:cubicBezTo>
                  <a:lnTo>
                    <a:pt x="5069" y="4654"/>
                  </a:lnTo>
                  <a:lnTo>
                    <a:pt x="2175" y="1760"/>
                  </a:lnTo>
                  <a:lnTo>
                    <a:pt x="496" y="81"/>
                  </a:lnTo>
                  <a:cubicBezTo>
                    <a:pt x="442" y="27"/>
                    <a:pt x="371" y="1"/>
                    <a:pt x="301" y="1"/>
                  </a:cubicBez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33"/>
            <p:cNvSpPr/>
            <p:nvPr/>
          </p:nvSpPr>
          <p:spPr>
            <a:xfrm>
              <a:off x="4715688" y="2291950"/>
              <a:ext cx="49575" cy="48150"/>
            </a:xfrm>
            <a:custGeom>
              <a:rect b="b" l="l" r="r" t="t"/>
              <a:pathLst>
                <a:path extrusionOk="0" h="1926" w="1983">
                  <a:moveTo>
                    <a:pt x="301" y="0"/>
                  </a:moveTo>
                  <a:cubicBezTo>
                    <a:pt x="230" y="0"/>
                    <a:pt x="159" y="27"/>
                    <a:pt x="105" y="81"/>
                  </a:cubicBezTo>
                  <a:cubicBezTo>
                    <a:pt x="1" y="188"/>
                    <a:pt x="1" y="364"/>
                    <a:pt x="105" y="469"/>
                  </a:cubicBezTo>
                  <a:lnTo>
                    <a:pt x="1482" y="1845"/>
                  </a:lnTo>
                  <a:cubicBezTo>
                    <a:pt x="1537" y="1900"/>
                    <a:pt x="1606" y="1925"/>
                    <a:pt x="1680" y="1925"/>
                  </a:cubicBezTo>
                  <a:cubicBezTo>
                    <a:pt x="1749" y="1925"/>
                    <a:pt x="1820" y="1898"/>
                    <a:pt x="1876" y="1845"/>
                  </a:cubicBezTo>
                  <a:cubicBezTo>
                    <a:pt x="1983" y="1741"/>
                    <a:pt x="1983" y="1564"/>
                    <a:pt x="1876" y="1457"/>
                  </a:cubicBezTo>
                  <a:lnTo>
                    <a:pt x="499" y="81"/>
                  </a:lnTo>
                  <a:cubicBezTo>
                    <a:pt x="444" y="27"/>
                    <a:pt x="372" y="0"/>
                    <a:pt x="301" y="0"/>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33"/>
            <p:cNvSpPr/>
            <p:nvPr/>
          </p:nvSpPr>
          <p:spPr>
            <a:xfrm>
              <a:off x="4770688" y="2347000"/>
              <a:ext cx="143250" cy="132800"/>
            </a:xfrm>
            <a:custGeom>
              <a:rect b="b" l="l" r="r" t="t"/>
              <a:pathLst>
                <a:path extrusionOk="0" h="5312" w="5730">
                  <a:moveTo>
                    <a:pt x="303" y="0"/>
                  </a:moveTo>
                  <a:cubicBezTo>
                    <a:pt x="232" y="0"/>
                    <a:pt x="161" y="27"/>
                    <a:pt x="108" y="81"/>
                  </a:cubicBezTo>
                  <a:cubicBezTo>
                    <a:pt x="0" y="188"/>
                    <a:pt x="3" y="365"/>
                    <a:pt x="108" y="469"/>
                  </a:cubicBezTo>
                  <a:lnTo>
                    <a:pt x="455" y="816"/>
                  </a:lnTo>
                  <a:lnTo>
                    <a:pt x="3351" y="3712"/>
                  </a:lnTo>
                  <a:lnTo>
                    <a:pt x="4383" y="4745"/>
                  </a:lnTo>
                  <a:cubicBezTo>
                    <a:pt x="4386" y="4745"/>
                    <a:pt x="4388" y="4745"/>
                    <a:pt x="4391" y="4745"/>
                  </a:cubicBezTo>
                  <a:cubicBezTo>
                    <a:pt x="4873" y="4745"/>
                    <a:pt x="5423" y="5008"/>
                    <a:pt x="5729" y="5312"/>
                  </a:cubicBezTo>
                  <a:lnTo>
                    <a:pt x="499" y="81"/>
                  </a:lnTo>
                  <a:cubicBezTo>
                    <a:pt x="445" y="27"/>
                    <a:pt x="374" y="0"/>
                    <a:pt x="303" y="0"/>
                  </a:cubicBez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33"/>
            <p:cNvSpPr/>
            <p:nvPr/>
          </p:nvSpPr>
          <p:spPr>
            <a:xfrm>
              <a:off x="4684663" y="2329800"/>
              <a:ext cx="46125" cy="44700"/>
            </a:xfrm>
            <a:custGeom>
              <a:rect b="b" l="l" r="r" t="t"/>
              <a:pathLst>
                <a:path extrusionOk="0" h="1788" w="1845">
                  <a:moveTo>
                    <a:pt x="303" y="0"/>
                  </a:moveTo>
                  <a:cubicBezTo>
                    <a:pt x="232" y="0"/>
                    <a:pt x="161" y="27"/>
                    <a:pt x="108" y="81"/>
                  </a:cubicBezTo>
                  <a:cubicBezTo>
                    <a:pt x="0" y="188"/>
                    <a:pt x="3" y="364"/>
                    <a:pt x="108" y="469"/>
                  </a:cubicBezTo>
                  <a:lnTo>
                    <a:pt x="1346" y="1708"/>
                  </a:lnTo>
                  <a:cubicBezTo>
                    <a:pt x="1401" y="1763"/>
                    <a:pt x="1470" y="1788"/>
                    <a:pt x="1542" y="1788"/>
                  </a:cubicBezTo>
                  <a:cubicBezTo>
                    <a:pt x="1611" y="1788"/>
                    <a:pt x="1685" y="1760"/>
                    <a:pt x="1740" y="1708"/>
                  </a:cubicBezTo>
                  <a:cubicBezTo>
                    <a:pt x="1845" y="1603"/>
                    <a:pt x="1845" y="1427"/>
                    <a:pt x="1740" y="1320"/>
                  </a:cubicBezTo>
                  <a:lnTo>
                    <a:pt x="498" y="81"/>
                  </a:lnTo>
                  <a:cubicBezTo>
                    <a:pt x="445" y="27"/>
                    <a:pt x="374" y="0"/>
                    <a:pt x="303" y="0"/>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33"/>
            <p:cNvSpPr/>
            <p:nvPr/>
          </p:nvSpPr>
          <p:spPr>
            <a:xfrm>
              <a:off x="4736263" y="2381400"/>
              <a:ext cx="131350" cy="140100"/>
            </a:xfrm>
            <a:custGeom>
              <a:rect b="b" l="l" r="r" t="t"/>
              <a:pathLst>
                <a:path extrusionOk="0" h="5604" w="5254">
                  <a:moveTo>
                    <a:pt x="304" y="1"/>
                  </a:moveTo>
                  <a:cubicBezTo>
                    <a:pt x="233" y="1"/>
                    <a:pt x="162" y="28"/>
                    <a:pt x="108" y="82"/>
                  </a:cubicBezTo>
                  <a:cubicBezTo>
                    <a:pt x="1" y="189"/>
                    <a:pt x="4" y="365"/>
                    <a:pt x="108" y="470"/>
                  </a:cubicBezTo>
                  <a:lnTo>
                    <a:pt x="5201" y="5563"/>
                  </a:lnTo>
                  <a:cubicBezTo>
                    <a:pt x="5220" y="5582"/>
                    <a:pt x="5237" y="5596"/>
                    <a:pt x="5254" y="5604"/>
                  </a:cubicBezTo>
                  <a:cubicBezTo>
                    <a:pt x="5033" y="5326"/>
                    <a:pt x="4868" y="4869"/>
                    <a:pt x="4854" y="4437"/>
                  </a:cubicBezTo>
                  <a:lnTo>
                    <a:pt x="3739" y="3322"/>
                  </a:lnTo>
                  <a:lnTo>
                    <a:pt x="846" y="428"/>
                  </a:lnTo>
                  <a:lnTo>
                    <a:pt x="499" y="82"/>
                  </a:lnTo>
                  <a:cubicBezTo>
                    <a:pt x="445" y="28"/>
                    <a:pt x="375" y="1"/>
                    <a:pt x="304" y="1"/>
                  </a:cubicBez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33"/>
            <p:cNvSpPr/>
            <p:nvPr/>
          </p:nvSpPr>
          <p:spPr>
            <a:xfrm>
              <a:off x="5003038" y="2440000"/>
              <a:ext cx="107400" cy="96300"/>
            </a:xfrm>
            <a:custGeom>
              <a:rect b="b" l="l" r="r" t="t"/>
              <a:pathLst>
                <a:path extrusionOk="0" h="3852" w="4296">
                  <a:moveTo>
                    <a:pt x="3442" y="91"/>
                  </a:moveTo>
                  <a:cubicBezTo>
                    <a:pt x="3469" y="119"/>
                    <a:pt x="3491" y="144"/>
                    <a:pt x="3516" y="171"/>
                  </a:cubicBezTo>
                  <a:cubicBezTo>
                    <a:pt x="3541" y="198"/>
                    <a:pt x="3564" y="226"/>
                    <a:pt x="3587" y="254"/>
                  </a:cubicBezTo>
                  <a:lnTo>
                    <a:pt x="3587" y="254"/>
                  </a:lnTo>
                  <a:cubicBezTo>
                    <a:pt x="3542" y="198"/>
                    <a:pt x="3494" y="144"/>
                    <a:pt x="3442" y="91"/>
                  </a:cubicBezTo>
                  <a:close/>
                  <a:moveTo>
                    <a:pt x="389" y="3271"/>
                  </a:moveTo>
                  <a:lnTo>
                    <a:pt x="389" y="3271"/>
                  </a:lnTo>
                  <a:cubicBezTo>
                    <a:pt x="446" y="3326"/>
                    <a:pt x="510" y="3376"/>
                    <a:pt x="573" y="3422"/>
                  </a:cubicBezTo>
                  <a:cubicBezTo>
                    <a:pt x="573" y="3422"/>
                    <a:pt x="573" y="3422"/>
                    <a:pt x="573" y="3422"/>
                  </a:cubicBezTo>
                  <a:lnTo>
                    <a:pt x="573" y="3422"/>
                  </a:lnTo>
                  <a:cubicBezTo>
                    <a:pt x="515" y="3379"/>
                    <a:pt x="459" y="3334"/>
                    <a:pt x="405" y="3285"/>
                  </a:cubicBezTo>
                  <a:cubicBezTo>
                    <a:pt x="400" y="3282"/>
                    <a:pt x="394" y="3274"/>
                    <a:pt x="389" y="3271"/>
                  </a:cubicBezTo>
                  <a:close/>
                  <a:moveTo>
                    <a:pt x="2428" y="0"/>
                  </a:moveTo>
                  <a:cubicBezTo>
                    <a:pt x="1918" y="0"/>
                    <a:pt x="1405" y="179"/>
                    <a:pt x="991" y="543"/>
                  </a:cubicBezTo>
                  <a:cubicBezTo>
                    <a:pt x="155" y="1275"/>
                    <a:pt x="0" y="2508"/>
                    <a:pt x="573" y="3422"/>
                  </a:cubicBezTo>
                  <a:lnTo>
                    <a:pt x="573" y="3422"/>
                  </a:lnTo>
                  <a:cubicBezTo>
                    <a:pt x="962" y="3710"/>
                    <a:pt x="1423" y="3852"/>
                    <a:pt x="1886" y="3852"/>
                  </a:cubicBezTo>
                  <a:cubicBezTo>
                    <a:pt x="2451" y="3852"/>
                    <a:pt x="3015" y="3640"/>
                    <a:pt x="3444" y="3210"/>
                  </a:cubicBezTo>
                  <a:cubicBezTo>
                    <a:pt x="4247" y="2400"/>
                    <a:pt x="4295" y="1119"/>
                    <a:pt x="3587" y="254"/>
                  </a:cubicBezTo>
                  <a:lnTo>
                    <a:pt x="3587" y="254"/>
                  </a:lnTo>
                  <a:cubicBezTo>
                    <a:pt x="3628" y="305"/>
                    <a:pt x="3667" y="357"/>
                    <a:pt x="3703" y="411"/>
                  </a:cubicBezTo>
                  <a:cubicBezTo>
                    <a:pt x="3367" y="171"/>
                    <a:pt x="2982" y="33"/>
                    <a:pt x="2588" y="6"/>
                  </a:cubicBezTo>
                  <a:cubicBezTo>
                    <a:pt x="2535" y="2"/>
                    <a:pt x="2482" y="0"/>
                    <a:pt x="2428" y="0"/>
                  </a:cubicBezTo>
                  <a:close/>
                </a:path>
              </a:pathLst>
            </a:custGeom>
            <a:solidFill>
              <a:srgbClr val="A64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33"/>
            <p:cNvSpPr/>
            <p:nvPr/>
          </p:nvSpPr>
          <p:spPr>
            <a:xfrm>
              <a:off x="4985613" y="2417350"/>
              <a:ext cx="110025" cy="108075"/>
            </a:xfrm>
            <a:custGeom>
              <a:rect b="b" l="l" r="r" t="t"/>
              <a:pathLst>
                <a:path extrusionOk="0" h="4323" w="4401">
                  <a:moveTo>
                    <a:pt x="1680" y="0"/>
                  </a:moveTo>
                  <a:cubicBezTo>
                    <a:pt x="1591" y="0"/>
                    <a:pt x="1502" y="5"/>
                    <a:pt x="1416" y="14"/>
                  </a:cubicBezTo>
                  <a:cubicBezTo>
                    <a:pt x="1044" y="56"/>
                    <a:pt x="711" y="185"/>
                    <a:pt x="458" y="433"/>
                  </a:cubicBezTo>
                  <a:cubicBezTo>
                    <a:pt x="207" y="683"/>
                    <a:pt x="78" y="1019"/>
                    <a:pt x="39" y="1391"/>
                  </a:cubicBezTo>
                  <a:cubicBezTo>
                    <a:pt x="1" y="1735"/>
                    <a:pt x="42" y="2109"/>
                    <a:pt x="139" y="2476"/>
                  </a:cubicBezTo>
                  <a:cubicBezTo>
                    <a:pt x="306" y="3117"/>
                    <a:pt x="642" y="3734"/>
                    <a:pt x="1022" y="4111"/>
                  </a:cubicBezTo>
                  <a:cubicBezTo>
                    <a:pt x="1044" y="4133"/>
                    <a:pt x="1064" y="4152"/>
                    <a:pt x="1086" y="4171"/>
                  </a:cubicBezTo>
                  <a:cubicBezTo>
                    <a:pt x="1143" y="4224"/>
                    <a:pt x="1209" y="4273"/>
                    <a:pt x="1270" y="4323"/>
                  </a:cubicBezTo>
                  <a:cubicBezTo>
                    <a:pt x="697" y="3406"/>
                    <a:pt x="852" y="2173"/>
                    <a:pt x="1688" y="1441"/>
                  </a:cubicBezTo>
                  <a:cubicBezTo>
                    <a:pt x="2102" y="1077"/>
                    <a:pt x="2615" y="898"/>
                    <a:pt x="3125" y="898"/>
                  </a:cubicBezTo>
                  <a:cubicBezTo>
                    <a:pt x="3179" y="898"/>
                    <a:pt x="3232" y="900"/>
                    <a:pt x="3285" y="904"/>
                  </a:cubicBezTo>
                  <a:cubicBezTo>
                    <a:pt x="3679" y="931"/>
                    <a:pt x="4064" y="1074"/>
                    <a:pt x="4400" y="1311"/>
                  </a:cubicBezTo>
                  <a:cubicBezTo>
                    <a:pt x="4323" y="1198"/>
                    <a:pt x="4238" y="1091"/>
                    <a:pt x="4139" y="992"/>
                  </a:cubicBezTo>
                  <a:cubicBezTo>
                    <a:pt x="3756" y="615"/>
                    <a:pt x="3142" y="282"/>
                    <a:pt x="2503" y="114"/>
                  </a:cubicBezTo>
                  <a:cubicBezTo>
                    <a:pt x="2227" y="41"/>
                    <a:pt x="1948" y="0"/>
                    <a:pt x="1680" y="0"/>
                  </a:cubicBezTo>
                  <a:close/>
                </a:path>
              </a:pathLst>
            </a:cu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33"/>
            <p:cNvSpPr/>
            <p:nvPr/>
          </p:nvSpPr>
          <p:spPr>
            <a:xfrm>
              <a:off x="5041513" y="2302225"/>
              <a:ext cx="63200" cy="51625"/>
            </a:xfrm>
            <a:custGeom>
              <a:rect b="b" l="l" r="r" t="t"/>
              <a:pathLst>
                <a:path extrusionOk="0" h="2065" w="2528">
                  <a:moveTo>
                    <a:pt x="287" y="1715"/>
                  </a:moveTo>
                  <a:cubicBezTo>
                    <a:pt x="287" y="1717"/>
                    <a:pt x="288" y="1717"/>
                    <a:pt x="290" y="1718"/>
                  </a:cubicBezTo>
                  <a:lnTo>
                    <a:pt x="290" y="1718"/>
                  </a:lnTo>
                  <a:cubicBezTo>
                    <a:pt x="289" y="1717"/>
                    <a:pt x="288" y="1716"/>
                    <a:pt x="287" y="1715"/>
                  </a:cubicBezTo>
                  <a:close/>
                  <a:moveTo>
                    <a:pt x="2104" y="0"/>
                  </a:moveTo>
                  <a:cubicBezTo>
                    <a:pt x="2211" y="121"/>
                    <a:pt x="2285" y="262"/>
                    <a:pt x="2335" y="410"/>
                  </a:cubicBezTo>
                  <a:cubicBezTo>
                    <a:pt x="2247" y="333"/>
                    <a:pt x="2156" y="270"/>
                    <a:pt x="2057" y="217"/>
                  </a:cubicBezTo>
                  <a:cubicBezTo>
                    <a:pt x="1835" y="101"/>
                    <a:pt x="1588" y="33"/>
                    <a:pt x="1343" y="33"/>
                  </a:cubicBezTo>
                  <a:cubicBezTo>
                    <a:pt x="1242" y="33"/>
                    <a:pt x="1142" y="45"/>
                    <a:pt x="1044" y="69"/>
                  </a:cubicBezTo>
                  <a:cubicBezTo>
                    <a:pt x="377" y="234"/>
                    <a:pt x="0" y="944"/>
                    <a:pt x="240" y="1591"/>
                  </a:cubicBezTo>
                  <a:cubicBezTo>
                    <a:pt x="256" y="1633"/>
                    <a:pt x="273" y="1677"/>
                    <a:pt x="295" y="1721"/>
                  </a:cubicBezTo>
                  <a:cubicBezTo>
                    <a:pt x="293" y="1720"/>
                    <a:pt x="291" y="1719"/>
                    <a:pt x="290" y="1718"/>
                  </a:cubicBezTo>
                  <a:lnTo>
                    <a:pt x="290" y="1718"/>
                  </a:lnTo>
                  <a:cubicBezTo>
                    <a:pt x="524" y="1950"/>
                    <a:pt x="847" y="2065"/>
                    <a:pt x="1170" y="2065"/>
                  </a:cubicBezTo>
                  <a:cubicBezTo>
                    <a:pt x="1495" y="2065"/>
                    <a:pt x="1820" y="1949"/>
                    <a:pt x="2057" y="1715"/>
                  </a:cubicBezTo>
                  <a:cubicBezTo>
                    <a:pt x="2511" y="1261"/>
                    <a:pt x="2528" y="476"/>
                    <a:pt x="2104" y="0"/>
                  </a:cubicBezTo>
                  <a:close/>
                </a:path>
              </a:pathLst>
            </a:custGeom>
            <a:solidFill>
              <a:srgbClr val="A64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33"/>
            <p:cNvSpPr/>
            <p:nvPr/>
          </p:nvSpPr>
          <p:spPr>
            <a:xfrm>
              <a:off x="5092863" y="2300825"/>
              <a:ext cx="1175" cy="1350"/>
            </a:xfrm>
            <a:custGeom>
              <a:rect b="b" l="l" r="r" t="t"/>
              <a:pathLst>
                <a:path extrusionOk="0" h="54" w="47">
                  <a:moveTo>
                    <a:pt x="0" y="1"/>
                  </a:moveTo>
                  <a:cubicBezTo>
                    <a:pt x="17" y="17"/>
                    <a:pt x="30" y="37"/>
                    <a:pt x="47" y="53"/>
                  </a:cubicBezTo>
                  <a:cubicBezTo>
                    <a:pt x="30" y="37"/>
                    <a:pt x="17" y="17"/>
                    <a:pt x="0" y="1"/>
                  </a:cubicBezTo>
                  <a:close/>
                </a:path>
              </a:pathLst>
            </a:custGeom>
            <a:solidFill>
              <a:srgbClr val="D49E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33"/>
            <p:cNvSpPr/>
            <p:nvPr/>
          </p:nvSpPr>
          <p:spPr>
            <a:xfrm>
              <a:off x="5036213" y="2286650"/>
              <a:ext cx="63625" cy="58525"/>
            </a:xfrm>
            <a:custGeom>
              <a:rect b="b" l="l" r="r" t="t"/>
              <a:pathLst>
                <a:path extrusionOk="0" h="2341" w="2545">
                  <a:moveTo>
                    <a:pt x="920" y="1"/>
                  </a:moveTo>
                  <a:cubicBezTo>
                    <a:pt x="672" y="1"/>
                    <a:pt x="444" y="72"/>
                    <a:pt x="276" y="238"/>
                  </a:cubicBezTo>
                  <a:cubicBezTo>
                    <a:pt x="77" y="439"/>
                    <a:pt x="0" y="744"/>
                    <a:pt x="14" y="1072"/>
                  </a:cubicBezTo>
                  <a:cubicBezTo>
                    <a:pt x="28" y="1501"/>
                    <a:pt x="193" y="1958"/>
                    <a:pt x="413" y="2236"/>
                  </a:cubicBezTo>
                  <a:cubicBezTo>
                    <a:pt x="441" y="2272"/>
                    <a:pt x="468" y="2305"/>
                    <a:pt x="499" y="2333"/>
                  </a:cubicBezTo>
                  <a:cubicBezTo>
                    <a:pt x="502" y="2336"/>
                    <a:pt x="504" y="2337"/>
                    <a:pt x="506" y="2338"/>
                  </a:cubicBezTo>
                  <a:lnTo>
                    <a:pt x="506" y="2338"/>
                  </a:lnTo>
                  <a:cubicBezTo>
                    <a:pt x="484" y="2295"/>
                    <a:pt x="468" y="2255"/>
                    <a:pt x="452" y="2209"/>
                  </a:cubicBezTo>
                  <a:cubicBezTo>
                    <a:pt x="210" y="1567"/>
                    <a:pt x="587" y="854"/>
                    <a:pt x="1256" y="689"/>
                  </a:cubicBezTo>
                  <a:cubicBezTo>
                    <a:pt x="1354" y="665"/>
                    <a:pt x="1454" y="654"/>
                    <a:pt x="1555" y="654"/>
                  </a:cubicBezTo>
                  <a:cubicBezTo>
                    <a:pt x="1800" y="654"/>
                    <a:pt x="2047" y="721"/>
                    <a:pt x="2269" y="838"/>
                  </a:cubicBezTo>
                  <a:cubicBezTo>
                    <a:pt x="2368" y="887"/>
                    <a:pt x="2459" y="953"/>
                    <a:pt x="2544" y="1025"/>
                  </a:cubicBezTo>
                  <a:cubicBezTo>
                    <a:pt x="2492" y="879"/>
                    <a:pt x="2417" y="736"/>
                    <a:pt x="2313" y="618"/>
                  </a:cubicBezTo>
                  <a:cubicBezTo>
                    <a:pt x="2299" y="598"/>
                    <a:pt x="2283" y="582"/>
                    <a:pt x="2266" y="565"/>
                  </a:cubicBezTo>
                  <a:cubicBezTo>
                    <a:pt x="1958" y="262"/>
                    <a:pt x="1404" y="1"/>
                    <a:pt x="920" y="1"/>
                  </a:cubicBezTo>
                  <a:close/>
                  <a:moveTo>
                    <a:pt x="506" y="2338"/>
                  </a:moveTo>
                  <a:cubicBezTo>
                    <a:pt x="506" y="2339"/>
                    <a:pt x="506" y="2340"/>
                    <a:pt x="507" y="2341"/>
                  </a:cubicBezTo>
                  <a:cubicBezTo>
                    <a:pt x="507" y="2340"/>
                    <a:pt x="506" y="2339"/>
                    <a:pt x="506" y="2338"/>
                  </a:cubicBezTo>
                  <a:close/>
                </a:path>
              </a:pathLst>
            </a:cu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33"/>
            <p:cNvSpPr/>
            <p:nvPr/>
          </p:nvSpPr>
          <p:spPr>
            <a:xfrm>
              <a:off x="4862563" y="2481150"/>
              <a:ext cx="63200" cy="51650"/>
            </a:xfrm>
            <a:custGeom>
              <a:rect b="b" l="l" r="r" t="t"/>
              <a:pathLst>
                <a:path extrusionOk="0" h="2066" w="2528">
                  <a:moveTo>
                    <a:pt x="287" y="1716"/>
                  </a:moveTo>
                  <a:cubicBezTo>
                    <a:pt x="287" y="1718"/>
                    <a:pt x="288" y="1718"/>
                    <a:pt x="290" y="1719"/>
                  </a:cubicBezTo>
                  <a:lnTo>
                    <a:pt x="290" y="1719"/>
                  </a:lnTo>
                  <a:cubicBezTo>
                    <a:pt x="289" y="1718"/>
                    <a:pt x="288" y="1717"/>
                    <a:pt x="287" y="1716"/>
                  </a:cubicBezTo>
                  <a:close/>
                  <a:moveTo>
                    <a:pt x="2104" y="1"/>
                  </a:moveTo>
                  <a:cubicBezTo>
                    <a:pt x="2206" y="119"/>
                    <a:pt x="2280" y="259"/>
                    <a:pt x="2332" y="408"/>
                  </a:cubicBezTo>
                  <a:cubicBezTo>
                    <a:pt x="2247" y="334"/>
                    <a:pt x="2156" y="270"/>
                    <a:pt x="2057" y="218"/>
                  </a:cubicBezTo>
                  <a:cubicBezTo>
                    <a:pt x="1835" y="101"/>
                    <a:pt x="1588" y="34"/>
                    <a:pt x="1343" y="34"/>
                  </a:cubicBezTo>
                  <a:cubicBezTo>
                    <a:pt x="1242" y="34"/>
                    <a:pt x="1142" y="45"/>
                    <a:pt x="1044" y="70"/>
                  </a:cubicBezTo>
                  <a:cubicBezTo>
                    <a:pt x="378" y="235"/>
                    <a:pt x="1" y="945"/>
                    <a:pt x="240" y="1592"/>
                  </a:cubicBezTo>
                  <a:cubicBezTo>
                    <a:pt x="257" y="1633"/>
                    <a:pt x="273" y="1677"/>
                    <a:pt x="295" y="1721"/>
                  </a:cubicBezTo>
                  <a:cubicBezTo>
                    <a:pt x="293" y="1720"/>
                    <a:pt x="291" y="1720"/>
                    <a:pt x="290" y="1719"/>
                  </a:cubicBezTo>
                  <a:lnTo>
                    <a:pt x="290" y="1719"/>
                  </a:lnTo>
                  <a:cubicBezTo>
                    <a:pt x="524" y="1951"/>
                    <a:pt x="847" y="2065"/>
                    <a:pt x="1171" y="2065"/>
                  </a:cubicBezTo>
                  <a:cubicBezTo>
                    <a:pt x="1495" y="2065"/>
                    <a:pt x="1820" y="1950"/>
                    <a:pt x="2057" y="1716"/>
                  </a:cubicBezTo>
                  <a:cubicBezTo>
                    <a:pt x="2511" y="1262"/>
                    <a:pt x="2528" y="477"/>
                    <a:pt x="2104" y="1"/>
                  </a:cubicBezTo>
                  <a:close/>
                </a:path>
              </a:pathLst>
            </a:custGeom>
            <a:solidFill>
              <a:srgbClr val="A64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33"/>
            <p:cNvSpPr/>
            <p:nvPr/>
          </p:nvSpPr>
          <p:spPr>
            <a:xfrm>
              <a:off x="4913913" y="2479850"/>
              <a:ext cx="1200" cy="1250"/>
            </a:xfrm>
            <a:custGeom>
              <a:rect b="b" l="l" r="r" t="t"/>
              <a:pathLst>
                <a:path extrusionOk="0" h="50" w="48">
                  <a:moveTo>
                    <a:pt x="0" y="0"/>
                  </a:moveTo>
                  <a:cubicBezTo>
                    <a:pt x="17" y="14"/>
                    <a:pt x="31" y="33"/>
                    <a:pt x="47" y="50"/>
                  </a:cubicBezTo>
                  <a:cubicBezTo>
                    <a:pt x="33" y="33"/>
                    <a:pt x="17" y="14"/>
                    <a:pt x="0" y="0"/>
                  </a:cubicBezTo>
                  <a:close/>
                </a:path>
              </a:pathLst>
            </a:custGeom>
            <a:solidFill>
              <a:srgbClr val="D49E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33"/>
            <p:cNvSpPr/>
            <p:nvPr/>
          </p:nvSpPr>
          <p:spPr>
            <a:xfrm>
              <a:off x="4857263" y="2465600"/>
              <a:ext cx="63625" cy="58450"/>
            </a:xfrm>
            <a:custGeom>
              <a:rect b="b" l="l" r="r" t="t"/>
              <a:pathLst>
                <a:path extrusionOk="0" h="2338" w="2545">
                  <a:moveTo>
                    <a:pt x="935" y="0"/>
                  </a:moveTo>
                  <a:cubicBezTo>
                    <a:pt x="930" y="0"/>
                    <a:pt x="925" y="0"/>
                    <a:pt x="920" y="1"/>
                  </a:cubicBezTo>
                  <a:cubicBezTo>
                    <a:pt x="672" y="1"/>
                    <a:pt x="444" y="72"/>
                    <a:pt x="276" y="237"/>
                  </a:cubicBezTo>
                  <a:cubicBezTo>
                    <a:pt x="78" y="436"/>
                    <a:pt x="1" y="744"/>
                    <a:pt x="14" y="1066"/>
                  </a:cubicBezTo>
                  <a:cubicBezTo>
                    <a:pt x="28" y="1495"/>
                    <a:pt x="193" y="1955"/>
                    <a:pt x="414" y="2233"/>
                  </a:cubicBezTo>
                  <a:cubicBezTo>
                    <a:pt x="441" y="2269"/>
                    <a:pt x="469" y="2302"/>
                    <a:pt x="499" y="2330"/>
                  </a:cubicBezTo>
                  <a:lnTo>
                    <a:pt x="507" y="2338"/>
                  </a:lnTo>
                  <a:cubicBezTo>
                    <a:pt x="485" y="2297"/>
                    <a:pt x="469" y="2255"/>
                    <a:pt x="452" y="2214"/>
                  </a:cubicBezTo>
                  <a:cubicBezTo>
                    <a:pt x="210" y="1570"/>
                    <a:pt x="587" y="857"/>
                    <a:pt x="1256" y="692"/>
                  </a:cubicBezTo>
                  <a:cubicBezTo>
                    <a:pt x="1354" y="667"/>
                    <a:pt x="1454" y="656"/>
                    <a:pt x="1555" y="656"/>
                  </a:cubicBezTo>
                  <a:cubicBezTo>
                    <a:pt x="1800" y="656"/>
                    <a:pt x="2047" y="723"/>
                    <a:pt x="2269" y="840"/>
                  </a:cubicBezTo>
                  <a:cubicBezTo>
                    <a:pt x="2368" y="890"/>
                    <a:pt x="2459" y="956"/>
                    <a:pt x="2544" y="1027"/>
                  </a:cubicBezTo>
                  <a:cubicBezTo>
                    <a:pt x="2492" y="881"/>
                    <a:pt x="2418" y="738"/>
                    <a:pt x="2313" y="620"/>
                  </a:cubicBezTo>
                  <a:cubicBezTo>
                    <a:pt x="2299" y="601"/>
                    <a:pt x="2283" y="584"/>
                    <a:pt x="2266" y="568"/>
                  </a:cubicBezTo>
                  <a:cubicBezTo>
                    <a:pt x="1961" y="265"/>
                    <a:pt x="1416" y="0"/>
                    <a:pt x="935" y="0"/>
                  </a:cubicBezTo>
                  <a:close/>
                </a:path>
              </a:pathLst>
            </a:cu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21" name="Shape 1521"/>
        <p:cNvGrpSpPr/>
        <p:nvPr/>
      </p:nvGrpSpPr>
      <p:grpSpPr>
        <a:xfrm>
          <a:off x="0" y="0"/>
          <a:ext cx="0" cy="0"/>
          <a:chOff x="0" y="0"/>
          <a:chExt cx="0" cy="0"/>
        </a:xfrm>
      </p:grpSpPr>
      <p:sp>
        <p:nvSpPr>
          <p:cNvPr id="1522" name="Google Shape;1522;p34"/>
          <p:cNvSpPr txBox="1"/>
          <p:nvPr>
            <p:ph idx="1" type="subTitle"/>
          </p:nvPr>
        </p:nvSpPr>
        <p:spPr>
          <a:xfrm>
            <a:off x="4572000" y="3662272"/>
            <a:ext cx="3858900" cy="5472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Get Involved</a:t>
            </a:r>
            <a:endParaRPr/>
          </a:p>
        </p:txBody>
      </p:sp>
      <p:sp>
        <p:nvSpPr>
          <p:cNvPr id="1523" name="Google Shape;1523;p34"/>
          <p:cNvSpPr txBox="1"/>
          <p:nvPr>
            <p:ph idx="2" type="body"/>
          </p:nvPr>
        </p:nvSpPr>
        <p:spPr>
          <a:xfrm>
            <a:off x="4572000" y="1677926"/>
            <a:ext cx="3858900" cy="698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DATA</a:t>
            </a:r>
            <a:endParaRPr/>
          </a:p>
        </p:txBody>
      </p:sp>
      <p:sp>
        <p:nvSpPr>
          <p:cNvPr id="1524" name="Google Shape;1524;p34"/>
          <p:cNvSpPr txBox="1"/>
          <p:nvPr>
            <p:ph type="title"/>
          </p:nvPr>
        </p:nvSpPr>
        <p:spPr>
          <a:xfrm>
            <a:off x="713225" y="540000"/>
            <a:ext cx="7717800" cy="698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Building A UFS Community</a:t>
            </a:r>
            <a:endParaRPr/>
          </a:p>
        </p:txBody>
      </p:sp>
      <p:sp>
        <p:nvSpPr>
          <p:cNvPr id="1525" name="Google Shape;1525;p34"/>
          <p:cNvSpPr txBox="1"/>
          <p:nvPr>
            <p:ph idx="3" type="subTitle"/>
          </p:nvPr>
        </p:nvSpPr>
        <p:spPr>
          <a:xfrm>
            <a:off x="4572000" y="1254575"/>
            <a:ext cx="3858900" cy="5472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Community Matters</a:t>
            </a:r>
            <a:endParaRPr/>
          </a:p>
        </p:txBody>
      </p:sp>
      <p:sp>
        <p:nvSpPr>
          <p:cNvPr id="1526" name="Google Shape;1526;p34"/>
          <p:cNvSpPr txBox="1"/>
          <p:nvPr>
            <p:ph idx="4" type="body"/>
          </p:nvPr>
        </p:nvSpPr>
        <p:spPr>
          <a:xfrm>
            <a:off x="4572000" y="4209475"/>
            <a:ext cx="4347600" cy="648000"/>
          </a:xfrm>
          <a:prstGeom prst="rect">
            <a:avLst/>
          </a:prstGeom>
        </p:spPr>
        <p:txBody>
          <a:bodyPr anchorCtr="0" anchor="t" bIns="91425" lIns="91425" spcFirstLastPara="1" rIns="91425" wrap="square" tIns="91425">
            <a:normAutofit fontScale="77500" lnSpcReduction="20000"/>
          </a:bodyPr>
          <a:lstStyle/>
          <a:p>
            <a:pPr indent="-297497" lvl="0" marL="457200" rtl="0" algn="l">
              <a:spcBef>
                <a:spcPts val="0"/>
              </a:spcBef>
              <a:spcAft>
                <a:spcPts val="0"/>
              </a:spcAft>
              <a:buSzPct val="87500"/>
              <a:buChar char="●"/>
            </a:pPr>
            <a:r>
              <a:rPr lang="en"/>
              <a:t>Focus Group Session Thursday 9:05-10:30am </a:t>
            </a:r>
            <a:endParaRPr/>
          </a:p>
          <a:p>
            <a:pPr indent="-297497" lvl="0" marL="457200" rtl="0" algn="l">
              <a:spcBef>
                <a:spcPts val="0"/>
              </a:spcBef>
              <a:spcAft>
                <a:spcPts val="0"/>
              </a:spcAft>
              <a:buSzPct val="87500"/>
              <a:buChar char="●"/>
            </a:pPr>
            <a:r>
              <a:rPr lang="en"/>
              <a:t>Provide Feedback</a:t>
            </a:r>
            <a:endParaRPr/>
          </a:p>
          <a:p>
            <a:pPr indent="0" lvl="0" marL="0" rtl="0" algn="l">
              <a:spcBef>
                <a:spcPts val="0"/>
              </a:spcBef>
              <a:spcAft>
                <a:spcPts val="0"/>
              </a:spcAft>
              <a:buNone/>
            </a:pPr>
            <a:r>
              <a:t/>
            </a:r>
            <a:endParaRPr/>
          </a:p>
        </p:txBody>
      </p:sp>
      <p:sp>
        <p:nvSpPr>
          <p:cNvPr id="1527" name="Google Shape;1527;p34"/>
          <p:cNvSpPr txBox="1"/>
          <p:nvPr>
            <p:ph idx="5" type="body"/>
          </p:nvPr>
        </p:nvSpPr>
        <p:spPr>
          <a:xfrm>
            <a:off x="4572000" y="2792788"/>
            <a:ext cx="3858900" cy="1000200"/>
          </a:xfrm>
          <a:prstGeom prst="rect">
            <a:avLst/>
          </a:prstGeom>
        </p:spPr>
        <p:txBody>
          <a:bodyPr anchorCtr="0" anchor="t" bIns="91425" lIns="91425" spcFirstLastPara="1" rIns="91425" wrap="square" tIns="91425">
            <a:normAutofit lnSpcReduction="10000"/>
          </a:bodyPr>
          <a:lstStyle/>
          <a:p>
            <a:pPr indent="-317500" lvl="0" marL="457200" rtl="0" algn="l">
              <a:spcBef>
                <a:spcPts val="0"/>
              </a:spcBef>
              <a:spcAft>
                <a:spcPts val="0"/>
              </a:spcAft>
              <a:buClr>
                <a:schemeClr val="dk1"/>
              </a:buClr>
              <a:buSzPts val="1400"/>
              <a:buChar char="●"/>
            </a:pPr>
            <a:r>
              <a:rPr b="1" i="1" lang="en" sz="1450">
                <a:solidFill>
                  <a:schemeClr val="dk1"/>
                </a:solidFill>
                <a:highlight>
                  <a:schemeClr val="lt1"/>
                </a:highlight>
              </a:rPr>
              <a:t>Sociology:</a:t>
            </a:r>
            <a:r>
              <a:rPr i="1" lang="en" sz="1450">
                <a:solidFill>
                  <a:schemeClr val="dk1"/>
                </a:solidFill>
                <a:highlight>
                  <a:schemeClr val="lt1"/>
                </a:highlight>
              </a:rPr>
              <a:t> the systematic study of the development, structure, interaction, and collective behavior of organized groups of human beings</a:t>
            </a:r>
            <a:endParaRPr i="1">
              <a:solidFill>
                <a:schemeClr val="dk1"/>
              </a:solidFill>
              <a:highlight>
                <a:schemeClr val="lt1"/>
              </a:highlight>
            </a:endParaRPr>
          </a:p>
        </p:txBody>
      </p:sp>
      <p:sp>
        <p:nvSpPr>
          <p:cNvPr id="1528" name="Google Shape;1528;p34"/>
          <p:cNvSpPr txBox="1"/>
          <p:nvPr>
            <p:ph idx="6" type="subTitle"/>
          </p:nvPr>
        </p:nvSpPr>
        <p:spPr>
          <a:xfrm>
            <a:off x="4572000" y="2315124"/>
            <a:ext cx="3858900" cy="5472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We have strategies</a:t>
            </a:r>
            <a:endParaRPr/>
          </a:p>
        </p:txBody>
      </p:sp>
      <p:grpSp>
        <p:nvGrpSpPr>
          <p:cNvPr id="1529" name="Google Shape;1529;p34"/>
          <p:cNvGrpSpPr/>
          <p:nvPr/>
        </p:nvGrpSpPr>
        <p:grpSpPr>
          <a:xfrm>
            <a:off x="708030" y="1543220"/>
            <a:ext cx="3635540" cy="3132999"/>
            <a:chOff x="708012" y="2027425"/>
            <a:chExt cx="3073413" cy="2648575"/>
          </a:xfrm>
        </p:grpSpPr>
        <p:sp>
          <p:nvSpPr>
            <p:cNvPr id="1530" name="Google Shape;1530;p34"/>
            <p:cNvSpPr/>
            <p:nvPr/>
          </p:nvSpPr>
          <p:spPr>
            <a:xfrm flipH="1">
              <a:off x="708012" y="4439975"/>
              <a:ext cx="3073413" cy="236025"/>
            </a:xfrm>
            <a:custGeom>
              <a:rect b="b" l="l" r="r" t="t"/>
              <a:pathLst>
                <a:path extrusionOk="0" h="9441" w="161716">
                  <a:moveTo>
                    <a:pt x="80858" y="1"/>
                  </a:moveTo>
                  <a:cubicBezTo>
                    <a:pt x="36193" y="1"/>
                    <a:pt x="0" y="2102"/>
                    <a:pt x="0" y="4704"/>
                  </a:cubicBezTo>
                  <a:cubicBezTo>
                    <a:pt x="0" y="7306"/>
                    <a:pt x="36193" y="9441"/>
                    <a:pt x="80858" y="9441"/>
                  </a:cubicBezTo>
                  <a:cubicBezTo>
                    <a:pt x="125523" y="9441"/>
                    <a:pt x="161716" y="7306"/>
                    <a:pt x="161716" y="4704"/>
                  </a:cubicBezTo>
                  <a:cubicBezTo>
                    <a:pt x="161716" y="2102"/>
                    <a:pt x="125523" y="1"/>
                    <a:pt x="8085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34"/>
            <p:cNvSpPr/>
            <p:nvPr/>
          </p:nvSpPr>
          <p:spPr>
            <a:xfrm flipH="1">
              <a:off x="1693675" y="4203150"/>
              <a:ext cx="143450" cy="376850"/>
            </a:xfrm>
            <a:custGeom>
              <a:rect b="b" l="l" r="r" t="t"/>
              <a:pathLst>
                <a:path extrusionOk="0" h="15074" w="5738">
                  <a:moveTo>
                    <a:pt x="2969" y="0"/>
                  </a:moveTo>
                  <a:lnTo>
                    <a:pt x="2969" y="0"/>
                  </a:lnTo>
                  <a:cubicBezTo>
                    <a:pt x="3436" y="3169"/>
                    <a:pt x="3303" y="6405"/>
                    <a:pt x="2535" y="9507"/>
                  </a:cubicBezTo>
                  <a:cubicBezTo>
                    <a:pt x="2102" y="7172"/>
                    <a:pt x="1234" y="4937"/>
                    <a:pt x="0" y="2902"/>
                  </a:cubicBezTo>
                  <a:lnTo>
                    <a:pt x="0" y="2902"/>
                  </a:lnTo>
                  <a:cubicBezTo>
                    <a:pt x="1168" y="6838"/>
                    <a:pt x="1435" y="10975"/>
                    <a:pt x="901" y="15044"/>
                  </a:cubicBezTo>
                  <a:cubicBezTo>
                    <a:pt x="1090" y="15066"/>
                    <a:pt x="1390" y="15074"/>
                    <a:pt x="1706" y="15074"/>
                  </a:cubicBezTo>
                  <a:cubicBezTo>
                    <a:pt x="2339" y="15074"/>
                    <a:pt x="3036" y="15044"/>
                    <a:pt x="3036" y="15044"/>
                  </a:cubicBezTo>
                  <a:cubicBezTo>
                    <a:pt x="4503" y="13343"/>
                    <a:pt x="5437" y="11208"/>
                    <a:pt x="5738" y="8973"/>
                  </a:cubicBezTo>
                  <a:lnTo>
                    <a:pt x="5738" y="8973"/>
                  </a:lnTo>
                  <a:cubicBezTo>
                    <a:pt x="4970" y="10641"/>
                    <a:pt x="4403" y="10975"/>
                    <a:pt x="3236" y="12376"/>
                  </a:cubicBezTo>
                  <a:cubicBezTo>
                    <a:pt x="3136" y="11108"/>
                    <a:pt x="4804" y="7272"/>
                    <a:pt x="2969" y="0"/>
                  </a:cubicBezTo>
                  <a:close/>
                </a:path>
              </a:pathLst>
            </a:cu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32" name="Google Shape;1532;p34"/>
            <p:cNvGrpSpPr/>
            <p:nvPr/>
          </p:nvGrpSpPr>
          <p:grpSpPr>
            <a:xfrm>
              <a:off x="1461000" y="4127250"/>
              <a:ext cx="1873025" cy="458675"/>
              <a:chOff x="1461000" y="4127250"/>
              <a:chExt cx="1873025" cy="458675"/>
            </a:xfrm>
          </p:grpSpPr>
          <p:sp>
            <p:nvSpPr>
              <p:cNvPr id="1533" name="Google Shape;1533;p34"/>
              <p:cNvSpPr/>
              <p:nvPr/>
            </p:nvSpPr>
            <p:spPr>
              <a:xfrm flipH="1">
                <a:off x="3119700" y="4147275"/>
                <a:ext cx="214325" cy="432825"/>
              </a:xfrm>
              <a:custGeom>
                <a:rect b="b" l="l" r="r" t="t"/>
                <a:pathLst>
                  <a:path extrusionOk="0" h="17313" w="8573">
                    <a:moveTo>
                      <a:pt x="3236" y="0"/>
                    </a:moveTo>
                    <a:cubicBezTo>
                      <a:pt x="2635" y="5938"/>
                      <a:pt x="2535" y="8039"/>
                      <a:pt x="1935" y="13977"/>
                    </a:cubicBezTo>
                    <a:cubicBezTo>
                      <a:pt x="1768" y="12409"/>
                      <a:pt x="1368" y="8840"/>
                      <a:pt x="968" y="7339"/>
                    </a:cubicBezTo>
                    <a:cubicBezTo>
                      <a:pt x="968" y="12576"/>
                      <a:pt x="968" y="15578"/>
                      <a:pt x="0" y="17313"/>
                    </a:cubicBezTo>
                    <a:lnTo>
                      <a:pt x="6305" y="17313"/>
                    </a:lnTo>
                    <a:cubicBezTo>
                      <a:pt x="7139" y="14677"/>
                      <a:pt x="7739" y="11975"/>
                      <a:pt x="8573" y="9340"/>
                    </a:cubicBezTo>
                    <a:lnTo>
                      <a:pt x="8573" y="9340"/>
                    </a:lnTo>
                    <a:cubicBezTo>
                      <a:pt x="7506" y="11041"/>
                      <a:pt x="6605" y="12409"/>
                      <a:pt x="5537" y="14110"/>
                    </a:cubicBezTo>
                    <a:cubicBezTo>
                      <a:pt x="5371" y="10808"/>
                      <a:pt x="6071" y="7472"/>
                      <a:pt x="7572" y="4537"/>
                    </a:cubicBezTo>
                    <a:lnTo>
                      <a:pt x="7572" y="4537"/>
                    </a:lnTo>
                    <a:cubicBezTo>
                      <a:pt x="5938" y="7105"/>
                      <a:pt x="4937" y="6571"/>
                      <a:pt x="3736" y="13243"/>
                    </a:cubicBezTo>
                    <a:cubicBezTo>
                      <a:pt x="4237" y="7939"/>
                      <a:pt x="4070" y="5304"/>
                      <a:pt x="3236" y="0"/>
                    </a:cubicBezTo>
                    <a:close/>
                  </a:path>
                </a:pathLst>
              </a:cu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34"/>
              <p:cNvSpPr/>
              <p:nvPr/>
            </p:nvSpPr>
            <p:spPr>
              <a:xfrm flipH="1">
                <a:off x="2820300" y="4308225"/>
                <a:ext cx="373625" cy="277700"/>
              </a:xfrm>
              <a:custGeom>
                <a:rect b="b" l="l" r="r" t="t"/>
                <a:pathLst>
                  <a:path extrusionOk="0" h="11108" w="14945">
                    <a:moveTo>
                      <a:pt x="14110" y="0"/>
                    </a:moveTo>
                    <a:lnTo>
                      <a:pt x="14110" y="0"/>
                    </a:lnTo>
                    <a:cubicBezTo>
                      <a:pt x="13076" y="2135"/>
                      <a:pt x="12142" y="4303"/>
                      <a:pt x="11141" y="6438"/>
                    </a:cubicBezTo>
                    <a:cubicBezTo>
                      <a:pt x="11356" y="3985"/>
                      <a:pt x="11139" y="2705"/>
                      <a:pt x="10762" y="2705"/>
                    </a:cubicBezTo>
                    <a:cubicBezTo>
                      <a:pt x="10437" y="2705"/>
                      <a:pt x="9993" y="3659"/>
                      <a:pt x="9607" y="5637"/>
                    </a:cubicBezTo>
                    <a:cubicBezTo>
                      <a:pt x="9440" y="6338"/>
                      <a:pt x="9340" y="7072"/>
                      <a:pt x="9240" y="7772"/>
                    </a:cubicBezTo>
                    <a:cubicBezTo>
                      <a:pt x="9173" y="7272"/>
                      <a:pt x="9107" y="7072"/>
                      <a:pt x="9040" y="6571"/>
                    </a:cubicBezTo>
                    <a:cubicBezTo>
                      <a:pt x="8706" y="7105"/>
                      <a:pt x="8339" y="7639"/>
                      <a:pt x="7973" y="8239"/>
                    </a:cubicBezTo>
                    <a:cubicBezTo>
                      <a:pt x="7973" y="8173"/>
                      <a:pt x="8406" y="7105"/>
                      <a:pt x="8806" y="5537"/>
                    </a:cubicBezTo>
                    <a:cubicBezTo>
                      <a:pt x="9307" y="3736"/>
                      <a:pt x="9607" y="1868"/>
                      <a:pt x="9707" y="33"/>
                    </a:cubicBezTo>
                    <a:lnTo>
                      <a:pt x="9707" y="33"/>
                    </a:lnTo>
                    <a:cubicBezTo>
                      <a:pt x="8706" y="2168"/>
                      <a:pt x="7772" y="4336"/>
                      <a:pt x="6738" y="6471"/>
                    </a:cubicBezTo>
                    <a:cubicBezTo>
                      <a:pt x="6924" y="4501"/>
                      <a:pt x="6706" y="3588"/>
                      <a:pt x="6355" y="3588"/>
                    </a:cubicBezTo>
                    <a:cubicBezTo>
                      <a:pt x="5885" y="3588"/>
                      <a:pt x="5176" y="5220"/>
                      <a:pt x="4870" y="8139"/>
                    </a:cubicBezTo>
                    <a:cubicBezTo>
                      <a:pt x="4704" y="6772"/>
                      <a:pt x="4470" y="5437"/>
                      <a:pt x="4103" y="4136"/>
                    </a:cubicBezTo>
                    <a:cubicBezTo>
                      <a:pt x="3269" y="9307"/>
                      <a:pt x="0" y="10975"/>
                      <a:pt x="0" y="10975"/>
                    </a:cubicBezTo>
                    <a:cubicBezTo>
                      <a:pt x="1334" y="10975"/>
                      <a:pt x="13076" y="11108"/>
                      <a:pt x="14677" y="11108"/>
                    </a:cubicBezTo>
                    <a:cubicBezTo>
                      <a:pt x="14677" y="11108"/>
                      <a:pt x="14210" y="6405"/>
                      <a:pt x="14944" y="4136"/>
                    </a:cubicBezTo>
                    <a:lnTo>
                      <a:pt x="14944" y="4136"/>
                    </a:lnTo>
                    <a:cubicBezTo>
                      <a:pt x="14010" y="5604"/>
                      <a:pt x="13276" y="6772"/>
                      <a:pt x="12342" y="8239"/>
                    </a:cubicBezTo>
                    <a:cubicBezTo>
                      <a:pt x="13310" y="5604"/>
                      <a:pt x="13877" y="2802"/>
                      <a:pt x="14110" y="0"/>
                    </a:cubicBezTo>
                    <a:close/>
                  </a:path>
                </a:pathLst>
              </a:cu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34"/>
              <p:cNvSpPr/>
              <p:nvPr/>
            </p:nvSpPr>
            <p:spPr>
              <a:xfrm flipH="1">
                <a:off x="1562750" y="4127250"/>
                <a:ext cx="187650" cy="454700"/>
              </a:xfrm>
              <a:custGeom>
                <a:rect b="b" l="l" r="r" t="t"/>
                <a:pathLst>
                  <a:path extrusionOk="0" h="18188" w="7506">
                    <a:moveTo>
                      <a:pt x="5237" y="1"/>
                    </a:moveTo>
                    <a:lnTo>
                      <a:pt x="5237" y="1"/>
                    </a:lnTo>
                    <a:cubicBezTo>
                      <a:pt x="4604" y="5104"/>
                      <a:pt x="2335" y="10141"/>
                      <a:pt x="1735" y="15245"/>
                    </a:cubicBezTo>
                    <a:cubicBezTo>
                      <a:pt x="1602" y="13877"/>
                      <a:pt x="1368" y="12543"/>
                      <a:pt x="1034" y="11209"/>
                    </a:cubicBezTo>
                    <a:cubicBezTo>
                      <a:pt x="668" y="13544"/>
                      <a:pt x="334" y="15845"/>
                      <a:pt x="0" y="18180"/>
                    </a:cubicBezTo>
                    <a:cubicBezTo>
                      <a:pt x="230" y="18185"/>
                      <a:pt x="470" y="18187"/>
                      <a:pt x="718" y="18187"/>
                    </a:cubicBezTo>
                    <a:cubicBezTo>
                      <a:pt x="1915" y="18187"/>
                      <a:pt x="3289" y="18140"/>
                      <a:pt x="4486" y="18140"/>
                    </a:cubicBezTo>
                    <a:cubicBezTo>
                      <a:pt x="4734" y="18140"/>
                      <a:pt x="4975" y="18142"/>
                      <a:pt x="5204" y="18147"/>
                    </a:cubicBezTo>
                    <a:lnTo>
                      <a:pt x="7506" y="11342"/>
                    </a:lnTo>
                    <a:lnTo>
                      <a:pt x="7506" y="11342"/>
                    </a:lnTo>
                    <a:cubicBezTo>
                      <a:pt x="6538" y="12810"/>
                      <a:pt x="5771" y="13944"/>
                      <a:pt x="4804" y="15412"/>
                    </a:cubicBezTo>
                    <a:cubicBezTo>
                      <a:pt x="5838" y="12776"/>
                      <a:pt x="6472" y="10008"/>
                      <a:pt x="6739" y="7206"/>
                    </a:cubicBezTo>
                    <a:lnTo>
                      <a:pt x="6739" y="7206"/>
                    </a:lnTo>
                    <a:cubicBezTo>
                      <a:pt x="5671" y="9341"/>
                      <a:pt x="4704" y="11142"/>
                      <a:pt x="3636" y="13277"/>
                    </a:cubicBezTo>
                    <a:cubicBezTo>
                      <a:pt x="4170" y="8707"/>
                      <a:pt x="5838" y="4570"/>
                      <a:pt x="5237" y="1"/>
                    </a:cubicBezTo>
                    <a:close/>
                  </a:path>
                </a:pathLst>
              </a:cu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34"/>
              <p:cNvSpPr/>
              <p:nvPr/>
            </p:nvSpPr>
            <p:spPr>
              <a:xfrm flipH="1">
                <a:off x="1785400" y="4311550"/>
                <a:ext cx="211000" cy="270450"/>
              </a:xfrm>
              <a:custGeom>
                <a:rect b="b" l="l" r="r" t="t"/>
                <a:pathLst>
                  <a:path extrusionOk="0" h="10818" w="8440">
                    <a:moveTo>
                      <a:pt x="5838" y="0"/>
                    </a:moveTo>
                    <a:cubicBezTo>
                      <a:pt x="4036" y="9841"/>
                      <a:pt x="1067" y="10508"/>
                      <a:pt x="0" y="10808"/>
                    </a:cubicBezTo>
                    <a:cubicBezTo>
                      <a:pt x="407" y="10815"/>
                      <a:pt x="962" y="10818"/>
                      <a:pt x="1590" y="10818"/>
                    </a:cubicBezTo>
                    <a:cubicBezTo>
                      <a:pt x="4100" y="10818"/>
                      <a:pt x="7772" y="10775"/>
                      <a:pt x="7772" y="10775"/>
                    </a:cubicBezTo>
                    <a:cubicBezTo>
                      <a:pt x="7806" y="8840"/>
                      <a:pt x="8439" y="6005"/>
                      <a:pt x="7339" y="4570"/>
                    </a:cubicBezTo>
                    <a:lnTo>
                      <a:pt x="7339" y="4570"/>
                    </a:lnTo>
                    <a:cubicBezTo>
                      <a:pt x="7372" y="5638"/>
                      <a:pt x="7138" y="7906"/>
                      <a:pt x="5371" y="9174"/>
                    </a:cubicBezTo>
                    <a:cubicBezTo>
                      <a:pt x="6171" y="6572"/>
                      <a:pt x="5971" y="2736"/>
                      <a:pt x="5838" y="0"/>
                    </a:cubicBezTo>
                    <a:close/>
                  </a:path>
                </a:pathLst>
              </a:cu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34"/>
              <p:cNvSpPr/>
              <p:nvPr/>
            </p:nvSpPr>
            <p:spPr>
              <a:xfrm flipH="1">
                <a:off x="1461000" y="4311550"/>
                <a:ext cx="164325" cy="269375"/>
              </a:xfrm>
              <a:custGeom>
                <a:rect b="b" l="l" r="r" t="t"/>
                <a:pathLst>
                  <a:path extrusionOk="0" h="10775" w="6573">
                    <a:moveTo>
                      <a:pt x="1" y="10708"/>
                    </a:moveTo>
                    <a:cubicBezTo>
                      <a:pt x="84" y="10743"/>
                      <a:pt x="168" y="10759"/>
                      <a:pt x="252" y="10759"/>
                    </a:cubicBezTo>
                    <a:cubicBezTo>
                      <a:pt x="341" y="10759"/>
                      <a:pt x="430" y="10741"/>
                      <a:pt x="518" y="10709"/>
                    </a:cubicBezTo>
                    <a:lnTo>
                      <a:pt x="518" y="10709"/>
                    </a:lnTo>
                    <a:cubicBezTo>
                      <a:pt x="195" y="10708"/>
                      <a:pt x="1" y="10708"/>
                      <a:pt x="1" y="10708"/>
                    </a:cubicBezTo>
                    <a:close/>
                    <a:moveTo>
                      <a:pt x="4904" y="0"/>
                    </a:moveTo>
                    <a:lnTo>
                      <a:pt x="4904" y="0"/>
                    </a:lnTo>
                    <a:cubicBezTo>
                      <a:pt x="4271" y="3370"/>
                      <a:pt x="3570" y="6872"/>
                      <a:pt x="1736" y="9507"/>
                    </a:cubicBezTo>
                    <a:cubicBezTo>
                      <a:pt x="1419" y="9970"/>
                      <a:pt x="979" y="10538"/>
                      <a:pt x="518" y="10709"/>
                    </a:cubicBezTo>
                    <a:lnTo>
                      <a:pt x="518" y="10709"/>
                    </a:lnTo>
                    <a:cubicBezTo>
                      <a:pt x="1821" y="10711"/>
                      <a:pt x="5229" y="10721"/>
                      <a:pt x="6539" y="10775"/>
                    </a:cubicBezTo>
                    <a:cubicBezTo>
                      <a:pt x="6572" y="8840"/>
                      <a:pt x="5972" y="7372"/>
                      <a:pt x="6005" y="5438"/>
                    </a:cubicBezTo>
                    <a:lnTo>
                      <a:pt x="6005" y="5438"/>
                    </a:lnTo>
                    <a:cubicBezTo>
                      <a:pt x="5305" y="8907"/>
                      <a:pt x="3670" y="9274"/>
                      <a:pt x="3670" y="9274"/>
                    </a:cubicBezTo>
                    <a:cubicBezTo>
                      <a:pt x="4938" y="6005"/>
                      <a:pt x="5005" y="2736"/>
                      <a:pt x="4904" y="0"/>
                    </a:cubicBezTo>
                    <a:close/>
                  </a:path>
                </a:pathLst>
              </a:cu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34"/>
              <p:cNvSpPr/>
              <p:nvPr/>
            </p:nvSpPr>
            <p:spPr>
              <a:xfrm flipH="1">
                <a:off x="2320775" y="4311550"/>
                <a:ext cx="164325" cy="269375"/>
              </a:xfrm>
              <a:custGeom>
                <a:rect b="b" l="l" r="r" t="t"/>
                <a:pathLst>
                  <a:path extrusionOk="0" h="10775" w="6573">
                    <a:moveTo>
                      <a:pt x="1" y="10708"/>
                    </a:moveTo>
                    <a:cubicBezTo>
                      <a:pt x="88" y="10743"/>
                      <a:pt x="176" y="10759"/>
                      <a:pt x="262" y="10759"/>
                    </a:cubicBezTo>
                    <a:cubicBezTo>
                      <a:pt x="353" y="10759"/>
                      <a:pt x="443" y="10741"/>
                      <a:pt x="532" y="10709"/>
                    </a:cubicBezTo>
                    <a:lnTo>
                      <a:pt x="532" y="10709"/>
                    </a:lnTo>
                    <a:cubicBezTo>
                      <a:pt x="200" y="10708"/>
                      <a:pt x="1" y="10708"/>
                      <a:pt x="1" y="10708"/>
                    </a:cubicBezTo>
                    <a:close/>
                    <a:moveTo>
                      <a:pt x="4904" y="0"/>
                    </a:moveTo>
                    <a:cubicBezTo>
                      <a:pt x="4270" y="3370"/>
                      <a:pt x="3570" y="6872"/>
                      <a:pt x="1735" y="9507"/>
                    </a:cubicBezTo>
                    <a:cubicBezTo>
                      <a:pt x="1419" y="9970"/>
                      <a:pt x="996" y="10538"/>
                      <a:pt x="532" y="10709"/>
                    </a:cubicBezTo>
                    <a:lnTo>
                      <a:pt x="532" y="10709"/>
                    </a:lnTo>
                    <a:cubicBezTo>
                      <a:pt x="1845" y="10711"/>
                      <a:pt x="5234" y="10722"/>
                      <a:pt x="6539" y="10775"/>
                    </a:cubicBezTo>
                    <a:cubicBezTo>
                      <a:pt x="6572" y="8840"/>
                      <a:pt x="5972" y="7372"/>
                      <a:pt x="6005" y="5438"/>
                    </a:cubicBezTo>
                    <a:lnTo>
                      <a:pt x="6005" y="5438"/>
                    </a:lnTo>
                    <a:cubicBezTo>
                      <a:pt x="5305" y="8907"/>
                      <a:pt x="3670" y="9274"/>
                      <a:pt x="3670" y="9274"/>
                    </a:cubicBezTo>
                    <a:cubicBezTo>
                      <a:pt x="4938" y="6005"/>
                      <a:pt x="5004" y="2736"/>
                      <a:pt x="4904" y="0"/>
                    </a:cubicBezTo>
                    <a:close/>
                  </a:path>
                </a:pathLst>
              </a:cu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39" name="Google Shape;1539;p34"/>
            <p:cNvSpPr/>
            <p:nvPr/>
          </p:nvSpPr>
          <p:spPr>
            <a:xfrm flipH="1">
              <a:off x="2428350" y="2102475"/>
              <a:ext cx="619650" cy="519550"/>
            </a:xfrm>
            <a:custGeom>
              <a:rect b="b" l="l" r="r" t="t"/>
              <a:pathLst>
                <a:path extrusionOk="0" h="20782" w="24786">
                  <a:moveTo>
                    <a:pt x="5638" y="0"/>
                  </a:moveTo>
                  <a:lnTo>
                    <a:pt x="1" y="10908"/>
                  </a:lnTo>
                  <a:lnTo>
                    <a:pt x="19181" y="20782"/>
                  </a:lnTo>
                  <a:lnTo>
                    <a:pt x="24785" y="9874"/>
                  </a:lnTo>
                  <a:lnTo>
                    <a:pt x="5638" y="0"/>
                  </a:ln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34"/>
            <p:cNvSpPr/>
            <p:nvPr/>
          </p:nvSpPr>
          <p:spPr>
            <a:xfrm flipH="1">
              <a:off x="1983050" y="2345150"/>
              <a:ext cx="608775" cy="497875"/>
            </a:xfrm>
            <a:custGeom>
              <a:rect b="b" l="l" r="r" t="t"/>
              <a:pathLst>
                <a:path extrusionOk="0" h="19915" w="24351">
                  <a:moveTo>
                    <a:pt x="5170" y="0"/>
                  </a:moveTo>
                  <a:lnTo>
                    <a:pt x="0" y="10007"/>
                  </a:lnTo>
                  <a:lnTo>
                    <a:pt x="19180" y="19914"/>
                  </a:lnTo>
                  <a:lnTo>
                    <a:pt x="24351" y="9907"/>
                  </a:lnTo>
                  <a:lnTo>
                    <a:pt x="5170" y="0"/>
                  </a:ln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34"/>
            <p:cNvSpPr/>
            <p:nvPr/>
          </p:nvSpPr>
          <p:spPr>
            <a:xfrm flipH="1">
              <a:off x="2403350" y="2351825"/>
              <a:ext cx="164300" cy="276875"/>
            </a:xfrm>
            <a:custGeom>
              <a:rect b="b" l="l" r="r" t="t"/>
              <a:pathLst>
                <a:path extrusionOk="0" h="11075" w="6572">
                  <a:moveTo>
                    <a:pt x="5571" y="0"/>
                  </a:moveTo>
                  <a:lnTo>
                    <a:pt x="0" y="10741"/>
                  </a:lnTo>
                  <a:lnTo>
                    <a:pt x="1301" y="11075"/>
                  </a:lnTo>
                  <a:lnTo>
                    <a:pt x="6572" y="867"/>
                  </a:lnTo>
                  <a:lnTo>
                    <a:pt x="5571"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34"/>
            <p:cNvSpPr/>
            <p:nvPr/>
          </p:nvSpPr>
          <p:spPr>
            <a:xfrm flipH="1">
              <a:off x="2403350" y="2351825"/>
              <a:ext cx="164300" cy="276875"/>
            </a:xfrm>
            <a:custGeom>
              <a:rect b="b" l="l" r="r" t="t"/>
              <a:pathLst>
                <a:path extrusionOk="0" h="11075" w="6572">
                  <a:moveTo>
                    <a:pt x="5571" y="0"/>
                  </a:moveTo>
                  <a:lnTo>
                    <a:pt x="0" y="10741"/>
                  </a:lnTo>
                  <a:lnTo>
                    <a:pt x="1301" y="11075"/>
                  </a:lnTo>
                  <a:lnTo>
                    <a:pt x="6572" y="867"/>
                  </a:lnTo>
                  <a:lnTo>
                    <a:pt x="5571" y="0"/>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34"/>
            <p:cNvSpPr/>
            <p:nvPr/>
          </p:nvSpPr>
          <p:spPr>
            <a:xfrm flipH="1">
              <a:off x="2427525" y="2335125"/>
              <a:ext cx="170150" cy="287750"/>
            </a:xfrm>
            <a:custGeom>
              <a:rect b="b" l="l" r="r" t="t"/>
              <a:pathLst>
                <a:path extrusionOk="0" h="11510" w="6806">
                  <a:moveTo>
                    <a:pt x="5638" y="1"/>
                  </a:moveTo>
                  <a:lnTo>
                    <a:pt x="1" y="10909"/>
                  </a:lnTo>
                  <a:lnTo>
                    <a:pt x="1168" y="11509"/>
                  </a:lnTo>
                  <a:lnTo>
                    <a:pt x="6805" y="601"/>
                  </a:lnTo>
                  <a:lnTo>
                    <a:pt x="5638" y="1"/>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34"/>
            <p:cNvSpPr/>
            <p:nvPr/>
          </p:nvSpPr>
          <p:spPr>
            <a:xfrm flipH="1">
              <a:off x="1923825" y="2610325"/>
              <a:ext cx="156825" cy="246050"/>
            </a:xfrm>
            <a:custGeom>
              <a:rect b="b" l="l" r="r" t="t"/>
              <a:pathLst>
                <a:path extrusionOk="0" h="9842" w="6273">
                  <a:moveTo>
                    <a:pt x="5071" y="1"/>
                  </a:moveTo>
                  <a:lnTo>
                    <a:pt x="1" y="9841"/>
                  </a:lnTo>
                  <a:lnTo>
                    <a:pt x="3003" y="9174"/>
                  </a:lnTo>
                  <a:lnTo>
                    <a:pt x="6272" y="2869"/>
                  </a:lnTo>
                  <a:lnTo>
                    <a:pt x="5071"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34"/>
            <p:cNvSpPr/>
            <p:nvPr/>
          </p:nvSpPr>
          <p:spPr>
            <a:xfrm flipH="1">
              <a:off x="1722850" y="2757950"/>
              <a:ext cx="149300" cy="164300"/>
            </a:xfrm>
            <a:custGeom>
              <a:rect b="b" l="l" r="r" t="t"/>
              <a:pathLst>
                <a:path extrusionOk="0" h="6572" w="5972">
                  <a:moveTo>
                    <a:pt x="2469" y="0"/>
                  </a:moveTo>
                  <a:lnTo>
                    <a:pt x="0" y="4770"/>
                  </a:lnTo>
                  <a:lnTo>
                    <a:pt x="3503" y="6571"/>
                  </a:lnTo>
                  <a:lnTo>
                    <a:pt x="5971" y="1801"/>
                  </a:lnTo>
                  <a:lnTo>
                    <a:pt x="2469"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34"/>
            <p:cNvSpPr/>
            <p:nvPr/>
          </p:nvSpPr>
          <p:spPr>
            <a:xfrm flipH="1">
              <a:off x="1722850" y="2757950"/>
              <a:ext cx="149300" cy="164300"/>
            </a:xfrm>
            <a:custGeom>
              <a:rect b="b" l="l" r="r" t="t"/>
              <a:pathLst>
                <a:path extrusionOk="0" h="6572" w="5972">
                  <a:moveTo>
                    <a:pt x="2469" y="0"/>
                  </a:moveTo>
                  <a:lnTo>
                    <a:pt x="0" y="4770"/>
                  </a:lnTo>
                  <a:lnTo>
                    <a:pt x="3503" y="6571"/>
                  </a:lnTo>
                  <a:lnTo>
                    <a:pt x="5971" y="1801"/>
                  </a:lnTo>
                  <a:lnTo>
                    <a:pt x="2469" y="0"/>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34"/>
            <p:cNvSpPr/>
            <p:nvPr/>
          </p:nvSpPr>
          <p:spPr>
            <a:xfrm flipH="1">
              <a:off x="1777075" y="2655375"/>
              <a:ext cx="267700" cy="256875"/>
            </a:xfrm>
            <a:custGeom>
              <a:rect b="b" l="l" r="r" t="t"/>
              <a:pathLst>
                <a:path extrusionOk="0" h="10275" w="10708">
                  <a:moveTo>
                    <a:pt x="3336" y="0"/>
                  </a:moveTo>
                  <a:lnTo>
                    <a:pt x="0" y="6471"/>
                  </a:lnTo>
                  <a:lnTo>
                    <a:pt x="7372" y="10274"/>
                  </a:lnTo>
                  <a:lnTo>
                    <a:pt x="10708" y="3836"/>
                  </a:lnTo>
                  <a:lnTo>
                    <a:pt x="3336" y="0"/>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34"/>
            <p:cNvSpPr/>
            <p:nvPr/>
          </p:nvSpPr>
          <p:spPr>
            <a:xfrm flipH="1">
              <a:off x="1923825" y="2610325"/>
              <a:ext cx="156825" cy="246050"/>
            </a:xfrm>
            <a:custGeom>
              <a:rect b="b" l="l" r="r" t="t"/>
              <a:pathLst>
                <a:path extrusionOk="0" h="9842" w="6273">
                  <a:moveTo>
                    <a:pt x="5071" y="1"/>
                  </a:moveTo>
                  <a:lnTo>
                    <a:pt x="1" y="9841"/>
                  </a:lnTo>
                  <a:lnTo>
                    <a:pt x="3003" y="9174"/>
                  </a:lnTo>
                  <a:lnTo>
                    <a:pt x="6272" y="2869"/>
                  </a:lnTo>
                  <a:lnTo>
                    <a:pt x="5071" y="1"/>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34"/>
            <p:cNvSpPr/>
            <p:nvPr/>
          </p:nvSpPr>
          <p:spPr>
            <a:xfrm flipH="1">
              <a:off x="1953850" y="2592825"/>
              <a:ext cx="158475" cy="265200"/>
            </a:xfrm>
            <a:custGeom>
              <a:rect b="b" l="l" r="r" t="t"/>
              <a:pathLst>
                <a:path extrusionOk="0" h="10608" w="6339">
                  <a:moveTo>
                    <a:pt x="5171" y="0"/>
                  </a:moveTo>
                  <a:lnTo>
                    <a:pt x="0" y="10007"/>
                  </a:lnTo>
                  <a:lnTo>
                    <a:pt x="1168" y="10608"/>
                  </a:lnTo>
                  <a:lnTo>
                    <a:pt x="6338" y="601"/>
                  </a:lnTo>
                  <a:lnTo>
                    <a:pt x="5171" y="0"/>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34"/>
            <p:cNvSpPr/>
            <p:nvPr/>
          </p:nvSpPr>
          <p:spPr>
            <a:xfrm flipH="1">
              <a:off x="2892025" y="2094975"/>
              <a:ext cx="170150" cy="287725"/>
            </a:xfrm>
            <a:custGeom>
              <a:rect b="b" l="l" r="r" t="t"/>
              <a:pathLst>
                <a:path extrusionOk="0" h="11509" w="6806">
                  <a:moveTo>
                    <a:pt x="5638" y="0"/>
                  </a:moveTo>
                  <a:lnTo>
                    <a:pt x="1" y="10908"/>
                  </a:lnTo>
                  <a:lnTo>
                    <a:pt x="1168" y="11508"/>
                  </a:lnTo>
                  <a:lnTo>
                    <a:pt x="6805" y="600"/>
                  </a:lnTo>
                  <a:lnTo>
                    <a:pt x="5638" y="0"/>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34"/>
            <p:cNvSpPr/>
            <p:nvPr/>
          </p:nvSpPr>
          <p:spPr>
            <a:xfrm flipH="1">
              <a:off x="1887975" y="2837450"/>
              <a:ext cx="115900" cy="100500"/>
            </a:xfrm>
            <a:custGeom>
              <a:rect b="b" l="l" r="r" t="t"/>
              <a:pathLst>
                <a:path extrusionOk="0" h="4020" w="4636">
                  <a:moveTo>
                    <a:pt x="2352" y="1"/>
                  </a:moveTo>
                  <a:cubicBezTo>
                    <a:pt x="1077" y="1"/>
                    <a:pt x="0" y="1247"/>
                    <a:pt x="432" y="2624"/>
                  </a:cubicBezTo>
                  <a:cubicBezTo>
                    <a:pt x="719" y="3539"/>
                    <a:pt x="1527" y="4020"/>
                    <a:pt x="2337" y="4020"/>
                  </a:cubicBezTo>
                  <a:cubicBezTo>
                    <a:pt x="3034" y="4020"/>
                    <a:pt x="3732" y="3665"/>
                    <a:pt x="4102" y="2924"/>
                  </a:cubicBezTo>
                  <a:cubicBezTo>
                    <a:pt x="4635" y="1957"/>
                    <a:pt x="4235" y="756"/>
                    <a:pt x="3268" y="222"/>
                  </a:cubicBezTo>
                  <a:cubicBezTo>
                    <a:pt x="2963" y="70"/>
                    <a:pt x="2652" y="1"/>
                    <a:pt x="235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34"/>
            <p:cNvSpPr/>
            <p:nvPr/>
          </p:nvSpPr>
          <p:spPr>
            <a:xfrm flipH="1">
              <a:off x="1887975" y="2837450"/>
              <a:ext cx="115900" cy="100500"/>
            </a:xfrm>
            <a:custGeom>
              <a:rect b="b" l="l" r="r" t="t"/>
              <a:pathLst>
                <a:path extrusionOk="0" h="4020" w="4636">
                  <a:moveTo>
                    <a:pt x="2352" y="1"/>
                  </a:moveTo>
                  <a:cubicBezTo>
                    <a:pt x="1077" y="1"/>
                    <a:pt x="0" y="1247"/>
                    <a:pt x="432" y="2624"/>
                  </a:cubicBezTo>
                  <a:cubicBezTo>
                    <a:pt x="719" y="3539"/>
                    <a:pt x="1527" y="4020"/>
                    <a:pt x="2337" y="4020"/>
                  </a:cubicBezTo>
                  <a:cubicBezTo>
                    <a:pt x="3034" y="4020"/>
                    <a:pt x="3732" y="3665"/>
                    <a:pt x="4102" y="2924"/>
                  </a:cubicBezTo>
                  <a:cubicBezTo>
                    <a:pt x="4635" y="1957"/>
                    <a:pt x="4235" y="756"/>
                    <a:pt x="3268" y="222"/>
                  </a:cubicBezTo>
                  <a:cubicBezTo>
                    <a:pt x="2963" y="70"/>
                    <a:pt x="2652" y="1"/>
                    <a:pt x="2352" y="1"/>
                  </a:cubicBez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34"/>
            <p:cNvSpPr/>
            <p:nvPr/>
          </p:nvSpPr>
          <p:spPr>
            <a:xfrm flipH="1">
              <a:off x="1519375" y="2658700"/>
              <a:ext cx="174325" cy="211850"/>
            </a:xfrm>
            <a:custGeom>
              <a:rect b="b" l="l" r="r" t="t"/>
              <a:pathLst>
                <a:path extrusionOk="0" h="8474" w="6973">
                  <a:moveTo>
                    <a:pt x="3436" y="0"/>
                  </a:moveTo>
                  <a:lnTo>
                    <a:pt x="1" y="6639"/>
                  </a:lnTo>
                  <a:lnTo>
                    <a:pt x="3537" y="8473"/>
                  </a:lnTo>
                  <a:lnTo>
                    <a:pt x="6972" y="1835"/>
                  </a:lnTo>
                  <a:lnTo>
                    <a:pt x="3436"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34"/>
            <p:cNvSpPr/>
            <p:nvPr/>
          </p:nvSpPr>
          <p:spPr>
            <a:xfrm flipH="1">
              <a:off x="1519375" y="2658700"/>
              <a:ext cx="174325" cy="211850"/>
            </a:xfrm>
            <a:custGeom>
              <a:rect b="b" l="l" r="r" t="t"/>
              <a:pathLst>
                <a:path extrusionOk="0" h="8474" w="6973">
                  <a:moveTo>
                    <a:pt x="3436" y="0"/>
                  </a:moveTo>
                  <a:lnTo>
                    <a:pt x="1" y="6639"/>
                  </a:lnTo>
                  <a:lnTo>
                    <a:pt x="3537" y="8473"/>
                  </a:lnTo>
                  <a:lnTo>
                    <a:pt x="6972" y="1835"/>
                  </a:lnTo>
                  <a:lnTo>
                    <a:pt x="3436" y="0"/>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34"/>
            <p:cNvSpPr/>
            <p:nvPr/>
          </p:nvSpPr>
          <p:spPr>
            <a:xfrm flipH="1">
              <a:off x="1559400" y="2783800"/>
              <a:ext cx="236875" cy="181800"/>
            </a:xfrm>
            <a:custGeom>
              <a:rect b="b" l="l" r="r" t="t"/>
              <a:pathLst>
                <a:path extrusionOk="0" h="7272" w="9475">
                  <a:moveTo>
                    <a:pt x="3336" y="0"/>
                  </a:moveTo>
                  <a:lnTo>
                    <a:pt x="1" y="6438"/>
                  </a:lnTo>
                  <a:lnTo>
                    <a:pt x="1569" y="7272"/>
                  </a:lnTo>
                  <a:lnTo>
                    <a:pt x="8607" y="4737"/>
                  </a:lnTo>
                  <a:lnTo>
                    <a:pt x="9474" y="3169"/>
                  </a:lnTo>
                  <a:lnTo>
                    <a:pt x="3336" y="0"/>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34"/>
            <p:cNvSpPr/>
            <p:nvPr/>
          </p:nvSpPr>
          <p:spPr>
            <a:xfrm flipH="1">
              <a:off x="1486025" y="2627000"/>
              <a:ext cx="132625" cy="93425"/>
            </a:xfrm>
            <a:custGeom>
              <a:rect b="b" l="l" r="r" t="t"/>
              <a:pathLst>
                <a:path extrusionOk="0" h="3737" w="5305">
                  <a:moveTo>
                    <a:pt x="1" y="1"/>
                  </a:moveTo>
                  <a:lnTo>
                    <a:pt x="1" y="1735"/>
                  </a:lnTo>
                  <a:lnTo>
                    <a:pt x="3870" y="3737"/>
                  </a:lnTo>
                  <a:lnTo>
                    <a:pt x="5305" y="2736"/>
                  </a:lnTo>
                  <a:lnTo>
                    <a:pt x="1" y="1"/>
                  </a:ln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34"/>
            <p:cNvSpPr/>
            <p:nvPr/>
          </p:nvSpPr>
          <p:spPr>
            <a:xfrm flipH="1">
              <a:off x="2908700" y="2027425"/>
              <a:ext cx="247700" cy="361100"/>
            </a:xfrm>
            <a:custGeom>
              <a:rect b="b" l="l" r="r" t="t"/>
              <a:pathLst>
                <a:path extrusionOk="0" h="14444" w="9908">
                  <a:moveTo>
                    <a:pt x="6605" y="0"/>
                  </a:moveTo>
                  <a:lnTo>
                    <a:pt x="0" y="12743"/>
                  </a:lnTo>
                  <a:lnTo>
                    <a:pt x="3303" y="14444"/>
                  </a:lnTo>
                  <a:lnTo>
                    <a:pt x="9907" y="1701"/>
                  </a:lnTo>
                  <a:lnTo>
                    <a:pt x="6605" y="0"/>
                  </a:ln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34"/>
            <p:cNvSpPr/>
            <p:nvPr/>
          </p:nvSpPr>
          <p:spPr>
            <a:xfrm flipH="1">
              <a:off x="2847000" y="2141675"/>
              <a:ext cx="50900" cy="49225"/>
            </a:xfrm>
            <a:custGeom>
              <a:rect b="b" l="l" r="r" t="t"/>
              <a:pathLst>
                <a:path extrusionOk="0" h="1969" w="2036">
                  <a:moveTo>
                    <a:pt x="635" y="0"/>
                  </a:moveTo>
                  <a:lnTo>
                    <a:pt x="1" y="1234"/>
                  </a:lnTo>
                  <a:lnTo>
                    <a:pt x="1435" y="1968"/>
                  </a:lnTo>
                  <a:cubicBezTo>
                    <a:pt x="1669" y="1568"/>
                    <a:pt x="1869" y="1168"/>
                    <a:pt x="2036" y="734"/>
                  </a:cubicBezTo>
                  <a:lnTo>
                    <a:pt x="63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34"/>
            <p:cNvSpPr/>
            <p:nvPr/>
          </p:nvSpPr>
          <p:spPr>
            <a:xfrm flipH="1">
              <a:off x="2482575" y="2171675"/>
              <a:ext cx="357775" cy="206025"/>
            </a:xfrm>
            <a:custGeom>
              <a:rect b="b" l="l" r="r" t="t"/>
              <a:pathLst>
                <a:path extrusionOk="0" h="8241" w="14311">
                  <a:moveTo>
                    <a:pt x="601" y="1"/>
                  </a:moveTo>
                  <a:cubicBezTo>
                    <a:pt x="434" y="435"/>
                    <a:pt x="201" y="835"/>
                    <a:pt x="1" y="1235"/>
                  </a:cubicBezTo>
                  <a:lnTo>
                    <a:pt x="13677" y="8240"/>
                  </a:lnTo>
                  <a:lnTo>
                    <a:pt x="14311" y="7006"/>
                  </a:lnTo>
                  <a:lnTo>
                    <a:pt x="60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34"/>
            <p:cNvSpPr/>
            <p:nvPr/>
          </p:nvSpPr>
          <p:spPr>
            <a:xfrm flipH="1">
              <a:off x="2003900" y="2401850"/>
              <a:ext cx="412800" cy="236850"/>
            </a:xfrm>
            <a:custGeom>
              <a:rect b="b" l="l" r="r" t="t"/>
              <a:pathLst>
                <a:path extrusionOk="0" h="9474" w="16512">
                  <a:moveTo>
                    <a:pt x="634" y="0"/>
                  </a:moveTo>
                  <a:lnTo>
                    <a:pt x="0" y="1235"/>
                  </a:lnTo>
                  <a:lnTo>
                    <a:pt x="15878" y="9474"/>
                  </a:lnTo>
                  <a:lnTo>
                    <a:pt x="16512" y="8240"/>
                  </a:lnTo>
                  <a:lnTo>
                    <a:pt x="63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34"/>
            <p:cNvSpPr/>
            <p:nvPr/>
          </p:nvSpPr>
          <p:spPr>
            <a:xfrm flipH="1">
              <a:off x="2921225" y="2042425"/>
              <a:ext cx="80075" cy="64250"/>
            </a:xfrm>
            <a:custGeom>
              <a:rect b="b" l="l" r="r" t="t"/>
              <a:pathLst>
                <a:path extrusionOk="0" h="2570" w="3203">
                  <a:moveTo>
                    <a:pt x="634" y="1"/>
                  </a:moveTo>
                  <a:lnTo>
                    <a:pt x="1" y="1235"/>
                  </a:lnTo>
                  <a:lnTo>
                    <a:pt x="2569" y="2569"/>
                  </a:lnTo>
                  <a:lnTo>
                    <a:pt x="3203" y="1368"/>
                  </a:lnTo>
                  <a:lnTo>
                    <a:pt x="63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34"/>
            <p:cNvSpPr/>
            <p:nvPr/>
          </p:nvSpPr>
          <p:spPr>
            <a:xfrm flipH="1">
              <a:off x="2083125" y="2384325"/>
              <a:ext cx="107600" cy="80100"/>
            </a:xfrm>
            <a:custGeom>
              <a:rect b="b" l="l" r="r" t="t"/>
              <a:pathLst>
                <a:path extrusionOk="0" h="3204" w="4304">
                  <a:moveTo>
                    <a:pt x="701" y="1"/>
                  </a:moveTo>
                  <a:lnTo>
                    <a:pt x="1" y="1335"/>
                  </a:lnTo>
                  <a:lnTo>
                    <a:pt x="3603" y="3203"/>
                  </a:lnTo>
                  <a:lnTo>
                    <a:pt x="4304" y="1836"/>
                  </a:lnTo>
                  <a:lnTo>
                    <a:pt x="701" y="1"/>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34"/>
            <p:cNvSpPr/>
            <p:nvPr/>
          </p:nvSpPr>
          <p:spPr>
            <a:xfrm flipH="1">
              <a:off x="1880475" y="2175850"/>
              <a:ext cx="459525" cy="292750"/>
            </a:xfrm>
            <a:custGeom>
              <a:rect b="b" l="l" r="r" t="t"/>
              <a:pathLst>
                <a:path extrusionOk="0" h="11710" w="18381">
                  <a:moveTo>
                    <a:pt x="1535" y="1"/>
                  </a:moveTo>
                  <a:lnTo>
                    <a:pt x="1" y="3003"/>
                  </a:lnTo>
                  <a:lnTo>
                    <a:pt x="16846" y="11709"/>
                  </a:lnTo>
                  <a:lnTo>
                    <a:pt x="18381" y="8707"/>
                  </a:lnTo>
                  <a:lnTo>
                    <a:pt x="1535" y="1"/>
                  </a:ln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34"/>
            <p:cNvSpPr/>
            <p:nvPr/>
          </p:nvSpPr>
          <p:spPr>
            <a:xfrm flipH="1">
              <a:off x="2265750" y="2189200"/>
              <a:ext cx="35875" cy="29200"/>
            </a:xfrm>
            <a:custGeom>
              <a:rect b="b" l="l" r="r" t="t"/>
              <a:pathLst>
                <a:path extrusionOk="0" h="1168" w="1435">
                  <a:moveTo>
                    <a:pt x="301" y="0"/>
                  </a:moveTo>
                  <a:lnTo>
                    <a:pt x="0" y="567"/>
                  </a:lnTo>
                  <a:lnTo>
                    <a:pt x="1168" y="1168"/>
                  </a:lnTo>
                  <a:cubicBezTo>
                    <a:pt x="1301" y="1001"/>
                    <a:pt x="1368" y="768"/>
                    <a:pt x="1435" y="567"/>
                  </a:cubicBezTo>
                  <a:lnTo>
                    <a:pt x="30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34"/>
            <p:cNvSpPr/>
            <p:nvPr/>
          </p:nvSpPr>
          <p:spPr>
            <a:xfrm flipH="1">
              <a:off x="1895475" y="2210875"/>
              <a:ext cx="362800" cy="197675"/>
            </a:xfrm>
            <a:custGeom>
              <a:rect b="b" l="l" r="r" t="t"/>
              <a:pathLst>
                <a:path extrusionOk="0" h="7907" w="14512">
                  <a:moveTo>
                    <a:pt x="268" y="1"/>
                  </a:moveTo>
                  <a:cubicBezTo>
                    <a:pt x="201" y="201"/>
                    <a:pt x="101" y="434"/>
                    <a:pt x="1" y="601"/>
                  </a:cubicBezTo>
                  <a:lnTo>
                    <a:pt x="14278" y="7906"/>
                  </a:lnTo>
                  <a:lnTo>
                    <a:pt x="14511" y="7306"/>
                  </a:lnTo>
                  <a:lnTo>
                    <a:pt x="26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34"/>
            <p:cNvSpPr/>
            <p:nvPr/>
          </p:nvSpPr>
          <p:spPr>
            <a:xfrm flipH="1">
              <a:off x="2099800" y="2258425"/>
              <a:ext cx="130950" cy="219325"/>
            </a:xfrm>
            <a:custGeom>
              <a:rect b="b" l="l" r="r" t="t"/>
              <a:pathLst>
                <a:path extrusionOk="0" h="8773" w="5238">
                  <a:moveTo>
                    <a:pt x="4237" y="0"/>
                  </a:moveTo>
                  <a:lnTo>
                    <a:pt x="1" y="8273"/>
                  </a:lnTo>
                  <a:lnTo>
                    <a:pt x="968" y="8773"/>
                  </a:lnTo>
                  <a:lnTo>
                    <a:pt x="5238" y="500"/>
                  </a:lnTo>
                  <a:lnTo>
                    <a:pt x="4237"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34"/>
            <p:cNvSpPr/>
            <p:nvPr/>
          </p:nvSpPr>
          <p:spPr>
            <a:xfrm flipH="1">
              <a:off x="2099800" y="2258425"/>
              <a:ext cx="130950" cy="219325"/>
            </a:xfrm>
            <a:custGeom>
              <a:rect b="b" l="l" r="r" t="t"/>
              <a:pathLst>
                <a:path extrusionOk="0" h="8773" w="5238">
                  <a:moveTo>
                    <a:pt x="4237" y="0"/>
                  </a:moveTo>
                  <a:lnTo>
                    <a:pt x="1" y="8273"/>
                  </a:lnTo>
                  <a:lnTo>
                    <a:pt x="968" y="8773"/>
                  </a:lnTo>
                  <a:lnTo>
                    <a:pt x="5238" y="500"/>
                  </a:lnTo>
                  <a:lnTo>
                    <a:pt x="4237" y="0"/>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34"/>
            <p:cNvSpPr/>
            <p:nvPr/>
          </p:nvSpPr>
          <p:spPr>
            <a:xfrm flipH="1">
              <a:off x="2301600" y="2174175"/>
              <a:ext cx="53400" cy="76750"/>
            </a:xfrm>
            <a:custGeom>
              <a:rect b="b" l="l" r="r" t="t"/>
              <a:pathLst>
                <a:path extrusionOk="0" h="3070" w="2136">
                  <a:moveTo>
                    <a:pt x="1235" y="1"/>
                  </a:moveTo>
                  <a:lnTo>
                    <a:pt x="0" y="2369"/>
                  </a:lnTo>
                  <a:lnTo>
                    <a:pt x="601" y="3070"/>
                  </a:lnTo>
                  <a:lnTo>
                    <a:pt x="2135" y="68"/>
                  </a:lnTo>
                  <a:lnTo>
                    <a:pt x="1235" y="1"/>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34"/>
            <p:cNvSpPr/>
            <p:nvPr/>
          </p:nvSpPr>
          <p:spPr>
            <a:xfrm flipH="1">
              <a:off x="1833775" y="2340975"/>
              <a:ext cx="178475" cy="157625"/>
            </a:xfrm>
            <a:custGeom>
              <a:rect b="b" l="l" r="r" t="t"/>
              <a:pathLst>
                <a:path extrusionOk="0" h="6305" w="7139">
                  <a:moveTo>
                    <a:pt x="1868" y="0"/>
                  </a:moveTo>
                  <a:lnTo>
                    <a:pt x="0" y="3603"/>
                  </a:lnTo>
                  <a:lnTo>
                    <a:pt x="5271" y="6305"/>
                  </a:lnTo>
                  <a:lnTo>
                    <a:pt x="7139" y="2702"/>
                  </a:lnTo>
                  <a:lnTo>
                    <a:pt x="1868" y="0"/>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34"/>
            <p:cNvSpPr/>
            <p:nvPr/>
          </p:nvSpPr>
          <p:spPr>
            <a:xfrm flipH="1">
              <a:off x="1908000" y="2220050"/>
              <a:ext cx="425325" cy="246025"/>
            </a:xfrm>
            <a:custGeom>
              <a:rect b="b" l="l" r="r" t="t"/>
              <a:pathLst>
                <a:path extrusionOk="0" h="9841" w="17013">
                  <a:moveTo>
                    <a:pt x="601" y="1"/>
                  </a:moveTo>
                  <a:cubicBezTo>
                    <a:pt x="434" y="401"/>
                    <a:pt x="201" y="835"/>
                    <a:pt x="1" y="1201"/>
                  </a:cubicBezTo>
                  <a:lnTo>
                    <a:pt x="16379" y="9841"/>
                  </a:lnTo>
                  <a:lnTo>
                    <a:pt x="17013" y="8607"/>
                  </a:lnTo>
                  <a:lnTo>
                    <a:pt x="601" y="1"/>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34"/>
            <p:cNvSpPr/>
            <p:nvPr/>
          </p:nvSpPr>
          <p:spPr>
            <a:xfrm flipH="1">
              <a:off x="3060475" y="2310125"/>
              <a:ext cx="82600" cy="65900"/>
            </a:xfrm>
            <a:custGeom>
              <a:rect b="b" l="l" r="r" t="t"/>
              <a:pathLst>
                <a:path extrusionOk="0" h="2636" w="3304">
                  <a:moveTo>
                    <a:pt x="601" y="0"/>
                  </a:moveTo>
                  <a:cubicBezTo>
                    <a:pt x="435" y="400"/>
                    <a:pt x="234" y="801"/>
                    <a:pt x="1" y="1201"/>
                  </a:cubicBezTo>
                  <a:lnTo>
                    <a:pt x="2670" y="2635"/>
                  </a:lnTo>
                  <a:lnTo>
                    <a:pt x="3303" y="1401"/>
                  </a:lnTo>
                  <a:lnTo>
                    <a:pt x="601" y="0"/>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34"/>
            <p:cNvSpPr/>
            <p:nvPr/>
          </p:nvSpPr>
          <p:spPr>
            <a:xfrm flipH="1">
              <a:off x="2583475" y="2346800"/>
              <a:ext cx="425325" cy="246050"/>
            </a:xfrm>
            <a:custGeom>
              <a:rect b="b" l="l" r="r" t="t"/>
              <a:pathLst>
                <a:path extrusionOk="0" h="9842" w="17013">
                  <a:moveTo>
                    <a:pt x="601" y="1"/>
                  </a:moveTo>
                  <a:cubicBezTo>
                    <a:pt x="401" y="401"/>
                    <a:pt x="201" y="835"/>
                    <a:pt x="0" y="1235"/>
                  </a:cubicBezTo>
                  <a:lnTo>
                    <a:pt x="16379" y="9841"/>
                  </a:lnTo>
                  <a:lnTo>
                    <a:pt x="17013" y="8607"/>
                  </a:lnTo>
                  <a:lnTo>
                    <a:pt x="601" y="1"/>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34"/>
            <p:cNvSpPr/>
            <p:nvPr/>
          </p:nvSpPr>
          <p:spPr>
            <a:xfrm flipH="1">
              <a:off x="2107300" y="2597825"/>
              <a:ext cx="398650" cy="230175"/>
            </a:xfrm>
            <a:custGeom>
              <a:rect b="b" l="l" r="r" t="t"/>
              <a:pathLst>
                <a:path extrusionOk="0" h="9207" w="15946">
                  <a:moveTo>
                    <a:pt x="601" y="0"/>
                  </a:moveTo>
                  <a:cubicBezTo>
                    <a:pt x="434" y="401"/>
                    <a:pt x="201" y="834"/>
                    <a:pt x="1" y="1235"/>
                  </a:cubicBezTo>
                  <a:lnTo>
                    <a:pt x="15312" y="9207"/>
                  </a:lnTo>
                  <a:lnTo>
                    <a:pt x="15946" y="8006"/>
                  </a:lnTo>
                  <a:lnTo>
                    <a:pt x="601" y="0"/>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34"/>
            <p:cNvSpPr/>
            <p:nvPr/>
          </p:nvSpPr>
          <p:spPr>
            <a:xfrm flipH="1">
              <a:off x="2196525" y="2663700"/>
              <a:ext cx="266050" cy="195175"/>
            </a:xfrm>
            <a:custGeom>
              <a:rect b="b" l="l" r="r" t="t"/>
              <a:pathLst>
                <a:path extrusionOk="0" h="7807" w="10642">
                  <a:moveTo>
                    <a:pt x="1635" y="1"/>
                  </a:moveTo>
                  <a:lnTo>
                    <a:pt x="0" y="3170"/>
                  </a:lnTo>
                  <a:lnTo>
                    <a:pt x="9007" y="7806"/>
                  </a:lnTo>
                  <a:lnTo>
                    <a:pt x="10641" y="4637"/>
                  </a:lnTo>
                  <a:lnTo>
                    <a:pt x="1635" y="1"/>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34"/>
            <p:cNvSpPr/>
            <p:nvPr/>
          </p:nvSpPr>
          <p:spPr>
            <a:xfrm flipH="1">
              <a:off x="2315775" y="2907200"/>
              <a:ext cx="100925" cy="100950"/>
            </a:xfrm>
            <a:custGeom>
              <a:rect b="b" l="l" r="r" t="t"/>
              <a:pathLst>
                <a:path extrusionOk="0" h="4038" w="4037">
                  <a:moveTo>
                    <a:pt x="0" y="1"/>
                  </a:moveTo>
                  <a:lnTo>
                    <a:pt x="0" y="4037"/>
                  </a:lnTo>
                  <a:lnTo>
                    <a:pt x="4036" y="4037"/>
                  </a:lnTo>
                  <a:lnTo>
                    <a:pt x="4036"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34"/>
            <p:cNvSpPr/>
            <p:nvPr/>
          </p:nvSpPr>
          <p:spPr>
            <a:xfrm flipH="1">
              <a:off x="2315775" y="2907200"/>
              <a:ext cx="100925" cy="100950"/>
            </a:xfrm>
            <a:custGeom>
              <a:rect b="b" l="l" r="r" t="t"/>
              <a:pathLst>
                <a:path extrusionOk="0" h="4038" w="4037">
                  <a:moveTo>
                    <a:pt x="0" y="1"/>
                  </a:moveTo>
                  <a:lnTo>
                    <a:pt x="0" y="4037"/>
                  </a:lnTo>
                  <a:lnTo>
                    <a:pt x="4036" y="4037"/>
                  </a:lnTo>
                  <a:lnTo>
                    <a:pt x="4036" y="1"/>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34"/>
            <p:cNvSpPr/>
            <p:nvPr/>
          </p:nvSpPr>
          <p:spPr>
            <a:xfrm flipH="1">
              <a:off x="2315775" y="2745425"/>
              <a:ext cx="50075" cy="186000"/>
            </a:xfrm>
            <a:custGeom>
              <a:rect b="b" l="l" r="r" t="t"/>
              <a:pathLst>
                <a:path extrusionOk="0" h="7440" w="2003">
                  <a:moveTo>
                    <a:pt x="1" y="1"/>
                  </a:moveTo>
                  <a:lnTo>
                    <a:pt x="1" y="7439"/>
                  </a:lnTo>
                  <a:lnTo>
                    <a:pt x="2002" y="7439"/>
                  </a:lnTo>
                  <a:lnTo>
                    <a:pt x="2002" y="1"/>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34"/>
            <p:cNvSpPr/>
            <p:nvPr/>
          </p:nvSpPr>
          <p:spPr>
            <a:xfrm flipH="1">
              <a:off x="2315775" y="2883025"/>
              <a:ext cx="202675" cy="48400"/>
            </a:xfrm>
            <a:custGeom>
              <a:rect b="b" l="l" r="r" t="t"/>
              <a:pathLst>
                <a:path extrusionOk="0" h="1936" w="8107">
                  <a:moveTo>
                    <a:pt x="0" y="1"/>
                  </a:moveTo>
                  <a:lnTo>
                    <a:pt x="0" y="1935"/>
                  </a:lnTo>
                  <a:lnTo>
                    <a:pt x="8106" y="1935"/>
                  </a:lnTo>
                  <a:lnTo>
                    <a:pt x="8106" y="1"/>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34"/>
            <p:cNvSpPr/>
            <p:nvPr/>
          </p:nvSpPr>
          <p:spPr>
            <a:xfrm flipH="1">
              <a:off x="2264900" y="2991450"/>
              <a:ext cx="253550" cy="72575"/>
            </a:xfrm>
            <a:custGeom>
              <a:rect b="b" l="l" r="r" t="t"/>
              <a:pathLst>
                <a:path extrusionOk="0" h="2903" w="10142">
                  <a:moveTo>
                    <a:pt x="0" y="0"/>
                  </a:moveTo>
                  <a:lnTo>
                    <a:pt x="0" y="2902"/>
                  </a:lnTo>
                  <a:lnTo>
                    <a:pt x="10141" y="2902"/>
                  </a:lnTo>
                  <a:lnTo>
                    <a:pt x="10141" y="0"/>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34"/>
            <p:cNvSpPr/>
            <p:nvPr/>
          </p:nvSpPr>
          <p:spPr>
            <a:xfrm flipH="1">
              <a:off x="2350800" y="3064000"/>
              <a:ext cx="79250" cy="1514425"/>
            </a:xfrm>
            <a:custGeom>
              <a:rect b="b" l="l" r="r" t="t"/>
              <a:pathLst>
                <a:path extrusionOk="0" h="60577" w="3170">
                  <a:moveTo>
                    <a:pt x="0" y="0"/>
                  </a:moveTo>
                  <a:lnTo>
                    <a:pt x="868" y="60577"/>
                  </a:lnTo>
                  <a:lnTo>
                    <a:pt x="2302" y="60577"/>
                  </a:lnTo>
                  <a:lnTo>
                    <a:pt x="3169" y="0"/>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34"/>
            <p:cNvSpPr/>
            <p:nvPr/>
          </p:nvSpPr>
          <p:spPr>
            <a:xfrm flipH="1">
              <a:off x="2470050" y="3047300"/>
              <a:ext cx="339450" cy="1498600"/>
            </a:xfrm>
            <a:custGeom>
              <a:rect b="b" l="l" r="r" t="t"/>
              <a:pathLst>
                <a:path extrusionOk="0" h="59944" w="13578">
                  <a:moveTo>
                    <a:pt x="10442" y="1"/>
                  </a:moveTo>
                  <a:lnTo>
                    <a:pt x="1" y="59644"/>
                  </a:lnTo>
                  <a:lnTo>
                    <a:pt x="1402" y="59944"/>
                  </a:lnTo>
                  <a:lnTo>
                    <a:pt x="13577" y="601"/>
                  </a:lnTo>
                  <a:lnTo>
                    <a:pt x="10442" y="1"/>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34"/>
            <p:cNvSpPr/>
            <p:nvPr/>
          </p:nvSpPr>
          <p:spPr>
            <a:xfrm flipH="1">
              <a:off x="2710225" y="4305700"/>
              <a:ext cx="94275" cy="94275"/>
            </a:xfrm>
            <a:custGeom>
              <a:rect b="b" l="l" r="r" t="t"/>
              <a:pathLst>
                <a:path extrusionOk="0" h="3771" w="3771">
                  <a:moveTo>
                    <a:pt x="601" y="1"/>
                  </a:moveTo>
                  <a:lnTo>
                    <a:pt x="1" y="3170"/>
                  </a:lnTo>
                  <a:lnTo>
                    <a:pt x="3170" y="3770"/>
                  </a:lnTo>
                  <a:lnTo>
                    <a:pt x="3770" y="601"/>
                  </a:lnTo>
                  <a:lnTo>
                    <a:pt x="601" y="1"/>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34"/>
            <p:cNvSpPr/>
            <p:nvPr/>
          </p:nvSpPr>
          <p:spPr>
            <a:xfrm flipH="1">
              <a:off x="2740250" y="4386600"/>
              <a:ext cx="94250" cy="94250"/>
            </a:xfrm>
            <a:custGeom>
              <a:rect b="b" l="l" r="r" t="t"/>
              <a:pathLst>
                <a:path extrusionOk="0" h="3770" w="3770">
                  <a:moveTo>
                    <a:pt x="601" y="1"/>
                  </a:moveTo>
                  <a:lnTo>
                    <a:pt x="0" y="3170"/>
                  </a:lnTo>
                  <a:lnTo>
                    <a:pt x="3136" y="3770"/>
                  </a:lnTo>
                  <a:lnTo>
                    <a:pt x="3769" y="634"/>
                  </a:lnTo>
                  <a:lnTo>
                    <a:pt x="601" y="1"/>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34"/>
            <p:cNvSpPr/>
            <p:nvPr/>
          </p:nvSpPr>
          <p:spPr>
            <a:xfrm flipH="1">
              <a:off x="2756100" y="4483350"/>
              <a:ext cx="63400" cy="95075"/>
            </a:xfrm>
            <a:custGeom>
              <a:rect b="b" l="l" r="r" t="t"/>
              <a:pathLst>
                <a:path extrusionOk="0" h="3803" w="2536">
                  <a:moveTo>
                    <a:pt x="434" y="0"/>
                  </a:moveTo>
                  <a:lnTo>
                    <a:pt x="1" y="3803"/>
                  </a:lnTo>
                  <a:lnTo>
                    <a:pt x="1602" y="3803"/>
                  </a:lnTo>
                  <a:lnTo>
                    <a:pt x="2536" y="400"/>
                  </a:lnTo>
                  <a:lnTo>
                    <a:pt x="434" y="0"/>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34"/>
            <p:cNvSpPr/>
            <p:nvPr/>
          </p:nvSpPr>
          <p:spPr>
            <a:xfrm flipH="1">
              <a:off x="1975550" y="3047300"/>
              <a:ext cx="340250" cy="1498600"/>
            </a:xfrm>
            <a:custGeom>
              <a:rect b="b" l="l" r="r" t="t"/>
              <a:pathLst>
                <a:path extrusionOk="0" h="59944" w="13610">
                  <a:moveTo>
                    <a:pt x="3136" y="1"/>
                  </a:moveTo>
                  <a:lnTo>
                    <a:pt x="0" y="601"/>
                  </a:lnTo>
                  <a:lnTo>
                    <a:pt x="12209" y="59944"/>
                  </a:lnTo>
                  <a:lnTo>
                    <a:pt x="13610" y="59644"/>
                  </a:lnTo>
                  <a:lnTo>
                    <a:pt x="3136" y="1"/>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34"/>
            <p:cNvSpPr/>
            <p:nvPr/>
          </p:nvSpPr>
          <p:spPr>
            <a:xfrm flipH="1">
              <a:off x="1980550" y="4305700"/>
              <a:ext cx="94250" cy="94275"/>
            </a:xfrm>
            <a:custGeom>
              <a:rect b="b" l="l" r="r" t="t"/>
              <a:pathLst>
                <a:path extrusionOk="0" h="3771" w="3770">
                  <a:moveTo>
                    <a:pt x="3169" y="1"/>
                  </a:moveTo>
                  <a:lnTo>
                    <a:pt x="0" y="601"/>
                  </a:lnTo>
                  <a:lnTo>
                    <a:pt x="601" y="3770"/>
                  </a:lnTo>
                  <a:lnTo>
                    <a:pt x="3770" y="3170"/>
                  </a:lnTo>
                  <a:lnTo>
                    <a:pt x="3169" y="1"/>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34"/>
            <p:cNvSpPr/>
            <p:nvPr/>
          </p:nvSpPr>
          <p:spPr>
            <a:xfrm flipH="1">
              <a:off x="1964700" y="4390775"/>
              <a:ext cx="93425" cy="94250"/>
            </a:xfrm>
            <a:custGeom>
              <a:rect b="b" l="l" r="r" t="t"/>
              <a:pathLst>
                <a:path extrusionOk="0" h="3770" w="3737">
                  <a:moveTo>
                    <a:pt x="3136" y="0"/>
                  </a:moveTo>
                  <a:lnTo>
                    <a:pt x="1" y="634"/>
                  </a:lnTo>
                  <a:lnTo>
                    <a:pt x="601" y="3770"/>
                  </a:lnTo>
                  <a:lnTo>
                    <a:pt x="3737" y="3169"/>
                  </a:lnTo>
                  <a:lnTo>
                    <a:pt x="3136" y="0"/>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34"/>
            <p:cNvSpPr/>
            <p:nvPr/>
          </p:nvSpPr>
          <p:spPr>
            <a:xfrm flipH="1">
              <a:off x="1965525" y="4483350"/>
              <a:ext cx="63400" cy="95075"/>
            </a:xfrm>
            <a:custGeom>
              <a:rect b="b" l="l" r="r" t="t"/>
              <a:pathLst>
                <a:path extrusionOk="0" h="3803" w="2536">
                  <a:moveTo>
                    <a:pt x="2102" y="0"/>
                  </a:moveTo>
                  <a:lnTo>
                    <a:pt x="0" y="400"/>
                  </a:lnTo>
                  <a:lnTo>
                    <a:pt x="901" y="3803"/>
                  </a:lnTo>
                  <a:lnTo>
                    <a:pt x="2535" y="3803"/>
                  </a:lnTo>
                  <a:lnTo>
                    <a:pt x="2102" y="0"/>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34"/>
            <p:cNvSpPr/>
            <p:nvPr/>
          </p:nvSpPr>
          <p:spPr>
            <a:xfrm flipH="1">
              <a:off x="2390000" y="4249850"/>
              <a:ext cx="356950" cy="69225"/>
            </a:xfrm>
            <a:custGeom>
              <a:rect b="b" l="l" r="r" t="t"/>
              <a:pathLst>
                <a:path extrusionOk="0" h="2769" w="14278">
                  <a:moveTo>
                    <a:pt x="14144" y="0"/>
                  </a:moveTo>
                  <a:lnTo>
                    <a:pt x="1" y="1101"/>
                  </a:lnTo>
                  <a:lnTo>
                    <a:pt x="134" y="2769"/>
                  </a:lnTo>
                  <a:lnTo>
                    <a:pt x="14277" y="1668"/>
                  </a:lnTo>
                  <a:lnTo>
                    <a:pt x="14144" y="0"/>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34"/>
            <p:cNvSpPr/>
            <p:nvPr/>
          </p:nvSpPr>
          <p:spPr>
            <a:xfrm flipH="1">
              <a:off x="2033075" y="4249850"/>
              <a:ext cx="356950" cy="69225"/>
            </a:xfrm>
            <a:custGeom>
              <a:rect b="b" l="l" r="r" t="t"/>
              <a:pathLst>
                <a:path extrusionOk="0" h="2769" w="14278">
                  <a:moveTo>
                    <a:pt x="134" y="0"/>
                  </a:moveTo>
                  <a:lnTo>
                    <a:pt x="0" y="1668"/>
                  </a:lnTo>
                  <a:lnTo>
                    <a:pt x="14144" y="2769"/>
                  </a:lnTo>
                  <a:lnTo>
                    <a:pt x="14277" y="1101"/>
                  </a:lnTo>
                  <a:lnTo>
                    <a:pt x="134" y="0"/>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34"/>
            <p:cNvSpPr/>
            <p:nvPr/>
          </p:nvSpPr>
          <p:spPr>
            <a:xfrm flipH="1">
              <a:off x="1477675" y="2689525"/>
              <a:ext cx="81750" cy="112575"/>
            </a:xfrm>
            <a:custGeom>
              <a:rect b="b" l="l" r="r" t="t"/>
              <a:pathLst>
                <a:path extrusionOk="0" h="4503" w="3270">
                  <a:moveTo>
                    <a:pt x="2559" y="1"/>
                  </a:moveTo>
                  <a:cubicBezTo>
                    <a:pt x="2400" y="1"/>
                    <a:pt x="1599" y="736"/>
                    <a:pt x="1501" y="736"/>
                  </a:cubicBezTo>
                  <a:cubicBezTo>
                    <a:pt x="1461" y="705"/>
                    <a:pt x="1420" y="691"/>
                    <a:pt x="1379" y="691"/>
                  </a:cubicBezTo>
                  <a:cubicBezTo>
                    <a:pt x="978" y="691"/>
                    <a:pt x="544" y="2004"/>
                    <a:pt x="534" y="2004"/>
                  </a:cubicBezTo>
                  <a:cubicBezTo>
                    <a:pt x="534" y="2004"/>
                    <a:pt x="534" y="2003"/>
                    <a:pt x="534" y="2003"/>
                  </a:cubicBezTo>
                  <a:cubicBezTo>
                    <a:pt x="367" y="2570"/>
                    <a:pt x="0" y="3171"/>
                    <a:pt x="134" y="3771"/>
                  </a:cubicBezTo>
                  <a:cubicBezTo>
                    <a:pt x="184" y="4146"/>
                    <a:pt x="740" y="4503"/>
                    <a:pt x="1156" y="4503"/>
                  </a:cubicBezTo>
                  <a:cubicBezTo>
                    <a:pt x="1295" y="4503"/>
                    <a:pt x="1418" y="4463"/>
                    <a:pt x="1501" y="4372"/>
                  </a:cubicBezTo>
                  <a:cubicBezTo>
                    <a:pt x="1902" y="3938"/>
                    <a:pt x="2502" y="3471"/>
                    <a:pt x="2902" y="3037"/>
                  </a:cubicBezTo>
                  <a:cubicBezTo>
                    <a:pt x="3069" y="2237"/>
                    <a:pt x="3202" y="1436"/>
                    <a:pt x="3269" y="635"/>
                  </a:cubicBezTo>
                  <a:cubicBezTo>
                    <a:pt x="3136" y="302"/>
                    <a:pt x="2869" y="68"/>
                    <a:pt x="2569" y="2"/>
                  </a:cubicBezTo>
                  <a:cubicBezTo>
                    <a:pt x="2566" y="1"/>
                    <a:pt x="2563" y="1"/>
                    <a:pt x="2559" y="1"/>
                  </a:cubicBezTo>
                  <a:close/>
                </a:path>
              </a:pathLst>
            </a:custGeom>
            <a:solidFill>
              <a:srgbClr val="B55B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34"/>
            <p:cNvSpPr/>
            <p:nvPr/>
          </p:nvSpPr>
          <p:spPr>
            <a:xfrm flipH="1">
              <a:off x="1168300" y="2782950"/>
              <a:ext cx="382800" cy="201925"/>
            </a:xfrm>
            <a:custGeom>
              <a:rect b="b" l="l" r="r" t="t"/>
              <a:pathLst>
                <a:path extrusionOk="0" h="8077" w="15312">
                  <a:moveTo>
                    <a:pt x="1435" y="1"/>
                  </a:moveTo>
                  <a:lnTo>
                    <a:pt x="1" y="501"/>
                  </a:lnTo>
                  <a:cubicBezTo>
                    <a:pt x="1" y="501"/>
                    <a:pt x="1402" y="5471"/>
                    <a:pt x="2936" y="6906"/>
                  </a:cubicBezTo>
                  <a:cubicBezTo>
                    <a:pt x="3849" y="7740"/>
                    <a:pt x="4873" y="8077"/>
                    <a:pt x="5931" y="8077"/>
                  </a:cubicBezTo>
                  <a:cubicBezTo>
                    <a:pt x="10327" y="8077"/>
                    <a:pt x="15312" y="2269"/>
                    <a:pt x="15312" y="2269"/>
                  </a:cubicBezTo>
                  <a:cubicBezTo>
                    <a:pt x="15212" y="1035"/>
                    <a:pt x="12710" y="1"/>
                    <a:pt x="12710" y="1"/>
                  </a:cubicBezTo>
                  <a:cubicBezTo>
                    <a:pt x="10475" y="3603"/>
                    <a:pt x="8207" y="4871"/>
                    <a:pt x="6572" y="5271"/>
                  </a:cubicBezTo>
                  <a:cubicBezTo>
                    <a:pt x="6360" y="5321"/>
                    <a:pt x="6147" y="5345"/>
                    <a:pt x="5937" y="5345"/>
                  </a:cubicBezTo>
                  <a:cubicBezTo>
                    <a:pt x="4889" y="5345"/>
                    <a:pt x="3903" y="4748"/>
                    <a:pt x="3403" y="3803"/>
                  </a:cubicBezTo>
                  <a:lnTo>
                    <a:pt x="1435" y="1"/>
                  </a:lnTo>
                  <a:close/>
                </a:path>
              </a:pathLst>
            </a:custGeom>
            <a:solidFill>
              <a:srgbClr val="B55B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34"/>
            <p:cNvSpPr/>
            <p:nvPr/>
          </p:nvSpPr>
          <p:spPr>
            <a:xfrm flipH="1">
              <a:off x="931450" y="3236625"/>
              <a:ext cx="756400" cy="1152500"/>
            </a:xfrm>
            <a:custGeom>
              <a:rect b="b" l="l" r="r" t="t"/>
              <a:pathLst>
                <a:path extrusionOk="0" h="46100" w="30256">
                  <a:moveTo>
                    <a:pt x="20381" y="0"/>
                  </a:moveTo>
                  <a:lnTo>
                    <a:pt x="8373" y="400"/>
                  </a:lnTo>
                  <a:cubicBezTo>
                    <a:pt x="8373" y="400"/>
                    <a:pt x="4537" y="12776"/>
                    <a:pt x="3269" y="16745"/>
                  </a:cubicBezTo>
                  <a:cubicBezTo>
                    <a:pt x="0" y="27153"/>
                    <a:pt x="934" y="27987"/>
                    <a:pt x="2035" y="31156"/>
                  </a:cubicBezTo>
                  <a:cubicBezTo>
                    <a:pt x="3102" y="34325"/>
                    <a:pt x="7272" y="46100"/>
                    <a:pt x="7272" y="46100"/>
                  </a:cubicBezTo>
                  <a:lnTo>
                    <a:pt x="11208" y="45466"/>
                  </a:lnTo>
                  <a:cubicBezTo>
                    <a:pt x="11208" y="45466"/>
                    <a:pt x="11575" y="33724"/>
                    <a:pt x="8173" y="29154"/>
                  </a:cubicBezTo>
                  <a:lnTo>
                    <a:pt x="16078" y="11975"/>
                  </a:lnTo>
                  <a:lnTo>
                    <a:pt x="16078" y="11975"/>
                  </a:lnTo>
                  <a:cubicBezTo>
                    <a:pt x="12709" y="26552"/>
                    <a:pt x="12209" y="29955"/>
                    <a:pt x="14844" y="33758"/>
                  </a:cubicBezTo>
                  <a:cubicBezTo>
                    <a:pt x="17446" y="37594"/>
                    <a:pt x="27753" y="45433"/>
                    <a:pt x="27753" y="45433"/>
                  </a:cubicBezTo>
                  <a:lnTo>
                    <a:pt x="30255" y="43531"/>
                  </a:lnTo>
                  <a:cubicBezTo>
                    <a:pt x="30255" y="43531"/>
                    <a:pt x="28554" y="42030"/>
                    <a:pt x="25051" y="36393"/>
                  </a:cubicBezTo>
                  <a:cubicBezTo>
                    <a:pt x="23617" y="34158"/>
                    <a:pt x="21782" y="32223"/>
                    <a:pt x="19614" y="30722"/>
                  </a:cubicBezTo>
                  <a:cubicBezTo>
                    <a:pt x="19614" y="30722"/>
                    <a:pt x="21315" y="18947"/>
                    <a:pt x="23083" y="14911"/>
                  </a:cubicBezTo>
                  <a:cubicBezTo>
                    <a:pt x="26286" y="7539"/>
                    <a:pt x="20381" y="0"/>
                    <a:pt x="20381" y="0"/>
                  </a:cubicBezTo>
                  <a:close/>
                </a:path>
              </a:pathLst>
            </a:custGeom>
            <a:solidFill>
              <a:srgbClr val="407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34"/>
            <p:cNvSpPr/>
            <p:nvPr/>
          </p:nvSpPr>
          <p:spPr>
            <a:xfrm flipH="1">
              <a:off x="931450" y="3236625"/>
              <a:ext cx="756400" cy="1152500"/>
            </a:xfrm>
            <a:custGeom>
              <a:rect b="b" l="l" r="r" t="t"/>
              <a:pathLst>
                <a:path extrusionOk="0" h="46100" w="30256">
                  <a:moveTo>
                    <a:pt x="20381" y="0"/>
                  </a:moveTo>
                  <a:lnTo>
                    <a:pt x="8373" y="400"/>
                  </a:lnTo>
                  <a:cubicBezTo>
                    <a:pt x="8373" y="400"/>
                    <a:pt x="4537" y="12776"/>
                    <a:pt x="3269" y="16745"/>
                  </a:cubicBezTo>
                  <a:cubicBezTo>
                    <a:pt x="0" y="27153"/>
                    <a:pt x="934" y="27987"/>
                    <a:pt x="2035" y="31156"/>
                  </a:cubicBezTo>
                  <a:cubicBezTo>
                    <a:pt x="3102" y="34325"/>
                    <a:pt x="7272" y="46100"/>
                    <a:pt x="7272" y="46100"/>
                  </a:cubicBezTo>
                  <a:lnTo>
                    <a:pt x="11208" y="45466"/>
                  </a:lnTo>
                  <a:cubicBezTo>
                    <a:pt x="11208" y="45466"/>
                    <a:pt x="11575" y="33724"/>
                    <a:pt x="8173" y="29154"/>
                  </a:cubicBezTo>
                  <a:lnTo>
                    <a:pt x="16078" y="11975"/>
                  </a:lnTo>
                  <a:lnTo>
                    <a:pt x="16078" y="11975"/>
                  </a:lnTo>
                  <a:cubicBezTo>
                    <a:pt x="12709" y="26552"/>
                    <a:pt x="12209" y="29955"/>
                    <a:pt x="14844" y="33758"/>
                  </a:cubicBezTo>
                  <a:cubicBezTo>
                    <a:pt x="17446" y="37594"/>
                    <a:pt x="27753" y="45433"/>
                    <a:pt x="27753" y="45433"/>
                  </a:cubicBezTo>
                  <a:lnTo>
                    <a:pt x="30255" y="43531"/>
                  </a:lnTo>
                  <a:cubicBezTo>
                    <a:pt x="30255" y="43531"/>
                    <a:pt x="28554" y="42030"/>
                    <a:pt x="25051" y="36393"/>
                  </a:cubicBezTo>
                  <a:cubicBezTo>
                    <a:pt x="23617" y="34158"/>
                    <a:pt x="21782" y="32223"/>
                    <a:pt x="19614" y="30722"/>
                  </a:cubicBezTo>
                  <a:cubicBezTo>
                    <a:pt x="19614" y="30722"/>
                    <a:pt x="21315" y="18947"/>
                    <a:pt x="23083" y="14911"/>
                  </a:cubicBezTo>
                  <a:cubicBezTo>
                    <a:pt x="26286" y="7539"/>
                    <a:pt x="20381" y="0"/>
                    <a:pt x="20381" y="0"/>
                  </a:cubicBez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34"/>
            <p:cNvSpPr/>
            <p:nvPr/>
          </p:nvSpPr>
          <p:spPr>
            <a:xfrm flipH="1">
              <a:off x="1210825" y="3440100"/>
              <a:ext cx="99325" cy="200150"/>
            </a:xfrm>
            <a:custGeom>
              <a:rect b="b" l="l" r="r" t="t"/>
              <a:pathLst>
                <a:path extrusionOk="0" h="8006" w="3973">
                  <a:moveTo>
                    <a:pt x="3972" y="0"/>
                  </a:moveTo>
                  <a:lnTo>
                    <a:pt x="3972" y="0"/>
                  </a:lnTo>
                  <a:cubicBezTo>
                    <a:pt x="3672" y="2669"/>
                    <a:pt x="1004" y="3836"/>
                    <a:pt x="1004" y="3836"/>
                  </a:cubicBezTo>
                  <a:lnTo>
                    <a:pt x="80" y="7819"/>
                  </a:lnTo>
                  <a:lnTo>
                    <a:pt x="80" y="7819"/>
                  </a:lnTo>
                  <a:cubicBezTo>
                    <a:pt x="188" y="7612"/>
                    <a:pt x="512" y="7187"/>
                    <a:pt x="1437" y="6338"/>
                  </a:cubicBezTo>
                  <a:cubicBezTo>
                    <a:pt x="3972" y="4003"/>
                    <a:pt x="3972" y="1"/>
                    <a:pt x="3972" y="0"/>
                  </a:cubicBezTo>
                  <a:close/>
                  <a:moveTo>
                    <a:pt x="80" y="7819"/>
                  </a:moveTo>
                  <a:lnTo>
                    <a:pt x="80" y="7819"/>
                  </a:lnTo>
                  <a:cubicBezTo>
                    <a:pt x="1" y="7970"/>
                    <a:pt x="36" y="8006"/>
                    <a:pt x="36" y="8006"/>
                  </a:cubicBezTo>
                  <a:lnTo>
                    <a:pt x="80" y="7819"/>
                  </a:lnTo>
                  <a:close/>
                </a:path>
              </a:pathLst>
            </a:cu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34"/>
            <p:cNvSpPr/>
            <p:nvPr/>
          </p:nvSpPr>
          <p:spPr>
            <a:xfrm flipH="1">
              <a:off x="858075" y="4322400"/>
              <a:ext cx="138450" cy="125100"/>
            </a:xfrm>
            <a:custGeom>
              <a:rect b="b" l="l" r="r" t="t"/>
              <a:pathLst>
                <a:path extrusionOk="0" h="5004" w="5538">
                  <a:moveTo>
                    <a:pt x="2135" y="0"/>
                  </a:moveTo>
                  <a:lnTo>
                    <a:pt x="0" y="1501"/>
                  </a:lnTo>
                  <a:lnTo>
                    <a:pt x="3403" y="5004"/>
                  </a:lnTo>
                  <a:lnTo>
                    <a:pt x="5538" y="4804"/>
                  </a:lnTo>
                  <a:lnTo>
                    <a:pt x="2135" y="0"/>
                  </a:lnTo>
                  <a:close/>
                </a:path>
              </a:pathLst>
            </a:custGeom>
            <a:solidFill>
              <a:srgbClr val="B55B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34"/>
            <p:cNvSpPr/>
            <p:nvPr/>
          </p:nvSpPr>
          <p:spPr>
            <a:xfrm flipH="1">
              <a:off x="1405975" y="4384925"/>
              <a:ext cx="88400" cy="134300"/>
            </a:xfrm>
            <a:custGeom>
              <a:rect b="b" l="l" r="r" t="t"/>
              <a:pathLst>
                <a:path extrusionOk="0" h="5372" w="3536">
                  <a:moveTo>
                    <a:pt x="3202" y="1"/>
                  </a:moveTo>
                  <a:lnTo>
                    <a:pt x="0" y="168"/>
                  </a:lnTo>
                  <a:lnTo>
                    <a:pt x="1468" y="5371"/>
                  </a:lnTo>
                  <a:lnTo>
                    <a:pt x="3536" y="5305"/>
                  </a:lnTo>
                  <a:lnTo>
                    <a:pt x="3202" y="1"/>
                  </a:lnTo>
                  <a:close/>
                </a:path>
              </a:pathLst>
            </a:custGeom>
            <a:solidFill>
              <a:srgbClr val="B55B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34"/>
            <p:cNvSpPr/>
            <p:nvPr/>
          </p:nvSpPr>
          <p:spPr>
            <a:xfrm flipH="1">
              <a:off x="827225" y="4408300"/>
              <a:ext cx="141775" cy="174625"/>
            </a:xfrm>
            <a:custGeom>
              <a:rect b="b" l="l" r="r" t="t"/>
              <a:pathLst>
                <a:path extrusionOk="0" h="6985" w="5671">
                  <a:moveTo>
                    <a:pt x="3469" y="1"/>
                  </a:moveTo>
                  <a:cubicBezTo>
                    <a:pt x="3399" y="1"/>
                    <a:pt x="3331" y="20"/>
                    <a:pt x="3269" y="67"/>
                  </a:cubicBezTo>
                  <a:lnTo>
                    <a:pt x="2001" y="1167"/>
                  </a:lnTo>
                  <a:cubicBezTo>
                    <a:pt x="1701" y="1368"/>
                    <a:pt x="1668" y="1701"/>
                    <a:pt x="1668" y="2068"/>
                  </a:cubicBezTo>
                  <a:cubicBezTo>
                    <a:pt x="1668" y="3236"/>
                    <a:pt x="1334" y="4370"/>
                    <a:pt x="701" y="5337"/>
                  </a:cubicBezTo>
                  <a:cubicBezTo>
                    <a:pt x="267" y="6071"/>
                    <a:pt x="0" y="6605"/>
                    <a:pt x="300" y="6872"/>
                  </a:cubicBezTo>
                  <a:cubicBezTo>
                    <a:pt x="367" y="6938"/>
                    <a:pt x="500" y="6972"/>
                    <a:pt x="600" y="6972"/>
                  </a:cubicBezTo>
                  <a:cubicBezTo>
                    <a:pt x="656" y="6980"/>
                    <a:pt x="712" y="6984"/>
                    <a:pt x="767" y="6984"/>
                  </a:cubicBezTo>
                  <a:cubicBezTo>
                    <a:pt x="1142" y="6984"/>
                    <a:pt x="1502" y="6791"/>
                    <a:pt x="1735" y="6471"/>
                  </a:cubicBezTo>
                  <a:lnTo>
                    <a:pt x="5504" y="1935"/>
                  </a:lnTo>
                  <a:cubicBezTo>
                    <a:pt x="5671" y="1735"/>
                    <a:pt x="5637" y="1434"/>
                    <a:pt x="5471" y="1268"/>
                  </a:cubicBezTo>
                  <a:cubicBezTo>
                    <a:pt x="5237" y="1101"/>
                    <a:pt x="4637" y="667"/>
                    <a:pt x="4170" y="367"/>
                  </a:cubicBezTo>
                  <a:cubicBezTo>
                    <a:pt x="3965" y="213"/>
                    <a:pt x="3701" y="1"/>
                    <a:pt x="3469" y="1"/>
                  </a:cubicBez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34"/>
            <p:cNvSpPr/>
            <p:nvPr/>
          </p:nvSpPr>
          <p:spPr>
            <a:xfrm flipH="1">
              <a:off x="1390125" y="4490000"/>
              <a:ext cx="225175" cy="93525"/>
            </a:xfrm>
            <a:custGeom>
              <a:rect b="b" l="l" r="r" t="t"/>
              <a:pathLst>
                <a:path extrusionOk="0" h="3741" w="9007">
                  <a:moveTo>
                    <a:pt x="6138" y="1"/>
                  </a:moveTo>
                  <a:cubicBezTo>
                    <a:pt x="5971" y="1"/>
                    <a:pt x="5804" y="68"/>
                    <a:pt x="5671" y="168"/>
                  </a:cubicBezTo>
                  <a:cubicBezTo>
                    <a:pt x="5137" y="668"/>
                    <a:pt x="4537" y="1068"/>
                    <a:pt x="3903" y="1435"/>
                  </a:cubicBezTo>
                  <a:cubicBezTo>
                    <a:pt x="2902" y="1969"/>
                    <a:pt x="67" y="2236"/>
                    <a:pt x="0" y="2736"/>
                  </a:cubicBezTo>
                  <a:cubicBezTo>
                    <a:pt x="0" y="3070"/>
                    <a:pt x="134" y="3403"/>
                    <a:pt x="434" y="3570"/>
                  </a:cubicBezTo>
                  <a:cubicBezTo>
                    <a:pt x="434" y="3570"/>
                    <a:pt x="4689" y="3740"/>
                    <a:pt x="7169" y="3740"/>
                  </a:cubicBezTo>
                  <a:cubicBezTo>
                    <a:pt x="8161" y="3740"/>
                    <a:pt x="8869" y="3713"/>
                    <a:pt x="8907" y="3637"/>
                  </a:cubicBezTo>
                  <a:cubicBezTo>
                    <a:pt x="8973" y="2670"/>
                    <a:pt x="9007" y="1669"/>
                    <a:pt x="8973" y="701"/>
                  </a:cubicBezTo>
                  <a:cubicBezTo>
                    <a:pt x="8940" y="335"/>
                    <a:pt x="8640" y="1"/>
                    <a:pt x="8239" y="1"/>
                  </a:cubicBez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34"/>
            <p:cNvSpPr/>
            <p:nvPr/>
          </p:nvSpPr>
          <p:spPr>
            <a:xfrm flipH="1">
              <a:off x="915625" y="4293200"/>
              <a:ext cx="115100" cy="94250"/>
            </a:xfrm>
            <a:custGeom>
              <a:rect b="b" l="l" r="r" t="t"/>
              <a:pathLst>
                <a:path extrusionOk="0" h="3770" w="4604">
                  <a:moveTo>
                    <a:pt x="3670" y="1"/>
                  </a:moveTo>
                  <a:lnTo>
                    <a:pt x="1" y="2736"/>
                  </a:lnTo>
                  <a:lnTo>
                    <a:pt x="1235" y="3770"/>
                  </a:lnTo>
                  <a:lnTo>
                    <a:pt x="4604" y="1201"/>
                  </a:lnTo>
                  <a:lnTo>
                    <a:pt x="3670" y="1"/>
                  </a:lnTo>
                  <a:close/>
                </a:path>
              </a:pathLst>
            </a:custGeom>
            <a:solidFill>
              <a:srgbClr val="3C92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34"/>
            <p:cNvSpPr/>
            <p:nvPr/>
          </p:nvSpPr>
          <p:spPr>
            <a:xfrm flipH="1">
              <a:off x="1390125" y="4355750"/>
              <a:ext cx="131775" cy="70075"/>
            </a:xfrm>
            <a:custGeom>
              <a:rect b="b" l="l" r="r" t="t"/>
              <a:pathLst>
                <a:path extrusionOk="0" h="2803" w="5271">
                  <a:moveTo>
                    <a:pt x="5137" y="0"/>
                  </a:moveTo>
                  <a:cubicBezTo>
                    <a:pt x="5137" y="0"/>
                    <a:pt x="67" y="901"/>
                    <a:pt x="0" y="968"/>
                  </a:cubicBezTo>
                  <a:lnTo>
                    <a:pt x="501" y="2802"/>
                  </a:lnTo>
                  <a:lnTo>
                    <a:pt x="5271" y="1702"/>
                  </a:lnTo>
                  <a:lnTo>
                    <a:pt x="5137" y="0"/>
                  </a:lnTo>
                  <a:close/>
                </a:path>
              </a:pathLst>
            </a:custGeom>
            <a:solidFill>
              <a:srgbClr val="3C92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34"/>
            <p:cNvSpPr/>
            <p:nvPr/>
          </p:nvSpPr>
          <p:spPr>
            <a:xfrm flipH="1">
              <a:off x="1260850" y="2559450"/>
              <a:ext cx="165800" cy="266300"/>
            </a:xfrm>
            <a:custGeom>
              <a:rect b="b" l="l" r="r" t="t"/>
              <a:pathLst>
                <a:path extrusionOk="0" h="10652" w="6632">
                  <a:moveTo>
                    <a:pt x="3262" y="1"/>
                  </a:moveTo>
                  <a:lnTo>
                    <a:pt x="994" y="4171"/>
                  </a:lnTo>
                  <a:cubicBezTo>
                    <a:pt x="1861" y="5438"/>
                    <a:pt x="2461" y="6873"/>
                    <a:pt x="660" y="8107"/>
                  </a:cubicBezTo>
                  <a:cubicBezTo>
                    <a:pt x="660" y="8107"/>
                    <a:pt x="0" y="10652"/>
                    <a:pt x="1948" y="10652"/>
                  </a:cubicBezTo>
                  <a:cubicBezTo>
                    <a:pt x="2318" y="10652"/>
                    <a:pt x="2782" y="10560"/>
                    <a:pt x="3362" y="10342"/>
                  </a:cubicBezTo>
                  <a:cubicBezTo>
                    <a:pt x="6631" y="9074"/>
                    <a:pt x="6464" y="7106"/>
                    <a:pt x="6464" y="7106"/>
                  </a:cubicBezTo>
                  <a:cubicBezTo>
                    <a:pt x="4763" y="6372"/>
                    <a:pt x="3596" y="1902"/>
                    <a:pt x="3262" y="1"/>
                  </a:cubicBezTo>
                  <a:close/>
                </a:path>
              </a:pathLst>
            </a:custGeom>
            <a:solidFill>
              <a:srgbClr val="B55B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34"/>
            <p:cNvSpPr/>
            <p:nvPr/>
          </p:nvSpPr>
          <p:spPr>
            <a:xfrm flipH="1">
              <a:off x="1246675" y="2710575"/>
              <a:ext cx="211850" cy="66575"/>
            </a:xfrm>
            <a:custGeom>
              <a:rect b="b" l="l" r="r" t="t"/>
              <a:pathLst>
                <a:path extrusionOk="0" h="2663" w="8474">
                  <a:moveTo>
                    <a:pt x="5335" y="1"/>
                  </a:moveTo>
                  <a:cubicBezTo>
                    <a:pt x="3933" y="1"/>
                    <a:pt x="2385" y="70"/>
                    <a:pt x="1435" y="327"/>
                  </a:cubicBezTo>
                  <a:cubicBezTo>
                    <a:pt x="234" y="627"/>
                    <a:pt x="0" y="1361"/>
                    <a:pt x="34" y="1962"/>
                  </a:cubicBezTo>
                  <a:cubicBezTo>
                    <a:pt x="34" y="2362"/>
                    <a:pt x="367" y="2662"/>
                    <a:pt x="768" y="2662"/>
                  </a:cubicBezTo>
                  <a:lnTo>
                    <a:pt x="868" y="2662"/>
                  </a:lnTo>
                  <a:lnTo>
                    <a:pt x="7873" y="1495"/>
                  </a:lnTo>
                  <a:cubicBezTo>
                    <a:pt x="8206" y="1428"/>
                    <a:pt x="8473" y="1161"/>
                    <a:pt x="8473" y="828"/>
                  </a:cubicBezTo>
                  <a:cubicBezTo>
                    <a:pt x="8473" y="427"/>
                    <a:pt x="8173" y="94"/>
                    <a:pt x="7773" y="60"/>
                  </a:cubicBezTo>
                  <a:cubicBezTo>
                    <a:pt x="7189" y="33"/>
                    <a:pt x="6296" y="1"/>
                    <a:pt x="5335" y="1"/>
                  </a:cubicBezTo>
                  <a:close/>
                </a:path>
              </a:pathLst>
            </a:custGeom>
            <a:solidFill>
              <a:srgbClr val="3C92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34"/>
            <p:cNvSpPr/>
            <p:nvPr/>
          </p:nvSpPr>
          <p:spPr>
            <a:xfrm flipH="1">
              <a:off x="1141600" y="2731025"/>
              <a:ext cx="388650" cy="515625"/>
            </a:xfrm>
            <a:custGeom>
              <a:rect b="b" l="l" r="r" t="t"/>
              <a:pathLst>
                <a:path extrusionOk="0" h="20625" w="15546">
                  <a:moveTo>
                    <a:pt x="6992" y="0"/>
                  </a:moveTo>
                  <a:cubicBezTo>
                    <a:pt x="4652" y="0"/>
                    <a:pt x="2311" y="230"/>
                    <a:pt x="1" y="710"/>
                  </a:cubicBezTo>
                  <a:cubicBezTo>
                    <a:pt x="1" y="710"/>
                    <a:pt x="67" y="2211"/>
                    <a:pt x="301" y="6881"/>
                  </a:cubicBezTo>
                  <a:cubicBezTo>
                    <a:pt x="368" y="8015"/>
                    <a:pt x="434" y="9316"/>
                    <a:pt x="534" y="10817"/>
                  </a:cubicBezTo>
                  <a:cubicBezTo>
                    <a:pt x="668" y="13453"/>
                    <a:pt x="2102" y="20624"/>
                    <a:pt x="2102" y="20624"/>
                  </a:cubicBezTo>
                  <a:lnTo>
                    <a:pt x="14111" y="20191"/>
                  </a:lnTo>
                  <a:cubicBezTo>
                    <a:pt x="13744" y="15354"/>
                    <a:pt x="13610" y="12218"/>
                    <a:pt x="15245" y="3412"/>
                  </a:cubicBezTo>
                  <a:cubicBezTo>
                    <a:pt x="15545" y="1911"/>
                    <a:pt x="14444" y="477"/>
                    <a:pt x="12943" y="310"/>
                  </a:cubicBezTo>
                  <a:cubicBezTo>
                    <a:pt x="12043" y="243"/>
                    <a:pt x="11142" y="176"/>
                    <a:pt x="10208" y="143"/>
                  </a:cubicBezTo>
                  <a:cubicBezTo>
                    <a:pt x="9138" y="49"/>
                    <a:pt x="8065" y="0"/>
                    <a:pt x="6992" y="0"/>
                  </a:cubicBezTo>
                  <a:close/>
                </a:path>
              </a:pathLst>
            </a:custGeom>
            <a:solidFill>
              <a:srgbClr val="3C92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34"/>
            <p:cNvSpPr/>
            <p:nvPr/>
          </p:nvSpPr>
          <p:spPr>
            <a:xfrm flipH="1">
              <a:off x="1850050" y="2877200"/>
              <a:ext cx="115500" cy="108850"/>
            </a:xfrm>
            <a:custGeom>
              <a:rect b="b" l="l" r="r" t="t"/>
              <a:pathLst>
                <a:path extrusionOk="0" h="4354" w="4620">
                  <a:moveTo>
                    <a:pt x="1201" y="0"/>
                  </a:moveTo>
                  <a:cubicBezTo>
                    <a:pt x="801" y="400"/>
                    <a:pt x="401" y="834"/>
                    <a:pt x="67" y="1301"/>
                  </a:cubicBezTo>
                  <a:cubicBezTo>
                    <a:pt x="0" y="1401"/>
                    <a:pt x="34" y="1601"/>
                    <a:pt x="34" y="1701"/>
                  </a:cubicBezTo>
                  <a:cubicBezTo>
                    <a:pt x="534" y="2235"/>
                    <a:pt x="1101" y="2669"/>
                    <a:pt x="1735" y="3036"/>
                  </a:cubicBezTo>
                  <a:cubicBezTo>
                    <a:pt x="2202" y="3403"/>
                    <a:pt x="2736" y="4203"/>
                    <a:pt x="3336" y="4337"/>
                  </a:cubicBezTo>
                  <a:cubicBezTo>
                    <a:pt x="3378" y="4348"/>
                    <a:pt x="3423" y="4353"/>
                    <a:pt x="3469" y="4353"/>
                  </a:cubicBezTo>
                  <a:cubicBezTo>
                    <a:pt x="3965" y="4353"/>
                    <a:pt x="4620" y="3730"/>
                    <a:pt x="4437" y="3302"/>
                  </a:cubicBezTo>
                  <a:cubicBezTo>
                    <a:pt x="4203" y="2769"/>
                    <a:pt x="4036" y="2035"/>
                    <a:pt x="3803" y="1468"/>
                  </a:cubicBezTo>
                  <a:cubicBezTo>
                    <a:pt x="3002" y="867"/>
                    <a:pt x="2135" y="367"/>
                    <a:pt x="1201" y="0"/>
                  </a:cubicBezTo>
                  <a:close/>
                </a:path>
              </a:pathLst>
            </a:custGeom>
            <a:solidFill>
              <a:srgbClr val="B55B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34"/>
            <p:cNvSpPr/>
            <p:nvPr/>
          </p:nvSpPr>
          <p:spPr>
            <a:xfrm flipH="1">
              <a:off x="1514375" y="2844650"/>
              <a:ext cx="367800" cy="247175"/>
            </a:xfrm>
            <a:custGeom>
              <a:rect b="b" l="l" r="r" t="t"/>
              <a:pathLst>
                <a:path extrusionOk="0" h="9887" w="14712">
                  <a:moveTo>
                    <a:pt x="11498" y="0"/>
                  </a:moveTo>
                  <a:cubicBezTo>
                    <a:pt x="11441" y="0"/>
                    <a:pt x="11409" y="1"/>
                    <a:pt x="11409" y="1"/>
                  </a:cubicBezTo>
                  <a:cubicBezTo>
                    <a:pt x="10842" y="2203"/>
                    <a:pt x="7706" y="6472"/>
                    <a:pt x="7706" y="6472"/>
                  </a:cubicBezTo>
                  <a:lnTo>
                    <a:pt x="1102" y="4604"/>
                  </a:lnTo>
                  <a:lnTo>
                    <a:pt x="1" y="5639"/>
                  </a:lnTo>
                  <a:cubicBezTo>
                    <a:pt x="1" y="5639"/>
                    <a:pt x="5861" y="9886"/>
                    <a:pt x="8436" y="9886"/>
                  </a:cubicBezTo>
                  <a:cubicBezTo>
                    <a:pt x="8729" y="9886"/>
                    <a:pt x="8980" y="9831"/>
                    <a:pt x="9174" y="9708"/>
                  </a:cubicBezTo>
                  <a:cubicBezTo>
                    <a:pt x="11076" y="8541"/>
                    <a:pt x="14711" y="1035"/>
                    <a:pt x="14711" y="1035"/>
                  </a:cubicBezTo>
                  <a:cubicBezTo>
                    <a:pt x="14176" y="53"/>
                    <a:pt x="11969" y="0"/>
                    <a:pt x="11498" y="0"/>
                  </a:cubicBezTo>
                  <a:close/>
                </a:path>
              </a:pathLst>
            </a:custGeom>
            <a:solidFill>
              <a:srgbClr val="B55B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34"/>
            <p:cNvSpPr/>
            <p:nvPr/>
          </p:nvSpPr>
          <p:spPr>
            <a:xfrm flipH="1">
              <a:off x="1847950" y="2981425"/>
              <a:ext cx="27550" cy="27550"/>
            </a:xfrm>
            <a:custGeom>
              <a:rect b="b" l="l" r="r" t="t"/>
              <a:pathLst>
                <a:path extrusionOk="0" h="1102" w="1102">
                  <a:moveTo>
                    <a:pt x="368" y="1"/>
                  </a:moveTo>
                  <a:lnTo>
                    <a:pt x="1" y="601"/>
                  </a:lnTo>
                  <a:lnTo>
                    <a:pt x="868" y="1102"/>
                  </a:lnTo>
                  <a:lnTo>
                    <a:pt x="1102" y="501"/>
                  </a:lnTo>
                  <a:cubicBezTo>
                    <a:pt x="1102" y="501"/>
                    <a:pt x="768" y="501"/>
                    <a:pt x="368" y="1"/>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34"/>
            <p:cNvSpPr/>
            <p:nvPr/>
          </p:nvSpPr>
          <p:spPr>
            <a:xfrm flipH="1">
              <a:off x="1829600" y="2957250"/>
              <a:ext cx="42550" cy="36350"/>
            </a:xfrm>
            <a:custGeom>
              <a:rect b="b" l="l" r="r" t="t"/>
              <a:pathLst>
                <a:path extrusionOk="0" h="1454" w="1702">
                  <a:moveTo>
                    <a:pt x="968" y="0"/>
                  </a:moveTo>
                  <a:cubicBezTo>
                    <a:pt x="334" y="0"/>
                    <a:pt x="0" y="801"/>
                    <a:pt x="467" y="1235"/>
                  </a:cubicBezTo>
                  <a:cubicBezTo>
                    <a:pt x="619" y="1386"/>
                    <a:pt x="802" y="1453"/>
                    <a:pt x="980" y="1453"/>
                  </a:cubicBezTo>
                  <a:cubicBezTo>
                    <a:pt x="1351" y="1453"/>
                    <a:pt x="1701" y="1162"/>
                    <a:pt x="1701" y="734"/>
                  </a:cubicBezTo>
                  <a:cubicBezTo>
                    <a:pt x="1701" y="334"/>
                    <a:pt x="1368" y="0"/>
                    <a:pt x="968" y="0"/>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34"/>
            <p:cNvSpPr/>
            <p:nvPr/>
          </p:nvSpPr>
          <p:spPr>
            <a:xfrm flipH="1">
              <a:off x="1824600" y="2951925"/>
              <a:ext cx="54225" cy="47050"/>
            </a:xfrm>
            <a:custGeom>
              <a:rect b="b" l="l" r="r" t="t"/>
              <a:pathLst>
                <a:path extrusionOk="0" h="1882" w="2169">
                  <a:moveTo>
                    <a:pt x="1235" y="414"/>
                  </a:moveTo>
                  <a:cubicBezTo>
                    <a:pt x="1535" y="414"/>
                    <a:pt x="1768" y="647"/>
                    <a:pt x="1768" y="947"/>
                  </a:cubicBezTo>
                  <a:cubicBezTo>
                    <a:pt x="1768" y="1262"/>
                    <a:pt x="1510" y="1471"/>
                    <a:pt x="1240" y="1471"/>
                  </a:cubicBezTo>
                  <a:cubicBezTo>
                    <a:pt x="1109" y="1471"/>
                    <a:pt x="976" y="1423"/>
                    <a:pt x="868" y="1314"/>
                  </a:cubicBezTo>
                  <a:cubicBezTo>
                    <a:pt x="534" y="981"/>
                    <a:pt x="768" y="414"/>
                    <a:pt x="1235" y="414"/>
                  </a:cubicBezTo>
                  <a:close/>
                  <a:moveTo>
                    <a:pt x="1225" y="1"/>
                  </a:moveTo>
                  <a:cubicBezTo>
                    <a:pt x="996" y="1"/>
                    <a:pt x="761" y="87"/>
                    <a:pt x="567" y="280"/>
                  </a:cubicBezTo>
                  <a:cubicBezTo>
                    <a:pt x="0" y="881"/>
                    <a:pt x="401" y="1881"/>
                    <a:pt x="1235" y="1881"/>
                  </a:cubicBezTo>
                  <a:cubicBezTo>
                    <a:pt x="1768" y="1881"/>
                    <a:pt x="2169" y="1448"/>
                    <a:pt x="2169" y="947"/>
                  </a:cubicBezTo>
                  <a:cubicBezTo>
                    <a:pt x="2169" y="382"/>
                    <a:pt x="1709" y="1"/>
                    <a:pt x="1225" y="1"/>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34"/>
            <p:cNvSpPr/>
            <p:nvPr/>
          </p:nvSpPr>
          <p:spPr>
            <a:xfrm flipH="1">
              <a:off x="1466850" y="2827750"/>
              <a:ext cx="55900" cy="175400"/>
            </a:xfrm>
            <a:custGeom>
              <a:rect b="b" l="l" r="r" t="t"/>
              <a:pathLst>
                <a:path extrusionOk="0" h="7016" w="2236">
                  <a:moveTo>
                    <a:pt x="1735" y="0"/>
                  </a:moveTo>
                  <a:cubicBezTo>
                    <a:pt x="1349" y="0"/>
                    <a:pt x="630" y="1568"/>
                    <a:pt x="1" y="3046"/>
                  </a:cubicBezTo>
                  <a:cubicBezTo>
                    <a:pt x="68" y="4146"/>
                    <a:pt x="134" y="5447"/>
                    <a:pt x="234" y="6982"/>
                  </a:cubicBezTo>
                  <a:cubicBezTo>
                    <a:pt x="268" y="6982"/>
                    <a:pt x="301" y="6982"/>
                    <a:pt x="334" y="7015"/>
                  </a:cubicBezTo>
                  <a:cubicBezTo>
                    <a:pt x="334" y="7015"/>
                    <a:pt x="2236" y="1578"/>
                    <a:pt x="1936" y="244"/>
                  </a:cubicBezTo>
                  <a:cubicBezTo>
                    <a:pt x="1888" y="76"/>
                    <a:pt x="1819" y="0"/>
                    <a:pt x="1735" y="0"/>
                  </a:cubicBez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34"/>
            <p:cNvSpPr/>
            <p:nvPr/>
          </p:nvSpPr>
          <p:spPr>
            <a:xfrm flipH="1">
              <a:off x="1452675" y="2746850"/>
              <a:ext cx="195150" cy="229600"/>
            </a:xfrm>
            <a:custGeom>
              <a:rect b="b" l="l" r="r" t="t"/>
              <a:pathLst>
                <a:path extrusionOk="0" h="9184" w="7806">
                  <a:moveTo>
                    <a:pt x="5163" y="0"/>
                  </a:moveTo>
                  <a:cubicBezTo>
                    <a:pt x="4996" y="0"/>
                    <a:pt x="4839" y="26"/>
                    <a:pt x="4704" y="77"/>
                  </a:cubicBezTo>
                  <a:cubicBezTo>
                    <a:pt x="2035" y="678"/>
                    <a:pt x="0" y="6548"/>
                    <a:pt x="0" y="6548"/>
                  </a:cubicBezTo>
                  <a:lnTo>
                    <a:pt x="4537" y="9184"/>
                  </a:lnTo>
                  <a:cubicBezTo>
                    <a:pt x="4537" y="9184"/>
                    <a:pt x="7806" y="4614"/>
                    <a:pt x="7105" y="2045"/>
                  </a:cubicBezTo>
                  <a:cubicBezTo>
                    <a:pt x="7078" y="631"/>
                    <a:pt x="5990" y="0"/>
                    <a:pt x="5163" y="0"/>
                  </a:cubicBezTo>
                  <a:close/>
                </a:path>
              </a:pathLst>
            </a:custGeom>
            <a:solidFill>
              <a:srgbClr val="3C92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34"/>
            <p:cNvSpPr/>
            <p:nvPr/>
          </p:nvSpPr>
          <p:spPr>
            <a:xfrm flipH="1">
              <a:off x="1517700" y="2540700"/>
              <a:ext cx="31725" cy="15300"/>
            </a:xfrm>
            <a:custGeom>
              <a:rect b="b" l="l" r="r" t="t"/>
              <a:pathLst>
                <a:path extrusionOk="0" h="612" w="1269">
                  <a:moveTo>
                    <a:pt x="930" y="0"/>
                  </a:moveTo>
                  <a:cubicBezTo>
                    <a:pt x="592" y="0"/>
                    <a:pt x="256" y="135"/>
                    <a:pt x="34" y="384"/>
                  </a:cubicBezTo>
                  <a:cubicBezTo>
                    <a:pt x="34" y="417"/>
                    <a:pt x="0" y="451"/>
                    <a:pt x="0" y="484"/>
                  </a:cubicBezTo>
                  <a:cubicBezTo>
                    <a:pt x="0" y="556"/>
                    <a:pt x="70" y="611"/>
                    <a:pt x="146" y="611"/>
                  </a:cubicBezTo>
                  <a:cubicBezTo>
                    <a:pt x="175" y="611"/>
                    <a:pt x="206" y="603"/>
                    <a:pt x="234" y="584"/>
                  </a:cubicBezTo>
                  <a:cubicBezTo>
                    <a:pt x="399" y="391"/>
                    <a:pt x="655" y="267"/>
                    <a:pt x="909" y="267"/>
                  </a:cubicBezTo>
                  <a:cubicBezTo>
                    <a:pt x="962" y="267"/>
                    <a:pt x="1016" y="272"/>
                    <a:pt x="1068" y="284"/>
                  </a:cubicBezTo>
                  <a:lnTo>
                    <a:pt x="1135" y="284"/>
                  </a:lnTo>
                  <a:cubicBezTo>
                    <a:pt x="1201" y="284"/>
                    <a:pt x="1235" y="217"/>
                    <a:pt x="1268" y="151"/>
                  </a:cubicBezTo>
                  <a:cubicBezTo>
                    <a:pt x="1268" y="84"/>
                    <a:pt x="1201" y="17"/>
                    <a:pt x="1135" y="17"/>
                  </a:cubicBezTo>
                  <a:cubicBezTo>
                    <a:pt x="1067" y="6"/>
                    <a:pt x="998" y="0"/>
                    <a:pt x="930"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34"/>
            <p:cNvSpPr/>
            <p:nvPr/>
          </p:nvSpPr>
          <p:spPr>
            <a:xfrm flipH="1">
              <a:off x="1497700" y="2577800"/>
              <a:ext cx="20025" cy="45425"/>
            </a:xfrm>
            <a:custGeom>
              <a:rect b="b" l="l" r="r" t="t"/>
              <a:pathLst>
                <a:path extrusionOk="0" h="1817" w="801">
                  <a:moveTo>
                    <a:pt x="0" y="1"/>
                  </a:moveTo>
                  <a:lnTo>
                    <a:pt x="0" y="1"/>
                  </a:lnTo>
                  <a:cubicBezTo>
                    <a:pt x="100" y="601"/>
                    <a:pt x="133" y="1168"/>
                    <a:pt x="133" y="1769"/>
                  </a:cubicBezTo>
                  <a:cubicBezTo>
                    <a:pt x="200" y="1802"/>
                    <a:pt x="274" y="1817"/>
                    <a:pt x="351" y="1817"/>
                  </a:cubicBezTo>
                  <a:cubicBezTo>
                    <a:pt x="504" y="1817"/>
                    <a:pt x="667" y="1758"/>
                    <a:pt x="801" y="1669"/>
                  </a:cubicBezTo>
                  <a:lnTo>
                    <a:pt x="0" y="1"/>
                  </a:lnTo>
                  <a:close/>
                </a:path>
              </a:pathLst>
            </a:custGeom>
            <a:solidFill>
              <a:srgbClr val="DF57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34"/>
            <p:cNvSpPr/>
            <p:nvPr/>
          </p:nvSpPr>
          <p:spPr>
            <a:xfrm flipH="1">
              <a:off x="1515200" y="2555700"/>
              <a:ext cx="19225" cy="22575"/>
            </a:xfrm>
            <a:custGeom>
              <a:rect b="b" l="l" r="r" t="t"/>
              <a:pathLst>
                <a:path extrusionOk="0" h="903" w="769">
                  <a:moveTo>
                    <a:pt x="276" y="0"/>
                  </a:moveTo>
                  <a:cubicBezTo>
                    <a:pt x="250" y="0"/>
                    <a:pt x="224" y="6"/>
                    <a:pt x="201" y="18"/>
                  </a:cubicBezTo>
                  <a:cubicBezTo>
                    <a:pt x="34" y="118"/>
                    <a:pt x="1" y="351"/>
                    <a:pt x="101" y="585"/>
                  </a:cubicBezTo>
                  <a:cubicBezTo>
                    <a:pt x="211" y="777"/>
                    <a:pt x="367" y="902"/>
                    <a:pt x="512" y="902"/>
                  </a:cubicBezTo>
                  <a:cubicBezTo>
                    <a:pt x="542" y="902"/>
                    <a:pt x="572" y="896"/>
                    <a:pt x="601" y="885"/>
                  </a:cubicBezTo>
                  <a:cubicBezTo>
                    <a:pt x="735" y="785"/>
                    <a:pt x="768" y="551"/>
                    <a:pt x="668" y="318"/>
                  </a:cubicBezTo>
                  <a:cubicBezTo>
                    <a:pt x="558" y="125"/>
                    <a:pt x="402" y="0"/>
                    <a:pt x="27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34"/>
            <p:cNvSpPr/>
            <p:nvPr/>
          </p:nvSpPr>
          <p:spPr>
            <a:xfrm flipH="1">
              <a:off x="1289225" y="2382725"/>
              <a:ext cx="285225" cy="295500"/>
            </a:xfrm>
            <a:custGeom>
              <a:rect b="b" l="l" r="r" t="t"/>
              <a:pathLst>
                <a:path extrusionOk="0" h="11820" w="11409">
                  <a:moveTo>
                    <a:pt x="6210" y="1"/>
                  </a:moveTo>
                  <a:cubicBezTo>
                    <a:pt x="4782" y="1"/>
                    <a:pt x="3257" y="784"/>
                    <a:pt x="2236" y="1933"/>
                  </a:cubicBezTo>
                  <a:cubicBezTo>
                    <a:pt x="1" y="4435"/>
                    <a:pt x="1802" y="8137"/>
                    <a:pt x="3670" y="10372"/>
                  </a:cubicBezTo>
                  <a:cubicBezTo>
                    <a:pt x="4484" y="11357"/>
                    <a:pt x="5577" y="11820"/>
                    <a:pt x="6668" y="11820"/>
                  </a:cubicBezTo>
                  <a:cubicBezTo>
                    <a:pt x="8350" y="11820"/>
                    <a:pt x="10028" y="10720"/>
                    <a:pt x="10675" y="8738"/>
                  </a:cubicBezTo>
                  <a:cubicBezTo>
                    <a:pt x="11409" y="6603"/>
                    <a:pt x="10808" y="5335"/>
                    <a:pt x="9608" y="2433"/>
                  </a:cubicBezTo>
                  <a:cubicBezTo>
                    <a:pt x="9341" y="1800"/>
                    <a:pt x="8940" y="1266"/>
                    <a:pt x="8440" y="832"/>
                  </a:cubicBezTo>
                  <a:cubicBezTo>
                    <a:pt x="7800" y="253"/>
                    <a:pt x="7021" y="1"/>
                    <a:pt x="6210" y="1"/>
                  </a:cubicBezTo>
                  <a:close/>
                </a:path>
              </a:pathLst>
            </a:custGeom>
            <a:solidFill>
              <a:srgbClr val="B55B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34"/>
            <p:cNvSpPr/>
            <p:nvPr/>
          </p:nvSpPr>
          <p:spPr>
            <a:xfrm flipH="1">
              <a:off x="1240025" y="2365200"/>
              <a:ext cx="311900" cy="345225"/>
            </a:xfrm>
            <a:custGeom>
              <a:rect b="b" l="l" r="r" t="t"/>
              <a:pathLst>
                <a:path extrusionOk="0" h="13809" w="12476">
                  <a:moveTo>
                    <a:pt x="5653" y="1"/>
                  </a:moveTo>
                  <a:cubicBezTo>
                    <a:pt x="1894" y="1"/>
                    <a:pt x="91" y="2966"/>
                    <a:pt x="34" y="3768"/>
                  </a:cubicBezTo>
                  <a:cubicBezTo>
                    <a:pt x="0" y="4735"/>
                    <a:pt x="367" y="5669"/>
                    <a:pt x="1101" y="6303"/>
                  </a:cubicBezTo>
                  <a:cubicBezTo>
                    <a:pt x="1735" y="6870"/>
                    <a:pt x="2669" y="7271"/>
                    <a:pt x="2769" y="8138"/>
                  </a:cubicBezTo>
                  <a:cubicBezTo>
                    <a:pt x="2802" y="8438"/>
                    <a:pt x="2736" y="8772"/>
                    <a:pt x="2936" y="9005"/>
                  </a:cubicBezTo>
                  <a:cubicBezTo>
                    <a:pt x="3049" y="9183"/>
                    <a:pt x="3240" y="9243"/>
                    <a:pt x="3452" y="9243"/>
                  </a:cubicBezTo>
                  <a:cubicBezTo>
                    <a:pt x="3679" y="9243"/>
                    <a:pt x="3930" y="9174"/>
                    <a:pt x="4137" y="9105"/>
                  </a:cubicBezTo>
                  <a:cubicBezTo>
                    <a:pt x="4270" y="9139"/>
                    <a:pt x="4303" y="9305"/>
                    <a:pt x="4337" y="9439"/>
                  </a:cubicBezTo>
                  <a:cubicBezTo>
                    <a:pt x="4537" y="9973"/>
                    <a:pt x="4137" y="10540"/>
                    <a:pt x="3937" y="11073"/>
                  </a:cubicBezTo>
                  <a:cubicBezTo>
                    <a:pt x="3736" y="11974"/>
                    <a:pt x="3836" y="12941"/>
                    <a:pt x="4203" y="13809"/>
                  </a:cubicBezTo>
                  <a:cubicBezTo>
                    <a:pt x="4537" y="13075"/>
                    <a:pt x="6972" y="12007"/>
                    <a:pt x="9207" y="11340"/>
                  </a:cubicBezTo>
                  <a:cubicBezTo>
                    <a:pt x="10675" y="10873"/>
                    <a:pt x="11475" y="8438"/>
                    <a:pt x="11475" y="8438"/>
                  </a:cubicBezTo>
                  <a:cubicBezTo>
                    <a:pt x="12476" y="5136"/>
                    <a:pt x="10841" y="1600"/>
                    <a:pt x="7673" y="266"/>
                  </a:cubicBezTo>
                  <a:cubicBezTo>
                    <a:pt x="6946" y="82"/>
                    <a:pt x="6273" y="1"/>
                    <a:pt x="5653" y="1"/>
                  </a:cubicBezTo>
                  <a:close/>
                </a:path>
              </a:pathLst>
            </a:custGeom>
            <a:solidFill>
              <a:srgbClr val="7F6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34"/>
            <p:cNvSpPr/>
            <p:nvPr/>
          </p:nvSpPr>
          <p:spPr>
            <a:xfrm flipH="1">
              <a:off x="1445150" y="2536125"/>
              <a:ext cx="48400" cy="73475"/>
            </a:xfrm>
            <a:custGeom>
              <a:rect b="b" l="l" r="r" t="t"/>
              <a:pathLst>
                <a:path extrusionOk="0" h="2939" w="1936">
                  <a:moveTo>
                    <a:pt x="830" y="0"/>
                  </a:moveTo>
                  <a:cubicBezTo>
                    <a:pt x="625" y="0"/>
                    <a:pt x="431" y="124"/>
                    <a:pt x="301" y="400"/>
                  </a:cubicBezTo>
                  <a:cubicBezTo>
                    <a:pt x="0" y="1001"/>
                    <a:pt x="401" y="2035"/>
                    <a:pt x="768" y="2535"/>
                  </a:cubicBezTo>
                  <a:cubicBezTo>
                    <a:pt x="968" y="2797"/>
                    <a:pt x="1197" y="2938"/>
                    <a:pt x="1395" y="2938"/>
                  </a:cubicBezTo>
                  <a:cubicBezTo>
                    <a:pt x="1626" y="2938"/>
                    <a:pt x="1815" y="2748"/>
                    <a:pt x="1868" y="2335"/>
                  </a:cubicBezTo>
                  <a:cubicBezTo>
                    <a:pt x="1935" y="1735"/>
                    <a:pt x="1835" y="1101"/>
                    <a:pt x="1568" y="567"/>
                  </a:cubicBezTo>
                  <a:cubicBezTo>
                    <a:pt x="1380" y="209"/>
                    <a:pt x="1096" y="0"/>
                    <a:pt x="830" y="0"/>
                  </a:cubicBezTo>
                  <a:close/>
                </a:path>
              </a:pathLst>
            </a:custGeom>
            <a:solidFill>
              <a:srgbClr val="B55B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34"/>
            <p:cNvSpPr/>
            <p:nvPr/>
          </p:nvSpPr>
          <p:spPr>
            <a:xfrm flipH="1">
              <a:off x="1484350" y="2445675"/>
              <a:ext cx="109275" cy="111250"/>
            </a:xfrm>
            <a:custGeom>
              <a:rect b="b" l="l" r="r" t="t"/>
              <a:pathLst>
                <a:path extrusionOk="0" h="4450" w="4371">
                  <a:moveTo>
                    <a:pt x="2383" y="1"/>
                  </a:moveTo>
                  <a:cubicBezTo>
                    <a:pt x="1363" y="1"/>
                    <a:pt x="150" y="874"/>
                    <a:pt x="67" y="1817"/>
                  </a:cubicBezTo>
                  <a:cubicBezTo>
                    <a:pt x="1" y="2417"/>
                    <a:pt x="401" y="2984"/>
                    <a:pt x="1001" y="3084"/>
                  </a:cubicBezTo>
                  <a:cubicBezTo>
                    <a:pt x="1255" y="3921"/>
                    <a:pt x="2029" y="4450"/>
                    <a:pt x="2855" y="4450"/>
                  </a:cubicBezTo>
                  <a:cubicBezTo>
                    <a:pt x="3115" y="4450"/>
                    <a:pt x="3381" y="4397"/>
                    <a:pt x="3636" y="4285"/>
                  </a:cubicBezTo>
                  <a:cubicBezTo>
                    <a:pt x="3103" y="4218"/>
                    <a:pt x="2869" y="3518"/>
                    <a:pt x="2969" y="2984"/>
                  </a:cubicBezTo>
                  <a:cubicBezTo>
                    <a:pt x="3169" y="2017"/>
                    <a:pt x="4370" y="683"/>
                    <a:pt x="2969" y="115"/>
                  </a:cubicBezTo>
                  <a:cubicBezTo>
                    <a:pt x="2789" y="37"/>
                    <a:pt x="2590" y="1"/>
                    <a:pt x="2383" y="1"/>
                  </a:cubicBezTo>
                  <a:close/>
                </a:path>
              </a:pathLst>
            </a:custGeom>
            <a:solidFill>
              <a:srgbClr val="7F6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5"/>
                                        </p:tgtEl>
                                        <p:attrNameLst>
                                          <p:attrName>style.visibility</p:attrName>
                                        </p:attrNameLst>
                                      </p:cBhvr>
                                      <p:to>
                                        <p:strVal val="visible"/>
                                      </p:to>
                                    </p:set>
                                    <p:animEffect filter="fade" transition="in">
                                      <p:cBhvr>
                                        <p:cTn dur="1000"/>
                                        <p:tgtEl>
                                          <p:spTgt spid="1525"/>
                                        </p:tgtEl>
                                      </p:cBhvr>
                                    </p:animEffect>
                                  </p:childTnLst>
                                </p:cTn>
                              </p:par>
                              <p:par>
                                <p:cTn fill="hold" nodeType="withEffect" presetClass="entr" presetID="10" presetSubtype="0">
                                  <p:stCondLst>
                                    <p:cond delay="0"/>
                                  </p:stCondLst>
                                  <p:childTnLst>
                                    <p:set>
                                      <p:cBhvr>
                                        <p:cTn dur="1" fill="hold">
                                          <p:stCondLst>
                                            <p:cond delay="0"/>
                                          </p:stCondLst>
                                        </p:cTn>
                                        <p:tgtEl>
                                          <p:spTgt spid="1523"/>
                                        </p:tgtEl>
                                        <p:attrNameLst>
                                          <p:attrName>style.visibility</p:attrName>
                                        </p:attrNameLst>
                                      </p:cBhvr>
                                      <p:to>
                                        <p:strVal val="visible"/>
                                      </p:to>
                                    </p:set>
                                    <p:animEffect filter="fade" transition="in">
                                      <p:cBhvr>
                                        <p:cTn dur="1000"/>
                                        <p:tgtEl>
                                          <p:spTgt spid="15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8"/>
                                        </p:tgtEl>
                                        <p:attrNameLst>
                                          <p:attrName>style.visibility</p:attrName>
                                        </p:attrNameLst>
                                      </p:cBhvr>
                                      <p:to>
                                        <p:strVal val="visible"/>
                                      </p:to>
                                    </p:set>
                                    <p:animEffect filter="fade" transition="in">
                                      <p:cBhvr>
                                        <p:cTn dur="1000"/>
                                        <p:tgtEl>
                                          <p:spTgt spid="1528"/>
                                        </p:tgtEl>
                                      </p:cBhvr>
                                    </p:animEffect>
                                  </p:childTnLst>
                                </p:cTn>
                              </p:par>
                              <p:par>
                                <p:cTn fill="hold" nodeType="withEffect" presetClass="entr" presetID="10" presetSubtype="0">
                                  <p:stCondLst>
                                    <p:cond delay="0"/>
                                  </p:stCondLst>
                                  <p:childTnLst>
                                    <p:set>
                                      <p:cBhvr>
                                        <p:cTn dur="1" fill="hold">
                                          <p:stCondLst>
                                            <p:cond delay="0"/>
                                          </p:stCondLst>
                                        </p:cTn>
                                        <p:tgtEl>
                                          <p:spTgt spid="1527"/>
                                        </p:tgtEl>
                                        <p:attrNameLst>
                                          <p:attrName>style.visibility</p:attrName>
                                        </p:attrNameLst>
                                      </p:cBhvr>
                                      <p:to>
                                        <p:strVal val="visible"/>
                                      </p:to>
                                    </p:set>
                                    <p:animEffect filter="fade" transition="in">
                                      <p:cBhvr>
                                        <p:cTn dur="1000"/>
                                        <p:tgtEl>
                                          <p:spTgt spid="15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6"/>
                                        </p:tgtEl>
                                        <p:attrNameLst>
                                          <p:attrName>style.visibility</p:attrName>
                                        </p:attrNameLst>
                                      </p:cBhvr>
                                      <p:to>
                                        <p:strVal val="visible"/>
                                      </p:to>
                                    </p:set>
                                    <p:animEffect filter="fade" transition="in">
                                      <p:cBhvr>
                                        <p:cTn dur="1000"/>
                                        <p:tgtEl>
                                          <p:spTgt spid="1526"/>
                                        </p:tgtEl>
                                      </p:cBhvr>
                                    </p:animEffect>
                                  </p:childTnLst>
                                </p:cTn>
                              </p:par>
                              <p:par>
                                <p:cTn fill="hold" nodeType="withEffect" presetClass="entr" presetID="10" presetSubtype="0">
                                  <p:stCondLst>
                                    <p:cond delay="0"/>
                                  </p:stCondLst>
                                  <p:childTnLst>
                                    <p:set>
                                      <p:cBhvr>
                                        <p:cTn dur="1" fill="hold">
                                          <p:stCondLst>
                                            <p:cond delay="0"/>
                                          </p:stCondLst>
                                        </p:cTn>
                                        <p:tgtEl>
                                          <p:spTgt spid="1522"/>
                                        </p:tgtEl>
                                        <p:attrNameLst>
                                          <p:attrName>style.visibility</p:attrName>
                                        </p:attrNameLst>
                                      </p:cBhvr>
                                      <p:to>
                                        <p:strVal val="visible"/>
                                      </p:to>
                                    </p:set>
                                    <p:animEffect filter="fade" transition="in">
                                      <p:cBhvr>
                                        <p:cTn dur="1000"/>
                                        <p:tgtEl>
                                          <p:spTgt spid="15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9"/>
          <p:cNvSpPr txBox="1"/>
          <p:nvPr>
            <p:ph type="title"/>
          </p:nvPr>
        </p:nvSpPr>
        <p:spPr>
          <a:xfrm>
            <a:off x="1260600" y="190350"/>
            <a:ext cx="6622800" cy="135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500"/>
              <a:t>Social Science in NOAA</a:t>
            </a:r>
            <a:endParaRPr sz="2500"/>
          </a:p>
          <a:p>
            <a:pPr indent="0" lvl="0" marL="0" rtl="0" algn="ctr">
              <a:spcBef>
                <a:spcPts val="0"/>
              </a:spcBef>
              <a:spcAft>
                <a:spcPts val="0"/>
              </a:spcAft>
              <a:buNone/>
            </a:pPr>
            <a:r>
              <a:t/>
            </a:r>
            <a:endParaRPr/>
          </a:p>
        </p:txBody>
      </p:sp>
      <p:sp>
        <p:nvSpPr>
          <p:cNvPr id="159" name="Google Shape;159;p19"/>
          <p:cNvSpPr txBox="1"/>
          <p:nvPr>
            <p:ph idx="4294967295" type="body"/>
          </p:nvPr>
        </p:nvSpPr>
        <p:spPr>
          <a:xfrm>
            <a:off x="-152925" y="3798650"/>
            <a:ext cx="4260300" cy="5727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b="1" lang="en"/>
              <a:t>What People Think It Is</a:t>
            </a:r>
            <a:endParaRPr b="1"/>
          </a:p>
        </p:txBody>
      </p:sp>
      <p:sp>
        <p:nvSpPr>
          <p:cNvPr id="160" name="Google Shape;160;p19"/>
          <p:cNvSpPr/>
          <p:nvPr/>
        </p:nvSpPr>
        <p:spPr>
          <a:xfrm rot="10800000">
            <a:off x="259550" y="2055908"/>
            <a:ext cx="1388125" cy="1084500"/>
          </a:xfrm>
          <a:prstGeom prst="flowChartOffpageConnector">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1" name="Google Shape;161;p19"/>
          <p:cNvSpPr/>
          <p:nvPr/>
        </p:nvSpPr>
        <p:spPr>
          <a:xfrm rot="10800000">
            <a:off x="2306775" y="2055908"/>
            <a:ext cx="1388125" cy="1084500"/>
          </a:xfrm>
          <a:prstGeom prst="flowChartOffpageConnector">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2" name="Google Shape;162;p19"/>
          <p:cNvSpPr/>
          <p:nvPr/>
        </p:nvSpPr>
        <p:spPr>
          <a:xfrm>
            <a:off x="1669725" y="2593338"/>
            <a:ext cx="615000" cy="297600"/>
          </a:xfrm>
          <a:prstGeom prst="rightArrow">
            <a:avLst>
              <a:gd fmla="val 50000" name="adj1"/>
              <a:gd fmla="val 50000" name="adj2"/>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3" name="Google Shape;163;p19"/>
          <p:cNvSpPr txBox="1"/>
          <p:nvPr>
            <p:ph idx="4294967295" type="body"/>
          </p:nvPr>
        </p:nvSpPr>
        <p:spPr>
          <a:xfrm>
            <a:off x="4462000" y="3877500"/>
            <a:ext cx="4260300" cy="5727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b="1" lang="en"/>
              <a:t>What It Actually Is</a:t>
            </a:r>
            <a:endParaRPr b="1"/>
          </a:p>
        </p:txBody>
      </p:sp>
      <p:sp>
        <p:nvSpPr>
          <p:cNvPr id="164" name="Google Shape;164;p19"/>
          <p:cNvSpPr/>
          <p:nvPr/>
        </p:nvSpPr>
        <p:spPr>
          <a:xfrm rot="10800000">
            <a:off x="4530375" y="2055895"/>
            <a:ext cx="1388125" cy="1084500"/>
          </a:xfrm>
          <a:prstGeom prst="flowChartOffpageConnector">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5" name="Google Shape;165;p19"/>
          <p:cNvSpPr/>
          <p:nvPr/>
        </p:nvSpPr>
        <p:spPr>
          <a:xfrm>
            <a:off x="5980025" y="2593338"/>
            <a:ext cx="615000" cy="297600"/>
          </a:xfrm>
          <a:prstGeom prst="rightArrow">
            <a:avLst>
              <a:gd fmla="val 50000" name="adj1"/>
              <a:gd fmla="val 50000" name="adj2"/>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66" name="Google Shape;166;p19"/>
          <p:cNvGrpSpPr/>
          <p:nvPr/>
        </p:nvGrpSpPr>
        <p:grpSpPr>
          <a:xfrm>
            <a:off x="6267759" y="1439306"/>
            <a:ext cx="2769567" cy="2264915"/>
            <a:chOff x="4686081" y="1295438"/>
            <a:chExt cx="3744683" cy="2990381"/>
          </a:xfrm>
        </p:grpSpPr>
        <p:sp>
          <p:nvSpPr>
            <p:cNvPr id="167" name="Google Shape;167;p19"/>
            <p:cNvSpPr/>
            <p:nvPr/>
          </p:nvSpPr>
          <p:spPr>
            <a:xfrm>
              <a:off x="4686081" y="1295438"/>
              <a:ext cx="3569916" cy="2301469"/>
            </a:xfrm>
            <a:custGeom>
              <a:rect b="b" l="l" r="r" t="t"/>
              <a:pathLst>
                <a:path extrusionOk="0" h="113331" w="175793">
                  <a:moveTo>
                    <a:pt x="124236" y="0"/>
                  </a:moveTo>
                  <a:cubicBezTo>
                    <a:pt x="123908" y="0"/>
                    <a:pt x="123592" y="6"/>
                    <a:pt x="123288" y="16"/>
                  </a:cubicBezTo>
                  <a:cubicBezTo>
                    <a:pt x="82960" y="1350"/>
                    <a:pt x="88764" y="24467"/>
                    <a:pt x="54706" y="36542"/>
                  </a:cubicBezTo>
                  <a:cubicBezTo>
                    <a:pt x="0" y="55989"/>
                    <a:pt x="26653" y="113331"/>
                    <a:pt x="60110" y="113331"/>
                  </a:cubicBezTo>
                  <a:cubicBezTo>
                    <a:pt x="99605" y="113331"/>
                    <a:pt x="92233" y="81208"/>
                    <a:pt x="121454" y="81208"/>
                  </a:cubicBezTo>
                  <a:cubicBezTo>
                    <a:pt x="152709" y="81208"/>
                    <a:pt x="175793" y="73002"/>
                    <a:pt x="175793" y="40512"/>
                  </a:cubicBezTo>
                  <a:cubicBezTo>
                    <a:pt x="175793" y="10056"/>
                    <a:pt x="138530" y="0"/>
                    <a:pt x="124236" y="0"/>
                  </a:cubicBezTo>
                  <a:close/>
                </a:path>
              </a:pathLst>
            </a:custGeom>
            <a:solidFill>
              <a:srgbClr val="3C92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9"/>
            <p:cNvSpPr/>
            <p:nvPr/>
          </p:nvSpPr>
          <p:spPr>
            <a:xfrm>
              <a:off x="5065425" y="4094096"/>
              <a:ext cx="3284048" cy="191723"/>
            </a:xfrm>
            <a:custGeom>
              <a:rect b="b" l="l" r="r" t="t"/>
              <a:pathLst>
                <a:path extrusionOk="0" h="9441" w="161716">
                  <a:moveTo>
                    <a:pt x="80858" y="1"/>
                  </a:moveTo>
                  <a:cubicBezTo>
                    <a:pt x="36193" y="1"/>
                    <a:pt x="0" y="2136"/>
                    <a:pt x="0" y="4737"/>
                  </a:cubicBezTo>
                  <a:cubicBezTo>
                    <a:pt x="0" y="7339"/>
                    <a:pt x="36193" y="9441"/>
                    <a:pt x="80858" y="9441"/>
                  </a:cubicBezTo>
                  <a:cubicBezTo>
                    <a:pt x="125523" y="9441"/>
                    <a:pt x="161716" y="7339"/>
                    <a:pt x="161716" y="4737"/>
                  </a:cubicBezTo>
                  <a:cubicBezTo>
                    <a:pt x="161716" y="2136"/>
                    <a:pt x="125523" y="1"/>
                    <a:pt x="8085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9"/>
            <p:cNvSpPr/>
            <p:nvPr/>
          </p:nvSpPr>
          <p:spPr>
            <a:xfrm>
              <a:off x="6537415" y="3581311"/>
              <a:ext cx="289950" cy="508073"/>
            </a:xfrm>
            <a:custGeom>
              <a:rect b="b" l="l" r="r" t="t"/>
              <a:pathLst>
                <a:path extrusionOk="0" h="25019" w="14278">
                  <a:moveTo>
                    <a:pt x="3603" y="0"/>
                  </a:moveTo>
                  <a:lnTo>
                    <a:pt x="0" y="13243"/>
                  </a:lnTo>
                  <a:lnTo>
                    <a:pt x="3603" y="5604"/>
                  </a:lnTo>
                  <a:lnTo>
                    <a:pt x="3603" y="17513"/>
                  </a:lnTo>
                  <a:lnTo>
                    <a:pt x="5604" y="6171"/>
                  </a:lnTo>
                  <a:lnTo>
                    <a:pt x="5638" y="23250"/>
                  </a:lnTo>
                  <a:lnTo>
                    <a:pt x="7806" y="8240"/>
                  </a:lnTo>
                  <a:lnTo>
                    <a:pt x="9974" y="25018"/>
                  </a:lnTo>
                  <a:lnTo>
                    <a:pt x="9974" y="6472"/>
                  </a:lnTo>
                  <a:lnTo>
                    <a:pt x="12810" y="18413"/>
                  </a:lnTo>
                  <a:lnTo>
                    <a:pt x="11909" y="5371"/>
                  </a:lnTo>
                  <a:lnTo>
                    <a:pt x="14277" y="10741"/>
                  </a:lnTo>
                  <a:lnTo>
                    <a:pt x="11909" y="0"/>
                  </a:lnTo>
                  <a:close/>
                </a:path>
              </a:pathLst>
            </a:cu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9"/>
            <p:cNvSpPr/>
            <p:nvPr/>
          </p:nvSpPr>
          <p:spPr>
            <a:xfrm>
              <a:off x="6610583" y="3581311"/>
              <a:ext cx="33873" cy="193084"/>
            </a:xfrm>
            <a:custGeom>
              <a:rect b="b" l="l" r="r" t="t"/>
              <a:pathLst>
                <a:path extrusionOk="0" h="9508" w="1668">
                  <a:moveTo>
                    <a:pt x="0" y="0"/>
                  </a:moveTo>
                  <a:lnTo>
                    <a:pt x="0" y="5604"/>
                  </a:lnTo>
                  <a:lnTo>
                    <a:pt x="0" y="9507"/>
                  </a:lnTo>
                  <a:lnTo>
                    <a:pt x="1668" y="0"/>
                  </a:lnTo>
                  <a:close/>
                </a:path>
              </a:pathLst>
            </a:custGeom>
            <a:solidFill>
              <a:srgbClr val="A64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9"/>
            <p:cNvSpPr/>
            <p:nvPr/>
          </p:nvSpPr>
          <p:spPr>
            <a:xfrm>
              <a:off x="6651218" y="3581311"/>
              <a:ext cx="88764" cy="346162"/>
            </a:xfrm>
            <a:custGeom>
              <a:rect b="b" l="l" r="r" t="t"/>
              <a:pathLst>
                <a:path extrusionOk="0" h="17046" w="4371">
                  <a:moveTo>
                    <a:pt x="0" y="0"/>
                  </a:moveTo>
                  <a:lnTo>
                    <a:pt x="34" y="15278"/>
                  </a:lnTo>
                  <a:lnTo>
                    <a:pt x="2202" y="234"/>
                  </a:lnTo>
                  <a:lnTo>
                    <a:pt x="4370" y="17046"/>
                  </a:lnTo>
                  <a:lnTo>
                    <a:pt x="4370" y="6472"/>
                  </a:lnTo>
                  <a:lnTo>
                    <a:pt x="4370" y="0"/>
                  </a:lnTo>
                  <a:close/>
                </a:path>
              </a:pathLst>
            </a:custGeom>
            <a:solidFill>
              <a:srgbClr val="A64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9"/>
            <p:cNvSpPr/>
            <p:nvPr/>
          </p:nvSpPr>
          <p:spPr>
            <a:xfrm>
              <a:off x="6747414" y="3581311"/>
              <a:ext cx="45408" cy="144975"/>
            </a:xfrm>
            <a:custGeom>
              <a:rect b="b" l="l" r="r" t="t"/>
              <a:pathLst>
                <a:path extrusionOk="0" h="7139" w="2236">
                  <a:moveTo>
                    <a:pt x="0" y="0"/>
                  </a:moveTo>
                  <a:lnTo>
                    <a:pt x="1701" y="7139"/>
                  </a:lnTo>
                  <a:lnTo>
                    <a:pt x="1568" y="5371"/>
                  </a:lnTo>
                  <a:lnTo>
                    <a:pt x="2235" y="6872"/>
                  </a:lnTo>
                  <a:lnTo>
                    <a:pt x="1835" y="1201"/>
                  </a:lnTo>
                  <a:lnTo>
                    <a:pt x="1568" y="0"/>
                  </a:lnTo>
                  <a:close/>
                </a:path>
              </a:pathLst>
            </a:custGeom>
            <a:solidFill>
              <a:srgbClr val="A64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9"/>
            <p:cNvSpPr/>
            <p:nvPr/>
          </p:nvSpPr>
          <p:spPr>
            <a:xfrm>
              <a:off x="6930974" y="3539986"/>
              <a:ext cx="155840" cy="273684"/>
            </a:xfrm>
            <a:custGeom>
              <a:rect b="b" l="l" r="r" t="t"/>
              <a:pathLst>
                <a:path extrusionOk="0" h="13477" w="7674">
                  <a:moveTo>
                    <a:pt x="1269" y="1"/>
                  </a:moveTo>
                  <a:lnTo>
                    <a:pt x="1" y="5805"/>
                  </a:lnTo>
                  <a:lnTo>
                    <a:pt x="1269" y="2903"/>
                  </a:lnTo>
                  <a:lnTo>
                    <a:pt x="802" y="9908"/>
                  </a:lnTo>
                  <a:lnTo>
                    <a:pt x="2303" y="3503"/>
                  </a:lnTo>
                  <a:lnTo>
                    <a:pt x="2303" y="13477"/>
                  </a:lnTo>
                  <a:lnTo>
                    <a:pt x="3470" y="4437"/>
                  </a:lnTo>
                  <a:lnTo>
                    <a:pt x="4638" y="12509"/>
                  </a:lnTo>
                  <a:lnTo>
                    <a:pt x="4671" y="3336"/>
                  </a:lnTo>
                  <a:lnTo>
                    <a:pt x="5738" y="9441"/>
                  </a:lnTo>
                  <a:lnTo>
                    <a:pt x="5738" y="3003"/>
                  </a:lnTo>
                  <a:lnTo>
                    <a:pt x="7673" y="7139"/>
                  </a:lnTo>
                  <a:lnTo>
                    <a:pt x="5738" y="1"/>
                  </a:lnTo>
                  <a:close/>
                </a:path>
              </a:pathLst>
            </a:cu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9"/>
            <p:cNvSpPr/>
            <p:nvPr/>
          </p:nvSpPr>
          <p:spPr>
            <a:xfrm>
              <a:off x="7029201" y="3539986"/>
              <a:ext cx="18317" cy="104340"/>
            </a:xfrm>
            <a:custGeom>
              <a:rect b="b" l="l" r="r" t="t"/>
              <a:pathLst>
                <a:path extrusionOk="0" h="5138" w="902">
                  <a:moveTo>
                    <a:pt x="1" y="1"/>
                  </a:moveTo>
                  <a:lnTo>
                    <a:pt x="901" y="5138"/>
                  </a:lnTo>
                  <a:lnTo>
                    <a:pt x="901" y="3003"/>
                  </a:lnTo>
                  <a:lnTo>
                    <a:pt x="901" y="1"/>
                  </a:lnTo>
                  <a:close/>
                </a:path>
              </a:pathLst>
            </a:custGeom>
            <a:solidFill>
              <a:srgbClr val="A64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9"/>
            <p:cNvSpPr/>
            <p:nvPr/>
          </p:nvSpPr>
          <p:spPr>
            <a:xfrm>
              <a:off x="6977722" y="3539986"/>
              <a:ext cx="48108" cy="186301"/>
            </a:xfrm>
            <a:custGeom>
              <a:rect b="b" l="l" r="r" t="t"/>
              <a:pathLst>
                <a:path extrusionOk="0" h="9174" w="2369">
                  <a:moveTo>
                    <a:pt x="1" y="1"/>
                  </a:moveTo>
                  <a:lnTo>
                    <a:pt x="1" y="3503"/>
                  </a:lnTo>
                  <a:lnTo>
                    <a:pt x="1" y="9174"/>
                  </a:lnTo>
                  <a:lnTo>
                    <a:pt x="1168" y="134"/>
                  </a:lnTo>
                  <a:lnTo>
                    <a:pt x="2336" y="8206"/>
                  </a:lnTo>
                  <a:lnTo>
                    <a:pt x="2369" y="1"/>
                  </a:lnTo>
                  <a:close/>
                </a:path>
              </a:pathLst>
            </a:custGeom>
            <a:solidFill>
              <a:srgbClr val="A64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9"/>
            <p:cNvSpPr/>
            <p:nvPr/>
          </p:nvSpPr>
          <p:spPr>
            <a:xfrm>
              <a:off x="6949941" y="3539986"/>
              <a:ext cx="23739" cy="77920"/>
            </a:xfrm>
            <a:custGeom>
              <a:rect b="b" l="l" r="r" t="t"/>
              <a:pathLst>
                <a:path extrusionOk="0" h="3837" w="1169">
                  <a:moveTo>
                    <a:pt x="335" y="1"/>
                  </a:moveTo>
                  <a:lnTo>
                    <a:pt x="201" y="668"/>
                  </a:lnTo>
                  <a:lnTo>
                    <a:pt x="1" y="3703"/>
                  </a:lnTo>
                  <a:lnTo>
                    <a:pt x="335" y="2903"/>
                  </a:lnTo>
                  <a:lnTo>
                    <a:pt x="268" y="3837"/>
                  </a:lnTo>
                  <a:lnTo>
                    <a:pt x="1168" y="1"/>
                  </a:lnTo>
                  <a:close/>
                </a:path>
              </a:pathLst>
            </a:custGeom>
            <a:solidFill>
              <a:srgbClr val="A64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9"/>
            <p:cNvSpPr/>
            <p:nvPr/>
          </p:nvSpPr>
          <p:spPr>
            <a:xfrm>
              <a:off x="6303025" y="3539986"/>
              <a:ext cx="155840" cy="273684"/>
            </a:xfrm>
            <a:custGeom>
              <a:rect b="b" l="l" r="r" t="t"/>
              <a:pathLst>
                <a:path extrusionOk="0" h="13477" w="7674">
                  <a:moveTo>
                    <a:pt x="1268" y="1"/>
                  </a:moveTo>
                  <a:lnTo>
                    <a:pt x="1" y="5805"/>
                  </a:lnTo>
                  <a:lnTo>
                    <a:pt x="1268" y="2903"/>
                  </a:lnTo>
                  <a:lnTo>
                    <a:pt x="801" y="9908"/>
                  </a:lnTo>
                  <a:lnTo>
                    <a:pt x="2303" y="3503"/>
                  </a:lnTo>
                  <a:lnTo>
                    <a:pt x="2303" y="13477"/>
                  </a:lnTo>
                  <a:lnTo>
                    <a:pt x="3470" y="4437"/>
                  </a:lnTo>
                  <a:lnTo>
                    <a:pt x="4638" y="12509"/>
                  </a:lnTo>
                  <a:lnTo>
                    <a:pt x="4671" y="3336"/>
                  </a:lnTo>
                  <a:lnTo>
                    <a:pt x="5738" y="9441"/>
                  </a:lnTo>
                  <a:lnTo>
                    <a:pt x="5738" y="3003"/>
                  </a:lnTo>
                  <a:lnTo>
                    <a:pt x="7673" y="7139"/>
                  </a:lnTo>
                  <a:lnTo>
                    <a:pt x="5738" y="1"/>
                  </a:lnTo>
                  <a:close/>
                </a:path>
              </a:pathLst>
            </a:cu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9"/>
            <p:cNvSpPr/>
            <p:nvPr/>
          </p:nvSpPr>
          <p:spPr>
            <a:xfrm>
              <a:off x="6401253" y="3539986"/>
              <a:ext cx="18317" cy="104340"/>
            </a:xfrm>
            <a:custGeom>
              <a:rect b="b" l="l" r="r" t="t"/>
              <a:pathLst>
                <a:path extrusionOk="0" h="5138" w="902">
                  <a:moveTo>
                    <a:pt x="1" y="1"/>
                  </a:moveTo>
                  <a:lnTo>
                    <a:pt x="901" y="5138"/>
                  </a:lnTo>
                  <a:lnTo>
                    <a:pt x="901" y="3003"/>
                  </a:lnTo>
                  <a:lnTo>
                    <a:pt x="901" y="1"/>
                  </a:lnTo>
                  <a:close/>
                </a:path>
              </a:pathLst>
            </a:custGeom>
            <a:solidFill>
              <a:srgbClr val="A64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9"/>
            <p:cNvSpPr/>
            <p:nvPr/>
          </p:nvSpPr>
          <p:spPr>
            <a:xfrm>
              <a:off x="6349773" y="3539986"/>
              <a:ext cx="48108" cy="186301"/>
            </a:xfrm>
            <a:custGeom>
              <a:rect b="b" l="l" r="r" t="t"/>
              <a:pathLst>
                <a:path extrusionOk="0" h="9174" w="2369">
                  <a:moveTo>
                    <a:pt x="1" y="1"/>
                  </a:moveTo>
                  <a:lnTo>
                    <a:pt x="1" y="3503"/>
                  </a:lnTo>
                  <a:lnTo>
                    <a:pt x="1" y="9174"/>
                  </a:lnTo>
                  <a:lnTo>
                    <a:pt x="1168" y="134"/>
                  </a:lnTo>
                  <a:lnTo>
                    <a:pt x="2336" y="8206"/>
                  </a:lnTo>
                  <a:lnTo>
                    <a:pt x="2369" y="1"/>
                  </a:lnTo>
                  <a:close/>
                </a:path>
              </a:pathLst>
            </a:custGeom>
            <a:solidFill>
              <a:srgbClr val="A64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9"/>
            <p:cNvSpPr/>
            <p:nvPr/>
          </p:nvSpPr>
          <p:spPr>
            <a:xfrm>
              <a:off x="6321993" y="3539986"/>
              <a:ext cx="23739" cy="77920"/>
            </a:xfrm>
            <a:custGeom>
              <a:rect b="b" l="l" r="r" t="t"/>
              <a:pathLst>
                <a:path extrusionOk="0" h="3837" w="1169">
                  <a:moveTo>
                    <a:pt x="334" y="1"/>
                  </a:moveTo>
                  <a:lnTo>
                    <a:pt x="201" y="668"/>
                  </a:lnTo>
                  <a:lnTo>
                    <a:pt x="1" y="3703"/>
                  </a:lnTo>
                  <a:lnTo>
                    <a:pt x="334" y="2903"/>
                  </a:lnTo>
                  <a:lnTo>
                    <a:pt x="268" y="3837"/>
                  </a:lnTo>
                  <a:lnTo>
                    <a:pt x="1168" y="1"/>
                  </a:lnTo>
                  <a:close/>
                </a:path>
              </a:pathLst>
            </a:custGeom>
            <a:solidFill>
              <a:srgbClr val="A64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9"/>
            <p:cNvSpPr/>
            <p:nvPr/>
          </p:nvSpPr>
          <p:spPr>
            <a:xfrm>
              <a:off x="6131650" y="2420413"/>
              <a:ext cx="1108932" cy="980730"/>
            </a:xfrm>
            <a:custGeom>
              <a:rect b="b" l="l" r="r" t="t"/>
              <a:pathLst>
                <a:path extrusionOk="0" h="48294" w="54607">
                  <a:moveTo>
                    <a:pt x="27303" y="0"/>
                  </a:moveTo>
                  <a:cubicBezTo>
                    <a:pt x="26945" y="0"/>
                    <a:pt x="26586" y="175"/>
                    <a:pt x="26386" y="526"/>
                  </a:cubicBezTo>
                  <a:lnTo>
                    <a:pt x="401" y="46725"/>
                  </a:lnTo>
                  <a:cubicBezTo>
                    <a:pt x="1" y="47426"/>
                    <a:pt x="501" y="48293"/>
                    <a:pt x="1301" y="48293"/>
                  </a:cubicBezTo>
                  <a:lnTo>
                    <a:pt x="53305" y="48293"/>
                  </a:lnTo>
                  <a:cubicBezTo>
                    <a:pt x="54106" y="48293"/>
                    <a:pt x="54606" y="47426"/>
                    <a:pt x="54206" y="46725"/>
                  </a:cubicBezTo>
                  <a:lnTo>
                    <a:pt x="28221" y="526"/>
                  </a:lnTo>
                  <a:cubicBezTo>
                    <a:pt x="28021" y="175"/>
                    <a:pt x="27662" y="0"/>
                    <a:pt x="27303" y="0"/>
                  </a:cubicBezTo>
                  <a:close/>
                </a:path>
              </a:pathLst>
            </a:custGeom>
            <a:solidFill>
              <a:srgbClr val="407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9"/>
            <p:cNvSpPr/>
            <p:nvPr/>
          </p:nvSpPr>
          <p:spPr>
            <a:xfrm>
              <a:off x="6131650" y="2420413"/>
              <a:ext cx="1108932" cy="980730"/>
            </a:xfrm>
            <a:custGeom>
              <a:rect b="b" l="l" r="r" t="t"/>
              <a:pathLst>
                <a:path extrusionOk="0" h="48294" w="54607">
                  <a:moveTo>
                    <a:pt x="27303" y="0"/>
                  </a:moveTo>
                  <a:cubicBezTo>
                    <a:pt x="26945" y="0"/>
                    <a:pt x="26586" y="175"/>
                    <a:pt x="26386" y="526"/>
                  </a:cubicBezTo>
                  <a:lnTo>
                    <a:pt x="401" y="46725"/>
                  </a:lnTo>
                  <a:cubicBezTo>
                    <a:pt x="1" y="47426"/>
                    <a:pt x="501" y="48293"/>
                    <a:pt x="1301" y="48293"/>
                  </a:cubicBezTo>
                  <a:lnTo>
                    <a:pt x="53305" y="48293"/>
                  </a:lnTo>
                  <a:cubicBezTo>
                    <a:pt x="54106" y="48293"/>
                    <a:pt x="54606" y="47426"/>
                    <a:pt x="54206" y="46725"/>
                  </a:cubicBezTo>
                  <a:lnTo>
                    <a:pt x="28221" y="526"/>
                  </a:lnTo>
                  <a:cubicBezTo>
                    <a:pt x="28021" y="175"/>
                    <a:pt x="27662" y="0"/>
                    <a:pt x="27303" y="0"/>
                  </a:cubicBez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9"/>
            <p:cNvSpPr/>
            <p:nvPr/>
          </p:nvSpPr>
          <p:spPr>
            <a:xfrm>
              <a:off x="6937087" y="3436336"/>
              <a:ext cx="143615" cy="119246"/>
            </a:xfrm>
            <a:custGeom>
              <a:rect b="b" l="l" r="r" t="t"/>
              <a:pathLst>
                <a:path extrusionOk="0" h="5872" w="7072">
                  <a:moveTo>
                    <a:pt x="1268" y="1"/>
                  </a:moveTo>
                  <a:lnTo>
                    <a:pt x="0" y="5171"/>
                  </a:lnTo>
                  <a:cubicBezTo>
                    <a:pt x="1134" y="5638"/>
                    <a:pt x="2335" y="5872"/>
                    <a:pt x="3536" y="5872"/>
                  </a:cubicBezTo>
                  <a:cubicBezTo>
                    <a:pt x="4737" y="5872"/>
                    <a:pt x="5938" y="5638"/>
                    <a:pt x="7072" y="5171"/>
                  </a:cubicBezTo>
                  <a:lnTo>
                    <a:pt x="5804" y="1"/>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9"/>
            <p:cNvSpPr/>
            <p:nvPr/>
          </p:nvSpPr>
          <p:spPr>
            <a:xfrm>
              <a:off x="6956724" y="3436336"/>
              <a:ext cx="104340" cy="32025"/>
            </a:xfrm>
            <a:custGeom>
              <a:rect b="b" l="l" r="r" t="t"/>
              <a:pathLst>
                <a:path extrusionOk="0" h="1577" w="5138">
                  <a:moveTo>
                    <a:pt x="301" y="1"/>
                  </a:moveTo>
                  <a:lnTo>
                    <a:pt x="1" y="1202"/>
                  </a:lnTo>
                  <a:cubicBezTo>
                    <a:pt x="834" y="1452"/>
                    <a:pt x="1702" y="1577"/>
                    <a:pt x="2569" y="1577"/>
                  </a:cubicBezTo>
                  <a:cubicBezTo>
                    <a:pt x="3436" y="1577"/>
                    <a:pt x="4304" y="1452"/>
                    <a:pt x="5138" y="1202"/>
                  </a:cubicBezTo>
                  <a:cubicBezTo>
                    <a:pt x="5037" y="768"/>
                    <a:pt x="4871" y="1"/>
                    <a:pt x="4871" y="1"/>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9"/>
            <p:cNvSpPr/>
            <p:nvPr/>
          </p:nvSpPr>
          <p:spPr>
            <a:xfrm>
              <a:off x="6945210" y="3487146"/>
              <a:ext cx="127369" cy="29324"/>
            </a:xfrm>
            <a:custGeom>
              <a:rect b="b" l="l" r="r" t="t"/>
              <a:pathLst>
                <a:path extrusionOk="0" h="1444" w="6272">
                  <a:moveTo>
                    <a:pt x="267" y="1"/>
                  </a:moveTo>
                  <a:lnTo>
                    <a:pt x="0" y="968"/>
                  </a:lnTo>
                  <a:cubicBezTo>
                    <a:pt x="1018" y="1285"/>
                    <a:pt x="2077" y="1443"/>
                    <a:pt x="3136" y="1443"/>
                  </a:cubicBezTo>
                  <a:cubicBezTo>
                    <a:pt x="4195" y="1443"/>
                    <a:pt x="5254" y="1285"/>
                    <a:pt x="6272" y="968"/>
                  </a:cubicBezTo>
                  <a:cubicBezTo>
                    <a:pt x="6205" y="668"/>
                    <a:pt x="6105" y="334"/>
                    <a:pt x="6038" y="1"/>
                  </a:cubicBezTo>
                  <a:cubicBezTo>
                    <a:pt x="5087" y="184"/>
                    <a:pt x="4120" y="276"/>
                    <a:pt x="3153" y="276"/>
                  </a:cubicBezTo>
                  <a:cubicBezTo>
                    <a:pt x="2185" y="276"/>
                    <a:pt x="1218" y="184"/>
                    <a:pt x="267" y="1"/>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9"/>
            <p:cNvSpPr/>
            <p:nvPr/>
          </p:nvSpPr>
          <p:spPr>
            <a:xfrm>
              <a:off x="6911337" y="2411437"/>
              <a:ext cx="195114" cy="1036779"/>
            </a:xfrm>
            <a:custGeom>
              <a:rect b="b" l="l" r="r" t="t"/>
              <a:pathLst>
                <a:path extrusionOk="0" h="51054" w="9608">
                  <a:moveTo>
                    <a:pt x="4804" y="0"/>
                  </a:moveTo>
                  <a:cubicBezTo>
                    <a:pt x="1735" y="3069"/>
                    <a:pt x="1" y="7239"/>
                    <a:pt x="1" y="11609"/>
                  </a:cubicBezTo>
                  <a:lnTo>
                    <a:pt x="1" y="50103"/>
                  </a:lnTo>
                  <a:cubicBezTo>
                    <a:pt x="1535" y="50737"/>
                    <a:pt x="3170" y="51054"/>
                    <a:pt x="4804" y="51054"/>
                  </a:cubicBezTo>
                  <a:cubicBezTo>
                    <a:pt x="6439" y="51054"/>
                    <a:pt x="8073" y="50737"/>
                    <a:pt x="9607" y="50103"/>
                  </a:cubicBezTo>
                  <a:lnTo>
                    <a:pt x="9607" y="11609"/>
                  </a:lnTo>
                  <a:cubicBezTo>
                    <a:pt x="9607" y="7239"/>
                    <a:pt x="7906" y="3069"/>
                    <a:pt x="4804" y="0"/>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9"/>
            <p:cNvSpPr/>
            <p:nvPr/>
          </p:nvSpPr>
          <p:spPr>
            <a:xfrm>
              <a:off x="6911337" y="2411437"/>
              <a:ext cx="195114" cy="988853"/>
            </a:xfrm>
            <a:custGeom>
              <a:rect b="b" l="l" r="r" t="t"/>
              <a:pathLst>
                <a:path extrusionOk="0" h="48694" w="9608">
                  <a:moveTo>
                    <a:pt x="4804" y="0"/>
                  </a:moveTo>
                  <a:cubicBezTo>
                    <a:pt x="1735" y="3069"/>
                    <a:pt x="1" y="7239"/>
                    <a:pt x="1" y="11609"/>
                  </a:cubicBezTo>
                  <a:lnTo>
                    <a:pt x="1" y="47868"/>
                  </a:lnTo>
                  <a:cubicBezTo>
                    <a:pt x="1552" y="48418"/>
                    <a:pt x="3178" y="48694"/>
                    <a:pt x="4804" y="48694"/>
                  </a:cubicBezTo>
                  <a:cubicBezTo>
                    <a:pt x="6430" y="48694"/>
                    <a:pt x="8056" y="48418"/>
                    <a:pt x="9607" y="47868"/>
                  </a:cubicBezTo>
                  <a:lnTo>
                    <a:pt x="9607" y="11609"/>
                  </a:lnTo>
                  <a:cubicBezTo>
                    <a:pt x="9607" y="7239"/>
                    <a:pt x="7906" y="3069"/>
                    <a:pt x="4804" y="0"/>
                  </a:cubicBez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9"/>
            <p:cNvSpPr/>
            <p:nvPr/>
          </p:nvSpPr>
          <p:spPr>
            <a:xfrm>
              <a:off x="6911337" y="2411437"/>
              <a:ext cx="195114" cy="802918"/>
            </a:xfrm>
            <a:custGeom>
              <a:rect b="b" l="l" r="r" t="t"/>
              <a:pathLst>
                <a:path extrusionOk="0" h="39538" w="9608">
                  <a:moveTo>
                    <a:pt x="4804" y="0"/>
                  </a:moveTo>
                  <a:cubicBezTo>
                    <a:pt x="1735" y="3069"/>
                    <a:pt x="1" y="7239"/>
                    <a:pt x="1" y="11609"/>
                  </a:cubicBezTo>
                  <a:lnTo>
                    <a:pt x="1" y="38862"/>
                  </a:lnTo>
                  <a:cubicBezTo>
                    <a:pt x="1568" y="39312"/>
                    <a:pt x="3186" y="39537"/>
                    <a:pt x="4804" y="39537"/>
                  </a:cubicBezTo>
                  <a:cubicBezTo>
                    <a:pt x="6422" y="39537"/>
                    <a:pt x="8040" y="39312"/>
                    <a:pt x="9607" y="38862"/>
                  </a:cubicBezTo>
                  <a:lnTo>
                    <a:pt x="9607" y="11609"/>
                  </a:lnTo>
                  <a:cubicBezTo>
                    <a:pt x="9607" y="7239"/>
                    <a:pt x="7906" y="3069"/>
                    <a:pt x="4804" y="0"/>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9"/>
            <p:cNvSpPr/>
            <p:nvPr/>
          </p:nvSpPr>
          <p:spPr>
            <a:xfrm>
              <a:off x="6911337" y="2411437"/>
              <a:ext cx="195114" cy="538900"/>
            </a:xfrm>
            <a:custGeom>
              <a:rect b="b" l="l" r="r" t="t"/>
              <a:pathLst>
                <a:path extrusionOk="0" h="26537" w="9608">
                  <a:moveTo>
                    <a:pt x="4804" y="0"/>
                  </a:moveTo>
                  <a:cubicBezTo>
                    <a:pt x="1735" y="3069"/>
                    <a:pt x="1" y="7239"/>
                    <a:pt x="1" y="11609"/>
                  </a:cubicBezTo>
                  <a:lnTo>
                    <a:pt x="1" y="25886"/>
                  </a:lnTo>
                  <a:cubicBezTo>
                    <a:pt x="1568" y="26319"/>
                    <a:pt x="3186" y="26536"/>
                    <a:pt x="4804" y="26536"/>
                  </a:cubicBezTo>
                  <a:cubicBezTo>
                    <a:pt x="6422" y="26536"/>
                    <a:pt x="8040" y="26319"/>
                    <a:pt x="9607" y="25886"/>
                  </a:cubicBezTo>
                  <a:lnTo>
                    <a:pt x="9607" y="11609"/>
                  </a:lnTo>
                  <a:cubicBezTo>
                    <a:pt x="9607" y="7239"/>
                    <a:pt x="7906" y="3069"/>
                    <a:pt x="4804" y="0"/>
                  </a:cubicBez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9"/>
            <p:cNvSpPr/>
            <p:nvPr/>
          </p:nvSpPr>
          <p:spPr>
            <a:xfrm>
              <a:off x="6911337" y="2411437"/>
              <a:ext cx="195114" cy="283351"/>
            </a:xfrm>
            <a:custGeom>
              <a:rect b="b" l="l" r="r" t="t"/>
              <a:pathLst>
                <a:path extrusionOk="0" h="13953" w="9608">
                  <a:moveTo>
                    <a:pt x="4804" y="0"/>
                  </a:moveTo>
                  <a:cubicBezTo>
                    <a:pt x="1735" y="3069"/>
                    <a:pt x="1" y="7239"/>
                    <a:pt x="1" y="11609"/>
                  </a:cubicBezTo>
                  <a:lnTo>
                    <a:pt x="1" y="13277"/>
                  </a:lnTo>
                  <a:cubicBezTo>
                    <a:pt x="1568" y="13727"/>
                    <a:pt x="3186" y="13952"/>
                    <a:pt x="4804" y="13952"/>
                  </a:cubicBezTo>
                  <a:cubicBezTo>
                    <a:pt x="6422" y="13952"/>
                    <a:pt x="8040" y="13727"/>
                    <a:pt x="9607" y="13277"/>
                  </a:cubicBezTo>
                  <a:lnTo>
                    <a:pt x="9607" y="11609"/>
                  </a:lnTo>
                  <a:cubicBezTo>
                    <a:pt x="9607" y="7239"/>
                    <a:pt x="7906" y="3069"/>
                    <a:pt x="4804" y="0"/>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9"/>
            <p:cNvSpPr/>
            <p:nvPr/>
          </p:nvSpPr>
          <p:spPr>
            <a:xfrm>
              <a:off x="6309808" y="3436336"/>
              <a:ext cx="142944" cy="119246"/>
            </a:xfrm>
            <a:custGeom>
              <a:rect b="b" l="l" r="r" t="t"/>
              <a:pathLst>
                <a:path extrusionOk="0" h="5872" w="7039">
                  <a:moveTo>
                    <a:pt x="1235" y="1"/>
                  </a:moveTo>
                  <a:lnTo>
                    <a:pt x="0" y="5171"/>
                  </a:lnTo>
                  <a:cubicBezTo>
                    <a:pt x="1118" y="5638"/>
                    <a:pt x="2310" y="5872"/>
                    <a:pt x="3507" y="5872"/>
                  </a:cubicBezTo>
                  <a:cubicBezTo>
                    <a:pt x="4704" y="5872"/>
                    <a:pt x="5905" y="5638"/>
                    <a:pt x="7039" y="5171"/>
                  </a:cubicBezTo>
                  <a:lnTo>
                    <a:pt x="5805" y="1"/>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9"/>
            <p:cNvSpPr/>
            <p:nvPr/>
          </p:nvSpPr>
          <p:spPr>
            <a:xfrm>
              <a:off x="6328775" y="3436336"/>
              <a:ext cx="104340" cy="32025"/>
            </a:xfrm>
            <a:custGeom>
              <a:rect b="b" l="l" r="r" t="t"/>
              <a:pathLst>
                <a:path extrusionOk="0" h="1577" w="5138">
                  <a:moveTo>
                    <a:pt x="301" y="1"/>
                  </a:moveTo>
                  <a:lnTo>
                    <a:pt x="0" y="1202"/>
                  </a:lnTo>
                  <a:cubicBezTo>
                    <a:pt x="851" y="1452"/>
                    <a:pt x="1718" y="1577"/>
                    <a:pt x="2581" y="1577"/>
                  </a:cubicBezTo>
                  <a:cubicBezTo>
                    <a:pt x="3445" y="1577"/>
                    <a:pt x="4304" y="1452"/>
                    <a:pt x="5137" y="1202"/>
                  </a:cubicBezTo>
                  <a:cubicBezTo>
                    <a:pt x="5037" y="768"/>
                    <a:pt x="4871" y="1"/>
                    <a:pt x="4871" y="1"/>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9"/>
            <p:cNvSpPr/>
            <p:nvPr/>
          </p:nvSpPr>
          <p:spPr>
            <a:xfrm>
              <a:off x="6317261" y="3487146"/>
              <a:ext cx="127369" cy="29324"/>
            </a:xfrm>
            <a:custGeom>
              <a:rect b="b" l="l" r="r" t="t"/>
              <a:pathLst>
                <a:path extrusionOk="0" h="1444" w="6272">
                  <a:moveTo>
                    <a:pt x="267" y="1"/>
                  </a:moveTo>
                  <a:lnTo>
                    <a:pt x="0" y="968"/>
                  </a:lnTo>
                  <a:cubicBezTo>
                    <a:pt x="1034" y="1285"/>
                    <a:pt x="2094" y="1443"/>
                    <a:pt x="3148" y="1443"/>
                  </a:cubicBezTo>
                  <a:cubicBezTo>
                    <a:pt x="4203" y="1443"/>
                    <a:pt x="5254" y="1285"/>
                    <a:pt x="6272" y="968"/>
                  </a:cubicBezTo>
                  <a:cubicBezTo>
                    <a:pt x="6205" y="668"/>
                    <a:pt x="6105" y="334"/>
                    <a:pt x="6038" y="1"/>
                  </a:cubicBezTo>
                  <a:cubicBezTo>
                    <a:pt x="5087" y="184"/>
                    <a:pt x="4120" y="276"/>
                    <a:pt x="3153" y="276"/>
                  </a:cubicBezTo>
                  <a:cubicBezTo>
                    <a:pt x="2185" y="276"/>
                    <a:pt x="1218" y="184"/>
                    <a:pt x="267" y="1"/>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9"/>
            <p:cNvSpPr/>
            <p:nvPr/>
          </p:nvSpPr>
          <p:spPr>
            <a:xfrm>
              <a:off x="6283388" y="2411437"/>
              <a:ext cx="195785" cy="1036779"/>
            </a:xfrm>
            <a:custGeom>
              <a:rect b="b" l="l" r="r" t="t"/>
              <a:pathLst>
                <a:path extrusionOk="0" h="51054" w="9641">
                  <a:moveTo>
                    <a:pt x="4804" y="0"/>
                  </a:moveTo>
                  <a:cubicBezTo>
                    <a:pt x="1735" y="3069"/>
                    <a:pt x="1" y="7239"/>
                    <a:pt x="1" y="11609"/>
                  </a:cubicBezTo>
                  <a:lnTo>
                    <a:pt x="1" y="50103"/>
                  </a:lnTo>
                  <a:cubicBezTo>
                    <a:pt x="1535" y="50737"/>
                    <a:pt x="3169" y="51054"/>
                    <a:pt x="4804" y="51054"/>
                  </a:cubicBezTo>
                  <a:cubicBezTo>
                    <a:pt x="6438" y="51054"/>
                    <a:pt x="8073" y="50737"/>
                    <a:pt x="9607" y="50103"/>
                  </a:cubicBezTo>
                  <a:lnTo>
                    <a:pt x="9607" y="11609"/>
                  </a:lnTo>
                  <a:cubicBezTo>
                    <a:pt x="9641" y="7239"/>
                    <a:pt x="7906" y="3069"/>
                    <a:pt x="4804" y="0"/>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9"/>
            <p:cNvSpPr/>
            <p:nvPr/>
          </p:nvSpPr>
          <p:spPr>
            <a:xfrm>
              <a:off x="6283388" y="2411437"/>
              <a:ext cx="195785" cy="988853"/>
            </a:xfrm>
            <a:custGeom>
              <a:rect b="b" l="l" r="r" t="t"/>
              <a:pathLst>
                <a:path extrusionOk="0" h="48694" w="9641">
                  <a:moveTo>
                    <a:pt x="4804" y="0"/>
                  </a:moveTo>
                  <a:cubicBezTo>
                    <a:pt x="1735" y="3069"/>
                    <a:pt x="1" y="7239"/>
                    <a:pt x="1" y="11609"/>
                  </a:cubicBezTo>
                  <a:lnTo>
                    <a:pt x="1" y="47868"/>
                  </a:lnTo>
                  <a:cubicBezTo>
                    <a:pt x="1568" y="48418"/>
                    <a:pt x="3194" y="48694"/>
                    <a:pt x="4821" y="48694"/>
                  </a:cubicBezTo>
                  <a:cubicBezTo>
                    <a:pt x="6447" y="48694"/>
                    <a:pt x="8073" y="48418"/>
                    <a:pt x="9641" y="47868"/>
                  </a:cubicBezTo>
                  <a:lnTo>
                    <a:pt x="9641" y="11609"/>
                  </a:lnTo>
                  <a:cubicBezTo>
                    <a:pt x="9641" y="7239"/>
                    <a:pt x="7906" y="3069"/>
                    <a:pt x="4804" y="0"/>
                  </a:cubicBez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9"/>
            <p:cNvSpPr/>
            <p:nvPr/>
          </p:nvSpPr>
          <p:spPr>
            <a:xfrm>
              <a:off x="6283388" y="2411437"/>
              <a:ext cx="195785" cy="802918"/>
            </a:xfrm>
            <a:custGeom>
              <a:rect b="b" l="l" r="r" t="t"/>
              <a:pathLst>
                <a:path extrusionOk="0" h="39538" w="9641">
                  <a:moveTo>
                    <a:pt x="4804" y="0"/>
                  </a:moveTo>
                  <a:cubicBezTo>
                    <a:pt x="1735" y="3069"/>
                    <a:pt x="1" y="7239"/>
                    <a:pt x="1" y="11609"/>
                  </a:cubicBezTo>
                  <a:lnTo>
                    <a:pt x="1" y="38862"/>
                  </a:lnTo>
                  <a:cubicBezTo>
                    <a:pt x="1568" y="39312"/>
                    <a:pt x="3186" y="39537"/>
                    <a:pt x="4808" y="39537"/>
                  </a:cubicBezTo>
                  <a:cubicBezTo>
                    <a:pt x="6430" y="39537"/>
                    <a:pt x="8056" y="39312"/>
                    <a:pt x="9641" y="38862"/>
                  </a:cubicBezTo>
                  <a:lnTo>
                    <a:pt x="9641" y="11609"/>
                  </a:lnTo>
                  <a:cubicBezTo>
                    <a:pt x="9641" y="7239"/>
                    <a:pt x="7906" y="3069"/>
                    <a:pt x="4804" y="0"/>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9"/>
            <p:cNvSpPr/>
            <p:nvPr/>
          </p:nvSpPr>
          <p:spPr>
            <a:xfrm>
              <a:off x="6283388" y="2411437"/>
              <a:ext cx="195785" cy="538900"/>
            </a:xfrm>
            <a:custGeom>
              <a:rect b="b" l="l" r="r" t="t"/>
              <a:pathLst>
                <a:path extrusionOk="0" h="26537" w="9641">
                  <a:moveTo>
                    <a:pt x="4804" y="0"/>
                  </a:moveTo>
                  <a:cubicBezTo>
                    <a:pt x="1735" y="3069"/>
                    <a:pt x="1" y="7239"/>
                    <a:pt x="1" y="11609"/>
                  </a:cubicBezTo>
                  <a:lnTo>
                    <a:pt x="1" y="25886"/>
                  </a:lnTo>
                  <a:cubicBezTo>
                    <a:pt x="1568" y="26319"/>
                    <a:pt x="3186" y="26536"/>
                    <a:pt x="4808" y="26536"/>
                  </a:cubicBezTo>
                  <a:cubicBezTo>
                    <a:pt x="6430" y="26536"/>
                    <a:pt x="8056" y="26319"/>
                    <a:pt x="9641" y="25886"/>
                  </a:cubicBezTo>
                  <a:lnTo>
                    <a:pt x="9641" y="11609"/>
                  </a:lnTo>
                  <a:cubicBezTo>
                    <a:pt x="9641" y="7239"/>
                    <a:pt x="7906" y="3069"/>
                    <a:pt x="4804" y="0"/>
                  </a:cubicBez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9"/>
            <p:cNvSpPr/>
            <p:nvPr/>
          </p:nvSpPr>
          <p:spPr>
            <a:xfrm>
              <a:off x="6283388" y="2411437"/>
              <a:ext cx="195785" cy="283351"/>
            </a:xfrm>
            <a:custGeom>
              <a:rect b="b" l="l" r="r" t="t"/>
              <a:pathLst>
                <a:path extrusionOk="0" h="13953" w="9641">
                  <a:moveTo>
                    <a:pt x="4804" y="0"/>
                  </a:moveTo>
                  <a:cubicBezTo>
                    <a:pt x="1735" y="3069"/>
                    <a:pt x="1" y="7239"/>
                    <a:pt x="1" y="11609"/>
                  </a:cubicBezTo>
                  <a:lnTo>
                    <a:pt x="1" y="13277"/>
                  </a:lnTo>
                  <a:cubicBezTo>
                    <a:pt x="1568" y="13727"/>
                    <a:pt x="3186" y="13952"/>
                    <a:pt x="4808" y="13952"/>
                  </a:cubicBezTo>
                  <a:cubicBezTo>
                    <a:pt x="6430" y="13952"/>
                    <a:pt x="8056" y="13727"/>
                    <a:pt x="9641" y="13277"/>
                  </a:cubicBezTo>
                  <a:lnTo>
                    <a:pt x="9641" y="11609"/>
                  </a:lnTo>
                  <a:cubicBezTo>
                    <a:pt x="9641" y="7239"/>
                    <a:pt x="7906" y="3069"/>
                    <a:pt x="4804" y="0"/>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9"/>
            <p:cNvSpPr/>
            <p:nvPr/>
          </p:nvSpPr>
          <p:spPr>
            <a:xfrm>
              <a:off x="6579411" y="3431605"/>
              <a:ext cx="231688" cy="193409"/>
            </a:xfrm>
            <a:custGeom>
              <a:rect b="b" l="l" r="r" t="t"/>
              <a:pathLst>
                <a:path extrusionOk="0" h="9524" w="11409">
                  <a:moveTo>
                    <a:pt x="2035" y="0"/>
                  </a:moveTo>
                  <a:lnTo>
                    <a:pt x="1" y="8373"/>
                  </a:lnTo>
                  <a:cubicBezTo>
                    <a:pt x="1819" y="9140"/>
                    <a:pt x="3753" y="9524"/>
                    <a:pt x="5692" y="9524"/>
                  </a:cubicBezTo>
                  <a:cubicBezTo>
                    <a:pt x="7631" y="9524"/>
                    <a:pt x="9574" y="9140"/>
                    <a:pt x="11409" y="8373"/>
                  </a:cubicBezTo>
                  <a:lnTo>
                    <a:pt x="9374" y="0"/>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9"/>
            <p:cNvSpPr/>
            <p:nvPr/>
          </p:nvSpPr>
          <p:spPr>
            <a:xfrm>
              <a:off x="6610583" y="3431605"/>
              <a:ext cx="168674" cy="52170"/>
            </a:xfrm>
            <a:custGeom>
              <a:rect b="b" l="l" r="r" t="t"/>
              <a:pathLst>
                <a:path extrusionOk="0" h="2569" w="8306">
                  <a:moveTo>
                    <a:pt x="500" y="0"/>
                  </a:moveTo>
                  <a:lnTo>
                    <a:pt x="0" y="1968"/>
                  </a:lnTo>
                  <a:cubicBezTo>
                    <a:pt x="1368" y="2369"/>
                    <a:pt x="2769" y="2569"/>
                    <a:pt x="4166" y="2569"/>
                  </a:cubicBezTo>
                  <a:cubicBezTo>
                    <a:pt x="5562" y="2569"/>
                    <a:pt x="6955" y="2369"/>
                    <a:pt x="8306" y="1968"/>
                  </a:cubicBezTo>
                  <a:lnTo>
                    <a:pt x="7839" y="0"/>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9"/>
            <p:cNvSpPr/>
            <p:nvPr/>
          </p:nvSpPr>
          <p:spPr>
            <a:xfrm>
              <a:off x="6592956" y="3514236"/>
              <a:ext cx="204598" cy="47621"/>
            </a:xfrm>
            <a:custGeom>
              <a:rect b="b" l="l" r="r" t="t"/>
              <a:pathLst>
                <a:path extrusionOk="0" h="2345" w="10075">
                  <a:moveTo>
                    <a:pt x="368" y="1"/>
                  </a:moveTo>
                  <a:lnTo>
                    <a:pt x="1" y="1569"/>
                  </a:lnTo>
                  <a:cubicBezTo>
                    <a:pt x="1635" y="2086"/>
                    <a:pt x="3328" y="2344"/>
                    <a:pt x="5025" y="2344"/>
                  </a:cubicBezTo>
                  <a:cubicBezTo>
                    <a:pt x="6722" y="2344"/>
                    <a:pt x="8423" y="2086"/>
                    <a:pt x="10075" y="1569"/>
                  </a:cubicBezTo>
                  <a:lnTo>
                    <a:pt x="9708" y="1"/>
                  </a:lnTo>
                  <a:cubicBezTo>
                    <a:pt x="8136" y="305"/>
                    <a:pt x="6546" y="464"/>
                    <a:pt x="4962" y="464"/>
                  </a:cubicBezTo>
                  <a:cubicBezTo>
                    <a:pt x="3419" y="464"/>
                    <a:pt x="1881" y="314"/>
                    <a:pt x="368" y="1"/>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9"/>
            <p:cNvSpPr/>
            <p:nvPr/>
          </p:nvSpPr>
          <p:spPr>
            <a:xfrm>
              <a:off x="6537415" y="1778066"/>
              <a:ext cx="315680" cy="1673541"/>
            </a:xfrm>
            <a:custGeom>
              <a:rect b="b" l="l" r="r" t="t"/>
              <a:pathLst>
                <a:path extrusionOk="0" h="82410" w="15545">
                  <a:moveTo>
                    <a:pt x="7773" y="0"/>
                  </a:moveTo>
                  <a:cubicBezTo>
                    <a:pt x="2802" y="4937"/>
                    <a:pt x="0" y="11709"/>
                    <a:pt x="0" y="18714"/>
                  </a:cubicBezTo>
                  <a:lnTo>
                    <a:pt x="0" y="80858"/>
                  </a:lnTo>
                  <a:cubicBezTo>
                    <a:pt x="2486" y="81892"/>
                    <a:pt x="5121" y="82409"/>
                    <a:pt x="7756" y="82409"/>
                  </a:cubicBezTo>
                  <a:cubicBezTo>
                    <a:pt x="10391" y="82409"/>
                    <a:pt x="13026" y="81892"/>
                    <a:pt x="15512" y="80858"/>
                  </a:cubicBezTo>
                  <a:lnTo>
                    <a:pt x="15512" y="18714"/>
                  </a:lnTo>
                  <a:cubicBezTo>
                    <a:pt x="15545" y="11709"/>
                    <a:pt x="12743" y="4937"/>
                    <a:pt x="7773" y="0"/>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9"/>
            <p:cNvSpPr/>
            <p:nvPr/>
          </p:nvSpPr>
          <p:spPr>
            <a:xfrm>
              <a:off x="6537415" y="1777396"/>
              <a:ext cx="315680" cy="1596637"/>
            </a:xfrm>
            <a:custGeom>
              <a:rect b="b" l="l" r="r" t="t"/>
              <a:pathLst>
                <a:path extrusionOk="0" h="78623" w="15545">
                  <a:moveTo>
                    <a:pt x="7773" y="0"/>
                  </a:moveTo>
                  <a:cubicBezTo>
                    <a:pt x="2802" y="4970"/>
                    <a:pt x="0" y="11708"/>
                    <a:pt x="0" y="18747"/>
                  </a:cubicBezTo>
                  <a:lnTo>
                    <a:pt x="0" y="77322"/>
                  </a:lnTo>
                  <a:cubicBezTo>
                    <a:pt x="2519" y="78189"/>
                    <a:pt x="5146" y="78623"/>
                    <a:pt x="7769" y="78623"/>
                  </a:cubicBezTo>
                  <a:cubicBezTo>
                    <a:pt x="10391" y="78623"/>
                    <a:pt x="13010" y="78189"/>
                    <a:pt x="15512" y="77322"/>
                  </a:cubicBezTo>
                  <a:lnTo>
                    <a:pt x="15512" y="18747"/>
                  </a:lnTo>
                  <a:cubicBezTo>
                    <a:pt x="15545" y="11708"/>
                    <a:pt x="12743" y="4970"/>
                    <a:pt x="7773" y="0"/>
                  </a:cubicBez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9"/>
            <p:cNvSpPr/>
            <p:nvPr/>
          </p:nvSpPr>
          <p:spPr>
            <a:xfrm>
              <a:off x="6537415" y="1777396"/>
              <a:ext cx="315680" cy="1296045"/>
            </a:xfrm>
            <a:custGeom>
              <a:rect b="b" l="l" r="r" t="t"/>
              <a:pathLst>
                <a:path extrusionOk="0" h="63821" w="15545">
                  <a:moveTo>
                    <a:pt x="7773" y="0"/>
                  </a:moveTo>
                  <a:cubicBezTo>
                    <a:pt x="2802" y="4970"/>
                    <a:pt x="0" y="11708"/>
                    <a:pt x="0" y="18747"/>
                  </a:cubicBezTo>
                  <a:lnTo>
                    <a:pt x="0" y="62745"/>
                  </a:lnTo>
                  <a:cubicBezTo>
                    <a:pt x="2536" y="63462"/>
                    <a:pt x="5146" y="63821"/>
                    <a:pt x="7756" y="63821"/>
                  </a:cubicBezTo>
                  <a:cubicBezTo>
                    <a:pt x="10366" y="63821"/>
                    <a:pt x="12976" y="63462"/>
                    <a:pt x="15512" y="62745"/>
                  </a:cubicBezTo>
                  <a:lnTo>
                    <a:pt x="15512" y="18747"/>
                  </a:lnTo>
                  <a:cubicBezTo>
                    <a:pt x="15545" y="11708"/>
                    <a:pt x="12743" y="4970"/>
                    <a:pt x="7773" y="0"/>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9"/>
            <p:cNvSpPr/>
            <p:nvPr/>
          </p:nvSpPr>
          <p:spPr>
            <a:xfrm>
              <a:off x="6537415" y="1777396"/>
              <a:ext cx="315680" cy="870481"/>
            </a:xfrm>
            <a:custGeom>
              <a:rect b="b" l="l" r="r" t="t"/>
              <a:pathLst>
                <a:path extrusionOk="0" h="42865" w="15545">
                  <a:moveTo>
                    <a:pt x="7773" y="0"/>
                  </a:moveTo>
                  <a:cubicBezTo>
                    <a:pt x="2802" y="4970"/>
                    <a:pt x="0" y="11708"/>
                    <a:pt x="0" y="18747"/>
                  </a:cubicBezTo>
                  <a:lnTo>
                    <a:pt x="0" y="41763"/>
                  </a:lnTo>
                  <a:cubicBezTo>
                    <a:pt x="2536" y="42497"/>
                    <a:pt x="5146" y="42864"/>
                    <a:pt x="7756" y="42864"/>
                  </a:cubicBezTo>
                  <a:cubicBezTo>
                    <a:pt x="10366" y="42864"/>
                    <a:pt x="12976" y="42497"/>
                    <a:pt x="15512" y="41763"/>
                  </a:cubicBezTo>
                  <a:lnTo>
                    <a:pt x="15512" y="18747"/>
                  </a:lnTo>
                  <a:cubicBezTo>
                    <a:pt x="15545" y="11708"/>
                    <a:pt x="12743" y="4970"/>
                    <a:pt x="7773" y="0"/>
                  </a:cubicBez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9"/>
            <p:cNvSpPr/>
            <p:nvPr/>
          </p:nvSpPr>
          <p:spPr>
            <a:xfrm>
              <a:off x="6537415" y="1777396"/>
              <a:ext cx="315680" cy="457264"/>
            </a:xfrm>
            <a:custGeom>
              <a:rect b="b" l="l" r="r" t="t"/>
              <a:pathLst>
                <a:path extrusionOk="0" h="22517" w="15545">
                  <a:moveTo>
                    <a:pt x="7773" y="0"/>
                  </a:moveTo>
                  <a:cubicBezTo>
                    <a:pt x="2802" y="4970"/>
                    <a:pt x="0" y="11708"/>
                    <a:pt x="0" y="18747"/>
                  </a:cubicBezTo>
                  <a:lnTo>
                    <a:pt x="0" y="21415"/>
                  </a:lnTo>
                  <a:cubicBezTo>
                    <a:pt x="2536" y="22149"/>
                    <a:pt x="5146" y="22516"/>
                    <a:pt x="7756" y="22516"/>
                  </a:cubicBezTo>
                  <a:cubicBezTo>
                    <a:pt x="10366" y="22516"/>
                    <a:pt x="12976" y="22149"/>
                    <a:pt x="15512" y="21415"/>
                  </a:cubicBezTo>
                  <a:lnTo>
                    <a:pt x="15512" y="18747"/>
                  </a:lnTo>
                  <a:cubicBezTo>
                    <a:pt x="15545" y="11708"/>
                    <a:pt x="12743" y="4970"/>
                    <a:pt x="7773" y="0"/>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9"/>
            <p:cNvSpPr/>
            <p:nvPr/>
          </p:nvSpPr>
          <p:spPr>
            <a:xfrm>
              <a:off x="6603130" y="2318632"/>
              <a:ext cx="183580" cy="183600"/>
            </a:xfrm>
            <a:custGeom>
              <a:rect b="b" l="l" r="r" t="t"/>
              <a:pathLst>
                <a:path extrusionOk="0" h="9041" w="9040">
                  <a:moveTo>
                    <a:pt x="4537" y="0"/>
                  </a:moveTo>
                  <a:cubicBezTo>
                    <a:pt x="2035" y="0"/>
                    <a:pt x="0" y="2035"/>
                    <a:pt x="0" y="4504"/>
                  </a:cubicBezTo>
                  <a:cubicBezTo>
                    <a:pt x="0" y="7005"/>
                    <a:pt x="2035" y="9040"/>
                    <a:pt x="4537" y="9040"/>
                  </a:cubicBezTo>
                  <a:cubicBezTo>
                    <a:pt x="7038" y="9040"/>
                    <a:pt x="9040" y="7005"/>
                    <a:pt x="9040" y="4504"/>
                  </a:cubicBezTo>
                  <a:cubicBezTo>
                    <a:pt x="9040" y="2035"/>
                    <a:pt x="7038" y="0"/>
                    <a:pt x="4537" y="0"/>
                  </a:cubicBez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9"/>
            <p:cNvSpPr/>
            <p:nvPr/>
          </p:nvSpPr>
          <p:spPr>
            <a:xfrm>
              <a:off x="6603130" y="2417529"/>
              <a:ext cx="183580" cy="98248"/>
            </a:xfrm>
            <a:custGeom>
              <a:rect b="b" l="l" r="r" t="t"/>
              <a:pathLst>
                <a:path extrusionOk="0" h="4838" w="9040">
                  <a:moveTo>
                    <a:pt x="0" y="1"/>
                  </a:moveTo>
                  <a:lnTo>
                    <a:pt x="0" y="334"/>
                  </a:lnTo>
                  <a:cubicBezTo>
                    <a:pt x="0" y="2836"/>
                    <a:pt x="2002" y="4837"/>
                    <a:pt x="4503" y="4837"/>
                  </a:cubicBezTo>
                  <a:cubicBezTo>
                    <a:pt x="7005" y="4837"/>
                    <a:pt x="9040" y="2836"/>
                    <a:pt x="9040" y="334"/>
                  </a:cubicBezTo>
                  <a:lnTo>
                    <a:pt x="9040" y="1"/>
                  </a:lnTo>
                  <a:cubicBezTo>
                    <a:pt x="8840" y="2336"/>
                    <a:pt x="6905" y="4170"/>
                    <a:pt x="4537" y="4170"/>
                  </a:cubicBezTo>
                  <a:cubicBezTo>
                    <a:pt x="2168" y="4170"/>
                    <a:pt x="167" y="2336"/>
                    <a:pt x="0" y="1"/>
                  </a:cubicBezTo>
                  <a:close/>
                </a:path>
              </a:pathLst>
            </a:custGeom>
            <a:solidFill>
              <a:srgbClr val="407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9"/>
            <p:cNvSpPr/>
            <p:nvPr/>
          </p:nvSpPr>
          <p:spPr>
            <a:xfrm>
              <a:off x="6603130" y="2417529"/>
              <a:ext cx="183580" cy="98248"/>
            </a:xfrm>
            <a:custGeom>
              <a:rect b="b" l="l" r="r" t="t"/>
              <a:pathLst>
                <a:path extrusionOk="0" h="4838" w="9040">
                  <a:moveTo>
                    <a:pt x="0" y="1"/>
                  </a:moveTo>
                  <a:lnTo>
                    <a:pt x="0" y="334"/>
                  </a:lnTo>
                  <a:cubicBezTo>
                    <a:pt x="0" y="2836"/>
                    <a:pt x="2002" y="4837"/>
                    <a:pt x="4503" y="4837"/>
                  </a:cubicBezTo>
                  <a:cubicBezTo>
                    <a:pt x="7005" y="4837"/>
                    <a:pt x="9040" y="2836"/>
                    <a:pt x="9040" y="334"/>
                  </a:cubicBezTo>
                  <a:lnTo>
                    <a:pt x="9040" y="1"/>
                  </a:lnTo>
                  <a:cubicBezTo>
                    <a:pt x="8840" y="2336"/>
                    <a:pt x="6905" y="4170"/>
                    <a:pt x="4537" y="4170"/>
                  </a:cubicBezTo>
                  <a:cubicBezTo>
                    <a:pt x="2168" y="4170"/>
                    <a:pt x="167" y="2336"/>
                    <a:pt x="0" y="1"/>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9"/>
            <p:cNvSpPr/>
            <p:nvPr/>
          </p:nvSpPr>
          <p:spPr>
            <a:xfrm>
              <a:off x="6630220" y="2345722"/>
              <a:ext cx="129399" cy="129399"/>
            </a:xfrm>
            <a:custGeom>
              <a:rect b="b" l="l" r="r" t="t"/>
              <a:pathLst>
                <a:path extrusionOk="0" h="6372" w="6372">
                  <a:moveTo>
                    <a:pt x="3203" y="1"/>
                  </a:moveTo>
                  <a:cubicBezTo>
                    <a:pt x="1435" y="1"/>
                    <a:pt x="0" y="1435"/>
                    <a:pt x="0" y="3170"/>
                  </a:cubicBezTo>
                  <a:cubicBezTo>
                    <a:pt x="0" y="4938"/>
                    <a:pt x="1435" y="6372"/>
                    <a:pt x="3203" y="6372"/>
                  </a:cubicBezTo>
                  <a:cubicBezTo>
                    <a:pt x="4971" y="6372"/>
                    <a:pt x="6372" y="4938"/>
                    <a:pt x="6372" y="3170"/>
                  </a:cubicBezTo>
                  <a:cubicBezTo>
                    <a:pt x="6372" y="1435"/>
                    <a:pt x="4971" y="1"/>
                    <a:pt x="320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9"/>
            <p:cNvSpPr/>
            <p:nvPr/>
          </p:nvSpPr>
          <p:spPr>
            <a:xfrm>
              <a:off x="6672216" y="2345722"/>
              <a:ext cx="48108" cy="129399"/>
            </a:xfrm>
            <a:custGeom>
              <a:rect b="b" l="l" r="r" t="t"/>
              <a:pathLst>
                <a:path extrusionOk="0" h="6372" w="2369">
                  <a:moveTo>
                    <a:pt x="1035" y="1"/>
                  </a:moveTo>
                  <a:cubicBezTo>
                    <a:pt x="668" y="1"/>
                    <a:pt x="334" y="67"/>
                    <a:pt x="1" y="201"/>
                  </a:cubicBezTo>
                  <a:lnTo>
                    <a:pt x="1301" y="6372"/>
                  </a:lnTo>
                  <a:cubicBezTo>
                    <a:pt x="1668" y="6339"/>
                    <a:pt x="2002" y="6272"/>
                    <a:pt x="2369" y="6138"/>
                  </a:cubicBezTo>
                  <a:lnTo>
                    <a:pt x="1035" y="1"/>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9"/>
            <p:cNvSpPr/>
            <p:nvPr/>
          </p:nvSpPr>
          <p:spPr>
            <a:xfrm>
              <a:off x="6651218" y="2355206"/>
              <a:ext cx="35254" cy="118575"/>
            </a:xfrm>
            <a:custGeom>
              <a:rect b="b" l="l" r="r" t="t"/>
              <a:pathLst>
                <a:path extrusionOk="0" h="5839" w="1736">
                  <a:moveTo>
                    <a:pt x="467" y="1"/>
                  </a:moveTo>
                  <a:cubicBezTo>
                    <a:pt x="301" y="134"/>
                    <a:pt x="134" y="234"/>
                    <a:pt x="0" y="368"/>
                  </a:cubicBezTo>
                  <a:lnTo>
                    <a:pt x="1135" y="5738"/>
                  </a:lnTo>
                  <a:cubicBezTo>
                    <a:pt x="1335" y="5805"/>
                    <a:pt x="1535" y="5838"/>
                    <a:pt x="1735" y="5838"/>
                  </a:cubicBezTo>
                  <a:lnTo>
                    <a:pt x="467" y="1"/>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9"/>
            <p:cNvSpPr/>
            <p:nvPr/>
          </p:nvSpPr>
          <p:spPr>
            <a:xfrm>
              <a:off x="5995976" y="3708700"/>
              <a:ext cx="636904" cy="274273"/>
            </a:xfrm>
            <a:custGeom>
              <a:rect b="b" l="l" r="r" t="t"/>
              <a:pathLst>
                <a:path extrusionOk="0" h="13506" w="31363">
                  <a:moveTo>
                    <a:pt x="9811" y="0"/>
                  </a:moveTo>
                  <a:cubicBezTo>
                    <a:pt x="8653" y="0"/>
                    <a:pt x="7859" y="558"/>
                    <a:pt x="7982" y="2167"/>
                  </a:cubicBezTo>
                  <a:cubicBezTo>
                    <a:pt x="7982" y="2167"/>
                    <a:pt x="4620" y="477"/>
                    <a:pt x="2429" y="477"/>
                  </a:cubicBezTo>
                  <a:cubicBezTo>
                    <a:pt x="1541" y="477"/>
                    <a:pt x="846" y="754"/>
                    <a:pt x="644" y="1533"/>
                  </a:cubicBezTo>
                  <a:cubicBezTo>
                    <a:pt x="0" y="3986"/>
                    <a:pt x="7303" y="6523"/>
                    <a:pt x="8488" y="6917"/>
                  </a:cubicBezTo>
                  <a:lnTo>
                    <a:pt x="8488" y="6917"/>
                  </a:lnTo>
                  <a:cubicBezTo>
                    <a:pt x="7597" y="6628"/>
                    <a:pt x="3256" y="5244"/>
                    <a:pt x="1608" y="5244"/>
                  </a:cubicBezTo>
                  <a:cubicBezTo>
                    <a:pt x="1247" y="5244"/>
                    <a:pt x="1016" y="5311"/>
                    <a:pt x="977" y="5469"/>
                  </a:cubicBezTo>
                  <a:cubicBezTo>
                    <a:pt x="765" y="6348"/>
                    <a:pt x="23740" y="13506"/>
                    <a:pt x="28242" y="13506"/>
                  </a:cubicBezTo>
                  <a:cubicBezTo>
                    <a:pt x="28695" y="13506"/>
                    <a:pt x="28961" y="13433"/>
                    <a:pt x="28997" y="13275"/>
                  </a:cubicBezTo>
                  <a:cubicBezTo>
                    <a:pt x="28997" y="13275"/>
                    <a:pt x="31363" y="5517"/>
                    <a:pt x="27354" y="5517"/>
                  </a:cubicBezTo>
                  <a:cubicBezTo>
                    <a:pt x="27240" y="5517"/>
                    <a:pt x="27121" y="5523"/>
                    <a:pt x="26996" y="5536"/>
                  </a:cubicBezTo>
                  <a:cubicBezTo>
                    <a:pt x="26996" y="5536"/>
                    <a:pt x="26676" y="1290"/>
                    <a:pt x="24572" y="1290"/>
                  </a:cubicBezTo>
                  <a:cubicBezTo>
                    <a:pt x="23792" y="1290"/>
                    <a:pt x="22768" y="1872"/>
                    <a:pt x="21425" y="3468"/>
                  </a:cubicBezTo>
                  <a:cubicBezTo>
                    <a:pt x="21425" y="3468"/>
                    <a:pt x="19832" y="940"/>
                    <a:pt x="18445" y="940"/>
                  </a:cubicBezTo>
                  <a:cubicBezTo>
                    <a:pt x="17835" y="940"/>
                    <a:pt x="17266" y="1428"/>
                    <a:pt x="16889" y="2834"/>
                  </a:cubicBezTo>
                  <a:cubicBezTo>
                    <a:pt x="16889" y="2834"/>
                    <a:pt x="12422" y="0"/>
                    <a:pt x="9811" y="0"/>
                  </a:cubicBezTo>
                  <a:close/>
                </a:path>
              </a:pathLst>
            </a:custGeom>
            <a:solidFill>
              <a:srgbClr val="A64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9"/>
            <p:cNvSpPr/>
            <p:nvPr/>
          </p:nvSpPr>
          <p:spPr>
            <a:xfrm>
              <a:off x="6731108" y="3669141"/>
              <a:ext cx="740533" cy="319254"/>
            </a:xfrm>
            <a:custGeom>
              <a:rect b="b" l="l" r="r" t="t"/>
              <a:pathLst>
                <a:path extrusionOk="0" h="15721" w="36466">
                  <a:moveTo>
                    <a:pt x="25046" y="1"/>
                  </a:moveTo>
                  <a:cubicBezTo>
                    <a:pt x="22015" y="1"/>
                    <a:pt x="16815" y="3281"/>
                    <a:pt x="16815" y="3281"/>
                  </a:cubicBezTo>
                  <a:cubicBezTo>
                    <a:pt x="16378" y="1657"/>
                    <a:pt x="15720" y="1092"/>
                    <a:pt x="15015" y="1092"/>
                  </a:cubicBezTo>
                  <a:cubicBezTo>
                    <a:pt x="13401" y="1092"/>
                    <a:pt x="11544" y="4048"/>
                    <a:pt x="11544" y="4048"/>
                  </a:cubicBezTo>
                  <a:cubicBezTo>
                    <a:pt x="9984" y="2190"/>
                    <a:pt x="8795" y="1513"/>
                    <a:pt x="7889" y="1513"/>
                  </a:cubicBezTo>
                  <a:cubicBezTo>
                    <a:pt x="5446" y="1513"/>
                    <a:pt x="5073" y="6450"/>
                    <a:pt x="5073" y="6450"/>
                  </a:cubicBezTo>
                  <a:cubicBezTo>
                    <a:pt x="4922" y="6433"/>
                    <a:pt x="4778" y="6425"/>
                    <a:pt x="4641" y="6425"/>
                  </a:cubicBezTo>
                  <a:cubicBezTo>
                    <a:pt x="0" y="6425"/>
                    <a:pt x="2738" y="15456"/>
                    <a:pt x="2738" y="15456"/>
                  </a:cubicBezTo>
                  <a:cubicBezTo>
                    <a:pt x="2783" y="15638"/>
                    <a:pt x="3091" y="15721"/>
                    <a:pt x="3612" y="15721"/>
                  </a:cubicBezTo>
                  <a:cubicBezTo>
                    <a:pt x="8835" y="15721"/>
                    <a:pt x="35537" y="7384"/>
                    <a:pt x="35294" y="6383"/>
                  </a:cubicBezTo>
                  <a:cubicBezTo>
                    <a:pt x="35250" y="6196"/>
                    <a:pt x="34978" y="6118"/>
                    <a:pt x="34555" y="6118"/>
                  </a:cubicBezTo>
                  <a:cubicBezTo>
                    <a:pt x="32622" y="6118"/>
                    <a:pt x="27537" y="7743"/>
                    <a:pt x="26554" y="8063"/>
                  </a:cubicBezTo>
                  <a:lnTo>
                    <a:pt x="26554" y="8063"/>
                  </a:lnTo>
                  <a:cubicBezTo>
                    <a:pt x="27863" y="7627"/>
                    <a:pt x="36465" y="4647"/>
                    <a:pt x="35695" y="1780"/>
                  </a:cubicBezTo>
                  <a:cubicBezTo>
                    <a:pt x="35454" y="876"/>
                    <a:pt x="34643" y="554"/>
                    <a:pt x="33609" y="554"/>
                  </a:cubicBezTo>
                  <a:cubicBezTo>
                    <a:pt x="31058" y="554"/>
                    <a:pt x="27155" y="2514"/>
                    <a:pt x="27155" y="2514"/>
                  </a:cubicBezTo>
                  <a:cubicBezTo>
                    <a:pt x="27309" y="647"/>
                    <a:pt x="26391" y="1"/>
                    <a:pt x="25046" y="1"/>
                  </a:cubicBezTo>
                  <a:close/>
                </a:path>
              </a:pathLst>
            </a:custGeom>
            <a:solidFill>
              <a:srgbClr val="A64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9"/>
            <p:cNvSpPr/>
            <p:nvPr/>
          </p:nvSpPr>
          <p:spPr>
            <a:xfrm>
              <a:off x="6591595" y="3753052"/>
              <a:ext cx="985198" cy="399286"/>
            </a:xfrm>
            <a:custGeom>
              <a:rect b="b" l="l" r="r" t="t"/>
              <a:pathLst>
                <a:path extrusionOk="0" h="19662" w="48514">
                  <a:moveTo>
                    <a:pt x="14987" y="0"/>
                  </a:moveTo>
                  <a:cubicBezTo>
                    <a:pt x="11692" y="0"/>
                    <a:pt x="10308" y="5153"/>
                    <a:pt x="10308" y="5153"/>
                  </a:cubicBezTo>
                  <a:cubicBezTo>
                    <a:pt x="8804" y="4274"/>
                    <a:pt x="7552" y="3896"/>
                    <a:pt x="6510" y="3896"/>
                  </a:cubicBezTo>
                  <a:cubicBezTo>
                    <a:pt x="0" y="3896"/>
                    <a:pt x="1736" y="18696"/>
                    <a:pt x="1736" y="18696"/>
                  </a:cubicBezTo>
                  <a:cubicBezTo>
                    <a:pt x="1769" y="19293"/>
                    <a:pt x="2687" y="19483"/>
                    <a:pt x="4213" y="19483"/>
                  </a:cubicBezTo>
                  <a:cubicBezTo>
                    <a:pt x="6906" y="19483"/>
                    <a:pt x="11491" y="18889"/>
                    <a:pt x="16434" y="18889"/>
                  </a:cubicBezTo>
                  <a:cubicBezTo>
                    <a:pt x="17144" y="18889"/>
                    <a:pt x="17861" y="18902"/>
                    <a:pt x="18581" y="18930"/>
                  </a:cubicBezTo>
                  <a:cubicBezTo>
                    <a:pt x="25468" y="19224"/>
                    <a:pt x="32572" y="19662"/>
                    <a:pt x="35908" y="19662"/>
                  </a:cubicBezTo>
                  <a:cubicBezTo>
                    <a:pt x="37113" y="19662"/>
                    <a:pt x="37826" y="19605"/>
                    <a:pt x="37861" y="19463"/>
                  </a:cubicBezTo>
                  <a:cubicBezTo>
                    <a:pt x="38062" y="18496"/>
                    <a:pt x="30690" y="17762"/>
                    <a:pt x="30690" y="17762"/>
                  </a:cubicBezTo>
                  <a:lnTo>
                    <a:pt x="30690" y="17762"/>
                  </a:lnTo>
                  <a:cubicBezTo>
                    <a:pt x="30690" y="17762"/>
                    <a:pt x="33576" y="17934"/>
                    <a:pt x="37014" y="17934"/>
                  </a:cubicBezTo>
                  <a:cubicBezTo>
                    <a:pt x="42004" y="17934"/>
                    <a:pt x="48158" y="17572"/>
                    <a:pt x="48336" y="15794"/>
                  </a:cubicBezTo>
                  <a:cubicBezTo>
                    <a:pt x="48513" y="14016"/>
                    <a:pt x="46259" y="13654"/>
                    <a:pt x="44390" y="13654"/>
                  </a:cubicBezTo>
                  <a:cubicBezTo>
                    <a:pt x="43102" y="13654"/>
                    <a:pt x="41998" y="13826"/>
                    <a:pt x="41998" y="13826"/>
                  </a:cubicBezTo>
                  <a:cubicBezTo>
                    <a:pt x="42423" y="10941"/>
                    <a:pt x="40881" y="10093"/>
                    <a:pt x="38919" y="10093"/>
                  </a:cubicBezTo>
                  <a:cubicBezTo>
                    <a:pt x="36116" y="10093"/>
                    <a:pt x="32458" y="11824"/>
                    <a:pt x="32458" y="11824"/>
                  </a:cubicBezTo>
                  <a:cubicBezTo>
                    <a:pt x="32588" y="7622"/>
                    <a:pt x="31002" y="6437"/>
                    <a:pt x="29170" y="6437"/>
                  </a:cubicBezTo>
                  <a:cubicBezTo>
                    <a:pt x="26799" y="6437"/>
                    <a:pt x="24018" y="8422"/>
                    <a:pt x="24018" y="8422"/>
                  </a:cubicBezTo>
                  <a:cubicBezTo>
                    <a:pt x="26059" y="2221"/>
                    <a:pt x="23675" y="962"/>
                    <a:pt x="21403" y="962"/>
                  </a:cubicBezTo>
                  <a:cubicBezTo>
                    <a:pt x="19849" y="962"/>
                    <a:pt x="18347" y="1550"/>
                    <a:pt x="18347" y="1550"/>
                  </a:cubicBezTo>
                  <a:cubicBezTo>
                    <a:pt x="17058" y="433"/>
                    <a:pt x="15942" y="0"/>
                    <a:pt x="14987" y="0"/>
                  </a:cubicBezTo>
                  <a:close/>
                </a:path>
              </a:pathLst>
            </a:cu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9"/>
            <p:cNvSpPr/>
            <p:nvPr/>
          </p:nvSpPr>
          <p:spPr>
            <a:xfrm>
              <a:off x="5914320" y="3824555"/>
              <a:ext cx="851879" cy="315396"/>
            </a:xfrm>
            <a:custGeom>
              <a:rect b="b" l="l" r="r" t="t"/>
              <a:pathLst>
                <a:path extrusionOk="0" h="15531" w="41949">
                  <a:moveTo>
                    <a:pt x="32126" y="1"/>
                  </a:moveTo>
                  <a:cubicBezTo>
                    <a:pt x="30978" y="1"/>
                    <a:pt x="29642" y="1015"/>
                    <a:pt x="28182" y="3967"/>
                  </a:cubicBezTo>
                  <a:cubicBezTo>
                    <a:pt x="28182" y="3967"/>
                    <a:pt x="25676" y="1503"/>
                    <a:pt x="23857" y="1503"/>
                  </a:cubicBezTo>
                  <a:cubicBezTo>
                    <a:pt x="22860" y="1503"/>
                    <a:pt x="22070" y="2243"/>
                    <a:pt x="22011" y="4534"/>
                  </a:cubicBezTo>
                  <a:cubicBezTo>
                    <a:pt x="22011" y="4534"/>
                    <a:pt x="17113" y="2867"/>
                    <a:pt x="13514" y="2867"/>
                  </a:cubicBezTo>
                  <a:cubicBezTo>
                    <a:pt x="10982" y="2867"/>
                    <a:pt x="9093" y="3692"/>
                    <a:pt x="10002" y="6502"/>
                  </a:cubicBezTo>
                  <a:cubicBezTo>
                    <a:pt x="10002" y="6502"/>
                    <a:pt x="7066" y="5826"/>
                    <a:pt x="4386" y="5826"/>
                  </a:cubicBezTo>
                  <a:cubicBezTo>
                    <a:pt x="2158" y="5826"/>
                    <a:pt x="107" y="6293"/>
                    <a:pt x="62" y="8003"/>
                  </a:cubicBezTo>
                  <a:cubicBezTo>
                    <a:pt x="0" y="11476"/>
                    <a:pt x="10526" y="12514"/>
                    <a:pt x="12185" y="12656"/>
                  </a:cubicBezTo>
                  <a:lnTo>
                    <a:pt x="12185" y="12656"/>
                  </a:lnTo>
                  <a:cubicBezTo>
                    <a:pt x="11384" y="12592"/>
                    <a:pt x="8532" y="12382"/>
                    <a:pt x="6018" y="12382"/>
                  </a:cubicBezTo>
                  <a:cubicBezTo>
                    <a:pt x="3772" y="12382"/>
                    <a:pt x="1796" y="12550"/>
                    <a:pt x="1796" y="13140"/>
                  </a:cubicBezTo>
                  <a:cubicBezTo>
                    <a:pt x="1796" y="14087"/>
                    <a:pt x="20772" y="15531"/>
                    <a:pt x="32440" y="15531"/>
                  </a:cubicBezTo>
                  <a:cubicBezTo>
                    <a:pt x="37619" y="15531"/>
                    <a:pt x="41358" y="15246"/>
                    <a:pt x="41358" y="14508"/>
                  </a:cubicBezTo>
                  <a:cubicBezTo>
                    <a:pt x="41358" y="14508"/>
                    <a:pt x="41949" y="4655"/>
                    <a:pt x="37546" y="4655"/>
                  </a:cubicBezTo>
                  <a:cubicBezTo>
                    <a:pt x="37156" y="4655"/>
                    <a:pt x="36726" y="4733"/>
                    <a:pt x="36254" y="4901"/>
                  </a:cubicBezTo>
                  <a:cubicBezTo>
                    <a:pt x="36254" y="4901"/>
                    <a:pt x="34647" y="1"/>
                    <a:pt x="32126" y="1"/>
                  </a:cubicBezTo>
                  <a:close/>
                </a:path>
              </a:pathLst>
            </a:cu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9"/>
            <p:cNvSpPr/>
            <p:nvPr/>
          </p:nvSpPr>
          <p:spPr>
            <a:xfrm>
              <a:off x="6297624" y="3842791"/>
              <a:ext cx="866399" cy="319863"/>
            </a:xfrm>
            <a:custGeom>
              <a:rect b="b" l="l" r="r" t="t"/>
              <a:pathLst>
                <a:path extrusionOk="0" h="15751" w="42664">
                  <a:moveTo>
                    <a:pt x="20782" y="0"/>
                  </a:moveTo>
                  <a:cubicBezTo>
                    <a:pt x="17746" y="34"/>
                    <a:pt x="17779" y="4937"/>
                    <a:pt x="17779" y="4937"/>
                  </a:cubicBezTo>
                  <a:cubicBezTo>
                    <a:pt x="17779" y="4937"/>
                    <a:pt x="14131" y="1013"/>
                    <a:pt x="11232" y="1013"/>
                  </a:cubicBezTo>
                  <a:cubicBezTo>
                    <a:pt x="10496" y="1013"/>
                    <a:pt x="9808" y="1266"/>
                    <a:pt x="9240" y="1902"/>
                  </a:cubicBezTo>
                  <a:cubicBezTo>
                    <a:pt x="6405" y="5070"/>
                    <a:pt x="12075" y="8806"/>
                    <a:pt x="12075" y="8806"/>
                  </a:cubicBezTo>
                  <a:cubicBezTo>
                    <a:pt x="12075" y="8806"/>
                    <a:pt x="7816" y="6438"/>
                    <a:pt x="4813" y="6438"/>
                  </a:cubicBezTo>
                  <a:cubicBezTo>
                    <a:pt x="3614" y="6438"/>
                    <a:pt x="2616" y="6816"/>
                    <a:pt x="2168" y="7872"/>
                  </a:cubicBezTo>
                  <a:cubicBezTo>
                    <a:pt x="600" y="11608"/>
                    <a:pt x="9774" y="13343"/>
                    <a:pt x="9774" y="13343"/>
                  </a:cubicBezTo>
                  <a:cubicBezTo>
                    <a:pt x="9774" y="13343"/>
                    <a:pt x="7820" y="13215"/>
                    <a:pt x="5686" y="13215"/>
                  </a:cubicBezTo>
                  <a:cubicBezTo>
                    <a:pt x="3196" y="13215"/>
                    <a:pt x="462" y="13389"/>
                    <a:pt x="300" y="14144"/>
                  </a:cubicBezTo>
                  <a:cubicBezTo>
                    <a:pt x="0" y="15545"/>
                    <a:pt x="22750" y="14577"/>
                    <a:pt x="29821" y="15511"/>
                  </a:cubicBezTo>
                  <a:cubicBezTo>
                    <a:pt x="29821" y="15511"/>
                    <a:pt x="32840" y="15751"/>
                    <a:pt x="35653" y="15751"/>
                  </a:cubicBezTo>
                  <a:cubicBezTo>
                    <a:pt x="38195" y="15751"/>
                    <a:pt x="40570" y="15555"/>
                    <a:pt x="40396" y="14811"/>
                  </a:cubicBezTo>
                  <a:cubicBezTo>
                    <a:pt x="40062" y="13210"/>
                    <a:pt x="31990" y="12876"/>
                    <a:pt x="31990" y="12876"/>
                  </a:cubicBezTo>
                  <a:cubicBezTo>
                    <a:pt x="31990" y="12876"/>
                    <a:pt x="42664" y="8306"/>
                    <a:pt x="39028" y="5971"/>
                  </a:cubicBezTo>
                  <a:cubicBezTo>
                    <a:pt x="38301" y="5504"/>
                    <a:pt x="37443" y="5317"/>
                    <a:pt x="36535" y="5317"/>
                  </a:cubicBezTo>
                  <a:cubicBezTo>
                    <a:pt x="32906" y="5317"/>
                    <a:pt x="28487" y="8306"/>
                    <a:pt x="28487" y="8306"/>
                  </a:cubicBezTo>
                  <a:cubicBezTo>
                    <a:pt x="28487" y="8306"/>
                    <a:pt x="36860" y="1868"/>
                    <a:pt x="31756" y="267"/>
                  </a:cubicBezTo>
                  <a:cubicBezTo>
                    <a:pt x="31189" y="89"/>
                    <a:pt x="30630" y="10"/>
                    <a:pt x="30085" y="10"/>
                  </a:cubicBezTo>
                  <a:cubicBezTo>
                    <a:pt x="25721" y="10"/>
                    <a:pt x="22216" y="5070"/>
                    <a:pt x="22216" y="5070"/>
                  </a:cubicBezTo>
                  <a:cubicBezTo>
                    <a:pt x="22216" y="5070"/>
                    <a:pt x="23817" y="0"/>
                    <a:pt x="20782" y="0"/>
                  </a:cubicBezTo>
                  <a:close/>
                </a:path>
              </a:pathLst>
            </a:custGeom>
            <a:solidFill>
              <a:srgbClr val="A64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9"/>
            <p:cNvSpPr/>
            <p:nvPr/>
          </p:nvSpPr>
          <p:spPr>
            <a:xfrm>
              <a:off x="8050039" y="2074759"/>
              <a:ext cx="31862" cy="27131"/>
            </a:xfrm>
            <a:custGeom>
              <a:rect b="b" l="l" r="r" t="t"/>
              <a:pathLst>
                <a:path extrusionOk="0" h="1336" w="1569">
                  <a:moveTo>
                    <a:pt x="101" y="1"/>
                  </a:moveTo>
                  <a:lnTo>
                    <a:pt x="1" y="435"/>
                  </a:lnTo>
                  <a:lnTo>
                    <a:pt x="501" y="635"/>
                  </a:lnTo>
                  <a:lnTo>
                    <a:pt x="802" y="1335"/>
                  </a:lnTo>
                  <a:lnTo>
                    <a:pt x="1569" y="68"/>
                  </a:lnTo>
                  <a:lnTo>
                    <a:pt x="101" y="1"/>
                  </a:lnTo>
                  <a:close/>
                </a:path>
              </a:pathLst>
            </a:custGeom>
            <a:solidFill>
              <a:srgbClr val="407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9"/>
            <p:cNvSpPr/>
            <p:nvPr/>
          </p:nvSpPr>
          <p:spPr>
            <a:xfrm>
              <a:off x="8050039" y="2074759"/>
              <a:ext cx="31862" cy="27131"/>
            </a:xfrm>
            <a:custGeom>
              <a:rect b="b" l="l" r="r" t="t"/>
              <a:pathLst>
                <a:path extrusionOk="0" h="1336" w="1569">
                  <a:moveTo>
                    <a:pt x="101" y="1"/>
                  </a:moveTo>
                  <a:lnTo>
                    <a:pt x="1" y="435"/>
                  </a:lnTo>
                  <a:lnTo>
                    <a:pt x="501" y="635"/>
                  </a:lnTo>
                  <a:lnTo>
                    <a:pt x="802" y="1335"/>
                  </a:lnTo>
                  <a:lnTo>
                    <a:pt x="1569" y="68"/>
                  </a:lnTo>
                  <a:lnTo>
                    <a:pt x="101"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9"/>
            <p:cNvSpPr/>
            <p:nvPr/>
          </p:nvSpPr>
          <p:spPr>
            <a:xfrm>
              <a:off x="8062914" y="2074678"/>
              <a:ext cx="13565" cy="17810"/>
            </a:xfrm>
            <a:custGeom>
              <a:rect b="b" l="l" r="r" t="t"/>
              <a:pathLst>
                <a:path extrusionOk="0" h="877" w="668">
                  <a:moveTo>
                    <a:pt x="392" y="1"/>
                  </a:moveTo>
                  <a:cubicBezTo>
                    <a:pt x="240" y="1"/>
                    <a:pt x="98" y="158"/>
                    <a:pt x="67" y="372"/>
                  </a:cubicBezTo>
                  <a:cubicBezTo>
                    <a:pt x="1" y="605"/>
                    <a:pt x="101" y="839"/>
                    <a:pt x="234" y="872"/>
                  </a:cubicBezTo>
                  <a:cubicBezTo>
                    <a:pt x="249" y="875"/>
                    <a:pt x="263" y="876"/>
                    <a:pt x="277" y="876"/>
                  </a:cubicBezTo>
                  <a:cubicBezTo>
                    <a:pt x="429" y="876"/>
                    <a:pt x="574" y="719"/>
                    <a:pt x="635" y="505"/>
                  </a:cubicBezTo>
                  <a:cubicBezTo>
                    <a:pt x="668" y="238"/>
                    <a:pt x="601" y="38"/>
                    <a:pt x="434" y="5"/>
                  </a:cubicBezTo>
                  <a:cubicBezTo>
                    <a:pt x="420" y="2"/>
                    <a:pt x="406" y="1"/>
                    <a:pt x="39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9"/>
            <p:cNvSpPr/>
            <p:nvPr/>
          </p:nvSpPr>
          <p:spPr>
            <a:xfrm>
              <a:off x="8030402" y="2004414"/>
              <a:ext cx="96887" cy="55460"/>
            </a:xfrm>
            <a:custGeom>
              <a:rect b="b" l="l" r="r" t="t"/>
              <a:pathLst>
                <a:path extrusionOk="0" h="2731" w="4771">
                  <a:moveTo>
                    <a:pt x="2553" y="0"/>
                  </a:moveTo>
                  <a:cubicBezTo>
                    <a:pt x="2205" y="0"/>
                    <a:pt x="1846" y="92"/>
                    <a:pt x="1502" y="329"/>
                  </a:cubicBezTo>
                  <a:cubicBezTo>
                    <a:pt x="1" y="1363"/>
                    <a:pt x="3470" y="2731"/>
                    <a:pt x="3470" y="2731"/>
                  </a:cubicBezTo>
                  <a:lnTo>
                    <a:pt x="4771" y="1030"/>
                  </a:lnTo>
                  <a:cubicBezTo>
                    <a:pt x="4771" y="1030"/>
                    <a:pt x="3721" y="0"/>
                    <a:pt x="255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9"/>
            <p:cNvSpPr/>
            <p:nvPr/>
          </p:nvSpPr>
          <p:spPr>
            <a:xfrm>
              <a:off x="8034463" y="2092386"/>
              <a:ext cx="35254" cy="39295"/>
            </a:xfrm>
            <a:custGeom>
              <a:rect b="b" l="l" r="r" t="t"/>
              <a:pathLst>
                <a:path extrusionOk="0" h="1935" w="1736">
                  <a:moveTo>
                    <a:pt x="1735" y="0"/>
                  </a:moveTo>
                  <a:lnTo>
                    <a:pt x="1" y="1268"/>
                  </a:lnTo>
                  <a:cubicBezTo>
                    <a:pt x="334" y="1701"/>
                    <a:pt x="801" y="1935"/>
                    <a:pt x="1302" y="1935"/>
                  </a:cubicBezTo>
                  <a:lnTo>
                    <a:pt x="1735" y="0"/>
                  </a:lnTo>
                  <a:close/>
                </a:path>
              </a:pathLst>
            </a:custGeom>
            <a:solidFill>
              <a:srgbClr val="A027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9"/>
            <p:cNvSpPr/>
            <p:nvPr/>
          </p:nvSpPr>
          <p:spPr>
            <a:xfrm>
              <a:off x="8085273" y="2197904"/>
              <a:ext cx="111793" cy="107873"/>
            </a:xfrm>
            <a:custGeom>
              <a:rect b="b" l="l" r="r" t="t"/>
              <a:pathLst>
                <a:path extrusionOk="0" h="5312" w="5505">
                  <a:moveTo>
                    <a:pt x="2626" y="1"/>
                  </a:moveTo>
                  <a:cubicBezTo>
                    <a:pt x="2326" y="1"/>
                    <a:pt x="2013" y="59"/>
                    <a:pt x="1702" y="208"/>
                  </a:cubicBezTo>
                  <a:cubicBezTo>
                    <a:pt x="267" y="909"/>
                    <a:pt x="1735" y="3977"/>
                    <a:pt x="1" y="4578"/>
                  </a:cubicBezTo>
                  <a:cubicBezTo>
                    <a:pt x="1" y="4578"/>
                    <a:pt x="615" y="5311"/>
                    <a:pt x="2944" y="5311"/>
                  </a:cubicBezTo>
                  <a:cubicBezTo>
                    <a:pt x="3636" y="5311"/>
                    <a:pt x="4480" y="5246"/>
                    <a:pt x="5504" y="5078"/>
                  </a:cubicBezTo>
                  <a:cubicBezTo>
                    <a:pt x="5504" y="5078"/>
                    <a:pt x="3636" y="4344"/>
                    <a:pt x="4671" y="808"/>
                  </a:cubicBezTo>
                  <a:cubicBezTo>
                    <a:pt x="4671" y="808"/>
                    <a:pt x="3739" y="1"/>
                    <a:pt x="2626" y="1"/>
                  </a:cubicBezTo>
                  <a:close/>
                </a:path>
              </a:pathLst>
            </a:custGeom>
            <a:solidFill>
              <a:srgbClr val="B55B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9"/>
            <p:cNvSpPr/>
            <p:nvPr/>
          </p:nvSpPr>
          <p:spPr>
            <a:xfrm>
              <a:off x="8104910" y="2226497"/>
              <a:ext cx="27801" cy="29832"/>
            </a:xfrm>
            <a:custGeom>
              <a:rect b="b" l="l" r="r" t="t"/>
              <a:pathLst>
                <a:path extrusionOk="0" h="1469" w="1369">
                  <a:moveTo>
                    <a:pt x="68" y="1"/>
                  </a:moveTo>
                  <a:cubicBezTo>
                    <a:pt x="1" y="468"/>
                    <a:pt x="34" y="968"/>
                    <a:pt x="1" y="1469"/>
                  </a:cubicBezTo>
                  <a:cubicBezTo>
                    <a:pt x="501" y="1202"/>
                    <a:pt x="968" y="902"/>
                    <a:pt x="1369" y="535"/>
                  </a:cubicBezTo>
                  <a:lnTo>
                    <a:pt x="6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9"/>
            <p:cNvSpPr/>
            <p:nvPr/>
          </p:nvSpPr>
          <p:spPr>
            <a:xfrm>
              <a:off x="8048475" y="2010364"/>
              <a:ext cx="215036" cy="229373"/>
            </a:xfrm>
            <a:custGeom>
              <a:rect b="b" l="l" r="r" t="t"/>
              <a:pathLst>
                <a:path extrusionOk="0" h="11295" w="10589">
                  <a:moveTo>
                    <a:pt x="5639" y="1"/>
                  </a:moveTo>
                  <a:cubicBezTo>
                    <a:pt x="5456" y="1"/>
                    <a:pt x="5270" y="12"/>
                    <a:pt x="5082" y="36"/>
                  </a:cubicBezTo>
                  <a:cubicBezTo>
                    <a:pt x="1813" y="437"/>
                    <a:pt x="178" y="4740"/>
                    <a:pt x="78" y="7608"/>
                  </a:cubicBezTo>
                  <a:cubicBezTo>
                    <a:pt x="1" y="10060"/>
                    <a:pt x="2120" y="11294"/>
                    <a:pt x="4350" y="11294"/>
                  </a:cubicBezTo>
                  <a:cubicBezTo>
                    <a:pt x="5002" y="11294"/>
                    <a:pt x="5664" y="11189"/>
                    <a:pt x="6282" y="10977"/>
                  </a:cubicBezTo>
                  <a:cubicBezTo>
                    <a:pt x="8217" y="9877"/>
                    <a:pt x="8584" y="8609"/>
                    <a:pt x="9585" y="5640"/>
                  </a:cubicBezTo>
                  <a:cubicBezTo>
                    <a:pt x="10588" y="2850"/>
                    <a:pt x="8497" y="1"/>
                    <a:pt x="5639" y="1"/>
                  </a:cubicBezTo>
                  <a:close/>
                </a:path>
              </a:pathLst>
            </a:custGeom>
            <a:solidFill>
              <a:srgbClr val="B55B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9"/>
            <p:cNvSpPr/>
            <p:nvPr/>
          </p:nvSpPr>
          <p:spPr>
            <a:xfrm>
              <a:off x="8069697" y="1955635"/>
              <a:ext cx="235750" cy="277664"/>
            </a:xfrm>
            <a:custGeom>
              <a:rect b="b" l="l" r="r" t="t"/>
              <a:pathLst>
                <a:path extrusionOk="0" h="13673" w="11609">
                  <a:moveTo>
                    <a:pt x="3913" y="0"/>
                  </a:moveTo>
                  <a:cubicBezTo>
                    <a:pt x="3474" y="0"/>
                    <a:pt x="2979" y="120"/>
                    <a:pt x="2435" y="430"/>
                  </a:cubicBezTo>
                  <a:cubicBezTo>
                    <a:pt x="0" y="1797"/>
                    <a:pt x="1435" y="4566"/>
                    <a:pt x="1835" y="6000"/>
                  </a:cubicBezTo>
                  <a:cubicBezTo>
                    <a:pt x="2068" y="6801"/>
                    <a:pt x="1902" y="7702"/>
                    <a:pt x="1401" y="8369"/>
                  </a:cubicBezTo>
                  <a:lnTo>
                    <a:pt x="2202" y="9169"/>
                  </a:lnTo>
                  <a:cubicBezTo>
                    <a:pt x="4370" y="10704"/>
                    <a:pt x="3936" y="13539"/>
                    <a:pt x="3936" y="13539"/>
                  </a:cubicBezTo>
                  <a:cubicBezTo>
                    <a:pt x="4108" y="13460"/>
                    <a:pt x="4289" y="13423"/>
                    <a:pt x="4469" y="13423"/>
                  </a:cubicBezTo>
                  <a:cubicBezTo>
                    <a:pt x="4744" y="13423"/>
                    <a:pt x="5015" y="13511"/>
                    <a:pt x="5237" y="13672"/>
                  </a:cubicBezTo>
                  <a:cubicBezTo>
                    <a:pt x="6538" y="13105"/>
                    <a:pt x="7572" y="12105"/>
                    <a:pt x="8240" y="10870"/>
                  </a:cubicBezTo>
                  <a:cubicBezTo>
                    <a:pt x="9340" y="8736"/>
                    <a:pt x="10174" y="10003"/>
                    <a:pt x="10875" y="7501"/>
                  </a:cubicBezTo>
                  <a:cubicBezTo>
                    <a:pt x="11609" y="5000"/>
                    <a:pt x="9641" y="4766"/>
                    <a:pt x="9641" y="4766"/>
                  </a:cubicBezTo>
                  <a:cubicBezTo>
                    <a:pt x="9641" y="4766"/>
                    <a:pt x="10241" y="4099"/>
                    <a:pt x="9407" y="2198"/>
                  </a:cubicBezTo>
                  <a:cubicBezTo>
                    <a:pt x="9021" y="1316"/>
                    <a:pt x="8319" y="1080"/>
                    <a:pt x="7677" y="1080"/>
                  </a:cubicBezTo>
                  <a:cubicBezTo>
                    <a:pt x="6934" y="1080"/>
                    <a:pt x="6271" y="1397"/>
                    <a:pt x="6271" y="1397"/>
                  </a:cubicBezTo>
                  <a:cubicBezTo>
                    <a:pt x="6271" y="1397"/>
                    <a:pt x="5413" y="0"/>
                    <a:pt x="391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9"/>
            <p:cNvSpPr/>
            <p:nvPr/>
          </p:nvSpPr>
          <p:spPr>
            <a:xfrm>
              <a:off x="8066305" y="2052908"/>
              <a:ext cx="24410" cy="22379"/>
            </a:xfrm>
            <a:custGeom>
              <a:rect b="b" l="l" r="r" t="t"/>
              <a:pathLst>
                <a:path extrusionOk="0" h="1102" w="1202">
                  <a:moveTo>
                    <a:pt x="180" y="1"/>
                  </a:moveTo>
                  <a:cubicBezTo>
                    <a:pt x="101" y="1"/>
                    <a:pt x="34" y="55"/>
                    <a:pt x="34" y="109"/>
                  </a:cubicBezTo>
                  <a:cubicBezTo>
                    <a:pt x="1" y="176"/>
                    <a:pt x="67" y="276"/>
                    <a:pt x="134" y="276"/>
                  </a:cubicBezTo>
                  <a:cubicBezTo>
                    <a:pt x="501" y="376"/>
                    <a:pt x="768" y="643"/>
                    <a:pt x="901" y="1010"/>
                  </a:cubicBezTo>
                  <a:cubicBezTo>
                    <a:pt x="901" y="1043"/>
                    <a:pt x="935" y="1077"/>
                    <a:pt x="1001" y="1077"/>
                  </a:cubicBezTo>
                  <a:cubicBezTo>
                    <a:pt x="1018" y="1094"/>
                    <a:pt x="1035" y="1102"/>
                    <a:pt x="1051" y="1102"/>
                  </a:cubicBezTo>
                  <a:cubicBezTo>
                    <a:pt x="1068" y="1102"/>
                    <a:pt x="1085" y="1094"/>
                    <a:pt x="1101" y="1077"/>
                  </a:cubicBezTo>
                  <a:cubicBezTo>
                    <a:pt x="1168" y="1043"/>
                    <a:pt x="1201" y="977"/>
                    <a:pt x="1168" y="910"/>
                  </a:cubicBezTo>
                  <a:cubicBezTo>
                    <a:pt x="1035" y="476"/>
                    <a:pt x="668" y="143"/>
                    <a:pt x="234" y="9"/>
                  </a:cubicBezTo>
                  <a:cubicBezTo>
                    <a:pt x="216" y="3"/>
                    <a:pt x="197" y="1"/>
                    <a:pt x="18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9"/>
            <p:cNvSpPr/>
            <p:nvPr/>
          </p:nvSpPr>
          <p:spPr>
            <a:xfrm>
              <a:off x="8040555" y="2074759"/>
              <a:ext cx="100969" cy="46098"/>
            </a:xfrm>
            <a:custGeom>
              <a:rect b="b" l="l" r="r" t="t"/>
              <a:pathLst>
                <a:path extrusionOk="0" h="2270" w="4972">
                  <a:moveTo>
                    <a:pt x="568" y="1"/>
                  </a:moveTo>
                  <a:cubicBezTo>
                    <a:pt x="568" y="1"/>
                    <a:pt x="1" y="1902"/>
                    <a:pt x="335" y="2002"/>
                  </a:cubicBezTo>
                  <a:cubicBezTo>
                    <a:pt x="343" y="2004"/>
                    <a:pt x="351" y="2005"/>
                    <a:pt x="360" y="2005"/>
                  </a:cubicBezTo>
                  <a:cubicBezTo>
                    <a:pt x="691" y="2005"/>
                    <a:pt x="1135" y="768"/>
                    <a:pt x="1135" y="768"/>
                  </a:cubicBezTo>
                  <a:lnTo>
                    <a:pt x="4404" y="2269"/>
                  </a:lnTo>
                  <a:lnTo>
                    <a:pt x="4971" y="2169"/>
                  </a:lnTo>
                  <a:lnTo>
                    <a:pt x="568" y="1"/>
                  </a:lnTo>
                  <a:close/>
                </a:path>
              </a:pathLst>
            </a:custGeom>
            <a:solidFill>
              <a:srgbClr val="407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9"/>
            <p:cNvSpPr/>
            <p:nvPr/>
          </p:nvSpPr>
          <p:spPr>
            <a:xfrm>
              <a:off x="8138113" y="2118806"/>
              <a:ext cx="109762" cy="49469"/>
            </a:xfrm>
            <a:custGeom>
              <a:rect b="b" l="l" r="r" t="t"/>
              <a:pathLst>
                <a:path extrusionOk="0" h="2436" w="5405">
                  <a:moveTo>
                    <a:pt x="167" y="0"/>
                  </a:moveTo>
                  <a:lnTo>
                    <a:pt x="0" y="300"/>
                  </a:lnTo>
                  <a:cubicBezTo>
                    <a:pt x="3036" y="2268"/>
                    <a:pt x="5071" y="2435"/>
                    <a:pt x="5071" y="2435"/>
                  </a:cubicBezTo>
                  <a:lnTo>
                    <a:pt x="5404" y="1968"/>
                  </a:lnTo>
                  <a:cubicBezTo>
                    <a:pt x="3136" y="1901"/>
                    <a:pt x="167" y="0"/>
                    <a:pt x="167" y="0"/>
                  </a:cubicBezTo>
                  <a:close/>
                </a:path>
              </a:pathLst>
            </a:custGeom>
            <a:solidFill>
              <a:srgbClr val="407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9"/>
            <p:cNvSpPr/>
            <p:nvPr/>
          </p:nvSpPr>
          <p:spPr>
            <a:xfrm>
              <a:off x="8100280" y="2111658"/>
              <a:ext cx="62913" cy="53267"/>
            </a:xfrm>
            <a:custGeom>
              <a:rect b="b" l="l" r="r" t="t"/>
              <a:pathLst>
                <a:path extrusionOk="0" h="2623" w="3098">
                  <a:moveTo>
                    <a:pt x="1985" y="1"/>
                  </a:moveTo>
                  <a:cubicBezTo>
                    <a:pt x="1801" y="1"/>
                    <a:pt x="1611" y="48"/>
                    <a:pt x="1430" y="152"/>
                  </a:cubicBezTo>
                  <a:cubicBezTo>
                    <a:pt x="863" y="419"/>
                    <a:pt x="429" y="919"/>
                    <a:pt x="229" y="1520"/>
                  </a:cubicBezTo>
                  <a:cubicBezTo>
                    <a:pt x="0" y="2206"/>
                    <a:pt x="482" y="2622"/>
                    <a:pt x="1108" y="2622"/>
                  </a:cubicBezTo>
                  <a:cubicBezTo>
                    <a:pt x="1212" y="2622"/>
                    <a:pt x="1320" y="2611"/>
                    <a:pt x="1430" y="2587"/>
                  </a:cubicBezTo>
                  <a:cubicBezTo>
                    <a:pt x="2130" y="2420"/>
                    <a:pt x="3098" y="1786"/>
                    <a:pt x="3064" y="986"/>
                  </a:cubicBezTo>
                  <a:cubicBezTo>
                    <a:pt x="2990" y="392"/>
                    <a:pt x="2513" y="1"/>
                    <a:pt x="1985" y="1"/>
                  </a:cubicBezTo>
                  <a:close/>
                </a:path>
              </a:pathLst>
            </a:custGeom>
            <a:solidFill>
              <a:srgbClr val="B55B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9"/>
            <p:cNvSpPr/>
            <p:nvPr/>
          </p:nvSpPr>
          <p:spPr>
            <a:xfrm>
              <a:off x="7976891" y="3115254"/>
              <a:ext cx="173426" cy="831186"/>
            </a:xfrm>
            <a:custGeom>
              <a:rect b="b" l="l" r="r" t="t"/>
              <a:pathLst>
                <a:path extrusionOk="0" h="40930" w="8540">
                  <a:moveTo>
                    <a:pt x="0" y="1"/>
                  </a:moveTo>
                  <a:lnTo>
                    <a:pt x="0" y="11942"/>
                  </a:lnTo>
                  <a:lnTo>
                    <a:pt x="1535" y="40930"/>
                  </a:lnTo>
                  <a:lnTo>
                    <a:pt x="8173" y="40930"/>
                  </a:lnTo>
                  <a:lnTo>
                    <a:pt x="7472" y="12509"/>
                  </a:lnTo>
                  <a:lnTo>
                    <a:pt x="8540" y="834"/>
                  </a:lnTo>
                  <a:lnTo>
                    <a:pt x="0" y="1"/>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9"/>
            <p:cNvSpPr/>
            <p:nvPr/>
          </p:nvSpPr>
          <p:spPr>
            <a:xfrm>
              <a:off x="8049369" y="3943049"/>
              <a:ext cx="69797" cy="117195"/>
            </a:xfrm>
            <a:custGeom>
              <a:rect b="b" l="l" r="r" t="t"/>
              <a:pathLst>
                <a:path extrusionOk="0" h="5771" w="3437">
                  <a:moveTo>
                    <a:pt x="3336" y="0"/>
                  </a:moveTo>
                  <a:lnTo>
                    <a:pt x="1" y="367"/>
                  </a:lnTo>
                  <a:lnTo>
                    <a:pt x="401" y="5604"/>
                  </a:lnTo>
                  <a:lnTo>
                    <a:pt x="3436" y="5771"/>
                  </a:lnTo>
                  <a:lnTo>
                    <a:pt x="3336" y="0"/>
                  </a:lnTo>
                  <a:close/>
                </a:path>
              </a:pathLst>
            </a:custGeom>
            <a:solidFill>
              <a:srgbClr val="B55B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9"/>
            <p:cNvSpPr/>
            <p:nvPr/>
          </p:nvSpPr>
          <p:spPr>
            <a:xfrm>
              <a:off x="7932987" y="4048039"/>
              <a:ext cx="213960" cy="88094"/>
            </a:xfrm>
            <a:custGeom>
              <a:rect b="b" l="l" r="r" t="t"/>
              <a:pathLst>
                <a:path extrusionOk="0" h="4338" w="10536">
                  <a:moveTo>
                    <a:pt x="9401" y="0"/>
                  </a:moveTo>
                  <a:lnTo>
                    <a:pt x="5565" y="67"/>
                  </a:lnTo>
                  <a:cubicBezTo>
                    <a:pt x="5265" y="67"/>
                    <a:pt x="4964" y="167"/>
                    <a:pt x="4731" y="367"/>
                  </a:cubicBezTo>
                  <a:cubicBezTo>
                    <a:pt x="3663" y="1401"/>
                    <a:pt x="3397" y="2235"/>
                    <a:pt x="595" y="2669"/>
                  </a:cubicBezTo>
                  <a:cubicBezTo>
                    <a:pt x="0" y="2735"/>
                    <a:pt x="288" y="4337"/>
                    <a:pt x="1686" y="4337"/>
                  </a:cubicBezTo>
                  <a:cubicBezTo>
                    <a:pt x="1700" y="4337"/>
                    <a:pt x="1714" y="4337"/>
                    <a:pt x="1729" y="4337"/>
                  </a:cubicBezTo>
                  <a:cubicBezTo>
                    <a:pt x="4130" y="4237"/>
                    <a:pt x="3597" y="4003"/>
                    <a:pt x="5632" y="3970"/>
                  </a:cubicBezTo>
                  <a:cubicBezTo>
                    <a:pt x="6210" y="3959"/>
                    <a:pt x="6732" y="3955"/>
                    <a:pt x="7224" y="3955"/>
                  </a:cubicBezTo>
                  <a:cubicBezTo>
                    <a:pt x="8207" y="3955"/>
                    <a:pt x="9067" y="3970"/>
                    <a:pt x="10001" y="3970"/>
                  </a:cubicBezTo>
                  <a:lnTo>
                    <a:pt x="10101" y="3970"/>
                  </a:lnTo>
                  <a:cubicBezTo>
                    <a:pt x="10368" y="3903"/>
                    <a:pt x="10535" y="3636"/>
                    <a:pt x="10468" y="3336"/>
                  </a:cubicBezTo>
                  <a:lnTo>
                    <a:pt x="9734" y="234"/>
                  </a:lnTo>
                  <a:cubicBezTo>
                    <a:pt x="9701" y="100"/>
                    <a:pt x="9568" y="0"/>
                    <a:pt x="9401" y="0"/>
                  </a:cubicBez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9"/>
            <p:cNvSpPr/>
            <p:nvPr/>
          </p:nvSpPr>
          <p:spPr>
            <a:xfrm>
              <a:off x="8051400" y="3961326"/>
              <a:ext cx="66406" cy="46078"/>
            </a:xfrm>
            <a:custGeom>
              <a:rect b="b" l="l" r="r" t="t"/>
              <a:pathLst>
                <a:path extrusionOk="0" h="2269" w="3270">
                  <a:moveTo>
                    <a:pt x="3236" y="1"/>
                  </a:moveTo>
                  <a:lnTo>
                    <a:pt x="1" y="534"/>
                  </a:lnTo>
                  <a:lnTo>
                    <a:pt x="101" y="2269"/>
                  </a:lnTo>
                  <a:lnTo>
                    <a:pt x="3270" y="2169"/>
                  </a:lnTo>
                  <a:lnTo>
                    <a:pt x="3236"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9"/>
            <p:cNvSpPr/>
            <p:nvPr/>
          </p:nvSpPr>
          <p:spPr>
            <a:xfrm>
              <a:off x="8000590" y="3936266"/>
              <a:ext cx="153119" cy="56922"/>
            </a:xfrm>
            <a:custGeom>
              <a:rect b="b" l="l" r="r" t="t"/>
              <a:pathLst>
                <a:path extrusionOk="0" h="2803" w="7540">
                  <a:moveTo>
                    <a:pt x="7540" y="0"/>
                  </a:moveTo>
                  <a:lnTo>
                    <a:pt x="1" y="201"/>
                  </a:lnTo>
                  <a:lnTo>
                    <a:pt x="468" y="2802"/>
                  </a:lnTo>
                  <a:lnTo>
                    <a:pt x="7339" y="2536"/>
                  </a:lnTo>
                  <a:lnTo>
                    <a:pt x="7540" y="0"/>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9"/>
            <p:cNvSpPr/>
            <p:nvPr/>
          </p:nvSpPr>
          <p:spPr>
            <a:xfrm>
              <a:off x="8150297" y="3098988"/>
              <a:ext cx="251346" cy="847452"/>
            </a:xfrm>
            <a:custGeom>
              <a:rect b="b" l="l" r="r" t="t"/>
              <a:pathLst>
                <a:path extrusionOk="0" h="41731" w="12377">
                  <a:moveTo>
                    <a:pt x="1" y="1"/>
                  </a:moveTo>
                  <a:lnTo>
                    <a:pt x="701" y="12743"/>
                  </a:lnTo>
                  <a:lnTo>
                    <a:pt x="6439" y="41731"/>
                  </a:lnTo>
                  <a:lnTo>
                    <a:pt x="12376" y="41030"/>
                  </a:lnTo>
                  <a:lnTo>
                    <a:pt x="7940" y="12276"/>
                  </a:lnTo>
                  <a:lnTo>
                    <a:pt x="7606" y="3737"/>
                  </a:lnTo>
                  <a:lnTo>
                    <a:pt x="6772" y="802"/>
                  </a:lnTo>
                  <a:lnTo>
                    <a:pt x="1" y="1"/>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9"/>
            <p:cNvSpPr/>
            <p:nvPr/>
          </p:nvSpPr>
          <p:spPr>
            <a:xfrm>
              <a:off x="8312879" y="3917299"/>
              <a:ext cx="82672" cy="120606"/>
            </a:xfrm>
            <a:custGeom>
              <a:rect b="b" l="l" r="r" t="t"/>
              <a:pathLst>
                <a:path extrusionOk="0" h="5939" w="4071">
                  <a:moveTo>
                    <a:pt x="3236" y="0"/>
                  </a:moveTo>
                  <a:lnTo>
                    <a:pt x="1" y="768"/>
                  </a:lnTo>
                  <a:lnTo>
                    <a:pt x="1035" y="5938"/>
                  </a:lnTo>
                  <a:lnTo>
                    <a:pt x="4070" y="5738"/>
                  </a:lnTo>
                  <a:lnTo>
                    <a:pt x="3236" y="0"/>
                  </a:lnTo>
                  <a:close/>
                </a:path>
              </a:pathLst>
            </a:custGeom>
            <a:solidFill>
              <a:srgbClr val="B55B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9"/>
            <p:cNvSpPr/>
            <p:nvPr/>
          </p:nvSpPr>
          <p:spPr>
            <a:xfrm>
              <a:off x="8216845" y="4020258"/>
              <a:ext cx="213919" cy="107528"/>
            </a:xfrm>
            <a:custGeom>
              <a:rect b="b" l="l" r="r" t="t"/>
              <a:pathLst>
                <a:path extrusionOk="0" h="5295" w="10534">
                  <a:moveTo>
                    <a:pt x="8966" y="1"/>
                  </a:moveTo>
                  <a:lnTo>
                    <a:pt x="5163" y="568"/>
                  </a:lnTo>
                  <a:cubicBezTo>
                    <a:pt x="4863" y="601"/>
                    <a:pt x="4563" y="735"/>
                    <a:pt x="4363" y="968"/>
                  </a:cubicBezTo>
                  <a:cubicBezTo>
                    <a:pt x="3429" y="2102"/>
                    <a:pt x="3262" y="3003"/>
                    <a:pt x="560" y="3737"/>
                  </a:cubicBezTo>
                  <a:cubicBezTo>
                    <a:pt x="0" y="3892"/>
                    <a:pt x="397" y="5294"/>
                    <a:pt x="1616" y="5294"/>
                  </a:cubicBezTo>
                  <a:cubicBezTo>
                    <a:pt x="1704" y="5294"/>
                    <a:pt x="1797" y="5287"/>
                    <a:pt x="1894" y="5271"/>
                  </a:cubicBezTo>
                  <a:cubicBezTo>
                    <a:pt x="4263" y="4904"/>
                    <a:pt x="3695" y="4737"/>
                    <a:pt x="5730" y="4437"/>
                  </a:cubicBezTo>
                  <a:cubicBezTo>
                    <a:pt x="7431" y="4170"/>
                    <a:pt x="8666" y="4070"/>
                    <a:pt x="10033" y="3904"/>
                  </a:cubicBezTo>
                  <a:cubicBezTo>
                    <a:pt x="10067" y="3904"/>
                    <a:pt x="10100" y="3904"/>
                    <a:pt x="10133" y="3870"/>
                  </a:cubicBezTo>
                  <a:cubicBezTo>
                    <a:pt x="10400" y="3770"/>
                    <a:pt x="10534" y="3470"/>
                    <a:pt x="10434" y="3203"/>
                  </a:cubicBezTo>
                  <a:lnTo>
                    <a:pt x="9300" y="201"/>
                  </a:lnTo>
                  <a:cubicBezTo>
                    <a:pt x="9233" y="67"/>
                    <a:pt x="9099" y="1"/>
                    <a:pt x="8966" y="1"/>
                  </a:cubicBez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9"/>
            <p:cNvSpPr/>
            <p:nvPr/>
          </p:nvSpPr>
          <p:spPr>
            <a:xfrm>
              <a:off x="8316941" y="3935596"/>
              <a:ext cx="70467" cy="53531"/>
            </a:xfrm>
            <a:custGeom>
              <a:rect b="b" l="l" r="r" t="t"/>
              <a:pathLst>
                <a:path extrusionOk="0" h="2636" w="3470">
                  <a:moveTo>
                    <a:pt x="3170" y="0"/>
                  </a:moveTo>
                  <a:lnTo>
                    <a:pt x="1" y="934"/>
                  </a:lnTo>
                  <a:lnTo>
                    <a:pt x="334" y="2635"/>
                  </a:lnTo>
                  <a:lnTo>
                    <a:pt x="3470" y="2135"/>
                  </a:lnTo>
                  <a:lnTo>
                    <a:pt x="317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9"/>
            <p:cNvSpPr/>
            <p:nvPr/>
          </p:nvSpPr>
          <p:spPr>
            <a:xfrm>
              <a:off x="8263430" y="3906455"/>
              <a:ext cx="153119" cy="73858"/>
            </a:xfrm>
            <a:custGeom>
              <a:rect b="b" l="l" r="r" t="t"/>
              <a:pathLst>
                <a:path extrusionOk="0" h="3637" w="7540">
                  <a:moveTo>
                    <a:pt x="7406" y="1"/>
                  </a:moveTo>
                  <a:lnTo>
                    <a:pt x="0" y="1135"/>
                  </a:lnTo>
                  <a:lnTo>
                    <a:pt x="768" y="3637"/>
                  </a:lnTo>
                  <a:lnTo>
                    <a:pt x="7539" y="2503"/>
                  </a:lnTo>
                  <a:lnTo>
                    <a:pt x="7406" y="1"/>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9"/>
            <p:cNvSpPr/>
            <p:nvPr/>
          </p:nvSpPr>
          <p:spPr>
            <a:xfrm>
              <a:off x="7976891" y="3199937"/>
              <a:ext cx="159881" cy="300104"/>
            </a:xfrm>
            <a:custGeom>
              <a:rect b="b" l="l" r="r" t="t"/>
              <a:pathLst>
                <a:path extrusionOk="0" h="14778" w="7873">
                  <a:moveTo>
                    <a:pt x="0" y="0"/>
                  </a:moveTo>
                  <a:lnTo>
                    <a:pt x="0" y="7772"/>
                  </a:lnTo>
                  <a:lnTo>
                    <a:pt x="367" y="14777"/>
                  </a:lnTo>
                  <a:lnTo>
                    <a:pt x="7639" y="14110"/>
                  </a:lnTo>
                  <a:lnTo>
                    <a:pt x="7472" y="8339"/>
                  </a:lnTo>
                  <a:lnTo>
                    <a:pt x="7873" y="4136"/>
                  </a:lnTo>
                  <a:lnTo>
                    <a:pt x="427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9"/>
            <p:cNvSpPr/>
            <p:nvPr/>
          </p:nvSpPr>
          <p:spPr>
            <a:xfrm>
              <a:off x="8150297" y="3098988"/>
              <a:ext cx="183600" cy="394270"/>
            </a:xfrm>
            <a:custGeom>
              <a:rect b="b" l="l" r="r" t="t"/>
              <a:pathLst>
                <a:path extrusionOk="0" h="19415" w="9041">
                  <a:moveTo>
                    <a:pt x="1" y="1"/>
                  </a:moveTo>
                  <a:lnTo>
                    <a:pt x="701" y="12743"/>
                  </a:lnTo>
                  <a:lnTo>
                    <a:pt x="1936" y="18981"/>
                  </a:lnTo>
                  <a:lnTo>
                    <a:pt x="9041" y="19415"/>
                  </a:lnTo>
                  <a:lnTo>
                    <a:pt x="7940" y="12276"/>
                  </a:lnTo>
                  <a:lnTo>
                    <a:pt x="7673" y="5238"/>
                  </a:lnTo>
                  <a:lnTo>
                    <a:pt x="6772" y="802"/>
                  </a:lnTo>
                  <a:lnTo>
                    <a:pt x="1"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9"/>
            <p:cNvSpPr/>
            <p:nvPr/>
          </p:nvSpPr>
          <p:spPr>
            <a:xfrm>
              <a:off x="7747254" y="2446000"/>
              <a:ext cx="142274" cy="104990"/>
            </a:xfrm>
            <a:custGeom>
              <a:rect b="b" l="l" r="r" t="t"/>
              <a:pathLst>
                <a:path extrusionOk="0" h="5170" w="7006">
                  <a:moveTo>
                    <a:pt x="1561" y="0"/>
                  </a:moveTo>
                  <a:cubicBezTo>
                    <a:pt x="1314" y="0"/>
                    <a:pt x="1060" y="35"/>
                    <a:pt x="834" y="133"/>
                  </a:cubicBezTo>
                  <a:cubicBezTo>
                    <a:pt x="67" y="500"/>
                    <a:pt x="0" y="2635"/>
                    <a:pt x="1168" y="3535"/>
                  </a:cubicBezTo>
                  <a:cubicBezTo>
                    <a:pt x="1688" y="3926"/>
                    <a:pt x="2077" y="4003"/>
                    <a:pt x="2484" y="4003"/>
                  </a:cubicBezTo>
                  <a:cubicBezTo>
                    <a:pt x="2749" y="4003"/>
                    <a:pt x="3022" y="3970"/>
                    <a:pt x="3343" y="3970"/>
                  </a:cubicBezTo>
                  <a:cubicBezTo>
                    <a:pt x="3667" y="3970"/>
                    <a:pt x="4039" y="4003"/>
                    <a:pt x="4504" y="4136"/>
                  </a:cubicBezTo>
                  <a:lnTo>
                    <a:pt x="7005" y="5170"/>
                  </a:lnTo>
                  <a:lnTo>
                    <a:pt x="7005" y="2835"/>
                  </a:lnTo>
                  <a:lnTo>
                    <a:pt x="4504" y="1968"/>
                  </a:lnTo>
                  <a:cubicBezTo>
                    <a:pt x="4504" y="1968"/>
                    <a:pt x="4437" y="600"/>
                    <a:pt x="2702" y="200"/>
                  </a:cubicBezTo>
                  <a:cubicBezTo>
                    <a:pt x="2702" y="200"/>
                    <a:pt x="2154" y="0"/>
                    <a:pt x="1561" y="0"/>
                  </a:cubicBezTo>
                  <a:close/>
                </a:path>
              </a:pathLst>
            </a:custGeom>
            <a:solidFill>
              <a:srgbClr val="B55B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9"/>
            <p:cNvSpPr/>
            <p:nvPr/>
          </p:nvSpPr>
          <p:spPr>
            <a:xfrm>
              <a:off x="7847512" y="2492037"/>
              <a:ext cx="183580" cy="130760"/>
            </a:xfrm>
            <a:custGeom>
              <a:rect b="b" l="l" r="r" t="t"/>
              <a:pathLst>
                <a:path extrusionOk="0" h="6439" w="9040">
                  <a:moveTo>
                    <a:pt x="1301" y="1"/>
                  </a:moveTo>
                  <a:cubicBezTo>
                    <a:pt x="1301" y="1"/>
                    <a:pt x="0" y="1369"/>
                    <a:pt x="167" y="2870"/>
                  </a:cubicBezTo>
                  <a:lnTo>
                    <a:pt x="7672" y="6439"/>
                  </a:lnTo>
                  <a:lnTo>
                    <a:pt x="9040" y="2102"/>
                  </a:lnTo>
                  <a:lnTo>
                    <a:pt x="1301" y="1"/>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9"/>
            <p:cNvSpPr/>
            <p:nvPr/>
          </p:nvSpPr>
          <p:spPr>
            <a:xfrm>
              <a:off x="7772314" y="2423114"/>
              <a:ext cx="42016" cy="35091"/>
            </a:xfrm>
            <a:custGeom>
              <a:rect b="b" l="l" r="r" t="t"/>
              <a:pathLst>
                <a:path extrusionOk="0" h="1728" w="2069">
                  <a:moveTo>
                    <a:pt x="481" y="1"/>
                  </a:moveTo>
                  <a:cubicBezTo>
                    <a:pt x="451" y="1"/>
                    <a:pt x="424" y="9"/>
                    <a:pt x="401" y="26"/>
                  </a:cubicBezTo>
                  <a:cubicBezTo>
                    <a:pt x="1" y="259"/>
                    <a:pt x="801" y="1694"/>
                    <a:pt x="801" y="1694"/>
                  </a:cubicBezTo>
                  <a:lnTo>
                    <a:pt x="2069" y="1727"/>
                  </a:lnTo>
                  <a:cubicBezTo>
                    <a:pt x="2069" y="1727"/>
                    <a:pt x="928" y="1"/>
                    <a:pt x="481" y="1"/>
                  </a:cubicBezTo>
                  <a:close/>
                </a:path>
              </a:pathLst>
            </a:custGeom>
            <a:solidFill>
              <a:srgbClr val="B55B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9"/>
            <p:cNvSpPr/>
            <p:nvPr/>
          </p:nvSpPr>
          <p:spPr>
            <a:xfrm>
              <a:off x="8031072" y="2266543"/>
              <a:ext cx="189692" cy="48718"/>
            </a:xfrm>
            <a:custGeom>
              <a:rect b="b" l="l" r="r" t="t"/>
              <a:pathLst>
                <a:path extrusionOk="0" h="2399" w="9341">
                  <a:moveTo>
                    <a:pt x="5880" y="0"/>
                  </a:moveTo>
                  <a:cubicBezTo>
                    <a:pt x="4423" y="0"/>
                    <a:pt x="2632" y="154"/>
                    <a:pt x="1502" y="798"/>
                  </a:cubicBezTo>
                  <a:lnTo>
                    <a:pt x="1" y="2399"/>
                  </a:lnTo>
                  <a:cubicBezTo>
                    <a:pt x="1" y="2399"/>
                    <a:pt x="3704" y="2299"/>
                    <a:pt x="9341" y="1898"/>
                  </a:cubicBezTo>
                  <a:lnTo>
                    <a:pt x="8274" y="130"/>
                  </a:lnTo>
                  <a:cubicBezTo>
                    <a:pt x="8274" y="130"/>
                    <a:pt x="7218" y="0"/>
                    <a:pt x="5880" y="0"/>
                  </a:cubicBez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9"/>
            <p:cNvSpPr/>
            <p:nvPr/>
          </p:nvSpPr>
          <p:spPr>
            <a:xfrm>
              <a:off x="7943689" y="2293004"/>
              <a:ext cx="410536" cy="1177226"/>
            </a:xfrm>
            <a:custGeom>
              <a:rect b="b" l="l" r="r" t="t"/>
              <a:pathLst>
                <a:path extrusionOk="0" h="57970" w="20216">
                  <a:moveTo>
                    <a:pt x="9984" y="1"/>
                  </a:moveTo>
                  <a:cubicBezTo>
                    <a:pt x="5749" y="1"/>
                    <a:pt x="1773" y="1418"/>
                    <a:pt x="1035" y="2964"/>
                  </a:cubicBezTo>
                  <a:cubicBezTo>
                    <a:pt x="1" y="5199"/>
                    <a:pt x="101" y="57903"/>
                    <a:pt x="101" y="57903"/>
                  </a:cubicBezTo>
                  <a:lnTo>
                    <a:pt x="12143" y="57336"/>
                  </a:lnTo>
                  <a:lnTo>
                    <a:pt x="11743" y="39223"/>
                  </a:lnTo>
                  <a:lnTo>
                    <a:pt x="14044" y="57336"/>
                  </a:lnTo>
                  <a:lnTo>
                    <a:pt x="20215" y="57970"/>
                  </a:lnTo>
                  <a:cubicBezTo>
                    <a:pt x="20215" y="57970"/>
                    <a:pt x="19348" y="44427"/>
                    <a:pt x="18181" y="34653"/>
                  </a:cubicBezTo>
                  <a:cubicBezTo>
                    <a:pt x="17780" y="31417"/>
                    <a:pt x="17447" y="28582"/>
                    <a:pt x="17247" y="26814"/>
                  </a:cubicBezTo>
                  <a:cubicBezTo>
                    <a:pt x="16813" y="22778"/>
                    <a:pt x="16813" y="18708"/>
                    <a:pt x="17247" y="14672"/>
                  </a:cubicBezTo>
                  <a:cubicBezTo>
                    <a:pt x="17847" y="8368"/>
                    <a:pt x="18814" y="2263"/>
                    <a:pt x="15545" y="962"/>
                  </a:cubicBezTo>
                  <a:cubicBezTo>
                    <a:pt x="13816" y="283"/>
                    <a:pt x="11874" y="1"/>
                    <a:pt x="9984" y="1"/>
                  </a:cubicBez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9"/>
            <p:cNvSpPr/>
            <p:nvPr/>
          </p:nvSpPr>
          <p:spPr>
            <a:xfrm>
              <a:off x="7940988" y="2951332"/>
              <a:ext cx="90104" cy="52170"/>
            </a:xfrm>
            <a:custGeom>
              <a:rect b="b" l="l" r="r" t="t"/>
              <a:pathLst>
                <a:path extrusionOk="0" h="2569" w="4437">
                  <a:moveTo>
                    <a:pt x="0" y="0"/>
                  </a:moveTo>
                  <a:lnTo>
                    <a:pt x="0" y="1901"/>
                  </a:lnTo>
                  <a:lnTo>
                    <a:pt x="2202" y="2569"/>
                  </a:lnTo>
                  <a:lnTo>
                    <a:pt x="4437" y="2235"/>
                  </a:lnTo>
                  <a:lnTo>
                    <a:pt x="4437" y="367"/>
                  </a:lnTo>
                  <a:lnTo>
                    <a:pt x="0" y="0"/>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9"/>
            <p:cNvSpPr/>
            <p:nvPr/>
          </p:nvSpPr>
          <p:spPr>
            <a:xfrm>
              <a:off x="7949801" y="2351144"/>
              <a:ext cx="118555" cy="357006"/>
            </a:xfrm>
            <a:custGeom>
              <a:rect b="b" l="l" r="r" t="t"/>
              <a:pathLst>
                <a:path extrusionOk="0" h="17580" w="5838">
                  <a:moveTo>
                    <a:pt x="5604" y="1"/>
                  </a:moveTo>
                  <a:lnTo>
                    <a:pt x="4170" y="1368"/>
                  </a:lnTo>
                  <a:lnTo>
                    <a:pt x="134" y="10875"/>
                  </a:lnTo>
                  <a:cubicBezTo>
                    <a:pt x="67" y="12943"/>
                    <a:pt x="33" y="15178"/>
                    <a:pt x="0" y="17580"/>
                  </a:cubicBezTo>
                  <a:cubicBezTo>
                    <a:pt x="5837" y="9241"/>
                    <a:pt x="5604" y="1"/>
                    <a:pt x="5604" y="1"/>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9"/>
            <p:cNvSpPr/>
            <p:nvPr/>
          </p:nvSpPr>
          <p:spPr>
            <a:xfrm>
              <a:off x="7621246" y="2351144"/>
              <a:ext cx="170055" cy="201897"/>
            </a:xfrm>
            <a:custGeom>
              <a:rect b="b" l="l" r="r" t="t"/>
              <a:pathLst>
                <a:path extrusionOk="0" h="9942" w="8374">
                  <a:moveTo>
                    <a:pt x="468" y="1"/>
                  </a:moveTo>
                  <a:cubicBezTo>
                    <a:pt x="201" y="1"/>
                    <a:pt x="1" y="201"/>
                    <a:pt x="34" y="468"/>
                  </a:cubicBezTo>
                  <a:lnTo>
                    <a:pt x="1002" y="9541"/>
                  </a:lnTo>
                  <a:cubicBezTo>
                    <a:pt x="1002" y="9774"/>
                    <a:pt x="1202" y="9941"/>
                    <a:pt x="1402" y="9941"/>
                  </a:cubicBezTo>
                  <a:lnTo>
                    <a:pt x="7907" y="9941"/>
                  </a:lnTo>
                  <a:cubicBezTo>
                    <a:pt x="8173" y="9941"/>
                    <a:pt x="8374" y="9708"/>
                    <a:pt x="8340" y="9441"/>
                  </a:cubicBezTo>
                  <a:lnTo>
                    <a:pt x="7373" y="368"/>
                  </a:lnTo>
                  <a:cubicBezTo>
                    <a:pt x="7339" y="167"/>
                    <a:pt x="7173" y="1"/>
                    <a:pt x="6973" y="1"/>
                  </a:cubicBezTo>
                  <a:close/>
                </a:path>
              </a:pathLst>
            </a:custGeom>
            <a:solidFill>
              <a:srgbClr val="407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9"/>
            <p:cNvSpPr/>
            <p:nvPr/>
          </p:nvSpPr>
          <p:spPr>
            <a:xfrm>
              <a:off x="7621246" y="2351144"/>
              <a:ext cx="170055" cy="201897"/>
            </a:xfrm>
            <a:custGeom>
              <a:rect b="b" l="l" r="r" t="t"/>
              <a:pathLst>
                <a:path extrusionOk="0" h="9942" w="8374">
                  <a:moveTo>
                    <a:pt x="468" y="1"/>
                  </a:moveTo>
                  <a:cubicBezTo>
                    <a:pt x="201" y="1"/>
                    <a:pt x="1" y="201"/>
                    <a:pt x="34" y="468"/>
                  </a:cubicBezTo>
                  <a:lnTo>
                    <a:pt x="1002" y="9541"/>
                  </a:lnTo>
                  <a:cubicBezTo>
                    <a:pt x="1002" y="9774"/>
                    <a:pt x="1202" y="9941"/>
                    <a:pt x="1402" y="9941"/>
                  </a:cubicBezTo>
                  <a:lnTo>
                    <a:pt x="7907" y="9941"/>
                  </a:lnTo>
                  <a:cubicBezTo>
                    <a:pt x="8173" y="9941"/>
                    <a:pt x="8374" y="9708"/>
                    <a:pt x="8340" y="9441"/>
                  </a:cubicBezTo>
                  <a:lnTo>
                    <a:pt x="7373" y="368"/>
                  </a:lnTo>
                  <a:cubicBezTo>
                    <a:pt x="7339" y="167"/>
                    <a:pt x="7173" y="1"/>
                    <a:pt x="6973" y="1"/>
                  </a:cubicBez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9"/>
            <p:cNvSpPr/>
            <p:nvPr/>
          </p:nvSpPr>
          <p:spPr>
            <a:xfrm>
              <a:off x="7630730" y="2362658"/>
              <a:ext cx="150418" cy="178848"/>
            </a:xfrm>
            <a:custGeom>
              <a:rect b="b" l="l" r="r" t="t"/>
              <a:pathLst>
                <a:path extrusionOk="0" h="8807" w="7407">
                  <a:moveTo>
                    <a:pt x="401" y="1"/>
                  </a:moveTo>
                  <a:cubicBezTo>
                    <a:pt x="168" y="1"/>
                    <a:pt x="1" y="201"/>
                    <a:pt x="34" y="401"/>
                  </a:cubicBezTo>
                  <a:lnTo>
                    <a:pt x="868" y="8440"/>
                  </a:lnTo>
                  <a:cubicBezTo>
                    <a:pt x="868" y="8640"/>
                    <a:pt x="1068" y="8807"/>
                    <a:pt x="1268" y="8807"/>
                  </a:cubicBezTo>
                  <a:lnTo>
                    <a:pt x="7006" y="8807"/>
                  </a:lnTo>
                  <a:cubicBezTo>
                    <a:pt x="7239" y="8807"/>
                    <a:pt x="7406" y="8607"/>
                    <a:pt x="7406" y="8373"/>
                  </a:cubicBezTo>
                  <a:lnTo>
                    <a:pt x="6572" y="334"/>
                  </a:lnTo>
                  <a:cubicBezTo>
                    <a:pt x="6539" y="134"/>
                    <a:pt x="6372" y="1"/>
                    <a:pt x="6172" y="1"/>
                  </a:cubicBez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9"/>
            <p:cNvSpPr/>
            <p:nvPr/>
          </p:nvSpPr>
          <p:spPr>
            <a:xfrm>
              <a:off x="7613854" y="2351083"/>
              <a:ext cx="35863" cy="201349"/>
            </a:xfrm>
            <a:custGeom>
              <a:rect b="b" l="l" r="r" t="t"/>
              <a:pathLst>
                <a:path extrusionOk="0" h="9915" w="1766">
                  <a:moveTo>
                    <a:pt x="414" y="0"/>
                  </a:moveTo>
                  <a:cubicBezTo>
                    <a:pt x="173" y="0"/>
                    <a:pt x="0" y="221"/>
                    <a:pt x="31" y="471"/>
                  </a:cubicBezTo>
                  <a:lnTo>
                    <a:pt x="999" y="9544"/>
                  </a:lnTo>
                  <a:cubicBezTo>
                    <a:pt x="1029" y="9757"/>
                    <a:pt x="1171" y="9915"/>
                    <a:pt x="1374" y="9915"/>
                  </a:cubicBezTo>
                  <a:cubicBezTo>
                    <a:pt x="1393" y="9915"/>
                    <a:pt x="1412" y="9914"/>
                    <a:pt x="1432" y="9911"/>
                  </a:cubicBezTo>
                  <a:lnTo>
                    <a:pt x="1663" y="9911"/>
                  </a:lnTo>
                  <a:cubicBezTo>
                    <a:pt x="1502" y="9884"/>
                    <a:pt x="1366" y="9737"/>
                    <a:pt x="1366" y="9544"/>
                  </a:cubicBezTo>
                  <a:lnTo>
                    <a:pt x="398" y="471"/>
                  </a:lnTo>
                  <a:cubicBezTo>
                    <a:pt x="365" y="204"/>
                    <a:pt x="565" y="4"/>
                    <a:pt x="832" y="4"/>
                  </a:cubicBezTo>
                  <a:lnTo>
                    <a:pt x="465" y="4"/>
                  </a:lnTo>
                  <a:cubicBezTo>
                    <a:pt x="448" y="1"/>
                    <a:pt x="431" y="0"/>
                    <a:pt x="414" y="0"/>
                  </a:cubicBezTo>
                  <a:close/>
                  <a:moveTo>
                    <a:pt x="1663" y="9911"/>
                  </a:moveTo>
                  <a:cubicBezTo>
                    <a:pt x="1680" y="9913"/>
                    <a:pt x="1697" y="9915"/>
                    <a:pt x="1715" y="9915"/>
                  </a:cubicBezTo>
                  <a:cubicBezTo>
                    <a:pt x="1732" y="9915"/>
                    <a:pt x="1749" y="9914"/>
                    <a:pt x="1766" y="9911"/>
                  </a:cubicBezTo>
                  <a:close/>
                </a:path>
              </a:pathLst>
            </a:custGeom>
            <a:solidFill>
              <a:srgbClr val="407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9"/>
            <p:cNvSpPr/>
            <p:nvPr/>
          </p:nvSpPr>
          <p:spPr>
            <a:xfrm>
              <a:off x="7613854" y="2351083"/>
              <a:ext cx="35863" cy="201349"/>
            </a:xfrm>
            <a:custGeom>
              <a:rect b="b" l="l" r="r" t="t"/>
              <a:pathLst>
                <a:path extrusionOk="0" h="9915" w="1766">
                  <a:moveTo>
                    <a:pt x="414" y="0"/>
                  </a:moveTo>
                  <a:cubicBezTo>
                    <a:pt x="173" y="0"/>
                    <a:pt x="0" y="221"/>
                    <a:pt x="31" y="471"/>
                  </a:cubicBezTo>
                  <a:lnTo>
                    <a:pt x="999" y="9544"/>
                  </a:lnTo>
                  <a:cubicBezTo>
                    <a:pt x="1029" y="9757"/>
                    <a:pt x="1171" y="9915"/>
                    <a:pt x="1374" y="9915"/>
                  </a:cubicBezTo>
                  <a:cubicBezTo>
                    <a:pt x="1393" y="9915"/>
                    <a:pt x="1412" y="9914"/>
                    <a:pt x="1432" y="9911"/>
                  </a:cubicBezTo>
                  <a:lnTo>
                    <a:pt x="1663" y="9911"/>
                  </a:lnTo>
                  <a:cubicBezTo>
                    <a:pt x="1502" y="9884"/>
                    <a:pt x="1366" y="9737"/>
                    <a:pt x="1366" y="9544"/>
                  </a:cubicBezTo>
                  <a:lnTo>
                    <a:pt x="398" y="471"/>
                  </a:lnTo>
                  <a:cubicBezTo>
                    <a:pt x="365" y="204"/>
                    <a:pt x="565" y="4"/>
                    <a:pt x="832" y="4"/>
                  </a:cubicBezTo>
                  <a:lnTo>
                    <a:pt x="465" y="4"/>
                  </a:lnTo>
                  <a:cubicBezTo>
                    <a:pt x="448" y="1"/>
                    <a:pt x="431" y="0"/>
                    <a:pt x="414" y="0"/>
                  </a:cubicBezTo>
                  <a:close/>
                  <a:moveTo>
                    <a:pt x="1663" y="9911"/>
                  </a:moveTo>
                  <a:cubicBezTo>
                    <a:pt x="1680" y="9913"/>
                    <a:pt x="1697" y="9915"/>
                    <a:pt x="1715" y="9915"/>
                  </a:cubicBezTo>
                  <a:cubicBezTo>
                    <a:pt x="1732" y="9915"/>
                    <a:pt x="1749" y="9914"/>
                    <a:pt x="1766" y="9911"/>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9"/>
            <p:cNvSpPr/>
            <p:nvPr/>
          </p:nvSpPr>
          <p:spPr>
            <a:xfrm>
              <a:off x="7669355" y="2405345"/>
              <a:ext cx="75199" cy="70467"/>
            </a:xfrm>
            <a:custGeom>
              <a:rect b="b" l="l" r="r" t="t"/>
              <a:pathLst>
                <a:path extrusionOk="0" h="3470" w="3703">
                  <a:moveTo>
                    <a:pt x="1668" y="0"/>
                  </a:moveTo>
                  <a:cubicBezTo>
                    <a:pt x="734" y="0"/>
                    <a:pt x="0" y="801"/>
                    <a:pt x="134" y="1735"/>
                  </a:cubicBezTo>
                  <a:cubicBezTo>
                    <a:pt x="234" y="2702"/>
                    <a:pt x="1034" y="3436"/>
                    <a:pt x="2035" y="3469"/>
                  </a:cubicBezTo>
                  <a:cubicBezTo>
                    <a:pt x="2969" y="3469"/>
                    <a:pt x="3703" y="2669"/>
                    <a:pt x="3569" y="1735"/>
                  </a:cubicBezTo>
                  <a:cubicBezTo>
                    <a:pt x="3436" y="767"/>
                    <a:pt x="2635" y="34"/>
                    <a:pt x="1668" y="0"/>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9"/>
            <p:cNvSpPr/>
            <p:nvPr/>
          </p:nvSpPr>
          <p:spPr>
            <a:xfrm>
              <a:off x="7649088" y="2386357"/>
              <a:ext cx="113092" cy="108422"/>
            </a:xfrm>
            <a:custGeom>
              <a:rect b="b" l="l" r="r" t="t"/>
              <a:pathLst>
                <a:path extrusionOk="0" h="5339" w="5569">
                  <a:moveTo>
                    <a:pt x="2566" y="268"/>
                  </a:moveTo>
                  <a:cubicBezTo>
                    <a:pt x="3934" y="301"/>
                    <a:pt x="5068" y="1335"/>
                    <a:pt x="5235" y="2670"/>
                  </a:cubicBezTo>
                  <a:cubicBezTo>
                    <a:pt x="5301" y="3304"/>
                    <a:pt x="5135" y="3904"/>
                    <a:pt x="4734" y="4371"/>
                  </a:cubicBezTo>
                  <a:cubicBezTo>
                    <a:pt x="4301" y="4838"/>
                    <a:pt x="3734" y="5071"/>
                    <a:pt x="3100" y="5071"/>
                  </a:cubicBezTo>
                  <a:cubicBezTo>
                    <a:pt x="1732" y="5038"/>
                    <a:pt x="598" y="4004"/>
                    <a:pt x="431" y="2670"/>
                  </a:cubicBezTo>
                  <a:cubicBezTo>
                    <a:pt x="364" y="2036"/>
                    <a:pt x="565" y="1436"/>
                    <a:pt x="965" y="969"/>
                  </a:cubicBezTo>
                  <a:cubicBezTo>
                    <a:pt x="1399" y="502"/>
                    <a:pt x="1966" y="268"/>
                    <a:pt x="2566" y="268"/>
                  </a:cubicBezTo>
                  <a:close/>
                  <a:moveTo>
                    <a:pt x="2511" y="1"/>
                  </a:moveTo>
                  <a:cubicBezTo>
                    <a:pt x="1103" y="1"/>
                    <a:pt x="0" y="1254"/>
                    <a:pt x="198" y="2670"/>
                  </a:cubicBezTo>
                  <a:cubicBezTo>
                    <a:pt x="364" y="4171"/>
                    <a:pt x="1599" y="5305"/>
                    <a:pt x="3100" y="5338"/>
                  </a:cubicBezTo>
                  <a:cubicBezTo>
                    <a:pt x="3800" y="5338"/>
                    <a:pt x="4434" y="5071"/>
                    <a:pt x="4901" y="4538"/>
                  </a:cubicBezTo>
                  <a:cubicBezTo>
                    <a:pt x="5368" y="4037"/>
                    <a:pt x="5568" y="3337"/>
                    <a:pt x="5501" y="2670"/>
                  </a:cubicBezTo>
                  <a:cubicBezTo>
                    <a:pt x="5301" y="1169"/>
                    <a:pt x="4067" y="35"/>
                    <a:pt x="2566" y="1"/>
                  </a:cubicBezTo>
                  <a:cubicBezTo>
                    <a:pt x="2548" y="1"/>
                    <a:pt x="2529" y="1"/>
                    <a:pt x="251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9"/>
            <p:cNvSpPr/>
            <p:nvPr/>
          </p:nvSpPr>
          <p:spPr>
            <a:xfrm>
              <a:off x="7696445" y="2446021"/>
              <a:ext cx="104340" cy="151047"/>
            </a:xfrm>
            <a:custGeom>
              <a:rect b="b" l="l" r="r" t="t"/>
              <a:pathLst>
                <a:path extrusionOk="0" h="7438" w="5138">
                  <a:moveTo>
                    <a:pt x="666" y="0"/>
                  </a:moveTo>
                  <a:cubicBezTo>
                    <a:pt x="615" y="0"/>
                    <a:pt x="570" y="10"/>
                    <a:pt x="534" y="32"/>
                  </a:cubicBezTo>
                  <a:cubicBezTo>
                    <a:pt x="1" y="366"/>
                    <a:pt x="1368" y="1533"/>
                    <a:pt x="1368" y="1533"/>
                  </a:cubicBezTo>
                  <a:cubicBezTo>
                    <a:pt x="1368" y="1533"/>
                    <a:pt x="101" y="3468"/>
                    <a:pt x="534" y="4368"/>
                  </a:cubicBezTo>
                  <a:cubicBezTo>
                    <a:pt x="935" y="5236"/>
                    <a:pt x="2269" y="5569"/>
                    <a:pt x="2269" y="5569"/>
                  </a:cubicBezTo>
                  <a:lnTo>
                    <a:pt x="4237" y="7437"/>
                  </a:lnTo>
                  <a:lnTo>
                    <a:pt x="5138" y="5536"/>
                  </a:lnTo>
                  <a:lnTo>
                    <a:pt x="3703" y="4602"/>
                  </a:lnTo>
                  <a:cubicBezTo>
                    <a:pt x="3703" y="4602"/>
                    <a:pt x="3837" y="2934"/>
                    <a:pt x="3436" y="2267"/>
                  </a:cubicBezTo>
                  <a:cubicBezTo>
                    <a:pt x="3096" y="1679"/>
                    <a:pt x="1320" y="0"/>
                    <a:pt x="666" y="0"/>
                  </a:cubicBezTo>
                  <a:close/>
                </a:path>
              </a:pathLst>
            </a:custGeom>
            <a:solidFill>
              <a:srgbClr val="B55B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9"/>
            <p:cNvSpPr/>
            <p:nvPr/>
          </p:nvSpPr>
          <p:spPr>
            <a:xfrm>
              <a:off x="7763500" y="2317495"/>
              <a:ext cx="340090" cy="346182"/>
            </a:xfrm>
            <a:custGeom>
              <a:rect b="b" l="l" r="r" t="t"/>
              <a:pathLst>
                <a:path extrusionOk="0" h="17047" w="16747">
                  <a:moveTo>
                    <a:pt x="13858" y="0"/>
                  </a:moveTo>
                  <a:cubicBezTo>
                    <a:pt x="12561" y="0"/>
                    <a:pt x="10091" y="384"/>
                    <a:pt x="9174" y="3159"/>
                  </a:cubicBezTo>
                  <a:cubicBezTo>
                    <a:pt x="7873" y="7028"/>
                    <a:pt x="6405" y="12832"/>
                    <a:pt x="6405" y="12832"/>
                  </a:cubicBezTo>
                  <a:cubicBezTo>
                    <a:pt x="6405" y="12832"/>
                    <a:pt x="2689" y="11138"/>
                    <a:pt x="1390" y="11138"/>
                  </a:cubicBezTo>
                  <a:cubicBezTo>
                    <a:pt x="1254" y="11138"/>
                    <a:pt x="1144" y="11157"/>
                    <a:pt x="1068" y="11198"/>
                  </a:cubicBezTo>
                  <a:cubicBezTo>
                    <a:pt x="1068" y="11198"/>
                    <a:pt x="1" y="12499"/>
                    <a:pt x="468" y="13766"/>
                  </a:cubicBezTo>
                  <a:cubicBezTo>
                    <a:pt x="468" y="13766"/>
                    <a:pt x="5654" y="17046"/>
                    <a:pt x="7742" y="17046"/>
                  </a:cubicBezTo>
                  <a:cubicBezTo>
                    <a:pt x="7811" y="17046"/>
                    <a:pt x="7878" y="17043"/>
                    <a:pt x="7940" y="17035"/>
                  </a:cubicBezTo>
                  <a:cubicBezTo>
                    <a:pt x="9875" y="16802"/>
                    <a:pt x="13511" y="7528"/>
                    <a:pt x="13511" y="7528"/>
                  </a:cubicBezTo>
                  <a:cubicBezTo>
                    <a:pt x="13511" y="7528"/>
                    <a:pt x="16746" y="190"/>
                    <a:pt x="14678" y="56"/>
                  </a:cubicBezTo>
                  <a:cubicBezTo>
                    <a:pt x="14678" y="56"/>
                    <a:pt x="14354" y="0"/>
                    <a:pt x="13858" y="0"/>
                  </a:cubicBez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9"/>
            <p:cNvSpPr/>
            <p:nvPr/>
          </p:nvSpPr>
          <p:spPr>
            <a:xfrm>
              <a:off x="5535544" y="3970139"/>
              <a:ext cx="89434" cy="151758"/>
            </a:xfrm>
            <a:custGeom>
              <a:rect b="b" l="l" r="r" t="t"/>
              <a:pathLst>
                <a:path extrusionOk="0" h="7473" w="4404">
                  <a:moveTo>
                    <a:pt x="3770" y="0"/>
                  </a:moveTo>
                  <a:lnTo>
                    <a:pt x="0" y="1101"/>
                  </a:lnTo>
                  <a:lnTo>
                    <a:pt x="934" y="7472"/>
                  </a:lnTo>
                  <a:lnTo>
                    <a:pt x="4403" y="6972"/>
                  </a:lnTo>
                  <a:lnTo>
                    <a:pt x="3770" y="0"/>
                  </a:lnTo>
                  <a:close/>
                </a:path>
              </a:pathLst>
            </a:custGeom>
            <a:solidFill>
              <a:srgbClr val="DD8C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9"/>
            <p:cNvSpPr/>
            <p:nvPr/>
          </p:nvSpPr>
          <p:spPr>
            <a:xfrm>
              <a:off x="5634442" y="4092573"/>
              <a:ext cx="45408" cy="19658"/>
            </a:xfrm>
            <a:custGeom>
              <a:rect b="b" l="l" r="r" t="t"/>
              <a:pathLst>
                <a:path extrusionOk="0" h="968" w="2236">
                  <a:moveTo>
                    <a:pt x="1802" y="176"/>
                  </a:moveTo>
                  <a:cubicBezTo>
                    <a:pt x="1868" y="176"/>
                    <a:pt x="1935" y="242"/>
                    <a:pt x="1968" y="276"/>
                  </a:cubicBezTo>
                  <a:cubicBezTo>
                    <a:pt x="2035" y="376"/>
                    <a:pt x="2035" y="443"/>
                    <a:pt x="2002" y="476"/>
                  </a:cubicBezTo>
                  <a:cubicBezTo>
                    <a:pt x="1902" y="709"/>
                    <a:pt x="1001" y="810"/>
                    <a:pt x="334" y="810"/>
                  </a:cubicBezTo>
                  <a:cubicBezTo>
                    <a:pt x="734" y="509"/>
                    <a:pt x="1168" y="309"/>
                    <a:pt x="1635" y="176"/>
                  </a:cubicBezTo>
                  <a:close/>
                  <a:moveTo>
                    <a:pt x="1732" y="1"/>
                  </a:moveTo>
                  <a:cubicBezTo>
                    <a:pt x="1114" y="1"/>
                    <a:pt x="97" y="778"/>
                    <a:pt x="34" y="810"/>
                  </a:cubicBezTo>
                  <a:cubicBezTo>
                    <a:pt x="0" y="810"/>
                    <a:pt x="0" y="843"/>
                    <a:pt x="0" y="910"/>
                  </a:cubicBezTo>
                  <a:cubicBezTo>
                    <a:pt x="0" y="910"/>
                    <a:pt x="34" y="943"/>
                    <a:pt x="67" y="943"/>
                  </a:cubicBezTo>
                  <a:cubicBezTo>
                    <a:pt x="251" y="960"/>
                    <a:pt x="434" y="968"/>
                    <a:pt x="617" y="968"/>
                  </a:cubicBezTo>
                  <a:cubicBezTo>
                    <a:pt x="801" y="968"/>
                    <a:pt x="984" y="960"/>
                    <a:pt x="1168" y="943"/>
                  </a:cubicBezTo>
                  <a:cubicBezTo>
                    <a:pt x="1535" y="943"/>
                    <a:pt x="1902" y="810"/>
                    <a:pt x="2169" y="543"/>
                  </a:cubicBezTo>
                  <a:cubicBezTo>
                    <a:pt x="2235" y="443"/>
                    <a:pt x="2202" y="276"/>
                    <a:pt x="2135" y="176"/>
                  </a:cubicBezTo>
                  <a:cubicBezTo>
                    <a:pt x="2069" y="76"/>
                    <a:pt x="1968" y="42"/>
                    <a:pt x="1835" y="9"/>
                  </a:cubicBezTo>
                  <a:cubicBezTo>
                    <a:pt x="1802" y="4"/>
                    <a:pt x="1768" y="1"/>
                    <a:pt x="1732" y="1"/>
                  </a:cubicBez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9"/>
            <p:cNvSpPr/>
            <p:nvPr/>
          </p:nvSpPr>
          <p:spPr>
            <a:xfrm>
              <a:off x="5634442" y="4077850"/>
              <a:ext cx="26440" cy="34178"/>
            </a:xfrm>
            <a:custGeom>
              <a:rect b="b" l="l" r="r" t="t"/>
              <a:pathLst>
                <a:path extrusionOk="0" h="1683" w="1302">
                  <a:moveTo>
                    <a:pt x="834" y="134"/>
                  </a:moveTo>
                  <a:cubicBezTo>
                    <a:pt x="968" y="134"/>
                    <a:pt x="1001" y="200"/>
                    <a:pt x="1001" y="200"/>
                  </a:cubicBezTo>
                  <a:cubicBezTo>
                    <a:pt x="1068" y="467"/>
                    <a:pt x="601" y="1101"/>
                    <a:pt x="167" y="1434"/>
                  </a:cubicBezTo>
                  <a:cubicBezTo>
                    <a:pt x="167" y="1034"/>
                    <a:pt x="301" y="634"/>
                    <a:pt x="534" y="300"/>
                  </a:cubicBezTo>
                  <a:cubicBezTo>
                    <a:pt x="601" y="200"/>
                    <a:pt x="701" y="167"/>
                    <a:pt x="801" y="167"/>
                  </a:cubicBezTo>
                  <a:lnTo>
                    <a:pt x="768" y="134"/>
                  </a:lnTo>
                  <a:close/>
                  <a:moveTo>
                    <a:pt x="868" y="0"/>
                  </a:moveTo>
                  <a:cubicBezTo>
                    <a:pt x="668" y="0"/>
                    <a:pt x="534" y="67"/>
                    <a:pt x="401" y="167"/>
                  </a:cubicBezTo>
                  <a:cubicBezTo>
                    <a:pt x="0" y="601"/>
                    <a:pt x="0" y="1568"/>
                    <a:pt x="0" y="1601"/>
                  </a:cubicBezTo>
                  <a:cubicBezTo>
                    <a:pt x="0" y="1635"/>
                    <a:pt x="0" y="1668"/>
                    <a:pt x="34" y="1668"/>
                  </a:cubicBezTo>
                  <a:cubicBezTo>
                    <a:pt x="45" y="1679"/>
                    <a:pt x="56" y="1683"/>
                    <a:pt x="66" y="1683"/>
                  </a:cubicBezTo>
                  <a:cubicBezTo>
                    <a:pt x="86" y="1683"/>
                    <a:pt x="100" y="1668"/>
                    <a:pt x="100" y="1668"/>
                  </a:cubicBezTo>
                  <a:lnTo>
                    <a:pt x="167" y="1668"/>
                  </a:lnTo>
                  <a:cubicBezTo>
                    <a:pt x="534" y="1434"/>
                    <a:pt x="1301" y="567"/>
                    <a:pt x="1201" y="200"/>
                  </a:cubicBezTo>
                  <a:cubicBezTo>
                    <a:pt x="1168" y="100"/>
                    <a:pt x="1101" y="0"/>
                    <a:pt x="868" y="0"/>
                  </a:cubicBez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9"/>
            <p:cNvSpPr/>
            <p:nvPr/>
          </p:nvSpPr>
          <p:spPr>
            <a:xfrm>
              <a:off x="5536214" y="4102382"/>
              <a:ext cx="211381" cy="91323"/>
            </a:xfrm>
            <a:custGeom>
              <a:rect b="b" l="l" r="r" t="t"/>
              <a:pathLst>
                <a:path extrusionOk="0" h="4497" w="10409">
                  <a:moveTo>
                    <a:pt x="4736" y="1"/>
                  </a:moveTo>
                  <a:cubicBezTo>
                    <a:pt x="4659" y="1"/>
                    <a:pt x="4581" y="9"/>
                    <a:pt x="4504" y="26"/>
                  </a:cubicBezTo>
                  <a:lnTo>
                    <a:pt x="668" y="427"/>
                  </a:lnTo>
                  <a:cubicBezTo>
                    <a:pt x="501" y="460"/>
                    <a:pt x="401" y="560"/>
                    <a:pt x="401" y="727"/>
                  </a:cubicBezTo>
                  <a:lnTo>
                    <a:pt x="34" y="3929"/>
                  </a:lnTo>
                  <a:cubicBezTo>
                    <a:pt x="1" y="4196"/>
                    <a:pt x="201" y="4463"/>
                    <a:pt x="501" y="4496"/>
                  </a:cubicBezTo>
                  <a:lnTo>
                    <a:pt x="601" y="4496"/>
                  </a:lnTo>
                  <a:cubicBezTo>
                    <a:pt x="2002" y="4329"/>
                    <a:pt x="3203" y="4096"/>
                    <a:pt x="4937" y="3896"/>
                  </a:cubicBezTo>
                  <a:cubicBezTo>
                    <a:pt x="5595" y="3820"/>
                    <a:pt x="5991" y="3801"/>
                    <a:pt x="6307" y="3801"/>
                  </a:cubicBezTo>
                  <a:cubicBezTo>
                    <a:pt x="6651" y="3801"/>
                    <a:pt x="6899" y="3824"/>
                    <a:pt x="7286" y="3824"/>
                  </a:cubicBezTo>
                  <a:cubicBezTo>
                    <a:pt x="7639" y="3824"/>
                    <a:pt x="8108" y="3804"/>
                    <a:pt x="8874" y="3729"/>
                  </a:cubicBezTo>
                  <a:cubicBezTo>
                    <a:pt x="10341" y="3596"/>
                    <a:pt x="10408" y="1928"/>
                    <a:pt x="9774" y="1928"/>
                  </a:cubicBezTo>
                  <a:cubicBezTo>
                    <a:pt x="6939" y="1894"/>
                    <a:pt x="6572" y="1094"/>
                    <a:pt x="5371" y="193"/>
                  </a:cubicBezTo>
                  <a:cubicBezTo>
                    <a:pt x="5173" y="69"/>
                    <a:pt x="4957" y="1"/>
                    <a:pt x="4736" y="1"/>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9"/>
            <p:cNvSpPr/>
            <p:nvPr/>
          </p:nvSpPr>
          <p:spPr>
            <a:xfrm>
              <a:off x="5545028" y="4048709"/>
              <a:ext cx="77229" cy="44737"/>
            </a:xfrm>
            <a:custGeom>
              <a:rect b="b" l="l" r="r" t="t"/>
              <a:pathLst>
                <a:path extrusionOk="0" h="2203" w="3803">
                  <a:moveTo>
                    <a:pt x="1034" y="1"/>
                  </a:moveTo>
                  <a:lnTo>
                    <a:pt x="0" y="468"/>
                  </a:lnTo>
                  <a:lnTo>
                    <a:pt x="234" y="2202"/>
                  </a:lnTo>
                  <a:lnTo>
                    <a:pt x="3803" y="1635"/>
                  </a:lnTo>
                  <a:lnTo>
                    <a:pt x="3636"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9"/>
            <p:cNvSpPr/>
            <p:nvPr/>
          </p:nvSpPr>
          <p:spPr>
            <a:xfrm>
              <a:off x="5306577" y="2628890"/>
              <a:ext cx="333307" cy="1451682"/>
            </a:xfrm>
            <a:custGeom>
              <a:rect b="b" l="l" r="r" t="t"/>
              <a:pathLst>
                <a:path extrusionOk="0" h="71485" w="16413">
                  <a:moveTo>
                    <a:pt x="7706" y="0"/>
                  </a:moveTo>
                  <a:lnTo>
                    <a:pt x="3870" y="634"/>
                  </a:lnTo>
                  <a:lnTo>
                    <a:pt x="1" y="3169"/>
                  </a:lnTo>
                  <a:lnTo>
                    <a:pt x="7639" y="40229"/>
                  </a:lnTo>
                  <a:lnTo>
                    <a:pt x="10908" y="71485"/>
                  </a:lnTo>
                  <a:lnTo>
                    <a:pt x="16112" y="70651"/>
                  </a:lnTo>
                  <a:cubicBezTo>
                    <a:pt x="16112" y="70651"/>
                    <a:pt x="16412" y="54939"/>
                    <a:pt x="14878" y="38528"/>
                  </a:cubicBezTo>
                  <a:cubicBezTo>
                    <a:pt x="13544" y="23684"/>
                    <a:pt x="10308" y="8273"/>
                    <a:pt x="9774" y="3336"/>
                  </a:cubicBezTo>
                  <a:lnTo>
                    <a:pt x="7706" y="0"/>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9"/>
            <p:cNvSpPr/>
            <p:nvPr/>
          </p:nvSpPr>
          <p:spPr>
            <a:xfrm>
              <a:off x="5354665" y="2800265"/>
              <a:ext cx="49469" cy="340760"/>
            </a:xfrm>
            <a:custGeom>
              <a:rect b="b" l="l" r="r" t="t"/>
              <a:pathLst>
                <a:path extrusionOk="0" h="16780" w="2436">
                  <a:moveTo>
                    <a:pt x="1335" y="0"/>
                  </a:moveTo>
                  <a:lnTo>
                    <a:pt x="1" y="6172"/>
                  </a:lnTo>
                  <a:lnTo>
                    <a:pt x="2169" y="16779"/>
                  </a:lnTo>
                  <a:cubicBezTo>
                    <a:pt x="2436" y="9107"/>
                    <a:pt x="1335" y="0"/>
                    <a:pt x="1335" y="0"/>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9"/>
            <p:cNvSpPr/>
            <p:nvPr/>
          </p:nvSpPr>
          <p:spPr>
            <a:xfrm>
              <a:off x="5207009" y="4022289"/>
              <a:ext cx="79260" cy="141604"/>
            </a:xfrm>
            <a:custGeom>
              <a:rect b="b" l="l" r="r" t="t"/>
              <a:pathLst>
                <a:path extrusionOk="0" h="6973" w="3903">
                  <a:moveTo>
                    <a:pt x="3903" y="1"/>
                  </a:moveTo>
                  <a:lnTo>
                    <a:pt x="0" y="535"/>
                  </a:lnTo>
                  <a:lnTo>
                    <a:pt x="0" y="6972"/>
                  </a:lnTo>
                  <a:lnTo>
                    <a:pt x="3536" y="6472"/>
                  </a:lnTo>
                  <a:lnTo>
                    <a:pt x="3903" y="1"/>
                  </a:lnTo>
                  <a:close/>
                </a:path>
              </a:pathLst>
            </a:custGeom>
            <a:solidFill>
              <a:srgbClr val="DD8C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9"/>
            <p:cNvSpPr/>
            <p:nvPr/>
          </p:nvSpPr>
          <p:spPr>
            <a:xfrm>
              <a:off x="5289641" y="4114769"/>
              <a:ext cx="46078" cy="17972"/>
            </a:xfrm>
            <a:custGeom>
              <a:rect b="b" l="l" r="r" t="t"/>
              <a:pathLst>
                <a:path extrusionOk="0" h="885" w="2269">
                  <a:moveTo>
                    <a:pt x="1819" y="159"/>
                  </a:moveTo>
                  <a:cubicBezTo>
                    <a:pt x="1844" y="159"/>
                    <a:pt x="1869" y="167"/>
                    <a:pt x="1902" y="184"/>
                  </a:cubicBezTo>
                  <a:cubicBezTo>
                    <a:pt x="1969" y="184"/>
                    <a:pt x="2035" y="217"/>
                    <a:pt x="2069" y="284"/>
                  </a:cubicBezTo>
                  <a:cubicBezTo>
                    <a:pt x="2102" y="384"/>
                    <a:pt x="2102" y="450"/>
                    <a:pt x="2069" y="484"/>
                  </a:cubicBezTo>
                  <a:cubicBezTo>
                    <a:pt x="1950" y="649"/>
                    <a:pt x="1480" y="714"/>
                    <a:pt x="979" y="714"/>
                  </a:cubicBezTo>
                  <a:cubicBezTo>
                    <a:pt x="773" y="714"/>
                    <a:pt x="562" y="703"/>
                    <a:pt x="368" y="684"/>
                  </a:cubicBezTo>
                  <a:cubicBezTo>
                    <a:pt x="768" y="417"/>
                    <a:pt x="1235" y="250"/>
                    <a:pt x="1735" y="184"/>
                  </a:cubicBezTo>
                  <a:cubicBezTo>
                    <a:pt x="1769" y="167"/>
                    <a:pt x="1794" y="159"/>
                    <a:pt x="1819" y="159"/>
                  </a:cubicBezTo>
                  <a:close/>
                  <a:moveTo>
                    <a:pt x="1766" y="1"/>
                  </a:moveTo>
                  <a:cubicBezTo>
                    <a:pt x="1110" y="1"/>
                    <a:pt x="98" y="620"/>
                    <a:pt x="67" y="651"/>
                  </a:cubicBezTo>
                  <a:cubicBezTo>
                    <a:pt x="34" y="684"/>
                    <a:pt x="1" y="717"/>
                    <a:pt x="34" y="751"/>
                  </a:cubicBezTo>
                  <a:cubicBezTo>
                    <a:pt x="34" y="784"/>
                    <a:pt x="67" y="784"/>
                    <a:pt x="101" y="817"/>
                  </a:cubicBezTo>
                  <a:cubicBezTo>
                    <a:pt x="434" y="851"/>
                    <a:pt x="801" y="884"/>
                    <a:pt x="1168" y="884"/>
                  </a:cubicBezTo>
                  <a:cubicBezTo>
                    <a:pt x="1535" y="884"/>
                    <a:pt x="1902" y="784"/>
                    <a:pt x="2202" y="550"/>
                  </a:cubicBezTo>
                  <a:cubicBezTo>
                    <a:pt x="2269" y="450"/>
                    <a:pt x="2269" y="317"/>
                    <a:pt x="2202" y="184"/>
                  </a:cubicBezTo>
                  <a:cubicBezTo>
                    <a:pt x="2135" y="83"/>
                    <a:pt x="2035" y="17"/>
                    <a:pt x="1935" y="17"/>
                  </a:cubicBezTo>
                  <a:cubicBezTo>
                    <a:pt x="1883" y="6"/>
                    <a:pt x="1826" y="1"/>
                    <a:pt x="1766" y="1"/>
                  </a:cubicBez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9"/>
            <p:cNvSpPr/>
            <p:nvPr/>
          </p:nvSpPr>
          <p:spPr>
            <a:xfrm>
              <a:off x="5289641" y="4097995"/>
              <a:ext cx="27801" cy="33386"/>
            </a:xfrm>
            <a:custGeom>
              <a:rect b="b" l="l" r="r" t="t"/>
              <a:pathLst>
                <a:path extrusionOk="0" h="1644" w="1369">
                  <a:moveTo>
                    <a:pt x="1001" y="142"/>
                  </a:moveTo>
                  <a:cubicBezTo>
                    <a:pt x="1135" y="176"/>
                    <a:pt x="1168" y="242"/>
                    <a:pt x="1168" y="242"/>
                  </a:cubicBezTo>
                  <a:cubicBezTo>
                    <a:pt x="1201" y="476"/>
                    <a:pt x="634" y="1110"/>
                    <a:pt x="234" y="1376"/>
                  </a:cubicBezTo>
                  <a:cubicBezTo>
                    <a:pt x="234" y="976"/>
                    <a:pt x="401" y="609"/>
                    <a:pt x="634" y="276"/>
                  </a:cubicBezTo>
                  <a:cubicBezTo>
                    <a:pt x="701" y="209"/>
                    <a:pt x="801" y="176"/>
                    <a:pt x="935" y="176"/>
                  </a:cubicBezTo>
                  <a:lnTo>
                    <a:pt x="1001" y="142"/>
                  </a:lnTo>
                  <a:close/>
                  <a:moveTo>
                    <a:pt x="882" y="0"/>
                  </a:moveTo>
                  <a:cubicBezTo>
                    <a:pt x="745" y="0"/>
                    <a:pt x="611" y="65"/>
                    <a:pt x="501" y="176"/>
                  </a:cubicBezTo>
                  <a:cubicBezTo>
                    <a:pt x="67" y="543"/>
                    <a:pt x="1" y="1510"/>
                    <a:pt x="1" y="1543"/>
                  </a:cubicBezTo>
                  <a:cubicBezTo>
                    <a:pt x="1" y="1577"/>
                    <a:pt x="34" y="1610"/>
                    <a:pt x="34" y="1643"/>
                  </a:cubicBezTo>
                  <a:cubicBezTo>
                    <a:pt x="67" y="1643"/>
                    <a:pt x="101" y="1643"/>
                    <a:pt x="101" y="1610"/>
                  </a:cubicBezTo>
                  <a:cubicBezTo>
                    <a:pt x="101" y="1627"/>
                    <a:pt x="109" y="1635"/>
                    <a:pt x="117" y="1635"/>
                  </a:cubicBezTo>
                  <a:cubicBezTo>
                    <a:pt x="126" y="1635"/>
                    <a:pt x="134" y="1627"/>
                    <a:pt x="134" y="1610"/>
                  </a:cubicBezTo>
                  <a:cubicBezTo>
                    <a:pt x="568" y="1410"/>
                    <a:pt x="1368" y="609"/>
                    <a:pt x="1302" y="242"/>
                  </a:cubicBezTo>
                  <a:cubicBezTo>
                    <a:pt x="1268" y="142"/>
                    <a:pt x="1201" y="9"/>
                    <a:pt x="968" y="9"/>
                  </a:cubicBezTo>
                  <a:cubicBezTo>
                    <a:pt x="939" y="3"/>
                    <a:pt x="911" y="0"/>
                    <a:pt x="882" y="0"/>
                  </a:cubicBez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9"/>
            <p:cNvSpPr/>
            <p:nvPr/>
          </p:nvSpPr>
          <p:spPr>
            <a:xfrm>
              <a:off x="5185991" y="4121065"/>
              <a:ext cx="214772" cy="84824"/>
            </a:xfrm>
            <a:custGeom>
              <a:rect b="b" l="l" r="r" t="t"/>
              <a:pathLst>
                <a:path extrusionOk="0" h="4177" w="10576">
                  <a:moveTo>
                    <a:pt x="4932" y="1"/>
                  </a:moveTo>
                  <a:cubicBezTo>
                    <a:pt x="4890" y="1"/>
                    <a:pt x="4847" y="3"/>
                    <a:pt x="4804" y="7"/>
                  </a:cubicBezTo>
                  <a:lnTo>
                    <a:pt x="935" y="140"/>
                  </a:lnTo>
                  <a:cubicBezTo>
                    <a:pt x="802" y="140"/>
                    <a:pt x="668" y="274"/>
                    <a:pt x="668" y="407"/>
                  </a:cubicBezTo>
                  <a:lnTo>
                    <a:pt x="68" y="3576"/>
                  </a:lnTo>
                  <a:cubicBezTo>
                    <a:pt x="1" y="3843"/>
                    <a:pt x="201" y="4143"/>
                    <a:pt x="501" y="4177"/>
                  </a:cubicBezTo>
                  <a:lnTo>
                    <a:pt x="601" y="4177"/>
                  </a:lnTo>
                  <a:cubicBezTo>
                    <a:pt x="2002" y="4110"/>
                    <a:pt x="3237" y="3977"/>
                    <a:pt x="4971" y="3943"/>
                  </a:cubicBezTo>
                  <a:cubicBezTo>
                    <a:pt x="5296" y="3927"/>
                    <a:pt x="5556" y="3921"/>
                    <a:pt x="5773" y="3921"/>
                  </a:cubicBezTo>
                  <a:cubicBezTo>
                    <a:pt x="6839" y="3921"/>
                    <a:pt x="6887" y="4079"/>
                    <a:pt x="8508" y="4079"/>
                  </a:cubicBezTo>
                  <a:cubicBezTo>
                    <a:pt x="8632" y="4079"/>
                    <a:pt x="8764" y="4079"/>
                    <a:pt x="8907" y="4077"/>
                  </a:cubicBezTo>
                  <a:cubicBezTo>
                    <a:pt x="10375" y="4043"/>
                    <a:pt x="10575" y="2375"/>
                    <a:pt x="9941" y="2309"/>
                  </a:cubicBezTo>
                  <a:cubicBezTo>
                    <a:pt x="7106" y="2075"/>
                    <a:pt x="6806" y="1241"/>
                    <a:pt x="5672" y="240"/>
                  </a:cubicBezTo>
                  <a:cubicBezTo>
                    <a:pt x="5468" y="95"/>
                    <a:pt x="5214" y="1"/>
                    <a:pt x="4932" y="1"/>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9"/>
            <p:cNvSpPr/>
            <p:nvPr/>
          </p:nvSpPr>
          <p:spPr>
            <a:xfrm>
              <a:off x="5207009" y="4076490"/>
              <a:ext cx="76559" cy="29141"/>
            </a:xfrm>
            <a:custGeom>
              <a:rect b="b" l="l" r="r" t="t"/>
              <a:pathLst>
                <a:path extrusionOk="0" h="1435" w="3770">
                  <a:moveTo>
                    <a:pt x="0" y="0"/>
                  </a:moveTo>
                  <a:lnTo>
                    <a:pt x="0" y="1435"/>
                  </a:lnTo>
                  <a:lnTo>
                    <a:pt x="3669" y="1435"/>
                  </a:lnTo>
                  <a:lnTo>
                    <a:pt x="376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9"/>
            <p:cNvSpPr/>
            <p:nvPr/>
          </p:nvSpPr>
          <p:spPr>
            <a:xfrm>
              <a:off x="5196835" y="2655980"/>
              <a:ext cx="187662" cy="1432714"/>
            </a:xfrm>
            <a:custGeom>
              <a:rect b="b" l="l" r="r" t="t"/>
              <a:pathLst>
                <a:path extrusionOk="0" h="70551" w="9241">
                  <a:moveTo>
                    <a:pt x="4037" y="0"/>
                  </a:moveTo>
                  <a:lnTo>
                    <a:pt x="34" y="1902"/>
                  </a:lnTo>
                  <a:lnTo>
                    <a:pt x="1" y="70551"/>
                  </a:lnTo>
                  <a:lnTo>
                    <a:pt x="5071" y="70551"/>
                  </a:lnTo>
                  <a:cubicBezTo>
                    <a:pt x="5071" y="70551"/>
                    <a:pt x="8774" y="14211"/>
                    <a:pt x="9241" y="3670"/>
                  </a:cubicBezTo>
                  <a:lnTo>
                    <a:pt x="7806" y="0"/>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9"/>
            <p:cNvSpPr/>
            <p:nvPr/>
          </p:nvSpPr>
          <p:spPr>
            <a:xfrm>
              <a:off x="5122997" y="2131742"/>
              <a:ext cx="419330" cy="708955"/>
            </a:xfrm>
            <a:custGeom>
              <a:rect b="b" l="l" r="r" t="t"/>
              <a:pathLst>
                <a:path extrusionOk="0" h="34911" w="20649">
                  <a:moveTo>
                    <a:pt x="9204" y="0"/>
                  </a:moveTo>
                  <a:cubicBezTo>
                    <a:pt x="5027" y="0"/>
                    <a:pt x="2022" y="864"/>
                    <a:pt x="701" y="1331"/>
                  </a:cubicBezTo>
                  <a:cubicBezTo>
                    <a:pt x="268" y="1498"/>
                    <a:pt x="1" y="1932"/>
                    <a:pt x="67" y="2399"/>
                  </a:cubicBezTo>
                  <a:cubicBezTo>
                    <a:pt x="468" y="6168"/>
                    <a:pt x="2202" y="23113"/>
                    <a:pt x="2503" y="29251"/>
                  </a:cubicBezTo>
                  <a:cubicBezTo>
                    <a:pt x="2536" y="30152"/>
                    <a:pt x="2536" y="32320"/>
                    <a:pt x="2503" y="33521"/>
                  </a:cubicBezTo>
                  <a:cubicBezTo>
                    <a:pt x="2503" y="34021"/>
                    <a:pt x="2836" y="34422"/>
                    <a:pt x="3336" y="34522"/>
                  </a:cubicBezTo>
                  <a:cubicBezTo>
                    <a:pt x="4296" y="34682"/>
                    <a:pt x="5947" y="34911"/>
                    <a:pt x="7574" y="34911"/>
                  </a:cubicBezTo>
                  <a:cubicBezTo>
                    <a:pt x="9340" y="34911"/>
                    <a:pt x="11077" y="34641"/>
                    <a:pt x="11876" y="33721"/>
                  </a:cubicBezTo>
                  <a:cubicBezTo>
                    <a:pt x="12058" y="33503"/>
                    <a:pt x="12319" y="33393"/>
                    <a:pt x="12584" y="33393"/>
                  </a:cubicBezTo>
                  <a:cubicBezTo>
                    <a:pt x="12805" y="33393"/>
                    <a:pt x="13028" y="33469"/>
                    <a:pt x="13210" y="33621"/>
                  </a:cubicBezTo>
                  <a:cubicBezTo>
                    <a:pt x="13769" y="34062"/>
                    <a:pt x="14640" y="34478"/>
                    <a:pt x="15937" y="34478"/>
                  </a:cubicBezTo>
                  <a:cubicBezTo>
                    <a:pt x="16110" y="34478"/>
                    <a:pt x="16291" y="34471"/>
                    <a:pt x="16479" y="34455"/>
                  </a:cubicBezTo>
                  <a:cubicBezTo>
                    <a:pt x="17547" y="34388"/>
                    <a:pt x="18647" y="34288"/>
                    <a:pt x="19715" y="34088"/>
                  </a:cubicBezTo>
                  <a:cubicBezTo>
                    <a:pt x="20282" y="33988"/>
                    <a:pt x="20649" y="33421"/>
                    <a:pt x="20482" y="32887"/>
                  </a:cubicBezTo>
                  <a:cubicBezTo>
                    <a:pt x="20215" y="31786"/>
                    <a:pt x="19782" y="30018"/>
                    <a:pt x="19648" y="29218"/>
                  </a:cubicBezTo>
                  <a:cubicBezTo>
                    <a:pt x="19448" y="27883"/>
                    <a:pt x="19348" y="26549"/>
                    <a:pt x="19381" y="25215"/>
                  </a:cubicBezTo>
                  <a:cubicBezTo>
                    <a:pt x="19982" y="12406"/>
                    <a:pt x="19415" y="4500"/>
                    <a:pt x="19248" y="2265"/>
                  </a:cubicBezTo>
                  <a:cubicBezTo>
                    <a:pt x="19181" y="1865"/>
                    <a:pt x="18914" y="1531"/>
                    <a:pt x="18547" y="1398"/>
                  </a:cubicBezTo>
                  <a:cubicBezTo>
                    <a:pt x="15041" y="355"/>
                    <a:pt x="11882" y="0"/>
                    <a:pt x="9204"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9"/>
            <p:cNvSpPr/>
            <p:nvPr/>
          </p:nvSpPr>
          <p:spPr>
            <a:xfrm>
              <a:off x="5255768" y="2001611"/>
              <a:ext cx="105701" cy="164633"/>
            </a:xfrm>
            <a:custGeom>
              <a:rect b="b" l="l" r="r" t="t"/>
              <a:pathLst>
                <a:path extrusionOk="0" h="8107" w="5205">
                  <a:moveTo>
                    <a:pt x="1" y="0"/>
                  </a:moveTo>
                  <a:lnTo>
                    <a:pt x="1" y="6538"/>
                  </a:lnTo>
                  <a:lnTo>
                    <a:pt x="1802" y="8106"/>
                  </a:lnTo>
                  <a:lnTo>
                    <a:pt x="3837" y="8006"/>
                  </a:lnTo>
                  <a:lnTo>
                    <a:pt x="5204" y="6538"/>
                  </a:lnTo>
                  <a:lnTo>
                    <a:pt x="4737" y="6505"/>
                  </a:lnTo>
                  <a:lnTo>
                    <a:pt x="3837" y="1168"/>
                  </a:lnTo>
                  <a:lnTo>
                    <a:pt x="1" y="0"/>
                  </a:lnTo>
                  <a:close/>
                </a:path>
              </a:pathLst>
            </a:custGeom>
            <a:solidFill>
              <a:srgbClr val="DD8C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9"/>
            <p:cNvSpPr/>
            <p:nvPr/>
          </p:nvSpPr>
          <p:spPr>
            <a:xfrm>
              <a:off x="5364149" y="2559113"/>
              <a:ext cx="23739" cy="20165"/>
            </a:xfrm>
            <a:custGeom>
              <a:rect b="b" l="l" r="r" t="t"/>
              <a:pathLst>
                <a:path extrusionOk="0" h="993" w="1169">
                  <a:moveTo>
                    <a:pt x="701" y="0"/>
                  </a:moveTo>
                  <a:cubicBezTo>
                    <a:pt x="234" y="0"/>
                    <a:pt x="1" y="534"/>
                    <a:pt x="334" y="834"/>
                  </a:cubicBezTo>
                  <a:cubicBezTo>
                    <a:pt x="433" y="944"/>
                    <a:pt x="557" y="992"/>
                    <a:pt x="679" y="992"/>
                  </a:cubicBezTo>
                  <a:cubicBezTo>
                    <a:pt x="928" y="992"/>
                    <a:pt x="1168" y="792"/>
                    <a:pt x="1168" y="501"/>
                  </a:cubicBezTo>
                  <a:cubicBezTo>
                    <a:pt x="1168" y="200"/>
                    <a:pt x="968" y="0"/>
                    <a:pt x="701" y="0"/>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9"/>
            <p:cNvSpPr/>
            <p:nvPr/>
          </p:nvSpPr>
          <p:spPr>
            <a:xfrm>
              <a:off x="5374323" y="2664773"/>
              <a:ext cx="23719" cy="20186"/>
            </a:xfrm>
            <a:custGeom>
              <a:rect b="b" l="l" r="r" t="t"/>
              <a:pathLst>
                <a:path extrusionOk="0" h="994" w="1168">
                  <a:moveTo>
                    <a:pt x="667" y="1"/>
                  </a:moveTo>
                  <a:cubicBezTo>
                    <a:pt x="234" y="1"/>
                    <a:pt x="0" y="535"/>
                    <a:pt x="334" y="835"/>
                  </a:cubicBezTo>
                  <a:cubicBezTo>
                    <a:pt x="433" y="945"/>
                    <a:pt x="557" y="993"/>
                    <a:pt x="679" y="993"/>
                  </a:cubicBezTo>
                  <a:cubicBezTo>
                    <a:pt x="928" y="993"/>
                    <a:pt x="1168" y="792"/>
                    <a:pt x="1168" y="501"/>
                  </a:cubicBezTo>
                  <a:cubicBezTo>
                    <a:pt x="1168" y="234"/>
                    <a:pt x="934" y="1"/>
                    <a:pt x="667" y="1"/>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9"/>
            <p:cNvSpPr/>
            <p:nvPr/>
          </p:nvSpPr>
          <p:spPr>
            <a:xfrm>
              <a:off x="5228007" y="2129630"/>
              <a:ext cx="158520" cy="352944"/>
            </a:xfrm>
            <a:custGeom>
              <a:rect b="b" l="l" r="r" t="t"/>
              <a:pathLst>
                <a:path extrusionOk="0" h="17380" w="7806">
                  <a:moveTo>
                    <a:pt x="7038" y="1"/>
                  </a:moveTo>
                  <a:lnTo>
                    <a:pt x="5204" y="1702"/>
                  </a:lnTo>
                  <a:lnTo>
                    <a:pt x="4170" y="1702"/>
                  </a:lnTo>
                  <a:lnTo>
                    <a:pt x="867" y="68"/>
                  </a:lnTo>
                  <a:lnTo>
                    <a:pt x="300" y="201"/>
                  </a:lnTo>
                  <a:lnTo>
                    <a:pt x="0" y="2403"/>
                  </a:lnTo>
                  <a:lnTo>
                    <a:pt x="1401" y="6872"/>
                  </a:lnTo>
                  <a:lnTo>
                    <a:pt x="3870" y="12510"/>
                  </a:lnTo>
                  <a:lnTo>
                    <a:pt x="5204" y="14811"/>
                  </a:lnTo>
                  <a:lnTo>
                    <a:pt x="6171" y="16846"/>
                  </a:lnTo>
                  <a:lnTo>
                    <a:pt x="6438" y="17380"/>
                  </a:lnTo>
                  <a:lnTo>
                    <a:pt x="6471" y="17380"/>
                  </a:lnTo>
                  <a:lnTo>
                    <a:pt x="7372" y="11376"/>
                  </a:lnTo>
                  <a:lnTo>
                    <a:pt x="7806" y="5905"/>
                  </a:lnTo>
                  <a:lnTo>
                    <a:pt x="7706" y="134"/>
                  </a:lnTo>
                  <a:lnTo>
                    <a:pt x="703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9"/>
            <p:cNvSpPr/>
            <p:nvPr/>
          </p:nvSpPr>
          <p:spPr>
            <a:xfrm>
              <a:off x="5199557" y="2132351"/>
              <a:ext cx="159211" cy="350223"/>
            </a:xfrm>
            <a:custGeom>
              <a:rect b="b" l="l" r="r" t="t"/>
              <a:pathLst>
                <a:path extrusionOk="0" h="17246" w="7840">
                  <a:moveTo>
                    <a:pt x="2002" y="0"/>
                  </a:moveTo>
                  <a:lnTo>
                    <a:pt x="667" y="267"/>
                  </a:lnTo>
                  <a:lnTo>
                    <a:pt x="0" y="2569"/>
                  </a:lnTo>
                  <a:lnTo>
                    <a:pt x="1168" y="3203"/>
                  </a:lnTo>
                  <a:lnTo>
                    <a:pt x="601" y="4637"/>
                  </a:lnTo>
                  <a:lnTo>
                    <a:pt x="7839" y="17246"/>
                  </a:lnTo>
                  <a:cubicBezTo>
                    <a:pt x="4270" y="7039"/>
                    <a:pt x="2002" y="0"/>
                    <a:pt x="2002" y="0"/>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9"/>
            <p:cNvSpPr/>
            <p:nvPr/>
          </p:nvSpPr>
          <p:spPr>
            <a:xfrm>
              <a:off x="5358747" y="2130990"/>
              <a:ext cx="67076" cy="355666"/>
            </a:xfrm>
            <a:custGeom>
              <a:rect b="b" l="l" r="r" t="t"/>
              <a:pathLst>
                <a:path extrusionOk="0" h="17514" w="3303">
                  <a:moveTo>
                    <a:pt x="867" y="1"/>
                  </a:moveTo>
                  <a:cubicBezTo>
                    <a:pt x="867" y="1"/>
                    <a:pt x="600" y="7172"/>
                    <a:pt x="0" y="17513"/>
                  </a:cubicBezTo>
                  <a:lnTo>
                    <a:pt x="3269" y="3870"/>
                  </a:lnTo>
                  <a:lnTo>
                    <a:pt x="2402" y="2736"/>
                  </a:lnTo>
                  <a:lnTo>
                    <a:pt x="3302" y="1802"/>
                  </a:lnTo>
                  <a:lnTo>
                    <a:pt x="2302" y="267"/>
                  </a:lnTo>
                  <a:lnTo>
                    <a:pt x="867" y="1"/>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9"/>
            <p:cNvSpPr/>
            <p:nvPr/>
          </p:nvSpPr>
          <p:spPr>
            <a:xfrm>
              <a:off x="5240192" y="2128960"/>
              <a:ext cx="86733" cy="75219"/>
            </a:xfrm>
            <a:custGeom>
              <a:rect b="b" l="l" r="r" t="t"/>
              <a:pathLst>
                <a:path extrusionOk="0" h="3704" w="4271">
                  <a:moveTo>
                    <a:pt x="768" y="0"/>
                  </a:moveTo>
                  <a:lnTo>
                    <a:pt x="1" y="167"/>
                  </a:lnTo>
                  <a:lnTo>
                    <a:pt x="2803" y="3703"/>
                  </a:lnTo>
                  <a:lnTo>
                    <a:pt x="4270" y="1768"/>
                  </a:lnTo>
                  <a:lnTo>
                    <a:pt x="768" y="0"/>
                  </a:lnTo>
                  <a:close/>
                </a:path>
              </a:pathLst>
            </a:custGeom>
            <a:solidFill>
              <a:srgbClr val="407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9"/>
            <p:cNvSpPr/>
            <p:nvPr/>
          </p:nvSpPr>
          <p:spPr>
            <a:xfrm>
              <a:off x="5240192" y="2128960"/>
              <a:ext cx="86733" cy="75219"/>
            </a:xfrm>
            <a:custGeom>
              <a:rect b="b" l="l" r="r" t="t"/>
              <a:pathLst>
                <a:path extrusionOk="0" h="3704" w="4271">
                  <a:moveTo>
                    <a:pt x="768" y="0"/>
                  </a:moveTo>
                  <a:lnTo>
                    <a:pt x="1" y="167"/>
                  </a:lnTo>
                  <a:lnTo>
                    <a:pt x="2803" y="3703"/>
                  </a:lnTo>
                  <a:lnTo>
                    <a:pt x="4270" y="1768"/>
                  </a:lnTo>
                  <a:lnTo>
                    <a:pt x="76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9"/>
            <p:cNvSpPr/>
            <p:nvPr/>
          </p:nvSpPr>
          <p:spPr>
            <a:xfrm>
              <a:off x="5323514" y="2128290"/>
              <a:ext cx="52860" cy="75889"/>
            </a:xfrm>
            <a:custGeom>
              <a:rect b="b" l="l" r="r" t="t"/>
              <a:pathLst>
                <a:path extrusionOk="0" h="3737" w="2603">
                  <a:moveTo>
                    <a:pt x="1902" y="0"/>
                  </a:moveTo>
                  <a:lnTo>
                    <a:pt x="0" y="1801"/>
                  </a:lnTo>
                  <a:lnTo>
                    <a:pt x="1435" y="3736"/>
                  </a:lnTo>
                  <a:lnTo>
                    <a:pt x="2602" y="134"/>
                  </a:lnTo>
                  <a:lnTo>
                    <a:pt x="1902" y="0"/>
                  </a:lnTo>
                  <a:close/>
                </a:path>
              </a:pathLst>
            </a:custGeom>
            <a:solidFill>
              <a:srgbClr val="407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9"/>
            <p:cNvSpPr/>
            <p:nvPr/>
          </p:nvSpPr>
          <p:spPr>
            <a:xfrm>
              <a:off x="5323514" y="2128290"/>
              <a:ext cx="52860" cy="75889"/>
            </a:xfrm>
            <a:custGeom>
              <a:rect b="b" l="l" r="r" t="t"/>
              <a:pathLst>
                <a:path extrusionOk="0" h="3737" w="2603">
                  <a:moveTo>
                    <a:pt x="1902" y="0"/>
                  </a:moveTo>
                  <a:lnTo>
                    <a:pt x="0" y="1801"/>
                  </a:lnTo>
                  <a:lnTo>
                    <a:pt x="1435" y="3736"/>
                  </a:lnTo>
                  <a:lnTo>
                    <a:pt x="2602" y="134"/>
                  </a:lnTo>
                  <a:lnTo>
                    <a:pt x="190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9"/>
            <p:cNvSpPr/>
            <p:nvPr/>
          </p:nvSpPr>
          <p:spPr>
            <a:xfrm>
              <a:off x="5274065" y="2156456"/>
              <a:ext cx="101619" cy="63298"/>
            </a:xfrm>
            <a:custGeom>
              <a:rect b="b" l="l" r="r" t="t"/>
              <a:pathLst>
                <a:path extrusionOk="0" h="3117" w="5004">
                  <a:moveTo>
                    <a:pt x="4376" y="1"/>
                  </a:moveTo>
                  <a:cubicBezTo>
                    <a:pt x="4194" y="1"/>
                    <a:pt x="3998" y="32"/>
                    <a:pt x="3803" y="81"/>
                  </a:cubicBezTo>
                  <a:cubicBezTo>
                    <a:pt x="3436" y="381"/>
                    <a:pt x="3103" y="781"/>
                    <a:pt x="2836" y="1215"/>
                  </a:cubicBezTo>
                  <a:lnTo>
                    <a:pt x="2836" y="1182"/>
                  </a:lnTo>
                  <a:cubicBezTo>
                    <a:pt x="2836" y="1015"/>
                    <a:pt x="2702" y="915"/>
                    <a:pt x="2569" y="915"/>
                  </a:cubicBezTo>
                  <a:lnTo>
                    <a:pt x="2369" y="915"/>
                  </a:lnTo>
                  <a:cubicBezTo>
                    <a:pt x="2235" y="948"/>
                    <a:pt x="2102" y="1048"/>
                    <a:pt x="2135" y="1182"/>
                  </a:cubicBezTo>
                  <a:lnTo>
                    <a:pt x="2135" y="1248"/>
                  </a:lnTo>
                  <a:cubicBezTo>
                    <a:pt x="1802" y="848"/>
                    <a:pt x="1435" y="481"/>
                    <a:pt x="1034" y="214"/>
                  </a:cubicBezTo>
                  <a:cubicBezTo>
                    <a:pt x="901" y="198"/>
                    <a:pt x="768" y="189"/>
                    <a:pt x="638" y="189"/>
                  </a:cubicBezTo>
                  <a:cubicBezTo>
                    <a:pt x="509" y="189"/>
                    <a:pt x="384" y="198"/>
                    <a:pt x="267" y="214"/>
                  </a:cubicBezTo>
                  <a:cubicBezTo>
                    <a:pt x="100" y="248"/>
                    <a:pt x="0" y="381"/>
                    <a:pt x="0" y="548"/>
                  </a:cubicBezTo>
                  <a:lnTo>
                    <a:pt x="134" y="2816"/>
                  </a:lnTo>
                  <a:cubicBezTo>
                    <a:pt x="134" y="2983"/>
                    <a:pt x="267" y="3083"/>
                    <a:pt x="434" y="3116"/>
                  </a:cubicBezTo>
                  <a:cubicBezTo>
                    <a:pt x="701" y="3116"/>
                    <a:pt x="934" y="3083"/>
                    <a:pt x="1201" y="3016"/>
                  </a:cubicBezTo>
                  <a:cubicBezTo>
                    <a:pt x="1568" y="2683"/>
                    <a:pt x="1902" y="2316"/>
                    <a:pt x="2169" y="1882"/>
                  </a:cubicBezTo>
                  <a:cubicBezTo>
                    <a:pt x="2169" y="2016"/>
                    <a:pt x="2302" y="2116"/>
                    <a:pt x="2435" y="2116"/>
                  </a:cubicBezTo>
                  <a:lnTo>
                    <a:pt x="2636" y="2116"/>
                  </a:lnTo>
                  <a:cubicBezTo>
                    <a:pt x="2802" y="2116"/>
                    <a:pt x="2902" y="1982"/>
                    <a:pt x="2869" y="1849"/>
                  </a:cubicBezTo>
                  <a:lnTo>
                    <a:pt x="2869" y="1849"/>
                  </a:lnTo>
                  <a:cubicBezTo>
                    <a:pt x="3203" y="2249"/>
                    <a:pt x="3570" y="2583"/>
                    <a:pt x="3970" y="2883"/>
                  </a:cubicBezTo>
                  <a:cubicBezTo>
                    <a:pt x="4103" y="2899"/>
                    <a:pt x="4237" y="2908"/>
                    <a:pt x="4370" y="2908"/>
                  </a:cubicBezTo>
                  <a:cubicBezTo>
                    <a:pt x="4504" y="2908"/>
                    <a:pt x="4637" y="2899"/>
                    <a:pt x="4770" y="2883"/>
                  </a:cubicBezTo>
                  <a:cubicBezTo>
                    <a:pt x="4904" y="2849"/>
                    <a:pt x="5004" y="2716"/>
                    <a:pt x="5004" y="2549"/>
                  </a:cubicBezTo>
                  <a:lnTo>
                    <a:pt x="4871" y="281"/>
                  </a:lnTo>
                  <a:cubicBezTo>
                    <a:pt x="4871" y="114"/>
                    <a:pt x="4737" y="14"/>
                    <a:pt x="4570" y="14"/>
                  </a:cubicBezTo>
                  <a:cubicBezTo>
                    <a:pt x="4508" y="5"/>
                    <a:pt x="4443" y="1"/>
                    <a:pt x="4376"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9"/>
            <p:cNvSpPr/>
            <p:nvPr/>
          </p:nvSpPr>
          <p:spPr>
            <a:xfrm>
              <a:off x="5255768" y="2000921"/>
              <a:ext cx="86063" cy="82672"/>
            </a:xfrm>
            <a:custGeom>
              <a:rect b="b" l="l" r="r" t="t"/>
              <a:pathLst>
                <a:path extrusionOk="0" h="4071" w="4238">
                  <a:moveTo>
                    <a:pt x="1" y="1"/>
                  </a:moveTo>
                  <a:lnTo>
                    <a:pt x="1" y="1569"/>
                  </a:lnTo>
                  <a:cubicBezTo>
                    <a:pt x="701" y="2603"/>
                    <a:pt x="1969" y="3670"/>
                    <a:pt x="4237" y="4071"/>
                  </a:cubicBezTo>
                  <a:lnTo>
                    <a:pt x="3837" y="1202"/>
                  </a:lnTo>
                  <a:lnTo>
                    <a:pt x="1"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9"/>
            <p:cNvSpPr/>
            <p:nvPr/>
          </p:nvSpPr>
          <p:spPr>
            <a:xfrm>
              <a:off x="5890499" y="2137083"/>
              <a:ext cx="130070" cy="102309"/>
            </a:xfrm>
            <a:custGeom>
              <a:rect b="b" l="l" r="r" t="t"/>
              <a:pathLst>
                <a:path extrusionOk="0" h="5038" w="6405">
                  <a:moveTo>
                    <a:pt x="4870" y="0"/>
                  </a:moveTo>
                  <a:cubicBezTo>
                    <a:pt x="3750" y="0"/>
                    <a:pt x="2769" y="1602"/>
                    <a:pt x="2769" y="1602"/>
                  </a:cubicBezTo>
                  <a:cubicBezTo>
                    <a:pt x="1602" y="1669"/>
                    <a:pt x="567" y="2336"/>
                    <a:pt x="0" y="3370"/>
                  </a:cubicBezTo>
                  <a:lnTo>
                    <a:pt x="434" y="5038"/>
                  </a:lnTo>
                  <a:lnTo>
                    <a:pt x="2936" y="4804"/>
                  </a:lnTo>
                  <a:cubicBezTo>
                    <a:pt x="3023" y="4812"/>
                    <a:pt x="3110" y="4816"/>
                    <a:pt x="3195" y="4816"/>
                  </a:cubicBezTo>
                  <a:cubicBezTo>
                    <a:pt x="5149" y="4816"/>
                    <a:pt x="6405" y="2703"/>
                    <a:pt x="6405" y="2703"/>
                  </a:cubicBezTo>
                  <a:cubicBezTo>
                    <a:pt x="6405" y="2703"/>
                    <a:pt x="6005" y="67"/>
                    <a:pt x="4904" y="1"/>
                  </a:cubicBezTo>
                  <a:cubicBezTo>
                    <a:pt x="4892" y="0"/>
                    <a:pt x="4881" y="0"/>
                    <a:pt x="4870" y="0"/>
                  </a:cubicBezTo>
                  <a:close/>
                </a:path>
              </a:pathLst>
            </a:custGeom>
            <a:solidFill>
              <a:srgbClr val="DD8C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9"/>
            <p:cNvSpPr/>
            <p:nvPr/>
          </p:nvSpPr>
          <p:spPr>
            <a:xfrm>
              <a:off x="5862048" y="2191954"/>
              <a:ext cx="64375" cy="73858"/>
            </a:xfrm>
            <a:custGeom>
              <a:rect b="b" l="l" r="r" t="t"/>
              <a:pathLst>
                <a:path extrusionOk="0" h="3637" w="3170">
                  <a:moveTo>
                    <a:pt x="1135" y="1"/>
                  </a:moveTo>
                  <a:lnTo>
                    <a:pt x="0" y="1101"/>
                  </a:lnTo>
                  <a:lnTo>
                    <a:pt x="1401" y="3637"/>
                  </a:lnTo>
                  <a:lnTo>
                    <a:pt x="3169" y="3136"/>
                  </a:lnTo>
                  <a:cubicBezTo>
                    <a:pt x="2902" y="1869"/>
                    <a:pt x="2202" y="735"/>
                    <a:pt x="1135" y="1"/>
                  </a:cubicBezTo>
                  <a:close/>
                </a:path>
              </a:pathLst>
            </a:custGeom>
            <a:solidFill>
              <a:srgbClr val="407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9"/>
            <p:cNvSpPr/>
            <p:nvPr/>
          </p:nvSpPr>
          <p:spPr>
            <a:xfrm>
              <a:off x="5862048" y="2191954"/>
              <a:ext cx="64375" cy="73858"/>
            </a:xfrm>
            <a:custGeom>
              <a:rect b="b" l="l" r="r" t="t"/>
              <a:pathLst>
                <a:path extrusionOk="0" h="3637" w="3170">
                  <a:moveTo>
                    <a:pt x="1135" y="1"/>
                  </a:moveTo>
                  <a:lnTo>
                    <a:pt x="0" y="1101"/>
                  </a:lnTo>
                  <a:lnTo>
                    <a:pt x="1401" y="3637"/>
                  </a:lnTo>
                  <a:lnTo>
                    <a:pt x="3169" y="3136"/>
                  </a:lnTo>
                  <a:cubicBezTo>
                    <a:pt x="2902" y="1869"/>
                    <a:pt x="2202" y="735"/>
                    <a:pt x="11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9"/>
            <p:cNvSpPr/>
            <p:nvPr/>
          </p:nvSpPr>
          <p:spPr>
            <a:xfrm>
              <a:off x="5488796" y="2157410"/>
              <a:ext cx="409846" cy="208680"/>
            </a:xfrm>
            <a:custGeom>
              <a:rect b="b" l="l" r="r" t="t"/>
              <a:pathLst>
                <a:path extrusionOk="0" h="10276" w="20182">
                  <a:moveTo>
                    <a:pt x="1" y="0"/>
                  </a:moveTo>
                  <a:lnTo>
                    <a:pt x="1" y="4904"/>
                  </a:lnTo>
                  <a:cubicBezTo>
                    <a:pt x="1" y="4904"/>
                    <a:pt x="5204" y="9707"/>
                    <a:pt x="8507" y="10241"/>
                  </a:cubicBezTo>
                  <a:cubicBezTo>
                    <a:pt x="8647" y="10264"/>
                    <a:pt x="8798" y="10276"/>
                    <a:pt x="8959" y="10276"/>
                  </a:cubicBezTo>
                  <a:cubicBezTo>
                    <a:pt x="11797" y="10276"/>
                    <a:pt x="17751" y="6821"/>
                    <a:pt x="20182" y="5338"/>
                  </a:cubicBezTo>
                  <a:cubicBezTo>
                    <a:pt x="19848" y="4304"/>
                    <a:pt x="19281" y="3336"/>
                    <a:pt x="18514" y="2536"/>
                  </a:cubicBezTo>
                  <a:cubicBezTo>
                    <a:pt x="15545" y="4203"/>
                    <a:pt x="12243" y="5304"/>
                    <a:pt x="8874" y="5805"/>
                  </a:cubicBezTo>
                  <a:cubicBezTo>
                    <a:pt x="6338" y="3269"/>
                    <a:pt x="3336" y="1301"/>
                    <a:pt x="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9"/>
            <p:cNvSpPr/>
            <p:nvPr/>
          </p:nvSpPr>
          <p:spPr>
            <a:xfrm>
              <a:off x="5288280" y="2483914"/>
              <a:ext cx="44737" cy="147026"/>
            </a:xfrm>
            <a:custGeom>
              <a:rect b="b" l="l" r="r" t="t"/>
              <a:pathLst>
                <a:path extrusionOk="0" h="7240" w="2203">
                  <a:moveTo>
                    <a:pt x="2202" y="1"/>
                  </a:moveTo>
                  <a:lnTo>
                    <a:pt x="234" y="167"/>
                  </a:lnTo>
                  <a:lnTo>
                    <a:pt x="1" y="7139"/>
                  </a:lnTo>
                  <a:lnTo>
                    <a:pt x="968" y="7239"/>
                  </a:lnTo>
                  <a:lnTo>
                    <a:pt x="2202" y="1"/>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9"/>
            <p:cNvSpPr/>
            <p:nvPr/>
          </p:nvSpPr>
          <p:spPr>
            <a:xfrm>
              <a:off x="5273395" y="2451240"/>
              <a:ext cx="72498" cy="60902"/>
            </a:xfrm>
            <a:custGeom>
              <a:rect b="b" l="l" r="r" t="t"/>
              <a:pathLst>
                <a:path extrusionOk="0" h="2999" w="3570">
                  <a:moveTo>
                    <a:pt x="1944" y="0"/>
                  </a:moveTo>
                  <a:cubicBezTo>
                    <a:pt x="735" y="0"/>
                    <a:pt x="1" y="1452"/>
                    <a:pt x="801" y="2444"/>
                  </a:cubicBezTo>
                  <a:cubicBezTo>
                    <a:pt x="1109" y="2826"/>
                    <a:pt x="1531" y="2998"/>
                    <a:pt x="1949" y="2998"/>
                  </a:cubicBezTo>
                  <a:cubicBezTo>
                    <a:pt x="2662" y="2998"/>
                    <a:pt x="3364" y="2496"/>
                    <a:pt x="3469" y="1676"/>
                  </a:cubicBezTo>
                  <a:cubicBezTo>
                    <a:pt x="3569" y="842"/>
                    <a:pt x="2935" y="75"/>
                    <a:pt x="2102" y="8"/>
                  </a:cubicBezTo>
                  <a:cubicBezTo>
                    <a:pt x="2048" y="3"/>
                    <a:pt x="1995" y="0"/>
                    <a:pt x="1944" y="0"/>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9"/>
            <p:cNvSpPr/>
            <p:nvPr/>
          </p:nvSpPr>
          <p:spPr>
            <a:xfrm>
              <a:off x="5217163" y="2537425"/>
              <a:ext cx="160571" cy="80763"/>
            </a:xfrm>
            <a:custGeom>
              <a:rect b="b" l="l" r="r" t="t"/>
              <a:pathLst>
                <a:path extrusionOk="0" h="3977" w="7907">
                  <a:moveTo>
                    <a:pt x="5638" y="1"/>
                  </a:moveTo>
                  <a:cubicBezTo>
                    <a:pt x="5104" y="234"/>
                    <a:pt x="4537" y="401"/>
                    <a:pt x="3970" y="501"/>
                  </a:cubicBezTo>
                  <a:cubicBezTo>
                    <a:pt x="3369" y="535"/>
                    <a:pt x="2761" y="551"/>
                    <a:pt x="2148" y="551"/>
                  </a:cubicBezTo>
                  <a:cubicBezTo>
                    <a:pt x="1535" y="551"/>
                    <a:pt x="918" y="535"/>
                    <a:pt x="301" y="501"/>
                  </a:cubicBezTo>
                  <a:lnTo>
                    <a:pt x="0" y="2369"/>
                  </a:lnTo>
                  <a:cubicBezTo>
                    <a:pt x="0" y="2369"/>
                    <a:pt x="3734" y="3976"/>
                    <a:pt x="5687" y="3976"/>
                  </a:cubicBezTo>
                  <a:cubicBezTo>
                    <a:pt x="6003" y="3976"/>
                    <a:pt x="6272" y="3934"/>
                    <a:pt x="6472" y="3837"/>
                  </a:cubicBezTo>
                  <a:cubicBezTo>
                    <a:pt x="7906" y="3136"/>
                    <a:pt x="6638" y="901"/>
                    <a:pt x="6638" y="901"/>
                  </a:cubicBezTo>
                  <a:lnTo>
                    <a:pt x="5638" y="1"/>
                  </a:lnTo>
                  <a:close/>
                </a:path>
              </a:pathLst>
            </a:custGeom>
            <a:solidFill>
              <a:srgbClr val="DD8C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9"/>
            <p:cNvSpPr/>
            <p:nvPr/>
          </p:nvSpPr>
          <p:spPr>
            <a:xfrm>
              <a:off x="5183290" y="2531332"/>
              <a:ext cx="54891" cy="65045"/>
            </a:xfrm>
            <a:custGeom>
              <a:rect b="b" l="l" r="r" t="t"/>
              <a:pathLst>
                <a:path extrusionOk="0" h="3203" w="2703">
                  <a:moveTo>
                    <a:pt x="367" y="1"/>
                  </a:moveTo>
                  <a:lnTo>
                    <a:pt x="1" y="2736"/>
                  </a:lnTo>
                  <a:lnTo>
                    <a:pt x="2336" y="3203"/>
                  </a:lnTo>
                  <a:cubicBezTo>
                    <a:pt x="2169" y="2269"/>
                    <a:pt x="2269" y="1335"/>
                    <a:pt x="2702" y="501"/>
                  </a:cubicBezTo>
                  <a:cubicBezTo>
                    <a:pt x="1935" y="1"/>
                    <a:pt x="367" y="1"/>
                    <a:pt x="367" y="1"/>
                  </a:cubicBezTo>
                  <a:close/>
                </a:path>
              </a:pathLst>
            </a:custGeom>
            <a:solidFill>
              <a:srgbClr val="407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9"/>
            <p:cNvSpPr/>
            <p:nvPr/>
          </p:nvSpPr>
          <p:spPr>
            <a:xfrm>
              <a:off x="5183290" y="2531332"/>
              <a:ext cx="54891" cy="65045"/>
            </a:xfrm>
            <a:custGeom>
              <a:rect b="b" l="l" r="r" t="t"/>
              <a:pathLst>
                <a:path extrusionOk="0" h="3203" w="2703">
                  <a:moveTo>
                    <a:pt x="367" y="1"/>
                  </a:moveTo>
                  <a:lnTo>
                    <a:pt x="1" y="2736"/>
                  </a:lnTo>
                  <a:lnTo>
                    <a:pt x="2336" y="3203"/>
                  </a:lnTo>
                  <a:cubicBezTo>
                    <a:pt x="2169" y="2269"/>
                    <a:pt x="2269" y="1335"/>
                    <a:pt x="2702" y="501"/>
                  </a:cubicBezTo>
                  <a:cubicBezTo>
                    <a:pt x="1935" y="1"/>
                    <a:pt x="367" y="1"/>
                    <a:pt x="3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9"/>
            <p:cNvSpPr/>
            <p:nvPr/>
          </p:nvSpPr>
          <p:spPr>
            <a:xfrm>
              <a:off x="4943499" y="2151988"/>
              <a:ext cx="264201" cy="444389"/>
            </a:xfrm>
            <a:custGeom>
              <a:rect b="b" l="l" r="r" t="t"/>
              <a:pathLst>
                <a:path extrusionOk="0" h="21883" w="13010">
                  <a:moveTo>
                    <a:pt x="10574" y="1"/>
                  </a:moveTo>
                  <a:cubicBezTo>
                    <a:pt x="10574" y="1"/>
                    <a:pt x="6371" y="134"/>
                    <a:pt x="2835" y="11876"/>
                  </a:cubicBezTo>
                  <a:cubicBezTo>
                    <a:pt x="2135" y="14244"/>
                    <a:pt x="0" y="19481"/>
                    <a:pt x="6705" y="21049"/>
                  </a:cubicBezTo>
                  <a:lnTo>
                    <a:pt x="12609" y="21883"/>
                  </a:lnTo>
                  <a:cubicBezTo>
                    <a:pt x="12609" y="21883"/>
                    <a:pt x="12209" y="19948"/>
                    <a:pt x="13009" y="18581"/>
                  </a:cubicBezTo>
                  <a:cubicBezTo>
                    <a:pt x="13009" y="18581"/>
                    <a:pt x="9007" y="16813"/>
                    <a:pt x="6538" y="15612"/>
                  </a:cubicBezTo>
                  <a:cubicBezTo>
                    <a:pt x="6538" y="15612"/>
                    <a:pt x="9007" y="9207"/>
                    <a:pt x="10441" y="8573"/>
                  </a:cubicBezTo>
                  <a:cubicBezTo>
                    <a:pt x="10441" y="8573"/>
                    <a:pt x="11875" y="2636"/>
                    <a:pt x="10574"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9"/>
            <p:cNvSpPr/>
            <p:nvPr/>
          </p:nvSpPr>
          <p:spPr>
            <a:xfrm>
              <a:off x="5163653" y="1837466"/>
              <a:ext cx="31842" cy="24613"/>
            </a:xfrm>
            <a:custGeom>
              <a:rect b="b" l="l" r="r" t="t"/>
              <a:pathLst>
                <a:path extrusionOk="0" h="1212" w="1568">
                  <a:moveTo>
                    <a:pt x="816" y="0"/>
                  </a:moveTo>
                  <a:cubicBezTo>
                    <a:pt x="394" y="0"/>
                    <a:pt x="0" y="678"/>
                    <a:pt x="0" y="678"/>
                  </a:cubicBezTo>
                  <a:cubicBezTo>
                    <a:pt x="187" y="571"/>
                    <a:pt x="362" y="529"/>
                    <a:pt x="522" y="529"/>
                  </a:cubicBezTo>
                  <a:cubicBezTo>
                    <a:pt x="1162" y="529"/>
                    <a:pt x="1568" y="1212"/>
                    <a:pt x="1568" y="1212"/>
                  </a:cubicBezTo>
                  <a:cubicBezTo>
                    <a:pt x="1372" y="283"/>
                    <a:pt x="1088" y="0"/>
                    <a:pt x="81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9"/>
            <p:cNvSpPr/>
            <p:nvPr/>
          </p:nvSpPr>
          <p:spPr>
            <a:xfrm>
              <a:off x="5212939" y="1842340"/>
              <a:ext cx="186463" cy="228825"/>
            </a:xfrm>
            <a:custGeom>
              <a:rect b="b" l="l" r="r" t="t"/>
              <a:pathLst>
                <a:path extrusionOk="0" h="11268" w="9182">
                  <a:moveTo>
                    <a:pt x="4290" y="0"/>
                  </a:moveTo>
                  <a:cubicBezTo>
                    <a:pt x="1989" y="0"/>
                    <a:pt x="1" y="2020"/>
                    <a:pt x="308" y="4508"/>
                  </a:cubicBezTo>
                  <a:cubicBezTo>
                    <a:pt x="609" y="7410"/>
                    <a:pt x="675" y="8677"/>
                    <a:pt x="2243" y="10112"/>
                  </a:cubicBezTo>
                  <a:cubicBezTo>
                    <a:pt x="3095" y="10903"/>
                    <a:pt x="4107" y="11268"/>
                    <a:pt x="5076" y="11268"/>
                  </a:cubicBezTo>
                  <a:cubicBezTo>
                    <a:pt x="6763" y="11268"/>
                    <a:pt x="8321" y="10162"/>
                    <a:pt x="8681" y="8277"/>
                  </a:cubicBezTo>
                  <a:cubicBezTo>
                    <a:pt x="9181" y="5608"/>
                    <a:pt x="8581" y="1239"/>
                    <a:pt x="5646" y="238"/>
                  </a:cubicBezTo>
                  <a:cubicBezTo>
                    <a:pt x="5192" y="76"/>
                    <a:pt x="4735" y="0"/>
                    <a:pt x="4290" y="0"/>
                  </a:cubicBezTo>
                  <a:close/>
                </a:path>
              </a:pathLst>
            </a:custGeom>
            <a:solidFill>
              <a:srgbClr val="DD8C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9"/>
            <p:cNvSpPr/>
            <p:nvPr/>
          </p:nvSpPr>
          <p:spPr>
            <a:xfrm>
              <a:off x="5314700" y="1935226"/>
              <a:ext cx="11535" cy="17627"/>
            </a:xfrm>
            <a:custGeom>
              <a:rect b="b" l="l" r="r" t="t"/>
              <a:pathLst>
                <a:path extrusionOk="0" h="868" w="568">
                  <a:moveTo>
                    <a:pt x="268" y="0"/>
                  </a:moveTo>
                  <a:cubicBezTo>
                    <a:pt x="101" y="0"/>
                    <a:pt x="1" y="234"/>
                    <a:pt x="1" y="467"/>
                  </a:cubicBezTo>
                  <a:cubicBezTo>
                    <a:pt x="1" y="701"/>
                    <a:pt x="168" y="868"/>
                    <a:pt x="301" y="868"/>
                  </a:cubicBezTo>
                  <a:cubicBezTo>
                    <a:pt x="468" y="868"/>
                    <a:pt x="568" y="667"/>
                    <a:pt x="568" y="434"/>
                  </a:cubicBezTo>
                  <a:cubicBezTo>
                    <a:pt x="568" y="200"/>
                    <a:pt x="434" y="0"/>
                    <a:pt x="268"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9"/>
            <p:cNvSpPr/>
            <p:nvPr/>
          </p:nvSpPr>
          <p:spPr>
            <a:xfrm>
              <a:off x="5369571" y="1933195"/>
              <a:ext cx="11535" cy="17627"/>
            </a:xfrm>
            <a:custGeom>
              <a:rect b="b" l="l" r="r" t="t"/>
              <a:pathLst>
                <a:path extrusionOk="0" h="868" w="568">
                  <a:moveTo>
                    <a:pt x="268" y="0"/>
                  </a:moveTo>
                  <a:cubicBezTo>
                    <a:pt x="101" y="0"/>
                    <a:pt x="1" y="200"/>
                    <a:pt x="1" y="434"/>
                  </a:cubicBezTo>
                  <a:cubicBezTo>
                    <a:pt x="1" y="701"/>
                    <a:pt x="168" y="867"/>
                    <a:pt x="301" y="867"/>
                  </a:cubicBezTo>
                  <a:cubicBezTo>
                    <a:pt x="468" y="867"/>
                    <a:pt x="568" y="667"/>
                    <a:pt x="568" y="400"/>
                  </a:cubicBezTo>
                  <a:cubicBezTo>
                    <a:pt x="568" y="167"/>
                    <a:pt x="434" y="0"/>
                    <a:pt x="268"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9"/>
            <p:cNvSpPr/>
            <p:nvPr/>
          </p:nvSpPr>
          <p:spPr>
            <a:xfrm>
              <a:off x="5353325" y="1952163"/>
              <a:ext cx="18297" cy="34401"/>
            </a:xfrm>
            <a:custGeom>
              <a:rect b="b" l="l" r="r" t="t"/>
              <a:pathLst>
                <a:path extrusionOk="0" h="1694" w="901">
                  <a:moveTo>
                    <a:pt x="0" y="0"/>
                  </a:moveTo>
                  <a:lnTo>
                    <a:pt x="67" y="1668"/>
                  </a:lnTo>
                  <a:cubicBezTo>
                    <a:pt x="142" y="1685"/>
                    <a:pt x="217" y="1693"/>
                    <a:pt x="291" y="1693"/>
                  </a:cubicBezTo>
                  <a:cubicBezTo>
                    <a:pt x="513" y="1693"/>
                    <a:pt x="726" y="1618"/>
                    <a:pt x="901" y="1468"/>
                  </a:cubicBezTo>
                  <a:cubicBezTo>
                    <a:pt x="534" y="1034"/>
                    <a:pt x="234" y="534"/>
                    <a:pt x="0" y="0"/>
                  </a:cubicBezTo>
                  <a:close/>
                </a:path>
              </a:pathLst>
            </a:custGeom>
            <a:solidFill>
              <a:srgbClr val="C13B3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9"/>
            <p:cNvSpPr/>
            <p:nvPr/>
          </p:nvSpPr>
          <p:spPr>
            <a:xfrm>
              <a:off x="5288970" y="1910837"/>
              <a:ext cx="31172" cy="21688"/>
            </a:xfrm>
            <a:custGeom>
              <a:rect b="b" l="l" r="r" t="t"/>
              <a:pathLst>
                <a:path extrusionOk="0" h="1068" w="1535">
                  <a:moveTo>
                    <a:pt x="1368" y="0"/>
                  </a:moveTo>
                  <a:cubicBezTo>
                    <a:pt x="834" y="100"/>
                    <a:pt x="334" y="401"/>
                    <a:pt x="34" y="868"/>
                  </a:cubicBezTo>
                  <a:cubicBezTo>
                    <a:pt x="0" y="934"/>
                    <a:pt x="34" y="1001"/>
                    <a:pt x="100" y="1034"/>
                  </a:cubicBezTo>
                  <a:cubicBezTo>
                    <a:pt x="100" y="1068"/>
                    <a:pt x="100" y="1068"/>
                    <a:pt x="134" y="1068"/>
                  </a:cubicBezTo>
                  <a:cubicBezTo>
                    <a:pt x="200" y="1068"/>
                    <a:pt x="234" y="1034"/>
                    <a:pt x="267" y="1001"/>
                  </a:cubicBezTo>
                  <a:cubicBezTo>
                    <a:pt x="534" y="601"/>
                    <a:pt x="934" y="367"/>
                    <a:pt x="1401" y="301"/>
                  </a:cubicBezTo>
                  <a:cubicBezTo>
                    <a:pt x="1468" y="267"/>
                    <a:pt x="1535" y="201"/>
                    <a:pt x="1535" y="134"/>
                  </a:cubicBezTo>
                  <a:cubicBezTo>
                    <a:pt x="1501" y="34"/>
                    <a:pt x="1435" y="0"/>
                    <a:pt x="1368"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9"/>
            <p:cNvSpPr/>
            <p:nvPr/>
          </p:nvSpPr>
          <p:spPr>
            <a:xfrm>
              <a:off x="5359417" y="1906389"/>
              <a:ext cx="29141" cy="12205"/>
            </a:xfrm>
            <a:custGeom>
              <a:rect b="b" l="l" r="r" t="t"/>
              <a:pathLst>
                <a:path extrusionOk="0" h="601" w="1435">
                  <a:moveTo>
                    <a:pt x="480" y="1"/>
                  </a:moveTo>
                  <a:cubicBezTo>
                    <a:pt x="364" y="1"/>
                    <a:pt x="248" y="18"/>
                    <a:pt x="134" y="53"/>
                  </a:cubicBezTo>
                  <a:cubicBezTo>
                    <a:pt x="67" y="53"/>
                    <a:pt x="0" y="153"/>
                    <a:pt x="34" y="219"/>
                  </a:cubicBezTo>
                  <a:cubicBezTo>
                    <a:pt x="67" y="286"/>
                    <a:pt x="134" y="319"/>
                    <a:pt x="201" y="319"/>
                  </a:cubicBezTo>
                  <a:cubicBezTo>
                    <a:pt x="296" y="293"/>
                    <a:pt x="392" y="281"/>
                    <a:pt x="486" y="281"/>
                  </a:cubicBezTo>
                  <a:cubicBezTo>
                    <a:pt x="752" y="281"/>
                    <a:pt x="1004" y="381"/>
                    <a:pt x="1201" y="553"/>
                  </a:cubicBezTo>
                  <a:cubicBezTo>
                    <a:pt x="1201" y="586"/>
                    <a:pt x="1235" y="586"/>
                    <a:pt x="1268" y="586"/>
                  </a:cubicBezTo>
                  <a:cubicBezTo>
                    <a:pt x="1278" y="596"/>
                    <a:pt x="1290" y="600"/>
                    <a:pt x="1304" y="600"/>
                  </a:cubicBezTo>
                  <a:cubicBezTo>
                    <a:pt x="1338" y="600"/>
                    <a:pt x="1378" y="577"/>
                    <a:pt x="1401" y="553"/>
                  </a:cubicBezTo>
                  <a:cubicBezTo>
                    <a:pt x="1435" y="486"/>
                    <a:pt x="1435" y="386"/>
                    <a:pt x="1368" y="353"/>
                  </a:cubicBezTo>
                  <a:cubicBezTo>
                    <a:pt x="1122" y="132"/>
                    <a:pt x="804" y="1"/>
                    <a:pt x="48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9"/>
            <p:cNvSpPr/>
            <p:nvPr/>
          </p:nvSpPr>
          <p:spPr>
            <a:xfrm>
              <a:off x="5307938" y="2000921"/>
              <a:ext cx="44717" cy="26237"/>
            </a:xfrm>
            <a:custGeom>
              <a:rect b="b" l="l" r="r" t="t"/>
              <a:pathLst>
                <a:path extrusionOk="0" h="1292" w="2202">
                  <a:moveTo>
                    <a:pt x="34" y="1"/>
                  </a:moveTo>
                  <a:cubicBezTo>
                    <a:pt x="0" y="301"/>
                    <a:pt x="100" y="601"/>
                    <a:pt x="267" y="835"/>
                  </a:cubicBezTo>
                  <a:cubicBezTo>
                    <a:pt x="463" y="1087"/>
                    <a:pt x="824" y="1292"/>
                    <a:pt x="1488" y="1292"/>
                  </a:cubicBezTo>
                  <a:cubicBezTo>
                    <a:pt x="1614" y="1292"/>
                    <a:pt x="1752" y="1285"/>
                    <a:pt x="1902" y="1268"/>
                  </a:cubicBezTo>
                  <a:cubicBezTo>
                    <a:pt x="1968" y="1235"/>
                    <a:pt x="2035" y="1235"/>
                    <a:pt x="2102" y="1235"/>
                  </a:cubicBezTo>
                  <a:cubicBezTo>
                    <a:pt x="2102" y="835"/>
                    <a:pt x="2135" y="435"/>
                    <a:pt x="2202" y="68"/>
                  </a:cubicBezTo>
                  <a:lnTo>
                    <a:pt x="2202" y="68"/>
                  </a:lnTo>
                  <a:cubicBezTo>
                    <a:pt x="2202" y="68"/>
                    <a:pt x="2068" y="101"/>
                    <a:pt x="1902" y="134"/>
                  </a:cubicBezTo>
                  <a:cubicBezTo>
                    <a:pt x="1698" y="166"/>
                    <a:pt x="1495" y="181"/>
                    <a:pt x="1293" y="181"/>
                  </a:cubicBezTo>
                  <a:cubicBezTo>
                    <a:pt x="865" y="181"/>
                    <a:pt x="442" y="114"/>
                    <a:pt x="34"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9"/>
            <p:cNvSpPr/>
            <p:nvPr/>
          </p:nvSpPr>
          <p:spPr>
            <a:xfrm>
              <a:off x="5307938" y="2000251"/>
              <a:ext cx="37955" cy="11271"/>
            </a:xfrm>
            <a:custGeom>
              <a:rect b="b" l="l" r="r" t="t"/>
              <a:pathLst>
                <a:path extrusionOk="0" h="555" w="1869">
                  <a:moveTo>
                    <a:pt x="34" y="1"/>
                  </a:moveTo>
                  <a:cubicBezTo>
                    <a:pt x="0" y="134"/>
                    <a:pt x="0" y="234"/>
                    <a:pt x="34" y="334"/>
                  </a:cubicBezTo>
                  <a:cubicBezTo>
                    <a:pt x="230" y="487"/>
                    <a:pt x="570" y="554"/>
                    <a:pt x="1024" y="554"/>
                  </a:cubicBezTo>
                  <a:cubicBezTo>
                    <a:pt x="1264" y="554"/>
                    <a:pt x="1535" y="535"/>
                    <a:pt x="1835" y="501"/>
                  </a:cubicBezTo>
                  <a:lnTo>
                    <a:pt x="1868" y="167"/>
                  </a:lnTo>
                  <a:lnTo>
                    <a:pt x="1868" y="167"/>
                  </a:lnTo>
                  <a:cubicBezTo>
                    <a:pt x="1686" y="188"/>
                    <a:pt x="1502" y="199"/>
                    <a:pt x="1316" y="199"/>
                  </a:cubicBezTo>
                  <a:cubicBezTo>
                    <a:pt x="887" y="199"/>
                    <a:pt x="452" y="140"/>
                    <a:pt x="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9"/>
            <p:cNvSpPr/>
            <p:nvPr/>
          </p:nvSpPr>
          <p:spPr>
            <a:xfrm>
              <a:off x="5312669" y="2017837"/>
              <a:ext cx="33223" cy="9565"/>
            </a:xfrm>
            <a:custGeom>
              <a:rect b="b" l="l" r="r" t="t"/>
              <a:pathLst>
                <a:path extrusionOk="0" h="471" w="1636">
                  <a:moveTo>
                    <a:pt x="381" y="0"/>
                  </a:moveTo>
                  <a:cubicBezTo>
                    <a:pt x="257" y="0"/>
                    <a:pt x="131" y="12"/>
                    <a:pt x="1" y="35"/>
                  </a:cubicBezTo>
                  <a:cubicBezTo>
                    <a:pt x="219" y="253"/>
                    <a:pt x="570" y="471"/>
                    <a:pt x="1182" y="471"/>
                  </a:cubicBezTo>
                  <a:cubicBezTo>
                    <a:pt x="1319" y="471"/>
                    <a:pt x="1470" y="460"/>
                    <a:pt x="1635" y="435"/>
                  </a:cubicBezTo>
                  <a:cubicBezTo>
                    <a:pt x="1502" y="269"/>
                    <a:pt x="1268" y="135"/>
                    <a:pt x="1068" y="102"/>
                  </a:cubicBezTo>
                  <a:cubicBezTo>
                    <a:pt x="831" y="37"/>
                    <a:pt x="608" y="0"/>
                    <a:pt x="381" y="0"/>
                  </a:cubicBezTo>
                  <a:close/>
                </a:path>
              </a:pathLst>
            </a:custGeom>
            <a:solidFill>
              <a:srgbClr val="DE57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9"/>
            <p:cNvSpPr/>
            <p:nvPr/>
          </p:nvSpPr>
          <p:spPr>
            <a:xfrm>
              <a:off x="5157886" y="1777092"/>
              <a:ext cx="286234" cy="236725"/>
            </a:xfrm>
            <a:custGeom>
              <a:rect b="b" l="l" r="r" t="t"/>
              <a:pathLst>
                <a:path extrusionOk="0" h="11657" w="14095">
                  <a:moveTo>
                    <a:pt x="8377" y="1"/>
                  </a:moveTo>
                  <a:cubicBezTo>
                    <a:pt x="8036" y="1"/>
                    <a:pt x="7698" y="85"/>
                    <a:pt x="7389" y="249"/>
                  </a:cubicBezTo>
                  <a:cubicBezTo>
                    <a:pt x="7990" y="249"/>
                    <a:pt x="8724" y="382"/>
                    <a:pt x="9124" y="949"/>
                  </a:cubicBezTo>
                  <a:cubicBezTo>
                    <a:pt x="9124" y="949"/>
                    <a:pt x="8348" y="679"/>
                    <a:pt x="7612" y="679"/>
                  </a:cubicBezTo>
                  <a:cubicBezTo>
                    <a:pt x="7313" y="679"/>
                    <a:pt x="7020" y="724"/>
                    <a:pt x="6789" y="849"/>
                  </a:cubicBezTo>
                  <a:cubicBezTo>
                    <a:pt x="6622" y="1183"/>
                    <a:pt x="6489" y="1516"/>
                    <a:pt x="6455" y="1883"/>
                  </a:cubicBezTo>
                  <a:cubicBezTo>
                    <a:pt x="6455" y="1883"/>
                    <a:pt x="6315" y="1872"/>
                    <a:pt x="6081" y="1872"/>
                  </a:cubicBezTo>
                  <a:cubicBezTo>
                    <a:pt x="4694" y="1872"/>
                    <a:pt x="1" y="2263"/>
                    <a:pt x="1685" y="7687"/>
                  </a:cubicBezTo>
                  <a:cubicBezTo>
                    <a:pt x="1985" y="8721"/>
                    <a:pt x="3720" y="11657"/>
                    <a:pt x="3720" y="11657"/>
                  </a:cubicBezTo>
                  <a:cubicBezTo>
                    <a:pt x="3720" y="11657"/>
                    <a:pt x="5788" y="7721"/>
                    <a:pt x="4821" y="6686"/>
                  </a:cubicBezTo>
                  <a:cubicBezTo>
                    <a:pt x="3853" y="5686"/>
                    <a:pt x="4854" y="5452"/>
                    <a:pt x="4854" y="5452"/>
                  </a:cubicBezTo>
                  <a:cubicBezTo>
                    <a:pt x="14094" y="5185"/>
                    <a:pt x="11792" y="982"/>
                    <a:pt x="9224" y="182"/>
                  </a:cubicBezTo>
                  <a:cubicBezTo>
                    <a:pt x="8950" y="60"/>
                    <a:pt x="8662" y="1"/>
                    <a:pt x="8377"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9"/>
            <p:cNvSpPr/>
            <p:nvPr/>
          </p:nvSpPr>
          <p:spPr>
            <a:xfrm>
              <a:off x="5202257" y="1952163"/>
              <a:ext cx="47763" cy="52860"/>
            </a:xfrm>
            <a:custGeom>
              <a:rect b="b" l="l" r="r" t="t"/>
              <a:pathLst>
                <a:path extrusionOk="0" h="2603" w="2352">
                  <a:moveTo>
                    <a:pt x="935" y="0"/>
                  </a:moveTo>
                  <a:cubicBezTo>
                    <a:pt x="434" y="0"/>
                    <a:pt x="1" y="467"/>
                    <a:pt x="34" y="968"/>
                  </a:cubicBezTo>
                  <a:cubicBezTo>
                    <a:pt x="34" y="1134"/>
                    <a:pt x="67" y="1268"/>
                    <a:pt x="134" y="1368"/>
                  </a:cubicBezTo>
                  <a:cubicBezTo>
                    <a:pt x="334" y="1902"/>
                    <a:pt x="734" y="2302"/>
                    <a:pt x="1268" y="2535"/>
                  </a:cubicBezTo>
                  <a:cubicBezTo>
                    <a:pt x="1383" y="2581"/>
                    <a:pt x="1491" y="2603"/>
                    <a:pt x="1591" y="2603"/>
                  </a:cubicBezTo>
                  <a:cubicBezTo>
                    <a:pt x="2069" y="2603"/>
                    <a:pt x="2352" y="2114"/>
                    <a:pt x="2269" y="1535"/>
                  </a:cubicBezTo>
                  <a:cubicBezTo>
                    <a:pt x="2135" y="901"/>
                    <a:pt x="1668" y="0"/>
                    <a:pt x="935" y="0"/>
                  </a:cubicBezTo>
                  <a:close/>
                </a:path>
              </a:pathLst>
            </a:custGeom>
            <a:solidFill>
              <a:srgbClr val="DD8C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20"/>
          <p:cNvSpPr txBox="1"/>
          <p:nvPr>
            <p:ph type="title"/>
          </p:nvPr>
        </p:nvSpPr>
        <p:spPr>
          <a:xfrm>
            <a:off x="1371600" y="540000"/>
            <a:ext cx="6400800" cy="899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sz="2800"/>
              <a:t>Social Science in Weather: </a:t>
            </a:r>
            <a:endParaRPr b="1" sz="2800"/>
          </a:p>
          <a:p>
            <a:pPr indent="0" lvl="0" marL="0" rtl="0" algn="ctr">
              <a:spcBef>
                <a:spcPts val="0"/>
              </a:spcBef>
              <a:spcAft>
                <a:spcPts val="0"/>
              </a:spcAft>
              <a:buNone/>
            </a:pPr>
            <a:r>
              <a:rPr b="1" lang="en" sz="2800"/>
              <a:t>A Revolution</a:t>
            </a:r>
            <a:endParaRPr b="1" sz="2800"/>
          </a:p>
          <a:p>
            <a:pPr indent="0" lvl="0" marL="0" rtl="0" algn="ctr">
              <a:spcBef>
                <a:spcPts val="0"/>
              </a:spcBef>
              <a:spcAft>
                <a:spcPts val="0"/>
              </a:spcAft>
              <a:buNone/>
            </a:pPr>
            <a:r>
              <a:t/>
            </a:r>
            <a:endParaRPr/>
          </a:p>
        </p:txBody>
      </p:sp>
      <p:pic>
        <p:nvPicPr>
          <p:cNvPr id="312" name="Google Shape;312;p20"/>
          <p:cNvPicPr preferRelativeResize="0"/>
          <p:nvPr/>
        </p:nvPicPr>
        <p:blipFill>
          <a:blip r:embed="rId3">
            <a:alphaModFix/>
          </a:blip>
          <a:stretch>
            <a:fillRect/>
          </a:stretch>
        </p:blipFill>
        <p:spPr>
          <a:xfrm>
            <a:off x="291750" y="1724600"/>
            <a:ext cx="2500825" cy="2500825"/>
          </a:xfrm>
          <a:prstGeom prst="rect">
            <a:avLst/>
          </a:prstGeom>
          <a:noFill/>
          <a:ln>
            <a:noFill/>
          </a:ln>
        </p:spPr>
      </p:pic>
      <p:pic>
        <p:nvPicPr>
          <p:cNvPr id="313" name="Google Shape;313;p20"/>
          <p:cNvPicPr preferRelativeResize="0"/>
          <p:nvPr/>
        </p:nvPicPr>
        <p:blipFill rotWithShape="1">
          <a:blip r:embed="rId4">
            <a:alphaModFix/>
          </a:blip>
          <a:srcRect b="0" l="0" r="3966" t="0"/>
          <a:stretch/>
        </p:blipFill>
        <p:spPr>
          <a:xfrm>
            <a:off x="5067575" y="1724601"/>
            <a:ext cx="3805950" cy="1534725"/>
          </a:xfrm>
          <a:prstGeom prst="rect">
            <a:avLst/>
          </a:prstGeom>
          <a:noFill/>
          <a:ln>
            <a:noFill/>
          </a:ln>
        </p:spPr>
      </p:pic>
      <p:pic>
        <p:nvPicPr>
          <p:cNvPr id="314" name="Google Shape;314;p20"/>
          <p:cNvPicPr preferRelativeResize="0"/>
          <p:nvPr/>
        </p:nvPicPr>
        <p:blipFill>
          <a:blip r:embed="rId5">
            <a:alphaModFix/>
          </a:blip>
          <a:stretch>
            <a:fillRect/>
          </a:stretch>
        </p:blipFill>
        <p:spPr>
          <a:xfrm>
            <a:off x="3012925" y="3339725"/>
            <a:ext cx="2286101" cy="1716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21"/>
          <p:cNvSpPr txBox="1"/>
          <p:nvPr/>
        </p:nvSpPr>
        <p:spPr>
          <a:xfrm>
            <a:off x="284500" y="539500"/>
            <a:ext cx="7240200" cy="52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rgbClr val="FFFFFF"/>
                </a:solidFill>
                <a:latin typeface="Titillium Web"/>
                <a:ea typeface="Titillium Web"/>
                <a:cs typeface="Titillium Web"/>
                <a:sym typeface="Titillium Web"/>
              </a:rPr>
              <a:t>WHO AM I?</a:t>
            </a:r>
            <a:endParaRPr b="1" i="1" sz="2000">
              <a:solidFill>
                <a:srgbClr val="FFFFFF"/>
              </a:solidFill>
              <a:latin typeface="Titillium Web"/>
              <a:ea typeface="Titillium Web"/>
              <a:cs typeface="Titillium Web"/>
              <a:sym typeface="Titillium Web"/>
            </a:endParaRPr>
          </a:p>
        </p:txBody>
      </p:sp>
      <p:pic>
        <p:nvPicPr>
          <p:cNvPr id="320" name="Google Shape;320;p21"/>
          <p:cNvPicPr preferRelativeResize="0"/>
          <p:nvPr/>
        </p:nvPicPr>
        <p:blipFill>
          <a:blip r:embed="rId3">
            <a:alphaModFix/>
          </a:blip>
          <a:stretch>
            <a:fillRect/>
          </a:stretch>
        </p:blipFill>
        <p:spPr>
          <a:xfrm>
            <a:off x="4526000" y="3137570"/>
            <a:ext cx="2339702" cy="1754780"/>
          </a:xfrm>
          <a:prstGeom prst="rect">
            <a:avLst/>
          </a:prstGeom>
          <a:noFill/>
          <a:ln>
            <a:noFill/>
          </a:ln>
        </p:spPr>
      </p:pic>
      <p:pic>
        <p:nvPicPr>
          <p:cNvPr id="321" name="Google Shape;321;p21"/>
          <p:cNvPicPr preferRelativeResize="0"/>
          <p:nvPr/>
        </p:nvPicPr>
        <p:blipFill>
          <a:blip r:embed="rId4">
            <a:alphaModFix/>
          </a:blip>
          <a:stretch>
            <a:fillRect/>
          </a:stretch>
        </p:blipFill>
        <p:spPr>
          <a:xfrm>
            <a:off x="6987500" y="2285025"/>
            <a:ext cx="2029551" cy="2706074"/>
          </a:xfrm>
          <a:prstGeom prst="rect">
            <a:avLst/>
          </a:prstGeom>
          <a:noFill/>
          <a:ln>
            <a:noFill/>
          </a:ln>
        </p:spPr>
      </p:pic>
      <p:sp>
        <p:nvSpPr>
          <p:cNvPr id="322" name="Google Shape;322;p21"/>
          <p:cNvSpPr txBox="1"/>
          <p:nvPr/>
        </p:nvSpPr>
        <p:spPr>
          <a:xfrm>
            <a:off x="169850" y="1068700"/>
            <a:ext cx="4647000" cy="139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600">
                <a:solidFill>
                  <a:schemeClr val="dk1"/>
                </a:solidFill>
                <a:latin typeface="Titillium Web"/>
                <a:ea typeface="Titillium Web"/>
                <a:cs typeface="Titillium Web"/>
                <a:sym typeface="Titillium Web"/>
              </a:rPr>
              <a:t>ALISON GREGORY </a:t>
            </a:r>
            <a:endParaRPr b="1" sz="26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b="1" lang="en" sz="2600">
                <a:solidFill>
                  <a:schemeClr val="dk1"/>
                </a:solidFill>
                <a:latin typeface="Titillium Web"/>
                <a:ea typeface="Titillium Web"/>
                <a:cs typeface="Titillium Web"/>
                <a:sym typeface="Titillium Web"/>
              </a:rPr>
              <a:t>(</a:t>
            </a:r>
            <a:r>
              <a:rPr b="1" lang="en" sz="2600" u="sng">
                <a:solidFill>
                  <a:schemeClr val="accent5"/>
                </a:solidFill>
                <a:latin typeface="Titillium Web"/>
                <a:ea typeface="Titillium Web"/>
                <a:cs typeface="Titillium Web"/>
                <a:sym typeface="Titillium Web"/>
                <a:hlinkClick r:id="rId5">
                  <a:extLst>
                    <a:ext uri="{A12FA001-AC4F-418D-AE19-62706E023703}">
                      <ahyp:hlinkClr val="tx"/>
                    </a:ext>
                  </a:extLst>
                </a:hlinkClick>
              </a:rPr>
              <a:t>agregory@ucar.edu</a:t>
            </a:r>
            <a:r>
              <a:rPr b="1" lang="en" sz="2600">
                <a:solidFill>
                  <a:schemeClr val="dk1"/>
                </a:solidFill>
                <a:latin typeface="Titillium Web"/>
                <a:ea typeface="Titillium Web"/>
                <a:cs typeface="Titillium Web"/>
                <a:sym typeface="Titillium Web"/>
              </a:rPr>
              <a:t>)</a:t>
            </a:r>
            <a:endParaRPr b="1" sz="26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b="1" sz="16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i="1" lang="en" sz="2000">
                <a:solidFill>
                  <a:schemeClr val="dk1"/>
                </a:solidFill>
                <a:latin typeface="Titillium Web"/>
                <a:ea typeface="Titillium Web"/>
                <a:cs typeface="Titillium Web"/>
                <a:sym typeface="Titillium Web"/>
              </a:rPr>
              <a:t>Community Engagement Specialist for the Unified Forecast System</a:t>
            </a:r>
            <a:endParaRPr i="1" sz="2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b="1" i="1" lang="en" sz="2000">
                <a:solidFill>
                  <a:schemeClr val="dk1"/>
                </a:solidFill>
                <a:latin typeface="Titillium Web"/>
                <a:ea typeface="Titillium Web"/>
                <a:cs typeface="Titillium Web"/>
                <a:sym typeface="Titillium Web"/>
              </a:rPr>
              <a:t>UCAR UCP CPAESS</a:t>
            </a:r>
            <a:endParaRPr sz="1600">
              <a:solidFill>
                <a:srgbClr val="D2C1FF"/>
              </a:solidFill>
              <a:latin typeface="Titillium Web"/>
              <a:ea typeface="Titillium Web"/>
              <a:cs typeface="Titillium Web"/>
              <a:sym typeface="Titillium Web"/>
            </a:endParaRPr>
          </a:p>
        </p:txBody>
      </p:sp>
      <p:sp>
        <p:nvSpPr>
          <p:cNvPr id="323" name="Google Shape;323;p21"/>
          <p:cNvSpPr txBox="1"/>
          <p:nvPr/>
        </p:nvSpPr>
        <p:spPr>
          <a:xfrm>
            <a:off x="78500" y="3829900"/>
            <a:ext cx="4325700" cy="6465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Clr>
                <a:srgbClr val="3C92D8"/>
              </a:buClr>
              <a:buSzPts val="1500"/>
              <a:buFont typeface="Titillium Web"/>
              <a:buChar char="●"/>
            </a:pPr>
            <a:r>
              <a:rPr lang="en" sz="1500">
                <a:solidFill>
                  <a:srgbClr val="D2C1FF"/>
                </a:solidFill>
                <a:latin typeface="Titillium Web"/>
                <a:ea typeface="Titillium Web"/>
                <a:cs typeface="Titillium Web"/>
                <a:sym typeface="Titillium Web"/>
              </a:rPr>
              <a:t>Master’s Environmental Sociology</a:t>
            </a:r>
            <a:endParaRPr sz="1500">
              <a:solidFill>
                <a:srgbClr val="D2C1FF"/>
              </a:solidFill>
              <a:latin typeface="Titillium Web"/>
              <a:ea typeface="Titillium Web"/>
              <a:cs typeface="Titillium Web"/>
              <a:sym typeface="Titillium Web"/>
            </a:endParaRPr>
          </a:p>
          <a:p>
            <a:pPr indent="-323850" lvl="0" marL="457200" rtl="0" algn="l">
              <a:spcBef>
                <a:spcPts val="0"/>
              </a:spcBef>
              <a:spcAft>
                <a:spcPts val="0"/>
              </a:spcAft>
              <a:buClr>
                <a:srgbClr val="3C92D8"/>
              </a:buClr>
              <a:buSzPts val="1500"/>
              <a:buFont typeface="Titillium Web"/>
              <a:buChar char="●"/>
            </a:pPr>
            <a:r>
              <a:rPr lang="en" sz="1500">
                <a:solidFill>
                  <a:srgbClr val="D2C1FF"/>
                </a:solidFill>
                <a:latin typeface="Titillium Web"/>
                <a:ea typeface="Titillium Web"/>
                <a:cs typeface="Titillium Web"/>
                <a:sym typeface="Titillium Web"/>
              </a:rPr>
              <a:t>Bachelor’s Atmospheric and Oceanic Science</a:t>
            </a:r>
            <a:endParaRPr sz="1300"/>
          </a:p>
        </p:txBody>
      </p:sp>
      <p:pic>
        <p:nvPicPr>
          <p:cNvPr id="324" name="Google Shape;324;p21"/>
          <p:cNvPicPr preferRelativeResize="0"/>
          <p:nvPr/>
        </p:nvPicPr>
        <p:blipFill>
          <a:blip r:embed="rId6">
            <a:alphaModFix/>
          </a:blip>
          <a:stretch>
            <a:fillRect/>
          </a:stretch>
        </p:blipFill>
        <p:spPr>
          <a:xfrm>
            <a:off x="7524698" y="246900"/>
            <a:ext cx="1472975" cy="1963950"/>
          </a:xfrm>
          <a:prstGeom prst="rect">
            <a:avLst/>
          </a:prstGeom>
          <a:noFill/>
          <a:ln>
            <a:noFill/>
          </a:ln>
        </p:spPr>
      </p:pic>
      <p:pic>
        <p:nvPicPr>
          <p:cNvPr id="325" name="Google Shape;325;p21"/>
          <p:cNvPicPr preferRelativeResize="0"/>
          <p:nvPr/>
        </p:nvPicPr>
        <p:blipFill>
          <a:blip r:embed="rId7">
            <a:alphaModFix/>
          </a:blip>
          <a:stretch>
            <a:fillRect/>
          </a:stretch>
        </p:blipFill>
        <p:spPr>
          <a:xfrm>
            <a:off x="5350800" y="1510101"/>
            <a:ext cx="2029550" cy="1522170"/>
          </a:xfrm>
          <a:prstGeom prst="rect">
            <a:avLst/>
          </a:prstGeom>
          <a:noFill/>
          <a:ln>
            <a:noFill/>
          </a:ln>
        </p:spPr>
      </p:pic>
      <p:sp>
        <p:nvSpPr>
          <p:cNvPr id="326" name="Google Shape;326;p21"/>
          <p:cNvSpPr txBox="1"/>
          <p:nvPr/>
        </p:nvSpPr>
        <p:spPr>
          <a:xfrm>
            <a:off x="0" y="4476400"/>
            <a:ext cx="4571700" cy="5541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lt2"/>
              </a:buClr>
              <a:buSzPts val="1200"/>
              <a:buChar char="➔"/>
            </a:pPr>
            <a:r>
              <a:rPr lang="en" sz="1200">
                <a:solidFill>
                  <a:schemeClr val="lt2"/>
                </a:solidFill>
              </a:rPr>
              <a:t>CIRES, Navigating the New Arctic Community Office</a:t>
            </a:r>
            <a:endParaRPr sz="1200">
              <a:solidFill>
                <a:schemeClr val="lt2"/>
              </a:solidFill>
            </a:endParaRPr>
          </a:p>
          <a:p>
            <a:pPr indent="-304800" lvl="0" marL="457200" rtl="0" algn="l">
              <a:spcBef>
                <a:spcPts val="0"/>
              </a:spcBef>
              <a:spcAft>
                <a:spcPts val="0"/>
              </a:spcAft>
              <a:buClr>
                <a:schemeClr val="lt2"/>
              </a:buClr>
              <a:buSzPts val="1200"/>
              <a:buChar char="➔"/>
            </a:pPr>
            <a:r>
              <a:rPr lang="en" sz="1200">
                <a:solidFill>
                  <a:schemeClr val="lt2"/>
                </a:solidFill>
              </a:rPr>
              <a:t>Center for the New Energy Economy - State Legislation</a:t>
            </a:r>
            <a:endParaRPr sz="1200">
              <a:solidFill>
                <a:schemeClr val="lt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2"/>
          <p:cNvSpPr txBox="1"/>
          <p:nvPr>
            <p:ph type="title"/>
          </p:nvPr>
        </p:nvSpPr>
        <p:spPr>
          <a:xfrm>
            <a:off x="1371600" y="417525"/>
            <a:ext cx="6400800" cy="899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latin typeface="Titillium Web"/>
                <a:ea typeface="Titillium Web"/>
                <a:cs typeface="Titillium Web"/>
                <a:sym typeface="Titillium Web"/>
              </a:rPr>
              <a:t>Why Does Community Matter?</a:t>
            </a:r>
            <a:endParaRPr>
              <a:latin typeface="Titillium Web"/>
              <a:ea typeface="Titillium Web"/>
              <a:cs typeface="Titillium Web"/>
              <a:sym typeface="Titillium Web"/>
            </a:endParaRPr>
          </a:p>
        </p:txBody>
      </p:sp>
      <p:sp>
        <p:nvSpPr>
          <p:cNvPr id="332" name="Google Shape;332;p22"/>
          <p:cNvSpPr txBox="1"/>
          <p:nvPr/>
        </p:nvSpPr>
        <p:spPr>
          <a:xfrm>
            <a:off x="302300" y="1317225"/>
            <a:ext cx="6002100" cy="21240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lt2"/>
              </a:buClr>
              <a:buSzPts val="1800"/>
              <a:buFont typeface="Titillium Web"/>
              <a:buChar char="●"/>
            </a:pPr>
            <a:r>
              <a:rPr b="1" lang="en" sz="1800">
                <a:solidFill>
                  <a:schemeClr val="lt2"/>
                </a:solidFill>
                <a:latin typeface="Titillium Web"/>
                <a:ea typeface="Titillium Web"/>
                <a:cs typeface="Titillium Web"/>
                <a:sym typeface="Titillium Web"/>
              </a:rPr>
              <a:t>Connect People</a:t>
            </a:r>
            <a:endParaRPr b="1" sz="1800">
              <a:solidFill>
                <a:schemeClr val="lt2"/>
              </a:solidFill>
              <a:latin typeface="Titillium Web"/>
              <a:ea typeface="Titillium Web"/>
              <a:cs typeface="Titillium Web"/>
              <a:sym typeface="Titillium Web"/>
            </a:endParaRPr>
          </a:p>
          <a:p>
            <a:pPr indent="-342900" lvl="0" marL="457200" rtl="0" algn="l">
              <a:spcBef>
                <a:spcPts val="0"/>
              </a:spcBef>
              <a:spcAft>
                <a:spcPts val="0"/>
              </a:spcAft>
              <a:buClr>
                <a:schemeClr val="lt2"/>
              </a:buClr>
              <a:buSzPts val="1800"/>
              <a:buFont typeface="Titillium Web"/>
              <a:buChar char="●"/>
            </a:pPr>
            <a:r>
              <a:rPr b="1" lang="en" sz="1800">
                <a:solidFill>
                  <a:schemeClr val="lt2"/>
                </a:solidFill>
                <a:latin typeface="Titillium Web"/>
                <a:ea typeface="Titillium Web"/>
                <a:cs typeface="Titillium Web"/>
                <a:sym typeface="Titillium Web"/>
              </a:rPr>
              <a:t>Provide a shared context </a:t>
            </a:r>
            <a:endParaRPr b="1" sz="1800">
              <a:solidFill>
                <a:schemeClr val="lt2"/>
              </a:solidFill>
              <a:latin typeface="Titillium Web"/>
              <a:ea typeface="Titillium Web"/>
              <a:cs typeface="Titillium Web"/>
              <a:sym typeface="Titillium Web"/>
            </a:endParaRPr>
          </a:p>
          <a:p>
            <a:pPr indent="-342900" lvl="0" marL="457200" rtl="0" algn="l">
              <a:spcBef>
                <a:spcPts val="0"/>
              </a:spcBef>
              <a:spcAft>
                <a:spcPts val="0"/>
              </a:spcAft>
              <a:buClr>
                <a:schemeClr val="lt2"/>
              </a:buClr>
              <a:buSzPts val="1800"/>
              <a:buFont typeface="Titillium Web"/>
              <a:buChar char="●"/>
            </a:pPr>
            <a:r>
              <a:rPr b="1" lang="en" sz="1800">
                <a:solidFill>
                  <a:schemeClr val="lt2"/>
                </a:solidFill>
                <a:latin typeface="Titillium Web"/>
                <a:ea typeface="Titillium Web"/>
                <a:cs typeface="Titillium Web"/>
                <a:sym typeface="Titillium Web"/>
              </a:rPr>
              <a:t>Stimulate Learning</a:t>
            </a:r>
            <a:endParaRPr b="1" sz="1800">
              <a:solidFill>
                <a:schemeClr val="lt2"/>
              </a:solidFill>
              <a:latin typeface="Titillium Web"/>
              <a:ea typeface="Titillium Web"/>
              <a:cs typeface="Titillium Web"/>
              <a:sym typeface="Titillium Web"/>
            </a:endParaRPr>
          </a:p>
          <a:p>
            <a:pPr indent="-342900" lvl="0" marL="457200" rtl="0" algn="l">
              <a:spcBef>
                <a:spcPts val="0"/>
              </a:spcBef>
              <a:spcAft>
                <a:spcPts val="0"/>
              </a:spcAft>
              <a:buClr>
                <a:schemeClr val="lt2"/>
              </a:buClr>
              <a:buSzPts val="1800"/>
              <a:buFont typeface="Titillium Web"/>
              <a:buChar char="●"/>
            </a:pPr>
            <a:r>
              <a:rPr b="1" lang="en" sz="1800">
                <a:solidFill>
                  <a:schemeClr val="lt2"/>
                </a:solidFill>
                <a:latin typeface="Titillium Web"/>
                <a:ea typeface="Titillium Web"/>
                <a:cs typeface="Titillium Web"/>
                <a:sym typeface="Titillium Web"/>
              </a:rPr>
              <a:t>Share Diverse Perspectives</a:t>
            </a:r>
            <a:endParaRPr b="1" sz="1800">
              <a:solidFill>
                <a:schemeClr val="lt2"/>
              </a:solidFill>
              <a:latin typeface="Titillium Web"/>
              <a:ea typeface="Titillium Web"/>
              <a:cs typeface="Titillium Web"/>
              <a:sym typeface="Titillium Web"/>
            </a:endParaRPr>
          </a:p>
          <a:p>
            <a:pPr indent="-342900" lvl="0" marL="457200" rtl="0" algn="l">
              <a:spcBef>
                <a:spcPts val="0"/>
              </a:spcBef>
              <a:spcAft>
                <a:spcPts val="0"/>
              </a:spcAft>
              <a:buClr>
                <a:schemeClr val="lt2"/>
              </a:buClr>
              <a:buSzPts val="1800"/>
              <a:buFont typeface="Titillium Web"/>
              <a:buChar char="●"/>
            </a:pPr>
            <a:r>
              <a:rPr b="1" lang="en" sz="1800">
                <a:solidFill>
                  <a:schemeClr val="lt2"/>
                </a:solidFill>
                <a:latin typeface="Titillium Web"/>
                <a:ea typeface="Titillium Web"/>
                <a:cs typeface="Titillium Web"/>
                <a:sym typeface="Titillium Web"/>
              </a:rPr>
              <a:t>Organize and Share Existing Knowledge</a:t>
            </a:r>
            <a:endParaRPr b="1" sz="1800">
              <a:solidFill>
                <a:schemeClr val="lt2"/>
              </a:solidFill>
              <a:latin typeface="Titillium Web"/>
              <a:ea typeface="Titillium Web"/>
              <a:cs typeface="Titillium Web"/>
              <a:sym typeface="Titillium Web"/>
            </a:endParaRPr>
          </a:p>
          <a:p>
            <a:pPr indent="-342900" lvl="0" marL="457200" rtl="0" algn="l">
              <a:spcBef>
                <a:spcPts val="0"/>
              </a:spcBef>
              <a:spcAft>
                <a:spcPts val="0"/>
              </a:spcAft>
              <a:buClr>
                <a:schemeClr val="lt2"/>
              </a:buClr>
              <a:buSzPts val="1800"/>
              <a:buFont typeface="Titillium Web"/>
              <a:buChar char="●"/>
            </a:pPr>
            <a:r>
              <a:rPr b="1" lang="en" sz="1800">
                <a:solidFill>
                  <a:schemeClr val="lt2"/>
                </a:solidFill>
                <a:latin typeface="Titillium Web"/>
                <a:ea typeface="Titillium Web"/>
                <a:cs typeface="Titillium Web"/>
                <a:sym typeface="Titillium Web"/>
              </a:rPr>
              <a:t>Generate New Knowledge</a:t>
            </a:r>
            <a:endParaRPr sz="1800">
              <a:solidFill>
                <a:schemeClr val="lt2"/>
              </a:solidFill>
              <a:latin typeface="Titillium Web"/>
              <a:ea typeface="Titillium Web"/>
              <a:cs typeface="Titillium Web"/>
              <a:sym typeface="Titillium Web"/>
            </a:endParaRPr>
          </a:p>
          <a:p>
            <a:pPr indent="0" lvl="0" marL="0" rtl="0" algn="l">
              <a:spcBef>
                <a:spcPts val="0"/>
              </a:spcBef>
              <a:spcAft>
                <a:spcPts val="0"/>
              </a:spcAft>
              <a:buNone/>
            </a:pPr>
            <a:r>
              <a:t/>
            </a:r>
            <a:endParaRPr sz="1800">
              <a:solidFill>
                <a:schemeClr val="lt2"/>
              </a:solidFill>
            </a:endParaRPr>
          </a:p>
        </p:txBody>
      </p:sp>
      <p:sp>
        <p:nvSpPr>
          <p:cNvPr id="333" name="Google Shape;333;p22"/>
          <p:cNvSpPr txBox="1"/>
          <p:nvPr/>
        </p:nvSpPr>
        <p:spPr>
          <a:xfrm>
            <a:off x="739750" y="3716650"/>
            <a:ext cx="3368700" cy="1108200"/>
          </a:xfrm>
          <a:prstGeom prst="rect">
            <a:avLst/>
          </a:prstGeom>
          <a:solidFill>
            <a:schemeClr val="accent2"/>
          </a:solidFill>
          <a:ln cap="flat" cmpd="sng" w="9525">
            <a:solidFill>
              <a:schemeClr val="accent5"/>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i="1" lang="en" sz="1500">
                <a:solidFill>
                  <a:schemeClr val="dk2"/>
                </a:solidFill>
              </a:rPr>
              <a:t>Sociology: </a:t>
            </a:r>
            <a:r>
              <a:rPr lang="en" sz="1500"/>
              <a:t>The systematic study of the development, structure, interaction and collective behavior of </a:t>
            </a:r>
            <a:r>
              <a:rPr lang="en" sz="1500" u="sng"/>
              <a:t>organized groups of human beings.</a:t>
            </a:r>
            <a:endParaRPr b="1" i="1" sz="1500" u="sng">
              <a:solidFill>
                <a:schemeClr val="dk2"/>
              </a:solidFill>
            </a:endParaRPr>
          </a:p>
        </p:txBody>
      </p:sp>
      <p:sp>
        <p:nvSpPr>
          <p:cNvPr id="334" name="Google Shape;334;p22"/>
          <p:cNvSpPr txBox="1"/>
          <p:nvPr/>
        </p:nvSpPr>
        <p:spPr>
          <a:xfrm>
            <a:off x="5961300" y="4599850"/>
            <a:ext cx="2945100" cy="4617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800" u="sng">
                <a:solidFill>
                  <a:schemeClr val="hlink"/>
                </a:solidFill>
                <a:latin typeface="Titillium Web"/>
                <a:ea typeface="Titillium Web"/>
                <a:cs typeface="Titillium Web"/>
                <a:sym typeface="Titillium Web"/>
                <a:hlinkClick r:id="rId3"/>
              </a:rPr>
              <a:t>NOAA Social Science Basics</a:t>
            </a:r>
            <a:endParaRPr b="1" i="1" sz="1800">
              <a:solidFill>
                <a:schemeClr val="lt2"/>
              </a:solidFill>
              <a:latin typeface="Titillium Web"/>
              <a:ea typeface="Titillium Web"/>
              <a:cs typeface="Titillium Web"/>
              <a:sym typeface="Titillium Web"/>
            </a:endParaRPr>
          </a:p>
        </p:txBody>
      </p:sp>
      <p:pic>
        <p:nvPicPr>
          <p:cNvPr id="335" name="Google Shape;335;p22"/>
          <p:cNvPicPr preferRelativeResize="0"/>
          <p:nvPr/>
        </p:nvPicPr>
        <p:blipFill>
          <a:blip r:embed="rId4">
            <a:alphaModFix/>
          </a:blip>
          <a:stretch>
            <a:fillRect/>
          </a:stretch>
        </p:blipFill>
        <p:spPr>
          <a:xfrm>
            <a:off x="4858674" y="1106550"/>
            <a:ext cx="3976400" cy="2930400"/>
          </a:xfrm>
          <a:prstGeom prst="rect">
            <a:avLst/>
          </a:prstGeom>
          <a:noFill/>
          <a:ln>
            <a:noFill/>
          </a:ln>
        </p:spPr>
      </p:pic>
      <p:sp>
        <p:nvSpPr>
          <p:cNvPr id="336" name="Google Shape;336;p22"/>
          <p:cNvSpPr txBox="1"/>
          <p:nvPr/>
        </p:nvSpPr>
        <p:spPr>
          <a:xfrm>
            <a:off x="5723700" y="3972500"/>
            <a:ext cx="34203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u="sng">
                <a:solidFill>
                  <a:schemeClr val="hlink"/>
                </a:solidFill>
                <a:latin typeface="Titillium Web"/>
                <a:ea typeface="Titillium Web"/>
                <a:cs typeface="Titillium Web"/>
                <a:sym typeface="Titillium Web"/>
                <a:hlinkClick r:id="rId5"/>
              </a:rPr>
              <a:t>Source: Why A Sense of Community is More Important Than Ever</a:t>
            </a:r>
            <a:endParaRPr sz="900">
              <a:solidFill>
                <a:schemeClr val="lt2"/>
              </a:solidFill>
              <a:latin typeface="Titillium Web"/>
              <a:ea typeface="Titillium Web"/>
              <a:cs typeface="Titillium Web"/>
              <a:sym typeface="Titillium Web"/>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23"/>
          <p:cNvSpPr txBox="1"/>
          <p:nvPr/>
        </p:nvSpPr>
        <p:spPr>
          <a:xfrm>
            <a:off x="951900" y="556875"/>
            <a:ext cx="7240200" cy="52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rgbClr val="FFFFFF"/>
                </a:solidFill>
                <a:latin typeface="Titillium Web"/>
                <a:ea typeface="Titillium Web"/>
                <a:cs typeface="Titillium Web"/>
                <a:sym typeface="Titillium Web"/>
              </a:rPr>
              <a:t>WHO ARE YOU?</a:t>
            </a:r>
            <a:endParaRPr b="1" i="1" sz="2000">
              <a:solidFill>
                <a:srgbClr val="FFFFFF"/>
              </a:solidFill>
              <a:latin typeface="Titillium Web"/>
              <a:ea typeface="Titillium Web"/>
              <a:cs typeface="Titillium Web"/>
              <a:sym typeface="Titillium Web"/>
            </a:endParaRPr>
          </a:p>
        </p:txBody>
      </p:sp>
      <p:sp>
        <p:nvSpPr>
          <p:cNvPr id="342" name="Google Shape;342;p23"/>
          <p:cNvSpPr txBox="1"/>
          <p:nvPr/>
        </p:nvSpPr>
        <p:spPr>
          <a:xfrm>
            <a:off x="412625" y="1328100"/>
            <a:ext cx="4159500" cy="49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D2C1FF"/>
                </a:solidFill>
                <a:latin typeface="Titillium Web"/>
                <a:ea typeface="Titillium Web"/>
                <a:cs typeface="Titillium Web"/>
                <a:sym typeface="Titillium Web"/>
              </a:rPr>
              <a:t>THE UFS COMMUNITY IS: </a:t>
            </a:r>
            <a:endParaRPr sz="1600">
              <a:solidFill>
                <a:srgbClr val="D2C1FF"/>
              </a:solidFill>
              <a:latin typeface="Titillium Web"/>
              <a:ea typeface="Titillium Web"/>
              <a:cs typeface="Titillium Web"/>
              <a:sym typeface="Titillium Web"/>
            </a:endParaRPr>
          </a:p>
          <a:p>
            <a:pPr indent="0" lvl="0" marL="0" rtl="0" algn="l">
              <a:spcBef>
                <a:spcPts val="1000"/>
              </a:spcBef>
              <a:spcAft>
                <a:spcPts val="1600"/>
              </a:spcAft>
              <a:buNone/>
            </a:pPr>
            <a:r>
              <a:t/>
            </a:r>
            <a:endParaRPr sz="1600">
              <a:solidFill>
                <a:srgbClr val="D2C1FF"/>
              </a:solidFill>
              <a:latin typeface="Titillium Web"/>
              <a:ea typeface="Titillium Web"/>
              <a:cs typeface="Titillium Web"/>
              <a:sym typeface="Titillium Web"/>
            </a:endParaRPr>
          </a:p>
        </p:txBody>
      </p:sp>
      <p:sp>
        <p:nvSpPr>
          <p:cNvPr id="343" name="Google Shape;343;p23"/>
          <p:cNvSpPr txBox="1"/>
          <p:nvPr/>
        </p:nvSpPr>
        <p:spPr>
          <a:xfrm>
            <a:off x="412625" y="2774800"/>
            <a:ext cx="4376100" cy="7143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1000"/>
              </a:spcAft>
              <a:buClr>
                <a:srgbClr val="407BFF"/>
              </a:buClr>
              <a:buSzPts val="1600"/>
              <a:buFont typeface="Titillium Web"/>
              <a:buChar char="●"/>
            </a:pPr>
            <a:r>
              <a:rPr lang="en" sz="1600">
                <a:solidFill>
                  <a:srgbClr val="D2C1FF"/>
                </a:solidFill>
                <a:latin typeface="Titillium Web"/>
                <a:ea typeface="Titillium Web"/>
                <a:cs typeface="Titillium Web"/>
                <a:sym typeface="Titillium Web"/>
              </a:rPr>
              <a:t>Made up of “NOAA and non-NOAA participants”</a:t>
            </a:r>
            <a:endParaRPr sz="1800">
              <a:solidFill>
                <a:schemeClr val="lt2"/>
              </a:solidFill>
            </a:endParaRPr>
          </a:p>
        </p:txBody>
      </p:sp>
      <p:sp>
        <p:nvSpPr>
          <p:cNvPr id="344" name="Google Shape;344;p23"/>
          <p:cNvSpPr txBox="1"/>
          <p:nvPr/>
        </p:nvSpPr>
        <p:spPr>
          <a:xfrm>
            <a:off x="412625" y="3489100"/>
            <a:ext cx="3905100" cy="15639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1000"/>
              </a:spcAft>
              <a:buClr>
                <a:srgbClr val="407BFF"/>
              </a:buClr>
              <a:buSzPts val="1600"/>
              <a:buFont typeface="Titillium Web"/>
              <a:buChar char="●"/>
            </a:pPr>
            <a:r>
              <a:rPr lang="en" sz="1600">
                <a:solidFill>
                  <a:srgbClr val="D2C1FF"/>
                </a:solidFill>
                <a:latin typeface="Titillium Web"/>
                <a:ea typeface="Titillium Web"/>
                <a:cs typeface="Titillium Web"/>
                <a:sym typeface="Titillium Web"/>
              </a:rPr>
              <a:t>“The Weather Enterprise (composed of researchers, developers and users from NOAA, educational institutions, federal agencies, or the private sector)”</a:t>
            </a:r>
            <a:endParaRPr/>
          </a:p>
        </p:txBody>
      </p:sp>
      <p:sp>
        <p:nvSpPr>
          <p:cNvPr id="345" name="Google Shape;345;p23"/>
          <p:cNvSpPr txBox="1"/>
          <p:nvPr/>
        </p:nvSpPr>
        <p:spPr>
          <a:xfrm>
            <a:off x="458225" y="1778338"/>
            <a:ext cx="3813900" cy="714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lang="en" sz="1600">
                <a:solidFill>
                  <a:srgbClr val="D2C1FF"/>
                </a:solidFill>
                <a:latin typeface="Titillium Web"/>
                <a:ea typeface="Titillium Web"/>
                <a:cs typeface="Titillium Web"/>
                <a:sym typeface="Titillium Web"/>
              </a:rPr>
              <a:t>“Every individual and organization from every sector, state, or nation”</a:t>
            </a:r>
            <a:endParaRPr/>
          </a:p>
        </p:txBody>
      </p:sp>
      <p:pic>
        <p:nvPicPr>
          <p:cNvPr id="346" name="Google Shape;346;p23"/>
          <p:cNvPicPr preferRelativeResize="0"/>
          <p:nvPr/>
        </p:nvPicPr>
        <p:blipFill>
          <a:blip r:embed="rId3">
            <a:alphaModFix/>
          </a:blip>
          <a:stretch>
            <a:fillRect/>
          </a:stretch>
        </p:blipFill>
        <p:spPr>
          <a:xfrm>
            <a:off x="4909200" y="976300"/>
            <a:ext cx="4076700" cy="4076700"/>
          </a:xfrm>
          <a:prstGeom prst="rect">
            <a:avLst/>
          </a:prstGeom>
          <a:noFill/>
          <a:ln>
            <a:noFill/>
          </a:ln>
        </p:spPr>
      </p:pic>
      <p:pic>
        <p:nvPicPr>
          <p:cNvPr id="347" name="Google Shape;347;p23"/>
          <p:cNvPicPr preferRelativeResize="0"/>
          <p:nvPr/>
        </p:nvPicPr>
        <p:blipFill>
          <a:blip r:embed="rId4">
            <a:alphaModFix/>
          </a:blip>
          <a:stretch>
            <a:fillRect/>
          </a:stretch>
        </p:blipFill>
        <p:spPr>
          <a:xfrm>
            <a:off x="5414025" y="1899375"/>
            <a:ext cx="3067050" cy="3067050"/>
          </a:xfrm>
          <a:prstGeom prst="rect">
            <a:avLst/>
          </a:prstGeom>
          <a:noFill/>
          <a:ln>
            <a:noFill/>
          </a:ln>
        </p:spPr>
      </p:pic>
      <p:pic>
        <p:nvPicPr>
          <p:cNvPr id="348" name="Google Shape;348;p23"/>
          <p:cNvPicPr preferRelativeResize="0"/>
          <p:nvPr/>
        </p:nvPicPr>
        <p:blipFill>
          <a:blip r:embed="rId5">
            <a:alphaModFix/>
          </a:blip>
          <a:stretch>
            <a:fillRect/>
          </a:stretch>
        </p:blipFill>
        <p:spPr>
          <a:xfrm>
            <a:off x="5918850" y="2880950"/>
            <a:ext cx="2057400" cy="2057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352" name="Shape 352"/>
        <p:cNvGrpSpPr/>
        <p:nvPr/>
      </p:nvGrpSpPr>
      <p:grpSpPr>
        <a:xfrm>
          <a:off x="0" y="0"/>
          <a:ext cx="0" cy="0"/>
          <a:chOff x="0" y="0"/>
          <a:chExt cx="0" cy="0"/>
        </a:xfrm>
      </p:grpSpPr>
      <p:sp>
        <p:nvSpPr>
          <p:cNvPr id="353" name="Google Shape;353;p24"/>
          <p:cNvSpPr/>
          <p:nvPr/>
        </p:nvSpPr>
        <p:spPr>
          <a:xfrm>
            <a:off x="3119100" y="1320625"/>
            <a:ext cx="6937800" cy="4600500"/>
          </a:xfrm>
          <a:prstGeom prst="flowChartConnector">
            <a:avLst/>
          </a:prstGeom>
          <a:noFill/>
          <a:ln cap="flat" cmpd="sng" w="9525">
            <a:solidFill>
              <a:srgbClr val="8048D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itillium Web"/>
              <a:ea typeface="Titillium Web"/>
              <a:cs typeface="Titillium Web"/>
              <a:sym typeface="Titillium Web"/>
            </a:endParaRPr>
          </a:p>
        </p:txBody>
      </p:sp>
      <p:sp>
        <p:nvSpPr>
          <p:cNvPr id="354" name="Google Shape;354;p24"/>
          <p:cNvSpPr/>
          <p:nvPr/>
        </p:nvSpPr>
        <p:spPr>
          <a:xfrm>
            <a:off x="-260350" y="664025"/>
            <a:ext cx="11712000" cy="5143500"/>
          </a:xfrm>
          <a:prstGeom prst="flowChartConnector">
            <a:avLst/>
          </a:prstGeom>
          <a:noFill/>
          <a:ln cap="flat" cmpd="sng" w="9525">
            <a:solidFill>
              <a:srgbClr val="8048D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itillium Web"/>
              <a:ea typeface="Titillium Web"/>
              <a:cs typeface="Titillium Web"/>
              <a:sym typeface="Titillium Web"/>
            </a:endParaRPr>
          </a:p>
        </p:txBody>
      </p:sp>
      <p:cxnSp>
        <p:nvCxnSpPr>
          <p:cNvPr id="355" name="Google Shape;355;p24"/>
          <p:cNvCxnSpPr/>
          <p:nvPr/>
        </p:nvCxnSpPr>
        <p:spPr>
          <a:xfrm rot="10800000">
            <a:off x="4972050" y="4432450"/>
            <a:ext cx="1943100" cy="171300"/>
          </a:xfrm>
          <a:prstGeom prst="curvedConnector3">
            <a:avLst>
              <a:gd fmla="val 50000" name="adj1"/>
            </a:avLst>
          </a:prstGeom>
          <a:noFill/>
          <a:ln cap="flat" cmpd="sng" w="9525">
            <a:solidFill>
              <a:srgbClr val="5E359C"/>
            </a:solidFill>
            <a:prstDash val="dot"/>
            <a:round/>
            <a:headEnd len="med" w="med" type="none"/>
            <a:tailEnd len="med" w="med" type="none"/>
          </a:ln>
        </p:spPr>
      </p:cxnSp>
      <p:cxnSp>
        <p:nvCxnSpPr>
          <p:cNvPr id="356" name="Google Shape;356;p24"/>
          <p:cNvCxnSpPr/>
          <p:nvPr/>
        </p:nvCxnSpPr>
        <p:spPr>
          <a:xfrm rot="5400000">
            <a:off x="4514900" y="2584450"/>
            <a:ext cx="1530300" cy="1187400"/>
          </a:xfrm>
          <a:prstGeom prst="curvedConnector3">
            <a:avLst>
              <a:gd fmla="val 50000" name="adj1"/>
            </a:avLst>
          </a:prstGeom>
          <a:noFill/>
          <a:ln cap="flat" cmpd="sng" w="9525">
            <a:solidFill>
              <a:srgbClr val="5E359C"/>
            </a:solidFill>
            <a:prstDash val="dot"/>
            <a:round/>
            <a:headEnd len="med" w="med" type="none"/>
            <a:tailEnd len="med" w="med" type="none"/>
          </a:ln>
        </p:spPr>
      </p:cxnSp>
      <p:sp>
        <p:nvSpPr>
          <p:cNvPr id="357" name="Google Shape;357;p24"/>
          <p:cNvSpPr txBox="1"/>
          <p:nvPr>
            <p:ph type="title"/>
          </p:nvPr>
        </p:nvSpPr>
        <p:spPr>
          <a:xfrm>
            <a:off x="1371600" y="142475"/>
            <a:ext cx="6400800" cy="899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WHERE IN THE UFS UNIVERSE?</a:t>
            </a:r>
            <a:endParaRPr/>
          </a:p>
        </p:txBody>
      </p:sp>
      <p:sp>
        <p:nvSpPr>
          <p:cNvPr id="358" name="Google Shape;358;p24"/>
          <p:cNvSpPr/>
          <p:nvPr/>
        </p:nvSpPr>
        <p:spPr>
          <a:xfrm>
            <a:off x="6160025" y="2467475"/>
            <a:ext cx="3796800" cy="3310200"/>
          </a:xfrm>
          <a:prstGeom prst="flowChartConnector">
            <a:avLst/>
          </a:prstGeom>
          <a:noFill/>
          <a:ln cap="flat" cmpd="sng" w="9525">
            <a:solidFill>
              <a:srgbClr val="8048D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itillium Web"/>
              <a:ea typeface="Titillium Web"/>
              <a:cs typeface="Titillium Web"/>
              <a:sym typeface="Titillium Web"/>
            </a:endParaRPr>
          </a:p>
        </p:txBody>
      </p:sp>
      <p:sp>
        <p:nvSpPr>
          <p:cNvPr id="359" name="Google Shape;359;p24"/>
          <p:cNvSpPr txBox="1"/>
          <p:nvPr/>
        </p:nvSpPr>
        <p:spPr>
          <a:xfrm>
            <a:off x="7402500" y="2923563"/>
            <a:ext cx="17415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FFFF"/>
                </a:solidFill>
                <a:latin typeface="Titillium Web"/>
                <a:ea typeface="Titillium Web"/>
                <a:cs typeface="Titillium Web"/>
                <a:sym typeface="Titillium Web"/>
              </a:rPr>
              <a:t>EPIC</a:t>
            </a:r>
            <a:endParaRPr b="1">
              <a:solidFill>
                <a:srgbClr val="FFFFFF"/>
              </a:solidFill>
              <a:latin typeface="Titillium Web"/>
              <a:ea typeface="Titillium Web"/>
              <a:cs typeface="Titillium Web"/>
              <a:sym typeface="Titillium Web"/>
            </a:endParaRPr>
          </a:p>
          <a:p>
            <a:pPr indent="0" lvl="0" marL="0" rtl="0" algn="ctr">
              <a:spcBef>
                <a:spcPts val="0"/>
              </a:spcBef>
              <a:spcAft>
                <a:spcPts val="0"/>
              </a:spcAft>
              <a:buNone/>
            </a:pPr>
            <a:r>
              <a:rPr b="1" lang="en" sz="1100">
                <a:solidFill>
                  <a:srgbClr val="FFFFFF"/>
                </a:solidFill>
                <a:latin typeface="Titillium Web"/>
                <a:ea typeface="Titillium Web"/>
                <a:cs typeface="Titillium Web"/>
                <a:sym typeface="Titillium Web"/>
              </a:rPr>
              <a:t>“Knowledge Center”</a:t>
            </a:r>
            <a:endParaRPr b="1" sz="1100">
              <a:solidFill>
                <a:srgbClr val="FFFFFF"/>
              </a:solidFill>
              <a:latin typeface="Titillium Web"/>
              <a:ea typeface="Titillium Web"/>
              <a:cs typeface="Titillium Web"/>
              <a:sym typeface="Titillium Web"/>
            </a:endParaRPr>
          </a:p>
        </p:txBody>
      </p:sp>
      <p:grpSp>
        <p:nvGrpSpPr>
          <p:cNvPr id="360" name="Google Shape;360;p24"/>
          <p:cNvGrpSpPr/>
          <p:nvPr/>
        </p:nvGrpSpPr>
        <p:grpSpPr>
          <a:xfrm>
            <a:off x="8265136" y="3679367"/>
            <a:ext cx="744798" cy="530253"/>
            <a:chOff x="226475" y="386000"/>
            <a:chExt cx="6928350" cy="4937175"/>
          </a:xfrm>
        </p:grpSpPr>
        <p:sp>
          <p:nvSpPr>
            <p:cNvPr id="361" name="Google Shape;361;p24"/>
            <p:cNvSpPr/>
            <p:nvPr/>
          </p:nvSpPr>
          <p:spPr>
            <a:xfrm>
              <a:off x="1233700" y="386000"/>
              <a:ext cx="4937175" cy="4937175"/>
            </a:xfrm>
            <a:custGeom>
              <a:rect b="b" l="l" r="r" t="t"/>
              <a:pathLst>
                <a:path extrusionOk="0" h="197487" w="197487">
                  <a:moveTo>
                    <a:pt x="98744" y="0"/>
                  </a:moveTo>
                  <a:cubicBezTo>
                    <a:pt x="44249" y="0"/>
                    <a:pt x="0" y="44248"/>
                    <a:pt x="0" y="98743"/>
                  </a:cubicBezTo>
                  <a:cubicBezTo>
                    <a:pt x="0" y="153471"/>
                    <a:pt x="44249" y="197486"/>
                    <a:pt x="98744" y="197486"/>
                  </a:cubicBezTo>
                  <a:cubicBezTo>
                    <a:pt x="153239" y="197486"/>
                    <a:pt x="197487" y="153471"/>
                    <a:pt x="197487" y="98743"/>
                  </a:cubicBezTo>
                  <a:cubicBezTo>
                    <a:pt x="197487" y="44248"/>
                    <a:pt x="153239" y="0"/>
                    <a:pt x="98744" y="0"/>
                  </a:cubicBezTo>
                  <a:close/>
                </a:path>
              </a:pathLst>
            </a:custGeom>
            <a:solidFill>
              <a:srgbClr val="5121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4"/>
            <p:cNvSpPr/>
            <p:nvPr/>
          </p:nvSpPr>
          <p:spPr>
            <a:xfrm>
              <a:off x="2240925" y="2691550"/>
              <a:ext cx="3929950" cy="2422025"/>
            </a:xfrm>
            <a:custGeom>
              <a:rect b="b" l="l" r="r" t="t"/>
              <a:pathLst>
                <a:path extrusionOk="0" h="96881" w="157198">
                  <a:moveTo>
                    <a:pt x="156965" y="0"/>
                  </a:moveTo>
                  <a:cubicBezTo>
                    <a:pt x="124594" y="36796"/>
                    <a:pt x="58222" y="79181"/>
                    <a:pt x="0" y="86168"/>
                  </a:cubicBezTo>
                  <a:cubicBezTo>
                    <a:pt x="5823" y="90360"/>
                    <a:pt x="11878" y="94086"/>
                    <a:pt x="18631" y="96880"/>
                  </a:cubicBezTo>
                  <a:cubicBezTo>
                    <a:pt x="71496" y="84305"/>
                    <a:pt x="123430" y="55194"/>
                    <a:pt x="155801" y="23056"/>
                  </a:cubicBezTo>
                  <a:cubicBezTo>
                    <a:pt x="156732" y="17700"/>
                    <a:pt x="157198" y="12110"/>
                    <a:pt x="157198" y="6521"/>
                  </a:cubicBezTo>
                  <a:cubicBezTo>
                    <a:pt x="157198" y="4425"/>
                    <a:pt x="157198" y="2096"/>
                    <a:pt x="156965" y="0"/>
                  </a:cubicBezTo>
                  <a:close/>
                </a:path>
              </a:pathLst>
            </a:custGeom>
            <a:solidFill>
              <a:srgbClr val="D962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4"/>
            <p:cNvSpPr/>
            <p:nvPr/>
          </p:nvSpPr>
          <p:spPr>
            <a:xfrm>
              <a:off x="1315200" y="1230200"/>
              <a:ext cx="4471425" cy="2619975"/>
            </a:xfrm>
            <a:custGeom>
              <a:rect b="b" l="l" r="r" t="t"/>
              <a:pathLst>
                <a:path extrusionOk="0" h="104799" w="178857">
                  <a:moveTo>
                    <a:pt x="169774" y="0"/>
                  </a:moveTo>
                  <a:cubicBezTo>
                    <a:pt x="136704" y="40056"/>
                    <a:pt x="61948" y="87565"/>
                    <a:pt x="1" y="90359"/>
                  </a:cubicBezTo>
                  <a:cubicBezTo>
                    <a:pt x="1398" y="95250"/>
                    <a:pt x="3028" y="100141"/>
                    <a:pt x="5124" y="104798"/>
                  </a:cubicBezTo>
                  <a:cubicBezTo>
                    <a:pt x="73592" y="95250"/>
                    <a:pt x="144855" y="54262"/>
                    <a:pt x="178856" y="12110"/>
                  </a:cubicBezTo>
                  <a:cubicBezTo>
                    <a:pt x="176062" y="7918"/>
                    <a:pt x="173267" y="3726"/>
                    <a:pt x="169774" y="0"/>
                  </a:cubicBezTo>
                  <a:close/>
                </a:path>
              </a:pathLst>
            </a:custGeom>
            <a:solidFill>
              <a:srgbClr val="D962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4"/>
            <p:cNvSpPr/>
            <p:nvPr/>
          </p:nvSpPr>
          <p:spPr>
            <a:xfrm>
              <a:off x="1239525" y="613050"/>
              <a:ext cx="3720350" cy="2084350"/>
            </a:xfrm>
            <a:custGeom>
              <a:rect b="b" l="l" r="r" t="t"/>
              <a:pathLst>
                <a:path extrusionOk="0" h="83374" w="148814">
                  <a:moveTo>
                    <a:pt x="139731" y="0"/>
                  </a:moveTo>
                  <a:cubicBezTo>
                    <a:pt x="139266" y="233"/>
                    <a:pt x="138800" y="699"/>
                    <a:pt x="138334" y="1165"/>
                  </a:cubicBezTo>
                  <a:cubicBezTo>
                    <a:pt x="131580" y="7220"/>
                    <a:pt x="124361" y="12809"/>
                    <a:pt x="116909" y="17700"/>
                  </a:cubicBezTo>
                  <a:cubicBezTo>
                    <a:pt x="101538" y="27714"/>
                    <a:pt x="85469" y="36796"/>
                    <a:pt x="69167" y="44947"/>
                  </a:cubicBezTo>
                  <a:cubicBezTo>
                    <a:pt x="61016" y="49139"/>
                    <a:pt x="52632" y="53331"/>
                    <a:pt x="44481" y="56824"/>
                  </a:cubicBezTo>
                  <a:cubicBezTo>
                    <a:pt x="36097" y="60550"/>
                    <a:pt x="27481" y="64044"/>
                    <a:pt x="18631" y="66838"/>
                  </a:cubicBezTo>
                  <a:cubicBezTo>
                    <a:pt x="13042" y="68934"/>
                    <a:pt x="7220" y="70565"/>
                    <a:pt x="1398" y="71962"/>
                  </a:cubicBezTo>
                  <a:cubicBezTo>
                    <a:pt x="699" y="75688"/>
                    <a:pt x="233" y="79414"/>
                    <a:pt x="0" y="83373"/>
                  </a:cubicBezTo>
                  <a:cubicBezTo>
                    <a:pt x="7453" y="82209"/>
                    <a:pt x="14905" y="80579"/>
                    <a:pt x="22357" y="78483"/>
                  </a:cubicBezTo>
                  <a:cubicBezTo>
                    <a:pt x="40522" y="72893"/>
                    <a:pt x="58454" y="66140"/>
                    <a:pt x="75688" y="57756"/>
                  </a:cubicBezTo>
                  <a:cubicBezTo>
                    <a:pt x="92689" y="49372"/>
                    <a:pt x="108990" y="39358"/>
                    <a:pt x="124128" y="27714"/>
                  </a:cubicBezTo>
                  <a:cubicBezTo>
                    <a:pt x="131813" y="21892"/>
                    <a:pt x="139033" y="15371"/>
                    <a:pt x="145553" y="8384"/>
                  </a:cubicBezTo>
                  <a:cubicBezTo>
                    <a:pt x="146718" y="7220"/>
                    <a:pt x="147649" y="5823"/>
                    <a:pt x="148814" y="4658"/>
                  </a:cubicBezTo>
                  <a:cubicBezTo>
                    <a:pt x="145786" y="3028"/>
                    <a:pt x="142759" y="1398"/>
                    <a:pt x="139731" y="0"/>
                  </a:cubicBezTo>
                  <a:close/>
                </a:path>
              </a:pathLst>
            </a:custGeom>
            <a:solidFill>
              <a:srgbClr val="D962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4"/>
            <p:cNvSpPr/>
            <p:nvPr/>
          </p:nvSpPr>
          <p:spPr>
            <a:xfrm>
              <a:off x="226475" y="739025"/>
              <a:ext cx="6928350" cy="3937875"/>
            </a:xfrm>
            <a:custGeom>
              <a:rect b="b" l="l" r="r" t="t"/>
              <a:pathLst>
                <a:path extrusionOk="0" h="157515" w="277134">
                  <a:moveTo>
                    <a:pt x="249462" y="1"/>
                  </a:moveTo>
                  <a:cubicBezTo>
                    <a:pt x="248508" y="1"/>
                    <a:pt x="247560" y="30"/>
                    <a:pt x="246626" y="85"/>
                  </a:cubicBezTo>
                  <a:cubicBezTo>
                    <a:pt x="239872" y="551"/>
                    <a:pt x="233118" y="1482"/>
                    <a:pt x="226597" y="3112"/>
                  </a:cubicBezTo>
                  <a:cubicBezTo>
                    <a:pt x="218679" y="4976"/>
                    <a:pt x="210761" y="7304"/>
                    <a:pt x="203076" y="9633"/>
                  </a:cubicBezTo>
                  <a:cubicBezTo>
                    <a:pt x="209364" y="14990"/>
                    <a:pt x="214953" y="21045"/>
                    <a:pt x="219844" y="27798"/>
                  </a:cubicBezTo>
                  <a:cubicBezTo>
                    <a:pt x="223570" y="27100"/>
                    <a:pt x="227296" y="26168"/>
                    <a:pt x="231022" y="25469"/>
                  </a:cubicBezTo>
                  <a:cubicBezTo>
                    <a:pt x="236379" y="24538"/>
                    <a:pt x="241735" y="24072"/>
                    <a:pt x="247324" y="24072"/>
                  </a:cubicBezTo>
                  <a:lnTo>
                    <a:pt x="248954" y="24072"/>
                  </a:lnTo>
                  <a:cubicBezTo>
                    <a:pt x="248489" y="24538"/>
                    <a:pt x="248023" y="25236"/>
                    <a:pt x="247557" y="25702"/>
                  </a:cubicBezTo>
                  <a:cubicBezTo>
                    <a:pt x="243831" y="29661"/>
                    <a:pt x="240105" y="33387"/>
                    <a:pt x="235913" y="36648"/>
                  </a:cubicBezTo>
                  <a:cubicBezTo>
                    <a:pt x="226597" y="43867"/>
                    <a:pt x="217049" y="50621"/>
                    <a:pt x="207035" y="56676"/>
                  </a:cubicBezTo>
                  <a:cubicBezTo>
                    <a:pt x="187007" y="69019"/>
                    <a:pt x="166047" y="80430"/>
                    <a:pt x="144622" y="90910"/>
                  </a:cubicBezTo>
                  <a:cubicBezTo>
                    <a:pt x="133909" y="96499"/>
                    <a:pt x="123196" y="101390"/>
                    <a:pt x="112251" y="106047"/>
                  </a:cubicBezTo>
                  <a:cubicBezTo>
                    <a:pt x="101305" y="110938"/>
                    <a:pt x="90127" y="115363"/>
                    <a:pt x="79181" y="119322"/>
                  </a:cubicBezTo>
                  <a:cubicBezTo>
                    <a:pt x="68003" y="123281"/>
                    <a:pt x="56824" y="126541"/>
                    <a:pt x="45413" y="129103"/>
                  </a:cubicBezTo>
                  <a:cubicBezTo>
                    <a:pt x="40056" y="130267"/>
                    <a:pt x="34700" y="131199"/>
                    <a:pt x="29344" y="131665"/>
                  </a:cubicBezTo>
                  <a:lnTo>
                    <a:pt x="27481" y="131665"/>
                  </a:lnTo>
                  <a:cubicBezTo>
                    <a:pt x="27714" y="131199"/>
                    <a:pt x="27946" y="130733"/>
                    <a:pt x="28412" y="130267"/>
                  </a:cubicBezTo>
                  <a:cubicBezTo>
                    <a:pt x="31673" y="126076"/>
                    <a:pt x="35632" y="122116"/>
                    <a:pt x="39591" y="118623"/>
                  </a:cubicBezTo>
                  <a:cubicBezTo>
                    <a:pt x="41454" y="116993"/>
                    <a:pt x="43084" y="115596"/>
                    <a:pt x="44714" y="114198"/>
                  </a:cubicBezTo>
                  <a:cubicBezTo>
                    <a:pt x="42385" y="106047"/>
                    <a:pt x="40988" y="97664"/>
                    <a:pt x="40755" y="89513"/>
                  </a:cubicBezTo>
                  <a:cubicBezTo>
                    <a:pt x="35399" y="93239"/>
                    <a:pt x="30042" y="97198"/>
                    <a:pt x="24919" y="101390"/>
                  </a:cubicBezTo>
                  <a:cubicBezTo>
                    <a:pt x="19563" y="105582"/>
                    <a:pt x="14672" y="110239"/>
                    <a:pt x="10247" y="115363"/>
                  </a:cubicBezTo>
                  <a:cubicBezTo>
                    <a:pt x="7453" y="118390"/>
                    <a:pt x="5124" y="121651"/>
                    <a:pt x="3494" y="125377"/>
                  </a:cubicBezTo>
                  <a:cubicBezTo>
                    <a:pt x="2795" y="126308"/>
                    <a:pt x="2329" y="127473"/>
                    <a:pt x="1863" y="128637"/>
                  </a:cubicBezTo>
                  <a:cubicBezTo>
                    <a:pt x="1630" y="129336"/>
                    <a:pt x="1398" y="130035"/>
                    <a:pt x="1398" y="130733"/>
                  </a:cubicBezTo>
                  <a:cubicBezTo>
                    <a:pt x="1165" y="131432"/>
                    <a:pt x="932" y="132131"/>
                    <a:pt x="699" y="133062"/>
                  </a:cubicBezTo>
                  <a:cubicBezTo>
                    <a:pt x="0" y="137021"/>
                    <a:pt x="699" y="140980"/>
                    <a:pt x="2329" y="144706"/>
                  </a:cubicBezTo>
                  <a:cubicBezTo>
                    <a:pt x="4192" y="148200"/>
                    <a:pt x="6987" y="151227"/>
                    <a:pt x="10480" y="153323"/>
                  </a:cubicBezTo>
                  <a:cubicBezTo>
                    <a:pt x="11179" y="153789"/>
                    <a:pt x="11877" y="154022"/>
                    <a:pt x="12576" y="154487"/>
                  </a:cubicBezTo>
                  <a:cubicBezTo>
                    <a:pt x="13275" y="154720"/>
                    <a:pt x="13973" y="154953"/>
                    <a:pt x="14672" y="155186"/>
                  </a:cubicBezTo>
                  <a:cubicBezTo>
                    <a:pt x="15836" y="155652"/>
                    <a:pt x="17001" y="156118"/>
                    <a:pt x="18165" y="156351"/>
                  </a:cubicBezTo>
                  <a:cubicBezTo>
                    <a:pt x="22124" y="157282"/>
                    <a:pt x="26316" y="157515"/>
                    <a:pt x="30275" y="157515"/>
                  </a:cubicBezTo>
                  <a:cubicBezTo>
                    <a:pt x="37029" y="157515"/>
                    <a:pt x="44016" y="156816"/>
                    <a:pt x="50769" y="155419"/>
                  </a:cubicBezTo>
                  <a:cubicBezTo>
                    <a:pt x="63345" y="153323"/>
                    <a:pt x="75688" y="150063"/>
                    <a:pt x="88031" y="146336"/>
                  </a:cubicBezTo>
                  <a:cubicBezTo>
                    <a:pt x="100141" y="142377"/>
                    <a:pt x="111785" y="138186"/>
                    <a:pt x="123429" y="133528"/>
                  </a:cubicBezTo>
                  <a:cubicBezTo>
                    <a:pt x="135074" y="128637"/>
                    <a:pt x="146485" y="123747"/>
                    <a:pt x="157896" y="118390"/>
                  </a:cubicBezTo>
                  <a:cubicBezTo>
                    <a:pt x="180486" y="107445"/>
                    <a:pt x="202377" y="94869"/>
                    <a:pt x="223104" y="80430"/>
                  </a:cubicBezTo>
                  <a:cubicBezTo>
                    <a:pt x="233584" y="73211"/>
                    <a:pt x="243598" y="65293"/>
                    <a:pt x="253379" y="56676"/>
                  </a:cubicBezTo>
                  <a:cubicBezTo>
                    <a:pt x="258270" y="52251"/>
                    <a:pt x="263160" y="47128"/>
                    <a:pt x="267585" y="41771"/>
                  </a:cubicBezTo>
                  <a:cubicBezTo>
                    <a:pt x="270147" y="38744"/>
                    <a:pt x="272243" y="35251"/>
                    <a:pt x="274106" y="31524"/>
                  </a:cubicBezTo>
                  <a:cubicBezTo>
                    <a:pt x="274572" y="30593"/>
                    <a:pt x="275038" y="29196"/>
                    <a:pt x="275503" y="28031"/>
                  </a:cubicBezTo>
                  <a:cubicBezTo>
                    <a:pt x="275736" y="27565"/>
                    <a:pt x="275969" y="26634"/>
                    <a:pt x="276202" y="25935"/>
                  </a:cubicBezTo>
                  <a:cubicBezTo>
                    <a:pt x="276202" y="25236"/>
                    <a:pt x="276435" y="24538"/>
                    <a:pt x="276435" y="23606"/>
                  </a:cubicBezTo>
                  <a:cubicBezTo>
                    <a:pt x="277133" y="19647"/>
                    <a:pt x="276435" y="15688"/>
                    <a:pt x="274572" y="12195"/>
                  </a:cubicBezTo>
                  <a:cubicBezTo>
                    <a:pt x="272709" y="8469"/>
                    <a:pt x="269914" y="5674"/>
                    <a:pt x="266421" y="3578"/>
                  </a:cubicBezTo>
                  <a:cubicBezTo>
                    <a:pt x="265722" y="3345"/>
                    <a:pt x="265023" y="2880"/>
                    <a:pt x="264325" y="2647"/>
                  </a:cubicBezTo>
                  <a:cubicBezTo>
                    <a:pt x="263626" y="2414"/>
                    <a:pt x="262928" y="2181"/>
                    <a:pt x="262229" y="1948"/>
                  </a:cubicBezTo>
                  <a:cubicBezTo>
                    <a:pt x="261064" y="1482"/>
                    <a:pt x="259900" y="1249"/>
                    <a:pt x="258736" y="1016"/>
                  </a:cubicBezTo>
                  <a:cubicBezTo>
                    <a:pt x="255711" y="305"/>
                    <a:pt x="252551" y="1"/>
                    <a:pt x="249462" y="1"/>
                  </a:cubicBezTo>
                  <a:close/>
                </a:path>
              </a:pathLst>
            </a:custGeom>
            <a:solidFill>
              <a:srgbClr val="A1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6" name="Google Shape;366;p24"/>
          <p:cNvGrpSpPr/>
          <p:nvPr/>
        </p:nvGrpSpPr>
        <p:grpSpPr>
          <a:xfrm>
            <a:off x="1337713" y="1878284"/>
            <a:ext cx="446300" cy="440500"/>
            <a:chOff x="4664138" y="2095800"/>
            <a:chExt cx="446300" cy="440500"/>
          </a:xfrm>
        </p:grpSpPr>
        <p:sp>
          <p:nvSpPr>
            <p:cNvPr id="367" name="Google Shape;367;p24"/>
            <p:cNvSpPr/>
            <p:nvPr/>
          </p:nvSpPr>
          <p:spPr>
            <a:xfrm>
              <a:off x="4936263" y="2201250"/>
              <a:ext cx="75400" cy="84275"/>
            </a:xfrm>
            <a:custGeom>
              <a:rect b="b" l="l" r="r" t="t"/>
              <a:pathLst>
                <a:path extrusionOk="0" h="3371" w="3016">
                  <a:moveTo>
                    <a:pt x="119" y="0"/>
                  </a:moveTo>
                  <a:cubicBezTo>
                    <a:pt x="37" y="146"/>
                    <a:pt x="1" y="312"/>
                    <a:pt x="4" y="477"/>
                  </a:cubicBezTo>
                  <a:lnTo>
                    <a:pt x="2897" y="3370"/>
                  </a:lnTo>
                  <a:cubicBezTo>
                    <a:pt x="2894" y="3208"/>
                    <a:pt x="2936" y="3040"/>
                    <a:pt x="3015" y="2894"/>
                  </a:cubicBezTo>
                  <a:lnTo>
                    <a:pt x="119" y="0"/>
                  </a:ln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4"/>
            <p:cNvSpPr/>
            <p:nvPr/>
          </p:nvSpPr>
          <p:spPr>
            <a:xfrm>
              <a:off x="4949088" y="2188500"/>
              <a:ext cx="84325" cy="75275"/>
            </a:xfrm>
            <a:custGeom>
              <a:rect b="b" l="l" r="r" t="t"/>
              <a:pathLst>
                <a:path extrusionOk="0" h="3011" w="3373">
                  <a:moveTo>
                    <a:pt x="450" y="1"/>
                  </a:moveTo>
                  <a:cubicBezTo>
                    <a:pt x="294" y="1"/>
                    <a:pt x="140" y="42"/>
                    <a:pt x="0" y="117"/>
                  </a:cubicBezTo>
                  <a:lnTo>
                    <a:pt x="2893" y="3010"/>
                  </a:lnTo>
                  <a:cubicBezTo>
                    <a:pt x="3037" y="2933"/>
                    <a:pt x="3196" y="2894"/>
                    <a:pt x="3356" y="2894"/>
                  </a:cubicBezTo>
                  <a:cubicBezTo>
                    <a:pt x="3361" y="2894"/>
                    <a:pt x="3367" y="2894"/>
                    <a:pt x="3372" y="2894"/>
                  </a:cubicBezTo>
                  <a:lnTo>
                    <a:pt x="479" y="1"/>
                  </a:lnTo>
                  <a:cubicBezTo>
                    <a:pt x="469" y="1"/>
                    <a:pt x="460" y="1"/>
                    <a:pt x="450" y="1"/>
                  </a:cubicBez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4"/>
            <p:cNvSpPr/>
            <p:nvPr/>
          </p:nvSpPr>
          <p:spPr>
            <a:xfrm>
              <a:off x="5008613" y="2260850"/>
              <a:ext cx="50600" cy="52600"/>
            </a:xfrm>
            <a:custGeom>
              <a:rect b="b" l="l" r="r" t="t"/>
              <a:pathLst>
                <a:path extrusionOk="0" h="2104" w="2024">
                  <a:moveTo>
                    <a:pt x="975" y="0"/>
                  </a:moveTo>
                  <a:cubicBezTo>
                    <a:pt x="815" y="0"/>
                    <a:pt x="656" y="39"/>
                    <a:pt x="512" y="116"/>
                  </a:cubicBezTo>
                  <a:lnTo>
                    <a:pt x="895" y="499"/>
                  </a:lnTo>
                  <a:cubicBezTo>
                    <a:pt x="1002" y="606"/>
                    <a:pt x="1002" y="782"/>
                    <a:pt x="895" y="887"/>
                  </a:cubicBezTo>
                  <a:cubicBezTo>
                    <a:pt x="840" y="942"/>
                    <a:pt x="771" y="967"/>
                    <a:pt x="700" y="967"/>
                  </a:cubicBezTo>
                  <a:cubicBezTo>
                    <a:pt x="631" y="967"/>
                    <a:pt x="556" y="939"/>
                    <a:pt x="501" y="887"/>
                  </a:cubicBezTo>
                  <a:lnTo>
                    <a:pt x="121" y="507"/>
                  </a:lnTo>
                  <a:cubicBezTo>
                    <a:pt x="42" y="656"/>
                    <a:pt x="0" y="824"/>
                    <a:pt x="3" y="989"/>
                  </a:cubicBezTo>
                  <a:lnTo>
                    <a:pt x="1118" y="2104"/>
                  </a:lnTo>
                  <a:cubicBezTo>
                    <a:pt x="1107" y="1779"/>
                    <a:pt x="1181" y="1473"/>
                    <a:pt x="1380" y="1270"/>
                  </a:cubicBezTo>
                  <a:cubicBezTo>
                    <a:pt x="1548" y="1102"/>
                    <a:pt x="1776" y="1033"/>
                    <a:pt x="2024" y="1033"/>
                  </a:cubicBezTo>
                  <a:lnTo>
                    <a:pt x="991" y="0"/>
                  </a:lnTo>
                  <a:cubicBezTo>
                    <a:pt x="986" y="0"/>
                    <a:pt x="980" y="0"/>
                    <a:pt x="97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4"/>
            <p:cNvSpPr/>
            <p:nvPr/>
          </p:nvSpPr>
          <p:spPr>
            <a:xfrm>
              <a:off x="4770138" y="2367450"/>
              <a:ext cx="84325" cy="75250"/>
            </a:xfrm>
            <a:custGeom>
              <a:rect b="b" l="l" r="r" t="t"/>
              <a:pathLst>
                <a:path extrusionOk="0" h="3010" w="3373">
                  <a:moveTo>
                    <a:pt x="450" y="0"/>
                  </a:moveTo>
                  <a:cubicBezTo>
                    <a:pt x="295" y="0"/>
                    <a:pt x="140" y="41"/>
                    <a:pt x="0" y="116"/>
                  </a:cubicBezTo>
                  <a:lnTo>
                    <a:pt x="2894" y="3010"/>
                  </a:lnTo>
                  <a:cubicBezTo>
                    <a:pt x="3037" y="2933"/>
                    <a:pt x="3197" y="2894"/>
                    <a:pt x="3356" y="2894"/>
                  </a:cubicBezTo>
                  <a:cubicBezTo>
                    <a:pt x="3362" y="2894"/>
                    <a:pt x="3367" y="2894"/>
                    <a:pt x="3373" y="2894"/>
                  </a:cubicBezTo>
                  <a:lnTo>
                    <a:pt x="479" y="1"/>
                  </a:lnTo>
                  <a:cubicBezTo>
                    <a:pt x="470" y="0"/>
                    <a:pt x="460" y="0"/>
                    <a:pt x="450" y="0"/>
                  </a:cubicBez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4"/>
            <p:cNvSpPr/>
            <p:nvPr/>
          </p:nvSpPr>
          <p:spPr>
            <a:xfrm>
              <a:off x="4757338" y="2380200"/>
              <a:ext cx="75375" cy="84325"/>
            </a:xfrm>
            <a:custGeom>
              <a:rect b="b" l="l" r="r" t="t"/>
              <a:pathLst>
                <a:path extrusionOk="0" h="3373" w="3015">
                  <a:moveTo>
                    <a:pt x="119" y="0"/>
                  </a:moveTo>
                  <a:cubicBezTo>
                    <a:pt x="36" y="146"/>
                    <a:pt x="0" y="311"/>
                    <a:pt x="3" y="476"/>
                  </a:cubicBezTo>
                  <a:lnTo>
                    <a:pt x="2896" y="3372"/>
                  </a:lnTo>
                  <a:cubicBezTo>
                    <a:pt x="2894" y="3207"/>
                    <a:pt x="2935" y="3039"/>
                    <a:pt x="3015" y="2893"/>
                  </a:cubicBezTo>
                  <a:lnTo>
                    <a:pt x="119" y="0"/>
                  </a:ln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4"/>
            <p:cNvSpPr/>
            <p:nvPr/>
          </p:nvSpPr>
          <p:spPr>
            <a:xfrm>
              <a:off x="4829588" y="2439800"/>
              <a:ext cx="50625" cy="52450"/>
            </a:xfrm>
            <a:custGeom>
              <a:rect b="b" l="l" r="r" t="t"/>
              <a:pathLst>
                <a:path extrusionOk="0" h="2098" w="2025">
                  <a:moveTo>
                    <a:pt x="976" y="0"/>
                  </a:moveTo>
                  <a:cubicBezTo>
                    <a:pt x="819" y="0"/>
                    <a:pt x="659" y="39"/>
                    <a:pt x="513" y="116"/>
                  </a:cubicBezTo>
                  <a:lnTo>
                    <a:pt x="896" y="498"/>
                  </a:lnTo>
                  <a:cubicBezTo>
                    <a:pt x="1000" y="606"/>
                    <a:pt x="1000" y="782"/>
                    <a:pt x="896" y="887"/>
                  </a:cubicBezTo>
                  <a:cubicBezTo>
                    <a:pt x="841" y="942"/>
                    <a:pt x="772" y="966"/>
                    <a:pt x="697" y="966"/>
                  </a:cubicBezTo>
                  <a:cubicBezTo>
                    <a:pt x="629" y="966"/>
                    <a:pt x="557" y="939"/>
                    <a:pt x="502" y="887"/>
                  </a:cubicBezTo>
                  <a:lnTo>
                    <a:pt x="119" y="507"/>
                  </a:lnTo>
                  <a:cubicBezTo>
                    <a:pt x="37" y="653"/>
                    <a:pt x="1" y="818"/>
                    <a:pt x="4" y="983"/>
                  </a:cubicBezTo>
                  <a:lnTo>
                    <a:pt x="1119" y="2098"/>
                  </a:lnTo>
                  <a:cubicBezTo>
                    <a:pt x="1108" y="1776"/>
                    <a:pt x="1179" y="1470"/>
                    <a:pt x="1380" y="1269"/>
                  </a:cubicBezTo>
                  <a:cubicBezTo>
                    <a:pt x="1548" y="1101"/>
                    <a:pt x="1777" y="1033"/>
                    <a:pt x="2024" y="1033"/>
                  </a:cubicBezTo>
                  <a:lnTo>
                    <a:pt x="992" y="0"/>
                  </a:lnTo>
                  <a:cubicBezTo>
                    <a:pt x="987" y="0"/>
                    <a:pt x="981" y="0"/>
                    <a:pt x="97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4"/>
            <p:cNvSpPr/>
            <p:nvPr/>
          </p:nvSpPr>
          <p:spPr>
            <a:xfrm>
              <a:off x="4853488" y="2338550"/>
              <a:ext cx="135525" cy="140625"/>
            </a:xfrm>
            <a:custGeom>
              <a:rect b="b" l="l" r="r" t="t"/>
              <a:pathLst>
                <a:path extrusionOk="0" h="5625" w="5421">
                  <a:moveTo>
                    <a:pt x="388" y="1"/>
                  </a:moveTo>
                  <a:lnTo>
                    <a:pt x="80" y="309"/>
                  </a:lnTo>
                  <a:cubicBezTo>
                    <a:pt x="25" y="364"/>
                    <a:pt x="0" y="438"/>
                    <a:pt x="11" y="513"/>
                  </a:cubicBezTo>
                  <a:cubicBezTo>
                    <a:pt x="56" y="489"/>
                    <a:pt x="106" y="478"/>
                    <a:pt x="154" y="478"/>
                  </a:cubicBezTo>
                  <a:cubicBezTo>
                    <a:pt x="227" y="478"/>
                    <a:pt x="298" y="504"/>
                    <a:pt x="353" y="557"/>
                  </a:cubicBezTo>
                  <a:lnTo>
                    <a:pt x="5421" y="5625"/>
                  </a:lnTo>
                  <a:cubicBezTo>
                    <a:pt x="5324" y="5256"/>
                    <a:pt x="5283" y="4882"/>
                    <a:pt x="5322" y="4537"/>
                  </a:cubicBezTo>
                  <a:lnTo>
                    <a:pt x="5027" y="4246"/>
                  </a:lnTo>
                  <a:cubicBezTo>
                    <a:pt x="4972" y="4301"/>
                    <a:pt x="4903" y="4325"/>
                    <a:pt x="4832" y="4325"/>
                  </a:cubicBezTo>
                  <a:cubicBezTo>
                    <a:pt x="4763" y="4325"/>
                    <a:pt x="4691" y="4298"/>
                    <a:pt x="4636" y="4246"/>
                  </a:cubicBezTo>
                  <a:lnTo>
                    <a:pt x="388" y="1"/>
                  </a:ln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4"/>
            <p:cNvSpPr/>
            <p:nvPr/>
          </p:nvSpPr>
          <p:spPr>
            <a:xfrm>
              <a:off x="4907588" y="2285025"/>
              <a:ext cx="140625" cy="135175"/>
            </a:xfrm>
            <a:custGeom>
              <a:rect b="b" l="l" r="r" t="t"/>
              <a:pathLst>
                <a:path extrusionOk="0" h="5407" w="5625">
                  <a:moveTo>
                    <a:pt x="485" y="1"/>
                  </a:moveTo>
                  <a:cubicBezTo>
                    <a:pt x="421" y="1"/>
                    <a:pt x="359" y="24"/>
                    <a:pt x="311" y="71"/>
                  </a:cubicBezTo>
                  <a:lnTo>
                    <a:pt x="0" y="382"/>
                  </a:lnTo>
                  <a:lnTo>
                    <a:pt x="4248" y="4627"/>
                  </a:lnTo>
                  <a:cubicBezTo>
                    <a:pt x="4350" y="4735"/>
                    <a:pt x="4350" y="4908"/>
                    <a:pt x="4245" y="5013"/>
                  </a:cubicBezTo>
                  <a:lnTo>
                    <a:pt x="4537" y="5307"/>
                  </a:lnTo>
                  <a:cubicBezTo>
                    <a:pt x="4623" y="5298"/>
                    <a:pt x="4712" y="5293"/>
                    <a:pt x="4801" y="5293"/>
                  </a:cubicBezTo>
                  <a:cubicBezTo>
                    <a:pt x="5069" y="5293"/>
                    <a:pt x="5348" y="5334"/>
                    <a:pt x="5624" y="5407"/>
                  </a:cubicBezTo>
                  <a:lnTo>
                    <a:pt x="553" y="338"/>
                  </a:lnTo>
                  <a:cubicBezTo>
                    <a:pt x="465" y="248"/>
                    <a:pt x="451" y="110"/>
                    <a:pt x="515" y="3"/>
                  </a:cubicBezTo>
                  <a:cubicBezTo>
                    <a:pt x="505" y="1"/>
                    <a:pt x="495" y="1"/>
                    <a:pt x="485" y="1"/>
                  </a:cubicBez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4"/>
            <p:cNvSpPr/>
            <p:nvPr/>
          </p:nvSpPr>
          <p:spPr>
            <a:xfrm>
              <a:off x="4807788" y="2226425"/>
              <a:ext cx="167125" cy="158000"/>
            </a:xfrm>
            <a:custGeom>
              <a:rect b="b" l="l" r="r" t="t"/>
              <a:pathLst>
                <a:path extrusionOk="0" h="6320" w="6685">
                  <a:moveTo>
                    <a:pt x="450" y="1"/>
                  </a:moveTo>
                  <a:cubicBezTo>
                    <a:pt x="295" y="1"/>
                    <a:pt x="140" y="42"/>
                    <a:pt x="0" y="117"/>
                  </a:cubicBezTo>
                  <a:lnTo>
                    <a:pt x="6205" y="6319"/>
                  </a:lnTo>
                  <a:cubicBezTo>
                    <a:pt x="6349" y="6239"/>
                    <a:pt x="6508" y="6201"/>
                    <a:pt x="6668" y="6201"/>
                  </a:cubicBezTo>
                  <a:cubicBezTo>
                    <a:pt x="6673" y="6201"/>
                    <a:pt x="6679" y="6201"/>
                    <a:pt x="6684" y="6201"/>
                  </a:cubicBezTo>
                  <a:lnTo>
                    <a:pt x="1787" y="1303"/>
                  </a:lnTo>
                  <a:cubicBezTo>
                    <a:pt x="1680" y="1199"/>
                    <a:pt x="1680" y="1022"/>
                    <a:pt x="1787" y="915"/>
                  </a:cubicBezTo>
                  <a:lnTo>
                    <a:pt x="1349" y="477"/>
                  </a:lnTo>
                  <a:cubicBezTo>
                    <a:pt x="1294" y="532"/>
                    <a:pt x="1225" y="557"/>
                    <a:pt x="1154" y="557"/>
                  </a:cubicBezTo>
                  <a:cubicBezTo>
                    <a:pt x="1085" y="557"/>
                    <a:pt x="1013" y="530"/>
                    <a:pt x="958" y="477"/>
                  </a:cubicBezTo>
                  <a:lnTo>
                    <a:pt x="479" y="1"/>
                  </a:lnTo>
                  <a:cubicBezTo>
                    <a:pt x="469" y="1"/>
                    <a:pt x="460" y="1"/>
                    <a:pt x="450" y="1"/>
                  </a:cubicBez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4"/>
            <p:cNvSpPr/>
            <p:nvPr/>
          </p:nvSpPr>
          <p:spPr>
            <a:xfrm>
              <a:off x="4795188" y="2239025"/>
              <a:ext cx="158050" cy="167075"/>
            </a:xfrm>
            <a:custGeom>
              <a:rect b="b" l="l" r="r" t="t"/>
              <a:pathLst>
                <a:path extrusionOk="0" h="6683" w="6322">
                  <a:moveTo>
                    <a:pt x="119" y="1"/>
                  </a:moveTo>
                  <a:cubicBezTo>
                    <a:pt x="36" y="149"/>
                    <a:pt x="0" y="315"/>
                    <a:pt x="3" y="480"/>
                  </a:cubicBezTo>
                  <a:lnTo>
                    <a:pt x="6203" y="6682"/>
                  </a:lnTo>
                  <a:cubicBezTo>
                    <a:pt x="6200" y="6517"/>
                    <a:pt x="6241" y="6352"/>
                    <a:pt x="6321" y="6203"/>
                  </a:cubicBezTo>
                  <a:lnTo>
                    <a:pt x="119" y="1"/>
                  </a:ln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4"/>
            <p:cNvSpPr/>
            <p:nvPr/>
          </p:nvSpPr>
          <p:spPr>
            <a:xfrm>
              <a:off x="4950113" y="2381350"/>
              <a:ext cx="70900" cy="70650"/>
            </a:xfrm>
            <a:custGeom>
              <a:rect b="b" l="l" r="r" t="t"/>
              <a:pathLst>
                <a:path extrusionOk="0" h="2826" w="2836">
                  <a:moveTo>
                    <a:pt x="976" y="1"/>
                  </a:moveTo>
                  <a:cubicBezTo>
                    <a:pt x="816" y="1"/>
                    <a:pt x="656" y="42"/>
                    <a:pt x="512" y="119"/>
                  </a:cubicBezTo>
                  <a:lnTo>
                    <a:pt x="1443" y="1047"/>
                  </a:lnTo>
                  <a:cubicBezTo>
                    <a:pt x="1548" y="1154"/>
                    <a:pt x="1548" y="1331"/>
                    <a:pt x="1443" y="1435"/>
                  </a:cubicBezTo>
                  <a:cubicBezTo>
                    <a:pt x="1388" y="1490"/>
                    <a:pt x="1319" y="1515"/>
                    <a:pt x="1245" y="1515"/>
                  </a:cubicBezTo>
                  <a:cubicBezTo>
                    <a:pt x="1176" y="1515"/>
                    <a:pt x="1104" y="1488"/>
                    <a:pt x="1049" y="1435"/>
                  </a:cubicBezTo>
                  <a:lnTo>
                    <a:pt x="121" y="507"/>
                  </a:lnTo>
                  <a:cubicBezTo>
                    <a:pt x="39" y="653"/>
                    <a:pt x="0" y="819"/>
                    <a:pt x="3" y="986"/>
                  </a:cubicBezTo>
                  <a:lnTo>
                    <a:pt x="1162" y="2145"/>
                  </a:lnTo>
                  <a:cubicBezTo>
                    <a:pt x="1269" y="2253"/>
                    <a:pt x="1269" y="2426"/>
                    <a:pt x="1162" y="2534"/>
                  </a:cubicBezTo>
                  <a:lnTo>
                    <a:pt x="1457" y="2825"/>
                  </a:lnTo>
                  <a:cubicBezTo>
                    <a:pt x="1498" y="2454"/>
                    <a:pt x="1627" y="2121"/>
                    <a:pt x="1875" y="1870"/>
                  </a:cubicBezTo>
                  <a:cubicBezTo>
                    <a:pt x="2131" y="1625"/>
                    <a:pt x="2464" y="1496"/>
                    <a:pt x="2836" y="1454"/>
                  </a:cubicBezTo>
                  <a:lnTo>
                    <a:pt x="2544" y="1160"/>
                  </a:lnTo>
                  <a:cubicBezTo>
                    <a:pt x="2489" y="1215"/>
                    <a:pt x="2420" y="1240"/>
                    <a:pt x="2346" y="1240"/>
                  </a:cubicBezTo>
                  <a:cubicBezTo>
                    <a:pt x="2277" y="1240"/>
                    <a:pt x="2205" y="1212"/>
                    <a:pt x="2150" y="1160"/>
                  </a:cubicBezTo>
                  <a:lnTo>
                    <a:pt x="991" y="1"/>
                  </a:lnTo>
                  <a:cubicBezTo>
                    <a:pt x="986" y="1"/>
                    <a:pt x="981" y="1"/>
                    <a:pt x="97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4"/>
            <p:cNvSpPr/>
            <p:nvPr/>
          </p:nvSpPr>
          <p:spPr>
            <a:xfrm>
              <a:off x="4664138" y="2095800"/>
              <a:ext cx="63275" cy="61900"/>
            </a:xfrm>
            <a:custGeom>
              <a:rect b="b" l="l" r="r" t="t"/>
              <a:pathLst>
                <a:path extrusionOk="0" h="2476" w="2531">
                  <a:moveTo>
                    <a:pt x="301" y="0"/>
                  </a:moveTo>
                  <a:cubicBezTo>
                    <a:pt x="230" y="0"/>
                    <a:pt x="159" y="27"/>
                    <a:pt x="105" y="81"/>
                  </a:cubicBezTo>
                  <a:cubicBezTo>
                    <a:pt x="1" y="188"/>
                    <a:pt x="1" y="364"/>
                    <a:pt x="105" y="469"/>
                  </a:cubicBezTo>
                  <a:lnTo>
                    <a:pt x="2030" y="2396"/>
                  </a:lnTo>
                  <a:cubicBezTo>
                    <a:pt x="2085" y="2451"/>
                    <a:pt x="2154" y="2476"/>
                    <a:pt x="2228" y="2476"/>
                  </a:cubicBezTo>
                  <a:cubicBezTo>
                    <a:pt x="2297" y="2476"/>
                    <a:pt x="2368" y="2448"/>
                    <a:pt x="2423" y="2396"/>
                  </a:cubicBezTo>
                  <a:cubicBezTo>
                    <a:pt x="2531" y="2291"/>
                    <a:pt x="2531" y="2115"/>
                    <a:pt x="2423" y="2008"/>
                  </a:cubicBezTo>
                  <a:lnTo>
                    <a:pt x="496" y="81"/>
                  </a:lnTo>
                  <a:cubicBezTo>
                    <a:pt x="443" y="27"/>
                    <a:pt x="372" y="0"/>
                    <a:pt x="301" y="0"/>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4"/>
            <p:cNvSpPr/>
            <p:nvPr/>
          </p:nvSpPr>
          <p:spPr>
            <a:xfrm>
              <a:off x="4732963" y="2164725"/>
              <a:ext cx="256000" cy="254575"/>
            </a:xfrm>
            <a:custGeom>
              <a:rect b="b" l="l" r="r" t="t"/>
              <a:pathLst>
                <a:path extrusionOk="0" h="10183" w="10240">
                  <a:moveTo>
                    <a:pt x="301" y="1"/>
                  </a:moveTo>
                  <a:cubicBezTo>
                    <a:pt x="230" y="1"/>
                    <a:pt x="159" y="27"/>
                    <a:pt x="105" y="79"/>
                  </a:cubicBezTo>
                  <a:cubicBezTo>
                    <a:pt x="1" y="187"/>
                    <a:pt x="1" y="363"/>
                    <a:pt x="105" y="470"/>
                  </a:cubicBezTo>
                  <a:lnTo>
                    <a:pt x="2613" y="2976"/>
                  </a:lnTo>
                  <a:lnTo>
                    <a:pt x="8810" y="9175"/>
                  </a:lnTo>
                  <a:lnTo>
                    <a:pt x="9738" y="10106"/>
                  </a:lnTo>
                  <a:cubicBezTo>
                    <a:pt x="9793" y="10161"/>
                    <a:pt x="9862" y="10183"/>
                    <a:pt x="9936" y="10183"/>
                  </a:cubicBezTo>
                  <a:cubicBezTo>
                    <a:pt x="10005" y="10183"/>
                    <a:pt x="10077" y="10155"/>
                    <a:pt x="10132" y="10106"/>
                  </a:cubicBezTo>
                  <a:cubicBezTo>
                    <a:pt x="10239" y="9998"/>
                    <a:pt x="10239" y="9822"/>
                    <a:pt x="10132" y="9715"/>
                  </a:cubicBezTo>
                  <a:lnTo>
                    <a:pt x="9201" y="8787"/>
                  </a:lnTo>
                  <a:lnTo>
                    <a:pt x="3001" y="2585"/>
                  </a:lnTo>
                  <a:lnTo>
                    <a:pt x="496" y="79"/>
                  </a:lnTo>
                  <a:cubicBezTo>
                    <a:pt x="443" y="27"/>
                    <a:pt x="372" y="1"/>
                    <a:pt x="301" y="1"/>
                  </a:cubicBez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4"/>
            <p:cNvSpPr/>
            <p:nvPr/>
          </p:nvSpPr>
          <p:spPr>
            <a:xfrm>
              <a:off x="4815563" y="2212925"/>
              <a:ext cx="28850" cy="27450"/>
            </a:xfrm>
            <a:custGeom>
              <a:rect b="b" l="l" r="r" t="t"/>
              <a:pathLst>
                <a:path extrusionOk="0" h="1098" w="1154">
                  <a:moveTo>
                    <a:pt x="300" y="0"/>
                  </a:moveTo>
                  <a:cubicBezTo>
                    <a:pt x="229" y="0"/>
                    <a:pt x="159" y="26"/>
                    <a:pt x="105" y="79"/>
                  </a:cubicBezTo>
                  <a:cubicBezTo>
                    <a:pt x="0" y="186"/>
                    <a:pt x="0" y="362"/>
                    <a:pt x="105" y="469"/>
                  </a:cubicBezTo>
                  <a:lnTo>
                    <a:pt x="179" y="541"/>
                  </a:lnTo>
                  <a:lnTo>
                    <a:pt x="655" y="1020"/>
                  </a:lnTo>
                  <a:cubicBezTo>
                    <a:pt x="708" y="1070"/>
                    <a:pt x="777" y="1097"/>
                    <a:pt x="851" y="1097"/>
                  </a:cubicBezTo>
                  <a:cubicBezTo>
                    <a:pt x="920" y="1097"/>
                    <a:pt x="991" y="1070"/>
                    <a:pt x="1046" y="1020"/>
                  </a:cubicBezTo>
                  <a:cubicBezTo>
                    <a:pt x="1154" y="913"/>
                    <a:pt x="1154" y="736"/>
                    <a:pt x="1046" y="629"/>
                  </a:cubicBezTo>
                  <a:lnTo>
                    <a:pt x="496" y="79"/>
                  </a:lnTo>
                  <a:cubicBezTo>
                    <a:pt x="442" y="26"/>
                    <a:pt x="371" y="0"/>
                    <a:pt x="300" y="0"/>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4"/>
            <p:cNvSpPr/>
            <p:nvPr/>
          </p:nvSpPr>
          <p:spPr>
            <a:xfrm>
              <a:off x="4849913" y="2247200"/>
              <a:ext cx="166575" cy="165150"/>
            </a:xfrm>
            <a:custGeom>
              <a:rect b="b" l="l" r="r" t="t"/>
              <a:pathLst>
                <a:path extrusionOk="0" h="6606" w="6663">
                  <a:moveTo>
                    <a:pt x="303" y="1"/>
                  </a:moveTo>
                  <a:cubicBezTo>
                    <a:pt x="232" y="1"/>
                    <a:pt x="161" y="28"/>
                    <a:pt x="107" y="81"/>
                  </a:cubicBezTo>
                  <a:cubicBezTo>
                    <a:pt x="0" y="189"/>
                    <a:pt x="0" y="365"/>
                    <a:pt x="105" y="469"/>
                  </a:cubicBezTo>
                  <a:lnTo>
                    <a:pt x="5002" y="5367"/>
                  </a:lnTo>
                  <a:lnTo>
                    <a:pt x="6161" y="6526"/>
                  </a:lnTo>
                  <a:cubicBezTo>
                    <a:pt x="6216" y="6581"/>
                    <a:pt x="6285" y="6606"/>
                    <a:pt x="6359" y="6606"/>
                  </a:cubicBezTo>
                  <a:cubicBezTo>
                    <a:pt x="6428" y="6606"/>
                    <a:pt x="6500" y="6578"/>
                    <a:pt x="6555" y="6526"/>
                  </a:cubicBezTo>
                  <a:cubicBezTo>
                    <a:pt x="6662" y="6421"/>
                    <a:pt x="6662" y="6245"/>
                    <a:pt x="6555" y="6138"/>
                  </a:cubicBezTo>
                  <a:lnTo>
                    <a:pt x="2307" y="1890"/>
                  </a:lnTo>
                  <a:lnTo>
                    <a:pt x="498" y="81"/>
                  </a:lnTo>
                  <a:cubicBezTo>
                    <a:pt x="445" y="28"/>
                    <a:pt x="374" y="1"/>
                    <a:pt x="303" y="1"/>
                  </a:cubicBez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4"/>
            <p:cNvSpPr/>
            <p:nvPr/>
          </p:nvSpPr>
          <p:spPr>
            <a:xfrm>
              <a:off x="4891263" y="2254100"/>
              <a:ext cx="21975" cy="20600"/>
            </a:xfrm>
            <a:custGeom>
              <a:rect b="b" l="l" r="r" t="t"/>
              <a:pathLst>
                <a:path extrusionOk="0" h="824" w="879">
                  <a:moveTo>
                    <a:pt x="301" y="0"/>
                  </a:moveTo>
                  <a:cubicBezTo>
                    <a:pt x="230" y="0"/>
                    <a:pt x="159" y="27"/>
                    <a:pt x="105" y="81"/>
                  </a:cubicBezTo>
                  <a:cubicBezTo>
                    <a:pt x="1" y="188"/>
                    <a:pt x="1" y="364"/>
                    <a:pt x="105" y="469"/>
                  </a:cubicBezTo>
                  <a:lnTo>
                    <a:pt x="378" y="744"/>
                  </a:lnTo>
                  <a:cubicBezTo>
                    <a:pt x="433" y="799"/>
                    <a:pt x="502" y="824"/>
                    <a:pt x="576" y="824"/>
                  </a:cubicBezTo>
                  <a:cubicBezTo>
                    <a:pt x="645" y="824"/>
                    <a:pt x="716" y="796"/>
                    <a:pt x="771" y="744"/>
                  </a:cubicBezTo>
                  <a:cubicBezTo>
                    <a:pt x="879" y="639"/>
                    <a:pt x="879" y="463"/>
                    <a:pt x="771" y="356"/>
                  </a:cubicBezTo>
                  <a:lnTo>
                    <a:pt x="496" y="81"/>
                  </a:lnTo>
                  <a:cubicBezTo>
                    <a:pt x="442" y="27"/>
                    <a:pt x="372" y="0"/>
                    <a:pt x="301" y="0"/>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4"/>
            <p:cNvSpPr/>
            <p:nvPr/>
          </p:nvSpPr>
          <p:spPr>
            <a:xfrm>
              <a:off x="4918788" y="2281625"/>
              <a:ext cx="172100" cy="162675"/>
            </a:xfrm>
            <a:custGeom>
              <a:rect b="b" l="l" r="r" t="t"/>
              <a:pathLst>
                <a:path extrusionOk="0" h="6507" w="6884">
                  <a:moveTo>
                    <a:pt x="295" y="0"/>
                  </a:moveTo>
                  <a:cubicBezTo>
                    <a:pt x="224" y="0"/>
                    <a:pt x="154" y="27"/>
                    <a:pt x="100" y="81"/>
                  </a:cubicBezTo>
                  <a:cubicBezTo>
                    <a:pt x="83" y="97"/>
                    <a:pt x="70" y="116"/>
                    <a:pt x="59" y="136"/>
                  </a:cubicBezTo>
                  <a:cubicBezTo>
                    <a:pt x="1" y="243"/>
                    <a:pt x="15" y="381"/>
                    <a:pt x="103" y="474"/>
                  </a:cubicBezTo>
                  <a:lnTo>
                    <a:pt x="5174" y="5543"/>
                  </a:lnTo>
                  <a:cubicBezTo>
                    <a:pt x="5812" y="5711"/>
                    <a:pt x="6429" y="6044"/>
                    <a:pt x="6806" y="6426"/>
                  </a:cubicBezTo>
                  <a:cubicBezTo>
                    <a:pt x="6831" y="6451"/>
                    <a:pt x="6858" y="6479"/>
                    <a:pt x="6883" y="6506"/>
                  </a:cubicBezTo>
                  <a:cubicBezTo>
                    <a:pt x="6869" y="6470"/>
                    <a:pt x="6847" y="6440"/>
                    <a:pt x="6820" y="6413"/>
                  </a:cubicBezTo>
                  <a:lnTo>
                    <a:pt x="488" y="81"/>
                  </a:lnTo>
                  <a:cubicBezTo>
                    <a:pt x="436" y="27"/>
                    <a:pt x="366" y="0"/>
                    <a:pt x="295" y="0"/>
                  </a:cubicBez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4"/>
            <p:cNvSpPr/>
            <p:nvPr/>
          </p:nvSpPr>
          <p:spPr>
            <a:xfrm>
              <a:off x="4822438" y="2323025"/>
              <a:ext cx="21975" cy="20575"/>
            </a:xfrm>
            <a:custGeom>
              <a:rect b="b" l="l" r="r" t="t"/>
              <a:pathLst>
                <a:path extrusionOk="0" h="823" w="879">
                  <a:moveTo>
                    <a:pt x="301" y="1"/>
                  </a:moveTo>
                  <a:cubicBezTo>
                    <a:pt x="230" y="1"/>
                    <a:pt x="159" y="27"/>
                    <a:pt x="105" y="79"/>
                  </a:cubicBezTo>
                  <a:cubicBezTo>
                    <a:pt x="1" y="187"/>
                    <a:pt x="1" y="363"/>
                    <a:pt x="105" y="470"/>
                  </a:cubicBezTo>
                  <a:lnTo>
                    <a:pt x="380" y="745"/>
                  </a:lnTo>
                  <a:cubicBezTo>
                    <a:pt x="433" y="795"/>
                    <a:pt x="502" y="823"/>
                    <a:pt x="576" y="823"/>
                  </a:cubicBezTo>
                  <a:cubicBezTo>
                    <a:pt x="645" y="823"/>
                    <a:pt x="716" y="795"/>
                    <a:pt x="771" y="745"/>
                  </a:cubicBezTo>
                  <a:cubicBezTo>
                    <a:pt x="879" y="638"/>
                    <a:pt x="879" y="462"/>
                    <a:pt x="771" y="355"/>
                  </a:cubicBezTo>
                  <a:lnTo>
                    <a:pt x="496" y="79"/>
                  </a:lnTo>
                  <a:cubicBezTo>
                    <a:pt x="442" y="27"/>
                    <a:pt x="372" y="1"/>
                    <a:pt x="301" y="1"/>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4"/>
            <p:cNvSpPr/>
            <p:nvPr/>
          </p:nvSpPr>
          <p:spPr>
            <a:xfrm>
              <a:off x="4849913" y="2350500"/>
              <a:ext cx="163275" cy="171550"/>
            </a:xfrm>
            <a:custGeom>
              <a:rect b="b" l="l" r="r" t="t"/>
              <a:pathLst>
                <a:path extrusionOk="0" h="6862" w="6531">
                  <a:moveTo>
                    <a:pt x="301" y="0"/>
                  </a:moveTo>
                  <a:cubicBezTo>
                    <a:pt x="252" y="0"/>
                    <a:pt x="203" y="13"/>
                    <a:pt x="160" y="37"/>
                  </a:cubicBezTo>
                  <a:cubicBezTo>
                    <a:pt x="140" y="48"/>
                    <a:pt x="124" y="62"/>
                    <a:pt x="105" y="79"/>
                  </a:cubicBezTo>
                  <a:cubicBezTo>
                    <a:pt x="0" y="186"/>
                    <a:pt x="0" y="362"/>
                    <a:pt x="105" y="467"/>
                  </a:cubicBezTo>
                  <a:lnTo>
                    <a:pt x="6436" y="6799"/>
                  </a:lnTo>
                  <a:cubicBezTo>
                    <a:pt x="6464" y="6826"/>
                    <a:pt x="6497" y="6848"/>
                    <a:pt x="6530" y="6862"/>
                  </a:cubicBezTo>
                  <a:cubicBezTo>
                    <a:pt x="6525" y="6859"/>
                    <a:pt x="6519" y="6851"/>
                    <a:pt x="6514" y="6848"/>
                  </a:cubicBezTo>
                  <a:lnTo>
                    <a:pt x="6450" y="6785"/>
                  </a:lnTo>
                  <a:cubicBezTo>
                    <a:pt x="6070" y="6405"/>
                    <a:pt x="5734" y="5791"/>
                    <a:pt x="5567" y="5152"/>
                  </a:cubicBezTo>
                  <a:lnTo>
                    <a:pt x="496" y="79"/>
                  </a:lnTo>
                  <a:cubicBezTo>
                    <a:pt x="442" y="26"/>
                    <a:pt x="371" y="0"/>
                    <a:pt x="301" y="0"/>
                  </a:cubicBez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4"/>
            <p:cNvSpPr/>
            <p:nvPr/>
          </p:nvSpPr>
          <p:spPr>
            <a:xfrm>
              <a:off x="4725938" y="2192150"/>
              <a:ext cx="28950" cy="27500"/>
            </a:xfrm>
            <a:custGeom>
              <a:rect b="b" l="l" r="r" t="t"/>
              <a:pathLst>
                <a:path extrusionOk="0" h="1100" w="1158">
                  <a:moveTo>
                    <a:pt x="304" y="0"/>
                  </a:moveTo>
                  <a:cubicBezTo>
                    <a:pt x="233" y="0"/>
                    <a:pt x="162" y="27"/>
                    <a:pt x="108" y="81"/>
                  </a:cubicBezTo>
                  <a:cubicBezTo>
                    <a:pt x="1" y="188"/>
                    <a:pt x="4" y="364"/>
                    <a:pt x="108" y="469"/>
                  </a:cubicBezTo>
                  <a:lnTo>
                    <a:pt x="659" y="1020"/>
                  </a:lnTo>
                  <a:cubicBezTo>
                    <a:pt x="714" y="1075"/>
                    <a:pt x="783" y="1099"/>
                    <a:pt x="854" y="1099"/>
                  </a:cubicBezTo>
                  <a:cubicBezTo>
                    <a:pt x="923" y="1099"/>
                    <a:pt x="997" y="1072"/>
                    <a:pt x="1053" y="1020"/>
                  </a:cubicBezTo>
                  <a:cubicBezTo>
                    <a:pt x="1157" y="915"/>
                    <a:pt x="1157" y="739"/>
                    <a:pt x="1053" y="631"/>
                  </a:cubicBezTo>
                  <a:lnTo>
                    <a:pt x="499" y="81"/>
                  </a:lnTo>
                  <a:cubicBezTo>
                    <a:pt x="446" y="27"/>
                    <a:pt x="375" y="0"/>
                    <a:pt x="304" y="0"/>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4"/>
            <p:cNvSpPr/>
            <p:nvPr/>
          </p:nvSpPr>
          <p:spPr>
            <a:xfrm>
              <a:off x="4760438" y="2226675"/>
              <a:ext cx="221500" cy="220150"/>
            </a:xfrm>
            <a:custGeom>
              <a:rect b="b" l="l" r="r" t="t"/>
              <a:pathLst>
                <a:path extrusionOk="0" h="8806" w="8860">
                  <a:moveTo>
                    <a:pt x="300" y="1"/>
                  </a:moveTo>
                  <a:cubicBezTo>
                    <a:pt x="229" y="1"/>
                    <a:pt x="158" y="27"/>
                    <a:pt x="105" y="79"/>
                  </a:cubicBezTo>
                  <a:cubicBezTo>
                    <a:pt x="0" y="186"/>
                    <a:pt x="0" y="363"/>
                    <a:pt x="105" y="470"/>
                  </a:cubicBezTo>
                  <a:lnTo>
                    <a:pt x="4119" y="4481"/>
                  </a:lnTo>
                  <a:lnTo>
                    <a:pt x="8364" y="8729"/>
                  </a:lnTo>
                  <a:cubicBezTo>
                    <a:pt x="8416" y="8778"/>
                    <a:pt x="8488" y="8806"/>
                    <a:pt x="8556" y="8806"/>
                  </a:cubicBezTo>
                  <a:cubicBezTo>
                    <a:pt x="8625" y="8806"/>
                    <a:pt x="8700" y="8778"/>
                    <a:pt x="8755" y="8729"/>
                  </a:cubicBezTo>
                  <a:cubicBezTo>
                    <a:pt x="8859" y="8622"/>
                    <a:pt x="8859" y="8445"/>
                    <a:pt x="8755" y="8338"/>
                  </a:cubicBezTo>
                  <a:lnTo>
                    <a:pt x="7593" y="7179"/>
                  </a:lnTo>
                  <a:lnTo>
                    <a:pt x="1393" y="979"/>
                  </a:lnTo>
                  <a:lnTo>
                    <a:pt x="496" y="79"/>
                  </a:lnTo>
                  <a:cubicBezTo>
                    <a:pt x="442" y="27"/>
                    <a:pt x="371" y="1"/>
                    <a:pt x="300" y="1"/>
                  </a:cubicBez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4"/>
            <p:cNvSpPr/>
            <p:nvPr/>
          </p:nvSpPr>
          <p:spPr>
            <a:xfrm>
              <a:off x="4843088" y="2095925"/>
              <a:ext cx="46075" cy="44650"/>
            </a:xfrm>
            <a:custGeom>
              <a:rect b="b" l="l" r="r" t="t"/>
              <a:pathLst>
                <a:path extrusionOk="0" h="1786" w="1843">
                  <a:moveTo>
                    <a:pt x="301" y="0"/>
                  </a:moveTo>
                  <a:cubicBezTo>
                    <a:pt x="230" y="0"/>
                    <a:pt x="159" y="26"/>
                    <a:pt x="105" y="78"/>
                  </a:cubicBezTo>
                  <a:cubicBezTo>
                    <a:pt x="0" y="186"/>
                    <a:pt x="0" y="362"/>
                    <a:pt x="105" y="469"/>
                  </a:cubicBezTo>
                  <a:lnTo>
                    <a:pt x="1341" y="1708"/>
                  </a:lnTo>
                  <a:cubicBezTo>
                    <a:pt x="1396" y="1763"/>
                    <a:pt x="1465" y="1785"/>
                    <a:pt x="1539" y="1785"/>
                  </a:cubicBezTo>
                  <a:cubicBezTo>
                    <a:pt x="1608" y="1785"/>
                    <a:pt x="1680" y="1758"/>
                    <a:pt x="1735" y="1708"/>
                  </a:cubicBezTo>
                  <a:cubicBezTo>
                    <a:pt x="1842" y="1601"/>
                    <a:pt x="1842" y="1425"/>
                    <a:pt x="1735" y="1317"/>
                  </a:cubicBezTo>
                  <a:lnTo>
                    <a:pt x="496" y="78"/>
                  </a:lnTo>
                  <a:cubicBezTo>
                    <a:pt x="442" y="26"/>
                    <a:pt x="371" y="0"/>
                    <a:pt x="301" y="0"/>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4"/>
            <p:cNvSpPr/>
            <p:nvPr/>
          </p:nvSpPr>
          <p:spPr>
            <a:xfrm>
              <a:off x="4894713" y="2147525"/>
              <a:ext cx="138900" cy="137575"/>
            </a:xfrm>
            <a:custGeom>
              <a:rect b="b" l="l" r="r" t="t"/>
              <a:pathLst>
                <a:path extrusionOk="0" h="5503" w="5556">
                  <a:moveTo>
                    <a:pt x="300" y="1"/>
                  </a:moveTo>
                  <a:cubicBezTo>
                    <a:pt x="229" y="1"/>
                    <a:pt x="158" y="27"/>
                    <a:pt x="105" y="79"/>
                  </a:cubicBezTo>
                  <a:cubicBezTo>
                    <a:pt x="0" y="187"/>
                    <a:pt x="0" y="363"/>
                    <a:pt x="105" y="470"/>
                  </a:cubicBezTo>
                  <a:lnTo>
                    <a:pt x="1781" y="2149"/>
                  </a:lnTo>
                  <a:lnTo>
                    <a:pt x="4677" y="5043"/>
                  </a:lnTo>
                  <a:lnTo>
                    <a:pt x="5057" y="5423"/>
                  </a:lnTo>
                  <a:cubicBezTo>
                    <a:pt x="5112" y="5478"/>
                    <a:pt x="5181" y="5503"/>
                    <a:pt x="5253" y="5503"/>
                  </a:cubicBezTo>
                  <a:cubicBezTo>
                    <a:pt x="5322" y="5503"/>
                    <a:pt x="5396" y="5475"/>
                    <a:pt x="5451" y="5423"/>
                  </a:cubicBezTo>
                  <a:cubicBezTo>
                    <a:pt x="5556" y="5318"/>
                    <a:pt x="5556" y="5142"/>
                    <a:pt x="5451" y="5035"/>
                  </a:cubicBezTo>
                  <a:lnTo>
                    <a:pt x="5068" y="4655"/>
                  </a:lnTo>
                  <a:lnTo>
                    <a:pt x="2175" y="1758"/>
                  </a:lnTo>
                  <a:lnTo>
                    <a:pt x="496" y="79"/>
                  </a:lnTo>
                  <a:cubicBezTo>
                    <a:pt x="442" y="27"/>
                    <a:pt x="371" y="1"/>
                    <a:pt x="300" y="1"/>
                  </a:cubicBez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4"/>
            <p:cNvSpPr/>
            <p:nvPr/>
          </p:nvSpPr>
          <p:spPr>
            <a:xfrm>
              <a:off x="4894713" y="2113000"/>
              <a:ext cx="49500" cy="48150"/>
            </a:xfrm>
            <a:custGeom>
              <a:rect b="b" l="l" r="r" t="t"/>
              <a:pathLst>
                <a:path extrusionOk="0" h="1926" w="1980">
                  <a:moveTo>
                    <a:pt x="300" y="0"/>
                  </a:moveTo>
                  <a:cubicBezTo>
                    <a:pt x="229" y="0"/>
                    <a:pt x="158" y="27"/>
                    <a:pt x="105" y="81"/>
                  </a:cubicBezTo>
                  <a:cubicBezTo>
                    <a:pt x="0" y="188"/>
                    <a:pt x="0" y="365"/>
                    <a:pt x="105" y="469"/>
                  </a:cubicBezTo>
                  <a:lnTo>
                    <a:pt x="1479" y="1846"/>
                  </a:lnTo>
                  <a:cubicBezTo>
                    <a:pt x="1534" y="1901"/>
                    <a:pt x="1602" y="1925"/>
                    <a:pt x="1677" y="1925"/>
                  </a:cubicBezTo>
                  <a:cubicBezTo>
                    <a:pt x="1746" y="1925"/>
                    <a:pt x="1817" y="1898"/>
                    <a:pt x="1872" y="1846"/>
                  </a:cubicBezTo>
                  <a:cubicBezTo>
                    <a:pt x="1980" y="1741"/>
                    <a:pt x="1980" y="1565"/>
                    <a:pt x="1872" y="1457"/>
                  </a:cubicBezTo>
                  <a:lnTo>
                    <a:pt x="496" y="81"/>
                  </a:lnTo>
                  <a:cubicBezTo>
                    <a:pt x="442" y="27"/>
                    <a:pt x="371" y="0"/>
                    <a:pt x="300" y="0"/>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4"/>
            <p:cNvSpPr/>
            <p:nvPr/>
          </p:nvSpPr>
          <p:spPr>
            <a:xfrm>
              <a:off x="4949638" y="2168050"/>
              <a:ext cx="143225" cy="132800"/>
            </a:xfrm>
            <a:custGeom>
              <a:rect b="b" l="l" r="r" t="t"/>
              <a:pathLst>
                <a:path extrusionOk="0" h="5312" w="5729">
                  <a:moveTo>
                    <a:pt x="303" y="1"/>
                  </a:moveTo>
                  <a:cubicBezTo>
                    <a:pt x="232" y="1"/>
                    <a:pt x="161" y="28"/>
                    <a:pt x="107" y="81"/>
                  </a:cubicBezTo>
                  <a:cubicBezTo>
                    <a:pt x="0" y="189"/>
                    <a:pt x="3" y="365"/>
                    <a:pt x="107" y="469"/>
                  </a:cubicBezTo>
                  <a:lnTo>
                    <a:pt x="454" y="819"/>
                  </a:lnTo>
                  <a:lnTo>
                    <a:pt x="3350" y="3712"/>
                  </a:lnTo>
                  <a:lnTo>
                    <a:pt x="4383" y="4745"/>
                  </a:lnTo>
                  <a:cubicBezTo>
                    <a:pt x="4385" y="4745"/>
                    <a:pt x="4388" y="4745"/>
                    <a:pt x="4390" y="4745"/>
                  </a:cubicBezTo>
                  <a:cubicBezTo>
                    <a:pt x="4873" y="4745"/>
                    <a:pt x="5422" y="5008"/>
                    <a:pt x="5729" y="5312"/>
                  </a:cubicBezTo>
                  <a:lnTo>
                    <a:pt x="498" y="81"/>
                  </a:lnTo>
                  <a:cubicBezTo>
                    <a:pt x="445" y="28"/>
                    <a:pt x="374" y="1"/>
                    <a:pt x="303" y="1"/>
                  </a:cubicBez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4"/>
            <p:cNvSpPr/>
            <p:nvPr/>
          </p:nvSpPr>
          <p:spPr>
            <a:xfrm>
              <a:off x="4863588" y="2150975"/>
              <a:ext cx="46075" cy="44650"/>
            </a:xfrm>
            <a:custGeom>
              <a:rect b="b" l="l" r="r" t="t"/>
              <a:pathLst>
                <a:path extrusionOk="0" h="1786" w="1843">
                  <a:moveTo>
                    <a:pt x="304" y="0"/>
                  </a:moveTo>
                  <a:cubicBezTo>
                    <a:pt x="233" y="0"/>
                    <a:pt x="162" y="27"/>
                    <a:pt x="108" y="79"/>
                  </a:cubicBezTo>
                  <a:cubicBezTo>
                    <a:pt x="1" y="186"/>
                    <a:pt x="4" y="362"/>
                    <a:pt x="108" y="470"/>
                  </a:cubicBezTo>
                  <a:lnTo>
                    <a:pt x="1347" y="1709"/>
                  </a:lnTo>
                  <a:cubicBezTo>
                    <a:pt x="1399" y="1758"/>
                    <a:pt x="1471" y="1786"/>
                    <a:pt x="1540" y="1786"/>
                  </a:cubicBezTo>
                  <a:cubicBezTo>
                    <a:pt x="1609" y="1786"/>
                    <a:pt x="1683" y="1758"/>
                    <a:pt x="1738" y="1709"/>
                  </a:cubicBezTo>
                  <a:cubicBezTo>
                    <a:pt x="1843" y="1601"/>
                    <a:pt x="1843" y="1425"/>
                    <a:pt x="1738" y="1318"/>
                  </a:cubicBezTo>
                  <a:lnTo>
                    <a:pt x="499" y="79"/>
                  </a:lnTo>
                  <a:cubicBezTo>
                    <a:pt x="445" y="27"/>
                    <a:pt x="375" y="0"/>
                    <a:pt x="304" y="0"/>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4"/>
            <p:cNvSpPr/>
            <p:nvPr/>
          </p:nvSpPr>
          <p:spPr>
            <a:xfrm>
              <a:off x="4915213" y="2202475"/>
              <a:ext cx="131350" cy="140100"/>
            </a:xfrm>
            <a:custGeom>
              <a:rect b="b" l="l" r="r" t="t"/>
              <a:pathLst>
                <a:path extrusionOk="0" h="5604" w="5254">
                  <a:moveTo>
                    <a:pt x="303" y="0"/>
                  </a:moveTo>
                  <a:cubicBezTo>
                    <a:pt x="233" y="0"/>
                    <a:pt x="162" y="27"/>
                    <a:pt x="108" y="81"/>
                  </a:cubicBezTo>
                  <a:cubicBezTo>
                    <a:pt x="1" y="188"/>
                    <a:pt x="3" y="362"/>
                    <a:pt x="108" y="469"/>
                  </a:cubicBezTo>
                  <a:lnTo>
                    <a:pt x="5201" y="5562"/>
                  </a:lnTo>
                  <a:cubicBezTo>
                    <a:pt x="5220" y="5578"/>
                    <a:pt x="5237" y="5592"/>
                    <a:pt x="5253" y="5603"/>
                  </a:cubicBezTo>
                  <a:cubicBezTo>
                    <a:pt x="5033" y="5325"/>
                    <a:pt x="4868" y="4868"/>
                    <a:pt x="4854" y="4436"/>
                  </a:cubicBezTo>
                  <a:lnTo>
                    <a:pt x="3739" y="3321"/>
                  </a:lnTo>
                  <a:lnTo>
                    <a:pt x="846" y="428"/>
                  </a:lnTo>
                  <a:lnTo>
                    <a:pt x="499" y="81"/>
                  </a:lnTo>
                  <a:cubicBezTo>
                    <a:pt x="445" y="27"/>
                    <a:pt x="374" y="0"/>
                    <a:pt x="303" y="0"/>
                  </a:cubicBez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4"/>
            <p:cNvSpPr/>
            <p:nvPr/>
          </p:nvSpPr>
          <p:spPr>
            <a:xfrm>
              <a:off x="4664138" y="2274850"/>
              <a:ext cx="46075" cy="44650"/>
            </a:xfrm>
            <a:custGeom>
              <a:rect b="b" l="l" r="r" t="t"/>
              <a:pathLst>
                <a:path extrusionOk="0" h="1786" w="1843">
                  <a:moveTo>
                    <a:pt x="301" y="1"/>
                  </a:moveTo>
                  <a:cubicBezTo>
                    <a:pt x="230" y="1"/>
                    <a:pt x="159" y="27"/>
                    <a:pt x="105" y="79"/>
                  </a:cubicBezTo>
                  <a:cubicBezTo>
                    <a:pt x="1" y="187"/>
                    <a:pt x="1" y="363"/>
                    <a:pt x="105" y="470"/>
                  </a:cubicBezTo>
                  <a:lnTo>
                    <a:pt x="1344" y="1709"/>
                  </a:lnTo>
                  <a:cubicBezTo>
                    <a:pt x="1397" y="1758"/>
                    <a:pt x="1465" y="1786"/>
                    <a:pt x="1540" y="1786"/>
                  </a:cubicBezTo>
                  <a:cubicBezTo>
                    <a:pt x="1608" y="1786"/>
                    <a:pt x="1680" y="1758"/>
                    <a:pt x="1735" y="1709"/>
                  </a:cubicBezTo>
                  <a:cubicBezTo>
                    <a:pt x="1842" y="1602"/>
                    <a:pt x="1842" y="1425"/>
                    <a:pt x="1735" y="1318"/>
                  </a:cubicBezTo>
                  <a:lnTo>
                    <a:pt x="496" y="79"/>
                  </a:lnTo>
                  <a:cubicBezTo>
                    <a:pt x="443" y="27"/>
                    <a:pt x="372" y="1"/>
                    <a:pt x="301" y="1"/>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4"/>
            <p:cNvSpPr/>
            <p:nvPr/>
          </p:nvSpPr>
          <p:spPr>
            <a:xfrm>
              <a:off x="4715763" y="2326350"/>
              <a:ext cx="138975" cy="137625"/>
            </a:xfrm>
            <a:custGeom>
              <a:rect b="b" l="l" r="r" t="t"/>
              <a:pathLst>
                <a:path extrusionOk="0" h="5505" w="5559">
                  <a:moveTo>
                    <a:pt x="301" y="1"/>
                  </a:moveTo>
                  <a:cubicBezTo>
                    <a:pt x="230" y="1"/>
                    <a:pt x="159" y="27"/>
                    <a:pt x="105" y="81"/>
                  </a:cubicBezTo>
                  <a:cubicBezTo>
                    <a:pt x="0" y="188"/>
                    <a:pt x="0" y="365"/>
                    <a:pt x="105" y="469"/>
                  </a:cubicBezTo>
                  <a:lnTo>
                    <a:pt x="1787" y="2149"/>
                  </a:lnTo>
                  <a:lnTo>
                    <a:pt x="4681" y="5045"/>
                  </a:lnTo>
                  <a:lnTo>
                    <a:pt x="5058" y="5425"/>
                  </a:lnTo>
                  <a:cubicBezTo>
                    <a:pt x="5113" y="5480"/>
                    <a:pt x="5182" y="5504"/>
                    <a:pt x="5256" y="5504"/>
                  </a:cubicBezTo>
                  <a:cubicBezTo>
                    <a:pt x="5325" y="5504"/>
                    <a:pt x="5396" y="5477"/>
                    <a:pt x="5451" y="5425"/>
                  </a:cubicBezTo>
                  <a:cubicBezTo>
                    <a:pt x="5559" y="5320"/>
                    <a:pt x="5559" y="5144"/>
                    <a:pt x="5451" y="5036"/>
                  </a:cubicBezTo>
                  <a:lnTo>
                    <a:pt x="5069" y="4654"/>
                  </a:lnTo>
                  <a:lnTo>
                    <a:pt x="2175" y="1760"/>
                  </a:lnTo>
                  <a:lnTo>
                    <a:pt x="496" y="81"/>
                  </a:lnTo>
                  <a:cubicBezTo>
                    <a:pt x="442" y="27"/>
                    <a:pt x="371" y="1"/>
                    <a:pt x="301" y="1"/>
                  </a:cubicBez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4"/>
            <p:cNvSpPr/>
            <p:nvPr/>
          </p:nvSpPr>
          <p:spPr>
            <a:xfrm>
              <a:off x="4715688" y="2291950"/>
              <a:ext cx="49575" cy="48150"/>
            </a:xfrm>
            <a:custGeom>
              <a:rect b="b" l="l" r="r" t="t"/>
              <a:pathLst>
                <a:path extrusionOk="0" h="1926" w="1983">
                  <a:moveTo>
                    <a:pt x="301" y="0"/>
                  </a:moveTo>
                  <a:cubicBezTo>
                    <a:pt x="230" y="0"/>
                    <a:pt x="159" y="27"/>
                    <a:pt x="105" y="81"/>
                  </a:cubicBezTo>
                  <a:cubicBezTo>
                    <a:pt x="1" y="188"/>
                    <a:pt x="1" y="364"/>
                    <a:pt x="105" y="469"/>
                  </a:cubicBezTo>
                  <a:lnTo>
                    <a:pt x="1482" y="1845"/>
                  </a:lnTo>
                  <a:cubicBezTo>
                    <a:pt x="1537" y="1900"/>
                    <a:pt x="1606" y="1925"/>
                    <a:pt x="1680" y="1925"/>
                  </a:cubicBezTo>
                  <a:cubicBezTo>
                    <a:pt x="1749" y="1925"/>
                    <a:pt x="1820" y="1898"/>
                    <a:pt x="1876" y="1845"/>
                  </a:cubicBezTo>
                  <a:cubicBezTo>
                    <a:pt x="1983" y="1741"/>
                    <a:pt x="1983" y="1564"/>
                    <a:pt x="1876" y="1457"/>
                  </a:cubicBezTo>
                  <a:lnTo>
                    <a:pt x="499" y="81"/>
                  </a:lnTo>
                  <a:cubicBezTo>
                    <a:pt x="444" y="27"/>
                    <a:pt x="372" y="0"/>
                    <a:pt x="301" y="0"/>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4"/>
            <p:cNvSpPr/>
            <p:nvPr/>
          </p:nvSpPr>
          <p:spPr>
            <a:xfrm>
              <a:off x="4770688" y="2347000"/>
              <a:ext cx="143250" cy="132800"/>
            </a:xfrm>
            <a:custGeom>
              <a:rect b="b" l="l" r="r" t="t"/>
              <a:pathLst>
                <a:path extrusionOk="0" h="5312" w="5730">
                  <a:moveTo>
                    <a:pt x="303" y="0"/>
                  </a:moveTo>
                  <a:cubicBezTo>
                    <a:pt x="232" y="0"/>
                    <a:pt x="161" y="27"/>
                    <a:pt x="108" y="81"/>
                  </a:cubicBezTo>
                  <a:cubicBezTo>
                    <a:pt x="0" y="188"/>
                    <a:pt x="3" y="365"/>
                    <a:pt x="108" y="469"/>
                  </a:cubicBezTo>
                  <a:lnTo>
                    <a:pt x="455" y="816"/>
                  </a:lnTo>
                  <a:lnTo>
                    <a:pt x="3351" y="3712"/>
                  </a:lnTo>
                  <a:lnTo>
                    <a:pt x="4383" y="4745"/>
                  </a:lnTo>
                  <a:cubicBezTo>
                    <a:pt x="4386" y="4745"/>
                    <a:pt x="4388" y="4745"/>
                    <a:pt x="4391" y="4745"/>
                  </a:cubicBezTo>
                  <a:cubicBezTo>
                    <a:pt x="4873" y="4745"/>
                    <a:pt x="5423" y="5008"/>
                    <a:pt x="5729" y="5312"/>
                  </a:cubicBezTo>
                  <a:lnTo>
                    <a:pt x="499" y="81"/>
                  </a:lnTo>
                  <a:cubicBezTo>
                    <a:pt x="445" y="27"/>
                    <a:pt x="374" y="0"/>
                    <a:pt x="303" y="0"/>
                  </a:cubicBez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4"/>
            <p:cNvSpPr/>
            <p:nvPr/>
          </p:nvSpPr>
          <p:spPr>
            <a:xfrm>
              <a:off x="4684663" y="2329800"/>
              <a:ext cx="46125" cy="44700"/>
            </a:xfrm>
            <a:custGeom>
              <a:rect b="b" l="l" r="r" t="t"/>
              <a:pathLst>
                <a:path extrusionOk="0" h="1788" w="1845">
                  <a:moveTo>
                    <a:pt x="303" y="0"/>
                  </a:moveTo>
                  <a:cubicBezTo>
                    <a:pt x="232" y="0"/>
                    <a:pt x="161" y="27"/>
                    <a:pt x="108" y="81"/>
                  </a:cubicBezTo>
                  <a:cubicBezTo>
                    <a:pt x="0" y="188"/>
                    <a:pt x="3" y="364"/>
                    <a:pt x="108" y="469"/>
                  </a:cubicBezTo>
                  <a:lnTo>
                    <a:pt x="1346" y="1708"/>
                  </a:lnTo>
                  <a:cubicBezTo>
                    <a:pt x="1401" y="1763"/>
                    <a:pt x="1470" y="1788"/>
                    <a:pt x="1542" y="1788"/>
                  </a:cubicBezTo>
                  <a:cubicBezTo>
                    <a:pt x="1611" y="1788"/>
                    <a:pt x="1685" y="1760"/>
                    <a:pt x="1740" y="1708"/>
                  </a:cubicBezTo>
                  <a:cubicBezTo>
                    <a:pt x="1845" y="1603"/>
                    <a:pt x="1845" y="1427"/>
                    <a:pt x="1740" y="1320"/>
                  </a:cubicBezTo>
                  <a:lnTo>
                    <a:pt x="498" y="81"/>
                  </a:lnTo>
                  <a:cubicBezTo>
                    <a:pt x="445" y="27"/>
                    <a:pt x="374" y="0"/>
                    <a:pt x="303" y="0"/>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4"/>
            <p:cNvSpPr/>
            <p:nvPr/>
          </p:nvSpPr>
          <p:spPr>
            <a:xfrm>
              <a:off x="4736263" y="2381400"/>
              <a:ext cx="131350" cy="140100"/>
            </a:xfrm>
            <a:custGeom>
              <a:rect b="b" l="l" r="r" t="t"/>
              <a:pathLst>
                <a:path extrusionOk="0" h="5604" w="5254">
                  <a:moveTo>
                    <a:pt x="304" y="1"/>
                  </a:moveTo>
                  <a:cubicBezTo>
                    <a:pt x="233" y="1"/>
                    <a:pt x="162" y="28"/>
                    <a:pt x="108" y="82"/>
                  </a:cubicBezTo>
                  <a:cubicBezTo>
                    <a:pt x="1" y="189"/>
                    <a:pt x="4" y="365"/>
                    <a:pt x="108" y="470"/>
                  </a:cubicBezTo>
                  <a:lnTo>
                    <a:pt x="5201" y="5563"/>
                  </a:lnTo>
                  <a:cubicBezTo>
                    <a:pt x="5220" y="5582"/>
                    <a:pt x="5237" y="5596"/>
                    <a:pt x="5254" y="5604"/>
                  </a:cubicBezTo>
                  <a:cubicBezTo>
                    <a:pt x="5033" y="5326"/>
                    <a:pt x="4868" y="4869"/>
                    <a:pt x="4854" y="4437"/>
                  </a:cubicBezTo>
                  <a:lnTo>
                    <a:pt x="3739" y="3322"/>
                  </a:lnTo>
                  <a:lnTo>
                    <a:pt x="846" y="428"/>
                  </a:lnTo>
                  <a:lnTo>
                    <a:pt x="499" y="82"/>
                  </a:lnTo>
                  <a:cubicBezTo>
                    <a:pt x="445" y="28"/>
                    <a:pt x="375" y="1"/>
                    <a:pt x="304" y="1"/>
                  </a:cubicBez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4"/>
            <p:cNvSpPr/>
            <p:nvPr/>
          </p:nvSpPr>
          <p:spPr>
            <a:xfrm>
              <a:off x="5003038" y="2440000"/>
              <a:ext cx="107400" cy="96300"/>
            </a:xfrm>
            <a:custGeom>
              <a:rect b="b" l="l" r="r" t="t"/>
              <a:pathLst>
                <a:path extrusionOk="0" h="3852" w="4296">
                  <a:moveTo>
                    <a:pt x="3442" y="91"/>
                  </a:moveTo>
                  <a:cubicBezTo>
                    <a:pt x="3469" y="119"/>
                    <a:pt x="3491" y="144"/>
                    <a:pt x="3516" y="171"/>
                  </a:cubicBezTo>
                  <a:cubicBezTo>
                    <a:pt x="3541" y="198"/>
                    <a:pt x="3564" y="226"/>
                    <a:pt x="3587" y="254"/>
                  </a:cubicBezTo>
                  <a:lnTo>
                    <a:pt x="3587" y="254"/>
                  </a:lnTo>
                  <a:cubicBezTo>
                    <a:pt x="3542" y="198"/>
                    <a:pt x="3494" y="144"/>
                    <a:pt x="3442" y="91"/>
                  </a:cubicBezTo>
                  <a:close/>
                  <a:moveTo>
                    <a:pt x="389" y="3271"/>
                  </a:moveTo>
                  <a:lnTo>
                    <a:pt x="389" y="3271"/>
                  </a:lnTo>
                  <a:cubicBezTo>
                    <a:pt x="446" y="3326"/>
                    <a:pt x="510" y="3376"/>
                    <a:pt x="573" y="3422"/>
                  </a:cubicBezTo>
                  <a:cubicBezTo>
                    <a:pt x="573" y="3422"/>
                    <a:pt x="573" y="3422"/>
                    <a:pt x="573" y="3422"/>
                  </a:cubicBezTo>
                  <a:lnTo>
                    <a:pt x="573" y="3422"/>
                  </a:lnTo>
                  <a:cubicBezTo>
                    <a:pt x="515" y="3379"/>
                    <a:pt x="459" y="3334"/>
                    <a:pt x="405" y="3285"/>
                  </a:cubicBezTo>
                  <a:cubicBezTo>
                    <a:pt x="400" y="3282"/>
                    <a:pt x="394" y="3274"/>
                    <a:pt x="389" y="3271"/>
                  </a:cubicBezTo>
                  <a:close/>
                  <a:moveTo>
                    <a:pt x="2428" y="0"/>
                  </a:moveTo>
                  <a:cubicBezTo>
                    <a:pt x="1918" y="0"/>
                    <a:pt x="1405" y="179"/>
                    <a:pt x="991" y="543"/>
                  </a:cubicBezTo>
                  <a:cubicBezTo>
                    <a:pt x="155" y="1275"/>
                    <a:pt x="0" y="2508"/>
                    <a:pt x="573" y="3422"/>
                  </a:cubicBezTo>
                  <a:lnTo>
                    <a:pt x="573" y="3422"/>
                  </a:lnTo>
                  <a:cubicBezTo>
                    <a:pt x="962" y="3710"/>
                    <a:pt x="1423" y="3852"/>
                    <a:pt x="1886" y="3852"/>
                  </a:cubicBezTo>
                  <a:cubicBezTo>
                    <a:pt x="2451" y="3852"/>
                    <a:pt x="3015" y="3640"/>
                    <a:pt x="3444" y="3210"/>
                  </a:cubicBezTo>
                  <a:cubicBezTo>
                    <a:pt x="4247" y="2400"/>
                    <a:pt x="4295" y="1119"/>
                    <a:pt x="3587" y="254"/>
                  </a:cubicBezTo>
                  <a:lnTo>
                    <a:pt x="3587" y="254"/>
                  </a:lnTo>
                  <a:cubicBezTo>
                    <a:pt x="3628" y="305"/>
                    <a:pt x="3667" y="357"/>
                    <a:pt x="3703" y="411"/>
                  </a:cubicBezTo>
                  <a:cubicBezTo>
                    <a:pt x="3367" y="171"/>
                    <a:pt x="2982" y="33"/>
                    <a:pt x="2588" y="6"/>
                  </a:cubicBezTo>
                  <a:cubicBezTo>
                    <a:pt x="2535" y="2"/>
                    <a:pt x="2482" y="0"/>
                    <a:pt x="2428" y="0"/>
                  </a:cubicBezTo>
                  <a:close/>
                </a:path>
              </a:pathLst>
            </a:custGeom>
            <a:solidFill>
              <a:srgbClr val="A64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4"/>
            <p:cNvSpPr/>
            <p:nvPr/>
          </p:nvSpPr>
          <p:spPr>
            <a:xfrm>
              <a:off x="4985613" y="2417350"/>
              <a:ext cx="110025" cy="108075"/>
            </a:xfrm>
            <a:custGeom>
              <a:rect b="b" l="l" r="r" t="t"/>
              <a:pathLst>
                <a:path extrusionOk="0" h="4323" w="4401">
                  <a:moveTo>
                    <a:pt x="1680" y="0"/>
                  </a:moveTo>
                  <a:cubicBezTo>
                    <a:pt x="1591" y="0"/>
                    <a:pt x="1502" y="5"/>
                    <a:pt x="1416" y="14"/>
                  </a:cubicBezTo>
                  <a:cubicBezTo>
                    <a:pt x="1044" y="56"/>
                    <a:pt x="711" y="185"/>
                    <a:pt x="458" y="433"/>
                  </a:cubicBezTo>
                  <a:cubicBezTo>
                    <a:pt x="207" y="683"/>
                    <a:pt x="78" y="1019"/>
                    <a:pt x="39" y="1391"/>
                  </a:cubicBezTo>
                  <a:cubicBezTo>
                    <a:pt x="1" y="1735"/>
                    <a:pt x="42" y="2109"/>
                    <a:pt x="139" y="2476"/>
                  </a:cubicBezTo>
                  <a:cubicBezTo>
                    <a:pt x="306" y="3117"/>
                    <a:pt x="642" y="3734"/>
                    <a:pt x="1022" y="4111"/>
                  </a:cubicBezTo>
                  <a:cubicBezTo>
                    <a:pt x="1044" y="4133"/>
                    <a:pt x="1064" y="4152"/>
                    <a:pt x="1086" y="4171"/>
                  </a:cubicBezTo>
                  <a:cubicBezTo>
                    <a:pt x="1143" y="4224"/>
                    <a:pt x="1209" y="4273"/>
                    <a:pt x="1270" y="4323"/>
                  </a:cubicBezTo>
                  <a:cubicBezTo>
                    <a:pt x="697" y="3406"/>
                    <a:pt x="852" y="2173"/>
                    <a:pt x="1688" y="1441"/>
                  </a:cubicBezTo>
                  <a:cubicBezTo>
                    <a:pt x="2102" y="1077"/>
                    <a:pt x="2615" y="898"/>
                    <a:pt x="3125" y="898"/>
                  </a:cubicBezTo>
                  <a:cubicBezTo>
                    <a:pt x="3179" y="898"/>
                    <a:pt x="3232" y="900"/>
                    <a:pt x="3285" y="904"/>
                  </a:cubicBezTo>
                  <a:cubicBezTo>
                    <a:pt x="3679" y="931"/>
                    <a:pt x="4064" y="1074"/>
                    <a:pt x="4400" y="1311"/>
                  </a:cubicBezTo>
                  <a:cubicBezTo>
                    <a:pt x="4323" y="1198"/>
                    <a:pt x="4238" y="1091"/>
                    <a:pt x="4139" y="992"/>
                  </a:cubicBezTo>
                  <a:cubicBezTo>
                    <a:pt x="3756" y="615"/>
                    <a:pt x="3142" y="282"/>
                    <a:pt x="2503" y="114"/>
                  </a:cubicBezTo>
                  <a:cubicBezTo>
                    <a:pt x="2227" y="41"/>
                    <a:pt x="1948" y="0"/>
                    <a:pt x="1680" y="0"/>
                  </a:cubicBezTo>
                  <a:close/>
                </a:path>
              </a:pathLst>
            </a:cu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4"/>
            <p:cNvSpPr/>
            <p:nvPr/>
          </p:nvSpPr>
          <p:spPr>
            <a:xfrm>
              <a:off x="5041513" y="2302225"/>
              <a:ext cx="63200" cy="51625"/>
            </a:xfrm>
            <a:custGeom>
              <a:rect b="b" l="l" r="r" t="t"/>
              <a:pathLst>
                <a:path extrusionOk="0" h="2065" w="2528">
                  <a:moveTo>
                    <a:pt x="287" y="1715"/>
                  </a:moveTo>
                  <a:cubicBezTo>
                    <a:pt x="287" y="1717"/>
                    <a:pt x="288" y="1717"/>
                    <a:pt x="290" y="1718"/>
                  </a:cubicBezTo>
                  <a:lnTo>
                    <a:pt x="290" y="1718"/>
                  </a:lnTo>
                  <a:cubicBezTo>
                    <a:pt x="289" y="1717"/>
                    <a:pt x="288" y="1716"/>
                    <a:pt x="287" y="1715"/>
                  </a:cubicBezTo>
                  <a:close/>
                  <a:moveTo>
                    <a:pt x="2104" y="0"/>
                  </a:moveTo>
                  <a:cubicBezTo>
                    <a:pt x="2211" y="121"/>
                    <a:pt x="2285" y="262"/>
                    <a:pt x="2335" y="410"/>
                  </a:cubicBezTo>
                  <a:cubicBezTo>
                    <a:pt x="2247" y="333"/>
                    <a:pt x="2156" y="270"/>
                    <a:pt x="2057" y="217"/>
                  </a:cubicBezTo>
                  <a:cubicBezTo>
                    <a:pt x="1835" y="101"/>
                    <a:pt x="1588" y="33"/>
                    <a:pt x="1343" y="33"/>
                  </a:cubicBezTo>
                  <a:cubicBezTo>
                    <a:pt x="1242" y="33"/>
                    <a:pt x="1142" y="45"/>
                    <a:pt x="1044" y="69"/>
                  </a:cubicBezTo>
                  <a:cubicBezTo>
                    <a:pt x="377" y="234"/>
                    <a:pt x="0" y="944"/>
                    <a:pt x="240" y="1591"/>
                  </a:cubicBezTo>
                  <a:cubicBezTo>
                    <a:pt x="256" y="1633"/>
                    <a:pt x="273" y="1677"/>
                    <a:pt x="295" y="1721"/>
                  </a:cubicBezTo>
                  <a:cubicBezTo>
                    <a:pt x="293" y="1720"/>
                    <a:pt x="291" y="1719"/>
                    <a:pt x="290" y="1718"/>
                  </a:cubicBezTo>
                  <a:lnTo>
                    <a:pt x="290" y="1718"/>
                  </a:lnTo>
                  <a:cubicBezTo>
                    <a:pt x="524" y="1950"/>
                    <a:pt x="847" y="2065"/>
                    <a:pt x="1170" y="2065"/>
                  </a:cubicBezTo>
                  <a:cubicBezTo>
                    <a:pt x="1495" y="2065"/>
                    <a:pt x="1820" y="1949"/>
                    <a:pt x="2057" y="1715"/>
                  </a:cubicBezTo>
                  <a:cubicBezTo>
                    <a:pt x="2511" y="1261"/>
                    <a:pt x="2528" y="476"/>
                    <a:pt x="2104" y="0"/>
                  </a:cubicBezTo>
                  <a:close/>
                </a:path>
              </a:pathLst>
            </a:custGeom>
            <a:solidFill>
              <a:srgbClr val="A64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4"/>
            <p:cNvSpPr/>
            <p:nvPr/>
          </p:nvSpPr>
          <p:spPr>
            <a:xfrm>
              <a:off x="5092863" y="2300825"/>
              <a:ext cx="1175" cy="1350"/>
            </a:xfrm>
            <a:custGeom>
              <a:rect b="b" l="l" r="r" t="t"/>
              <a:pathLst>
                <a:path extrusionOk="0" h="54" w="47">
                  <a:moveTo>
                    <a:pt x="0" y="1"/>
                  </a:moveTo>
                  <a:cubicBezTo>
                    <a:pt x="17" y="17"/>
                    <a:pt x="30" y="37"/>
                    <a:pt x="47" y="53"/>
                  </a:cubicBezTo>
                  <a:cubicBezTo>
                    <a:pt x="30" y="37"/>
                    <a:pt x="17" y="17"/>
                    <a:pt x="0" y="1"/>
                  </a:cubicBezTo>
                  <a:close/>
                </a:path>
              </a:pathLst>
            </a:custGeom>
            <a:solidFill>
              <a:srgbClr val="D49E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4"/>
            <p:cNvSpPr/>
            <p:nvPr/>
          </p:nvSpPr>
          <p:spPr>
            <a:xfrm>
              <a:off x="5036213" y="2286650"/>
              <a:ext cx="63625" cy="58525"/>
            </a:xfrm>
            <a:custGeom>
              <a:rect b="b" l="l" r="r" t="t"/>
              <a:pathLst>
                <a:path extrusionOk="0" h="2341" w="2545">
                  <a:moveTo>
                    <a:pt x="920" y="1"/>
                  </a:moveTo>
                  <a:cubicBezTo>
                    <a:pt x="672" y="1"/>
                    <a:pt x="444" y="72"/>
                    <a:pt x="276" y="238"/>
                  </a:cubicBezTo>
                  <a:cubicBezTo>
                    <a:pt x="77" y="439"/>
                    <a:pt x="0" y="744"/>
                    <a:pt x="14" y="1072"/>
                  </a:cubicBezTo>
                  <a:cubicBezTo>
                    <a:pt x="28" y="1501"/>
                    <a:pt x="193" y="1958"/>
                    <a:pt x="413" y="2236"/>
                  </a:cubicBezTo>
                  <a:cubicBezTo>
                    <a:pt x="441" y="2272"/>
                    <a:pt x="468" y="2305"/>
                    <a:pt x="499" y="2333"/>
                  </a:cubicBezTo>
                  <a:cubicBezTo>
                    <a:pt x="502" y="2336"/>
                    <a:pt x="504" y="2337"/>
                    <a:pt x="506" y="2338"/>
                  </a:cubicBezTo>
                  <a:lnTo>
                    <a:pt x="506" y="2338"/>
                  </a:lnTo>
                  <a:cubicBezTo>
                    <a:pt x="484" y="2295"/>
                    <a:pt x="468" y="2255"/>
                    <a:pt x="452" y="2209"/>
                  </a:cubicBezTo>
                  <a:cubicBezTo>
                    <a:pt x="210" y="1567"/>
                    <a:pt x="587" y="854"/>
                    <a:pt x="1256" y="689"/>
                  </a:cubicBezTo>
                  <a:cubicBezTo>
                    <a:pt x="1354" y="665"/>
                    <a:pt x="1454" y="654"/>
                    <a:pt x="1555" y="654"/>
                  </a:cubicBezTo>
                  <a:cubicBezTo>
                    <a:pt x="1800" y="654"/>
                    <a:pt x="2047" y="721"/>
                    <a:pt x="2269" y="838"/>
                  </a:cubicBezTo>
                  <a:cubicBezTo>
                    <a:pt x="2368" y="887"/>
                    <a:pt x="2459" y="953"/>
                    <a:pt x="2544" y="1025"/>
                  </a:cubicBezTo>
                  <a:cubicBezTo>
                    <a:pt x="2492" y="879"/>
                    <a:pt x="2417" y="736"/>
                    <a:pt x="2313" y="618"/>
                  </a:cubicBezTo>
                  <a:cubicBezTo>
                    <a:pt x="2299" y="598"/>
                    <a:pt x="2283" y="582"/>
                    <a:pt x="2266" y="565"/>
                  </a:cubicBezTo>
                  <a:cubicBezTo>
                    <a:pt x="1958" y="262"/>
                    <a:pt x="1404" y="1"/>
                    <a:pt x="920" y="1"/>
                  </a:cubicBezTo>
                  <a:close/>
                  <a:moveTo>
                    <a:pt x="506" y="2338"/>
                  </a:moveTo>
                  <a:cubicBezTo>
                    <a:pt x="506" y="2339"/>
                    <a:pt x="506" y="2340"/>
                    <a:pt x="507" y="2341"/>
                  </a:cubicBezTo>
                  <a:cubicBezTo>
                    <a:pt x="507" y="2340"/>
                    <a:pt x="506" y="2339"/>
                    <a:pt x="506" y="2338"/>
                  </a:cubicBezTo>
                  <a:close/>
                </a:path>
              </a:pathLst>
            </a:cu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4"/>
            <p:cNvSpPr/>
            <p:nvPr/>
          </p:nvSpPr>
          <p:spPr>
            <a:xfrm>
              <a:off x="4862563" y="2481150"/>
              <a:ext cx="63200" cy="51650"/>
            </a:xfrm>
            <a:custGeom>
              <a:rect b="b" l="l" r="r" t="t"/>
              <a:pathLst>
                <a:path extrusionOk="0" h="2066" w="2528">
                  <a:moveTo>
                    <a:pt x="287" y="1716"/>
                  </a:moveTo>
                  <a:cubicBezTo>
                    <a:pt x="287" y="1718"/>
                    <a:pt x="288" y="1718"/>
                    <a:pt x="290" y="1719"/>
                  </a:cubicBezTo>
                  <a:lnTo>
                    <a:pt x="290" y="1719"/>
                  </a:lnTo>
                  <a:cubicBezTo>
                    <a:pt x="289" y="1718"/>
                    <a:pt x="288" y="1717"/>
                    <a:pt x="287" y="1716"/>
                  </a:cubicBezTo>
                  <a:close/>
                  <a:moveTo>
                    <a:pt x="2104" y="1"/>
                  </a:moveTo>
                  <a:cubicBezTo>
                    <a:pt x="2206" y="119"/>
                    <a:pt x="2280" y="259"/>
                    <a:pt x="2332" y="408"/>
                  </a:cubicBezTo>
                  <a:cubicBezTo>
                    <a:pt x="2247" y="334"/>
                    <a:pt x="2156" y="270"/>
                    <a:pt x="2057" y="218"/>
                  </a:cubicBezTo>
                  <a:cubicBezTo>
                    <a:pt x="1835" y="101"/>
                    <a:pt x="1588" y="34"/>
                    <a:pt x="1343" y="34"/>
                  </a:cubicBezTo>
                  <a:cubicBezTo>
                    <a:pt x="1242" y="34"/>
                    <a:pt x="1142" y="45"/>
                    <a:pt x="1044" y="70"/>
                  </a:cubicBezTo>
                  <a:cubicBezTo>
                    <a:pt x="378" y="235"/>
                    <a:pt x="1" y="945"/>
                    <a:pt x="240" y="1592"/>
                  </a:cubicBezTo>
                  <a:cubicBezTo>
                    <a:pt x="257" y="1633"/>
                    <a:pt x="273" y="1677"/>
                    <a:pt x="295" y="1721"/>
                  </a:cubicBezTo>
                  <a:cubicBezTo>
                    <a:pt x="293" y="1720"/>
                    <a:pt x="291" y="1720"/>
                    <a:pt x="290" y="1719"/>
                  </a:cubicBezTo>
                  <a:lnTo>
                    <a:pt x="290" y="1719"/>
                  </a:lnTo>
                  <a:cubicBezTo>
                    <a:pt x="524" y="1951"/>
                    <a:pt x="847" y="2065"/>
                    <a:pt x="1171" y="2065"/>
                  </a:cubicBezTo>
                  <a:cubicBezTo>
                    <a:pt x="1495" y="2065"/>
                    <a:pt x="1820" y="1950"/>
                    <a:pt x="2057" y="1716"/>
                  </a:cubicBezTo>
                  <a:cubicBezTo>
                    <a:pt x="2511" y="1262"/>
                    <a:pt x="2528" y="477"/>
                    <a:pt x="2104" y="1"/>
                  </a:cubicBezTo>
                  <a:close/>
                </a:path>
              </a:pathLst>
            </a:custGeom>
            <a:solidFill>
              <a:srgbClr val="A64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4"/>
            <p:cNvSpPr/>
            <p:nvPr/>
          </p:nvSpPr>
          <p:spPr>
            <a:xfrm>
              <a:off x="4913913" y="2479850"/>
              <a:ext cx="1200" cy="1250"/>
            </a:xfrm>
            <a:custGeom>
              <a:rect b="b" l="l" r="r" t="t"/>
              <a:pathLst>
                <a:path extrusionOk="0" h="50" w="48">
                  <a:moveTo>
                    <a:pt x="0" y="0"/>
                  </a:moveTo>
                  <a:cubicBezTo>
                    <a:pt x="17" y="14"/>
                    <a:pt x="31" y="33"/>
                    <a:pt x="47" y="50"/>
                  </a:cubicBezTo>
                  <a:cubicBezTo>
                    <a:pt x="33" y="33"/>
                    <a:pt x="17" y="14"/>
                    <a:pt x="0" y="0"/>
                  </a:cubicBezTo>
                  <a:close/>
                </a:path>
              </a:pathLst>
            </a:custGeom>
            <a:solidFill>
              <a:srgbClr val="D49E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4"/>
            <p:cNvSpPr/>
            <p:nvPr/>
          </p:nvSpPr>
          <p:spPr>
            <a:xfrm>
              <a:off x="4857263" y="2465600"/>
              <a:ext cx="63625" cy="58450"/>
            </a:xfrm>
            <a:custGeom>
              <a:rect b="b" l="l" r="r" t="t"/>
              <a:pathLst>
                <a:path extrusionOk="0" h="2338" w="2545">
                  <a:moveTo>
                    <a:pt x="935" y="0"/>
                  </a:moveTo>
                  <a:cubicBezTo>
                    <a:pt x="930" y="0"/>
                    <a:pt x="925" y="0"/>
                    <a:pt x="920" y="1"/>
                  </a:cubicBezTo>
                  <a:cubicBezTo>
                    <a:pt x="672" y="1"/>
                    <a:pt x="444" y="72"/>
                    <a:pt x="276" y="237"/>
                  </a:cubicBezTo>
                  <a:cubicBezTo>
                    <a:pt x="78" y="436"/>
                    <a:pt x="1" y="744"/>
                    <a:pt x="14" y="1066"/>
                  </a:cubicBezTo>
                  <a:cubicBezTo>
                    <a:pt x="28" y="1495"/>
                    <a:pt x="193" y="1955"/>
                    <a:pt x="414" y="2233"/>
                  </a:cubicBezTo>
                  <a:cubicBezTo>
                    <a:pt x="441" y="2269"/>
                    <a:pt x="469" y="2302"/>
                    <a:pt x="499" y="2330"/>
                  </a:cubicBezTo>
                  <a:lnTo>
                    <a:pt x="507" y="2338"/>
                  </a:lnTo>
                  <a:cubicBezTo>
                    <a:pt x="485" y="2297"/>
                    <a:pt x="469" y="2255"/>
                    <a:pt x="452" y="2214"/>
                  </a:cubicBezTo>
                  <a:cubicBezTo>
                    <a:pt x="210" y="1570"/>
                    <a:pt x="587" y="857"/>
                    <a:pt x="1256" y="692"/>
                  </a:cubicBezTo>
                  <a:cubicBezTo>
                    <a:pt x="1354" y="667"/>
                    <a:pt x="1454" y="656"/>
                    <a:pt x="1555" y="656"/>
                  </a:cubicBezTo>
                  <a:cubicBezTo>
                    <a:pt x="1800" y="656"/>
                    <a:pt x="2047" y="723"/>
                    <a:pt x="2269" y="840"/>
                  </a:cubicBezTo>
                  <a:cubicBezTo>
                    <a:pt x="2368" y="890"/>
                    <a:pt x="2459" y="956"/>
                    <a:pt x="2544" y="1027"/>
                  </a:cubicBezTo>
                  <a:cubicBezTo>
                    <a:pt x="2492" y="881"/>
                    <a:pt x="2418" y="738"/>
                    <a:pt x="2313" y="620"/>
                  </a:cubicBezTo>
                  <a:cubicBezTo>
                    <a:pt x="2299" y="601"/>
                    <a:pt x="2283" y="584"/>
                    <a:pt x="2266" y="568"/>
                  </a:cubicBezTo>
                  <a:cubicBezTo>
                    <a:pt x="1961" y="265"/>
                    <a:pt x="1416" y="0"/>
                    <a:pt x="935" y="0"/>
                  </a:cubicBezTo>
                  <a:close/>
                </a:path>
              </a:pathLst>
            </a:cu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8" name="Google Shape;408;p24"/>
          <p:cNvGrpSpPr/>
          <p:nvPr/>
        </p:nvGrpSpPr>
        <p:grpSpPr>
          <a:xfrm>
            <a:off x="5629691" y="1878266"/>
            <a:ext cx="530330" cy="530330"/>
            <a:chOff x="1190625" y="238125"/>
            <a:chExt cx="4919575" cy="4919575"/>
          </a:xfrm>
        </p:grpSpPr>
        <p:sp>
          <p:nvSpPr>
            <p:cNvPr id="409" name="Google Shape;409;p24"/>
            <p:cNvSpPr/>
            <p:nvPr/>
          </p:nvSpPr>
          <p:spPr>
            <a:xfrm>
              <a:off x="1190625" y="238125"/>
              <a:ext cx="4919575" cy="4919575"/>
            </a:xfrm>
            <a:custGeom>
              <a:rect b="b" l="l" r="r" t="t"/>
              <a:pathLst>
                <a:path extrusionOk="0" h="196783" w="196783">
                  <a:moveTo>
                    <a:pt x="98530" y="0"/>
                  </a:moveTo>
                  <a:cubicBezTo>
                    <a:pt x="44130" y="0"/>
                    <a:pt x="0" y="44130"/>
                    <a:pt x="0" y="98530"/>
                  </a:cubicBezTo>
                  <a:cubicBezTo>
                    <a:pt x="0" y="152652"/>
                    <a:pt x="44130" y="196783"/>
                    <a:pt x="98530" y="196783"/>
                  </a:cubicBezTo>
                  <a:cubicBezTo>
                    <a:pt x="152652" y="196783"/>
                    <a:pt x="196783" y="152652"/>
                    <a:pt x="196783" y="98530"/>
                  </a:cubicBezTo>
                  <a:cubicBezTo>
                    <a:pt x="196783" y="44130"/>
                    <a:pt x="152652" y="0"/>
                    <a:pt x="98530" y="0"/>
                  </a:cubicBezTo>
                  <a:close/>
                </a:path>
              </a:pathLst>
            </a:custGeom>
            <a:solidFill>
              <a:srgbClr val="A45E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4"/>
            <p:cNvSpPr/>
            <p:nvPr/>
          </p:nvSpPr>
          <p:spPr>
            <a:xfrm>
              <a:off x="3327750" y="855650"/>
              <a:ext cx="1214300" cy="305350"/>
            </a:xfrm>
            <a:custGeom>
              <a:rect b="b" l="l" r="r" t="t"/>
              <a:pathLst>
                <a:path extrusionOk="0" h="12214" w="48572">
                  <a:moveTo>
                    <a:pt x="24147" y="1"/>
                  </a:moveTo>
                  <a:cubicBezTo>
                    <a:pt x="10825" y="1"/>
                    <a:pt x="0" y="2776"/>
                    <a:pt x="0" y="6107"/>
                  </a:cubicBezTo>
                  <a:cubicBezTo>
                    <a:pt x="0" y="9438"/>
                    <a:pt x="10825" y="12213"/>
                    <a:pt x="24147" y="12213"/>
                  </a:cubicBezTo>
                  <a:cubicBezTo>
                    <a:pt x="37747" y="12213"/>
                    <a:pt x="48571" y="9438"/>
                    <a:pt x="48571" y="6107"/>
                  </a:cubicBezTo>
                  <a:cubicBezTo>
                    <a:pt x="48571" y="2776"/>
                    <a:pt x="37747" y="1"/>
                    <a:pt x="24147" y="1"/>
                  </a:cubicBezTo>
                  <a:close/>
                </a:path>
              </a:pathLst>
            </a:custGeom>
            <a:solidFill>
              <a:srgbClr val="D9C8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4"/>
            <p:cNvSpPr/>
            <p:nvPr/>
          </p:nvSpPr>
          <p:spPr>
            <a:xfrm>
              <a:off x="1835925" y="2874825"/>
              <a:ext cx="1408575" cy="430225"/>
            </a:xfrm>
            <a:custGeom>
              <a:rect b="b" l="l" r="r" t="t"/>
              <a:pathLst>
                <a:path extrusionOk="0" h="17209" w="56343">
                  <a:moveTo>
                    <a:pt x="28033" y="1"/>
                  </a:moveTo>
                  <a:cubicBezTo>
                    <a:pt x="12490" y="1"/>
                    <a:pt x="0" y="3887"/>
                    <a:pt x="0" y="8605"/>
                  </a:cubicBezTo>
                  <a:cubicBezTo>
                    <a:pt x="0" y="13323"/>
                    <a:pt x="12490" y="17209"/>
                    <a:pt x="28033" y="17209"/>
                  </a:cubicBezTo>
                  <a:cubicBezTo>
                    <a:pt x="43575" y="17209"/>
                    <a:pt x="56343" y="13323"/>
                    <a:pt x="56343" y="8605"/>
                  </a:cubicBezTo>
                  <a:cubicBezTo>
                    <a:pt x="56343" y="3887"/>
                    <a:pt x="43575" y="1"/>
                    <a:pt x="28033" y="1"/>
                  </a:cubicBezTo>
                  <a:close/>
                </a:path>
              </a:pathLst>
            </a:custGeom>
            <a:solidFill>
              <a:srgbClr val="D9C8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4"/>
            <p:cNvSpPr/>
            <p:nvPr/>
          </p:nvSpPr>
          <p:spPr>
            <a:xfrm>
              <a:off x="1738775" y="1736875"/>
              <a:ext cx="1922050" cy="305325"/>
            </a:xfrm>
            <a:custGeom>
              <a:rect b="b" l="l" r="r" t="t"/>
              <a:pathLst>
                <a:path extrusionOk="0" h="12213" w="76882">
                  <a:moveTo>
                    <a:pt x="38580" y="1"/>
                  </a:moveTo>
                  <a:cubicBezTo>
                    <a:pt x="17486" y="1"/>
                    <a:pt x="0" y="2776"/>
                    <a:pt x="0" y="6107"/>
                  </a:cubicBezTo>
                  <a:cubicBezTo>
                    <a:pt x="0" y="9437"/>
                    <a:pt x="17209" y="12213"/>
                    <a:pt x="38580" y="12213"/>
                  </a:cubicBezTo>
                  <a:cubicBezTo>
                    <a:pt x="59674" y="12213"/>
                    <a:pt x="76882" y="9715"/>
                    <a:pt x="76882" y="6107"/>
                  </a:cubicBezTo>
                  <a:cubicBezTo>
                    <a:pt x="76882" y="2776"/>
                    <a:pt x="59674" y="1"/>
                    <a:pt x="38580" y="1"/>
                  </a:cubicBezTo>
                  <a:close/>
                </a:path>
              </a:pathLst>
            </a:custGeom>
            <a:solidFill>
              <a:srgbClr val="D9C8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4"/>
            <p:cNvSpPr/>
            <p:nvPr/>
          </p:nvSpPr>
          <p:spPr>
            <a:xfrm>
              <a:off x="3757950" y="2423825"/>
              <a:ext cx="1387775" cy="194300"/>
            </a:xfrm>
            <a:custGeom>
              <a:rect b="b" l="l" r="r" t="t"/>
              <a:pathLst>
                <a:path extrusionOk="0" h="7772" w="55511">
                  <a:moveTo>
                    <a:pt x="27755" y="0"/>
                  </a:moveTo>
                  <a:cubicBezTo>
                    <a:pt x="12490" y="0"/>
                    <a:pt x="0" y="1665"/>
                    <a:pt x="0" y="3886"/>
                  </a:cubicBezTo>
                  <a:cubicBezTo>
                    <a:pt x="0" y="5829"/>
                    <a:pt x="12490" y="7772"/>
                    <a:pt x="27755" y="7772"/>
                  </a:cubicBezTo>
                  <a:cubicBezTo>
                    <a:pt x="43021" y="7772"/>
                    <a:pt x="55510" y="5829"/>
                    <a:pt x="55510" y="3886"/>
                  </a:cubicBezTo>
                  <a:cubicBezTo>
                    <a:pt x="55510" y="1665"/>
                    <a:pt x="43021" y="0"/>
                    <a:pt x="27755" y="0"/>
                  </a:cubicBezTo>
                  <a:close/>
                </a:path>
              </a:pathLst>
            </a:custGeom>
            <a:solidFill>
              <a:srgbClr val="D9C8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4"/>
            <p:cNvSpPr/>
            <p:nvPr/>
          </p:nvSpPr>
          <p:spPr>
            <a:xfrm>
              <a:off x="3272225" y="3721350"/>
              <a:ext cx="1179625" cy="173500"/>
            </a:xfrm>
            <a:custGeom>
              <a:rect b="b" l="l" r="r" t="t"/>
              <a:pathLst>
                <a:path extrusionOk="0" h="6940" w="47185">
                  <a:moveTo>
                    <a:pt x="23593" y="1"/>
                  </a:moveTo>
                  <a:cubicBezTo>
                    <a:pt x="10548" y="1"/>
                    <a:pt x="1" y="1389"/>
                    <a:pt x="1" y="3332"/>
                  </a:cubicBezTo>
                  <a:cubicBezTo>
                    <a:pt x="1" y="5274"/>
                    <a:pt x="10548" y="6940"/>
                    <a:pt x="23593" y="6940"/>
                  </a:cubicBezTo>
                  <a:cubicBezTo>
                    <a:pt x="36637" y="6940"/>
                    <a:pt x="47184" y="5274"/>
                    <a:pt x="47184" y="3332"/>
                  </a:cubicBezTo>
                  <a:cubicBezTo>
                    <a:pt x="47184" y="1666"/>
                    <a:pt x="36637" y="1"/>
                    <a:pt x="23593" y="1"/>
                  </a:cubicBezTo>
                  <a:close/>
                </a:path>
              </a:pathLst>
            </a:custGeom>
            <a:solidFill>
              <a:srgbClr val="D9C8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5" name="Google Shape;415;p24"/>
          <p:cNvGrpSpPr/>
          <p:nvPr/>
        </p:nvGrpSpPr>
        <p:grpSpPr>
          <a:xfrm rot="-2258328">
            <a:off x="5322248" y="4303923"/>
            <a:ext cx="303009" cy="440513"/>
            <a:chOff x="7288525" y="3034000"/>
            <a:chExt cx="303000" cy="440500"/>
          </a:xfrm>
        </p:grpSpPr>
        <p:sp>
          <p:nvSpPr>
            <p:cNvPr id="416" name="Google Shape;416;p24"/>
            <p:cNvSpPr/>
            <p:nvPr/>
          </p:nvSpPr>
          <p:spPr>
            <a:xfrm>
              <a:off x="7329700" y="3128900"/>
              <a:ext cx="62175" cy="261625"/>
            </a:xfrm>
            <a:custGeom>
              <a:rect b="b" l="l" r="r" t="t"/>
              <a:pathLst>
                <a:path extrusionOk="0" h="10465" w="2487">
                  <a:moveTo>
                    <a:pt x="2486" y="1"/>
                  </a:moveTo>
                  <a:cubicBezTo>
                    <a:pt x="2483" y="14"/>
                    <a:pt x="2483" y="28"/>
                    <a:pt x="2478" y="42"/>
                  </a:cubicBezTo>
                  <a:cubicBezTo>
                    <a:pt x="2379" y="2533"/>
                    <a:pt x="1115" y="4670"/>
                    <a:pt x="0" y="6555"/>
                  </a:cubicBezTo>
                  <a:lnTo>
                    <a:pt x="0" y="9763"/>
                  </a:lnTo>
                  <a:cubicBezTo>
                    <a:pt x="6" y="10038"/>
                    <a:pt x="204" y="10272"/>
                    <a:pt x="476" y="10310"/>
                  </a:cubicBezTo>
                  <a:lnTo>
                    <a:pt x="1561" y="10465"/>
                  </a:lnTo>
                  <a:cubicBezTo>
                    <a:pt x="1757" y="10164"/>
                    <a:pt x="2098" y="9966"/>
                    <a:pt x="2478" y="9966"/>
                  </a:cubicBezTo>
                  <a:lnTo>
                    <a:pt x="2478" y="331"/>
                  </a:lnTo>
                  <a:cubicBezTo>
                    <a:pt x="2478" y="221"/>
                    <a:pt x="2483" y="111"/>
                    <a:pt x="2486" y="1"/>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4"/>
            <p:cNvSpPr/>
            <p:nvPr/>
          </p:nvSpPr>
          <p:spPr>
            <a:xfrm>
              <a:off x="7288525" y="3419425"/>
              <a:ext cx="2175" cy="4950"/>
            </a:xfrm>
            <a:custGeom>
              <a:rect b="b" l="l" r="r" t="t"/>
              <a:pathLst>
                <a:path extrusionOk="0" h="198" w="87">
                  <a:moveTo>
                    <a:pt x="1" y="0"/>
                  </a:moveTo>
                  <a:lnTo>
                    <a:pt x="1" y="0"/>
                  </a:lnTo>
                  <a:cubicBezTo>
                    <a:pt x="1" y="80"/>
                    <a:pt x="31" y="148"/>
                    <a:pt x="86" y="198"/>
                  </a:cubicBezTo>
                  <a:cubicBezTo>
                    <a:pt x="31" y="148"/>
                    <a:pt x="1" y="74"/>
                    <a:pt x="1" y="0"/>
                  </a:cubicBezTo>
                  <a:close/>
                </a:path>
              </a:pathLst>
            </a:custGeom>
            <a:solidFill>
              <a:srgbClr val="B6B8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4"/>
            <p:cNvSpPr/>
            <p:nvPr/>
          </p:nvSpPr>
          <p:spPr>
            <a:xfrm>
              <a:off x="7288525" y="3292850"/>
              <a:ext cx="80225" cy="142675"/>
            </a:xfrm>
            <a:custGeom>
              <a:rect b="b" l="l" r="r" t="t"/>
              <a:pathLst>
                <a:path extrusionOk="0" h="5707" w="3209">
                  <a:moveTo>
                    <a:pt x="1653" y="0"/>
                  </a:moveTo>
                  <a:cubicBezTo>
                    <a:pt x="1647" y="3"/>
                    <a:pt x="1647" y="8"/>
                    <a:pt x="1644" y="11"/>
                  </a:cubicBezTo>
                  <a:cubicBezTo>
                    <a:pt x="763" y="1500"/>
                    <a:pt x="1" y="2792"/>
                    <a:pt x="1" y="3959"/>
                  </a:cubicBezTo>
                  <a:lnTo>
                    <a:pt x="1" y="5060"/>
                  </a:lnTo>
                  <a:cubicBezTo>
                    <a:pt x="1" y="5137"/>
                    <a:pt x="31" y="5206"/>
                    <a:pt x="86" y="5258"/>
                  </a:cubicBezTo>
                  <a:cubicBezTo>
                    <a:pt x="128" y="5297"/>
                    <a:pt x="180" y="5324"/>
                    <a:pt x="240" y="5335"/>
                  </a:cubicBezTo>
                  <a:lnTo>
                    <a:pt x="3032" y="5707"/>
                  </a:lnTo>
                  <a:lnTo>
                    <a:pt x="3032" y="4512"/>
                  </a:lnTo>
                  <a:cubicBezTo>
                    <a:pt x="3029" y="4289"/>
                    <a:pt x="3092" y="4083"/>
                    <a:pt x="3208" y="3907"/>
                  </a:cubicBezTo>
                  <a:lnTo>
                    <a:pt x="2123" y="3752"/>
                  </a:lnTo>
                  <a:cubicBezTo>
                    <a:pt x="1851" y="3714"/>
                    <a:pt x="1653" y="3480"/>
                    <a:pt x="1653" y="3207"/>
                  </a:cubicBezTo>
                  <a:lnTo>
                    <a:pt x="1653" y="0"/>
                  </a:lnTo>
                  <a:close/>
                </a:path>
              </a:pathLst>
            </a:custGeom>
            <a:solidFill>
              <a:srgbClr val="3C92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4"/>
            <p:cNvSpPr/>
            <p:nvPr/>
          </p:nvSpPr>
          <p:spPr>
            <a:xfrm>
              <a:off x="7487850" y="3129050"/>
              <a:ext cx="62100" cy="261550"/>
            </a:xfrm>
            <a:custGeom>
              <a:rect b="b" l="l" r="r" t="t"/>
              <a:pathLst>
                <a:path extrusionOk="0" h="10462" w="2484">
                  <a:moveTo>
                    <a:pt x="0" y="0"/>
                  </a:moveTo>
                  <a:cubicBezTo>
                    <a:pt x="3" y="107"/>
                    <a:pt x="6" y="218"/>
                    <a:pt x="6" y="330"/>
                  </a:cubicBezTo>
                  <a:lnTo>
                    <a:pt x="12" y="9963"/>
                  </a:lnTo>
                  <a:cubicBezTo>
                    <a:pt x="397" y="9963"/>
                    <a:pt x="733" y="10161"/>
                    <a:pt x="928" y="10461"/>
                  </a:cubicBezTo>
                  <a:lnTo>
                    <a:pt x="2013" y="10307"/>
                  </a:lnTo>
                  <a:cubicBezTo>
                    <a:pt x="2285" y="10269"/>
                    <a:pt x="2484" y="10035"/>
                    <a:pt x="2484" y="9762"/>
                  </a:cubicBezTo>
                  <a:lnTo>
                    <a:pt x="2484" y="6555"/>
                  </a:lnTo>
                  <a:cubicBezTo>
                    <a:pt x="1369" y="4669"/>
                    <a:pt x="108" y="2533"/>
                    <a:pt x="6" y="41"/>
                  </a:cubicBezTo>
                  <a:cubicBezTo>
                    <a:pt x="6" y="28"/>
                    <a:pt x="3" y="14"/>
                    <a:pt x="0" y="0"/>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4"/>
            <p:cNvSpPr/>
            <p:nvPr/>
          </p:nvSpPr>
          <p:spPr>
            <a:xfrm>
              <a:off x="7511175" y="3292850"/>
              <a:ext cx="80350" cy="142550"/>
            </a:xfrm>
            <a:custGeom>
              <a:rect b="b" l="l" r="r" t="t"/>
              <a:pathLst>
                <a:path extrusionOk="0" h="5702" w="3214">
                  <a:moveTo>
                    <a:pt x="1556" y="0"/>
                  </a:moveTo>
                  <a:lnTo>
                    <a:pt x="1556" y="3207"/>
                  </a:lnTo>
                  <a:cubicBezTo>
                    <a:pt x="1556" y="3483"/>
                    <a:pt x="1352" y="3714"/>
                    <a:pt x="1083" y="3750"/>
                  </a:cubicBezTo>
                  <a:lnTo>
                    <a:pt x="1" y="3907"/>
                  </a:lnTo>
                  <a:cubicBezTo>
                    <a:pt x="114" y="4077"/>
                    <a:pt x="182" y="4286"/>
                    <a:pt x="182" y="4507"/>
                  </a:cubicBezTo>
                  <a:lnTo>
                    <a:pt x="182" y="5701"/>
                  </a:lnTo>
                  <a:lnTo>
                    <a:pt x="2974" y="5330"/>
                  </a:lnTo>
                  <a:cubicBezTo>
                    <a:pt x="3032" y="5324"/>
                    <a:pt x="3087" y="5297"/>
                    <a:pt x="3128" y="5255"/>
                  </a:cubicBezTo>
                  <a:cubicBezTo>
                    <a:pt x="3180" y="5203"/>
                    <a:pt x="3213" y="5134"/>
                    <a:pt x="3213" y="5054"/>
                  </a:cubicBezTo>
                  <a:lnTo>
                    <a:pt x="3213" y="3953"/>
                  </a:lnTo>
                  <a:cubicBezTo>
                    <a:pt x="3208" y="2792"/>
                    <a:pt x="2443" y="1503"/>
                    <a:pt x="1562" y="11"/>
                  </a:cubicBezTo>
                  <a:cubicBezTo>
                    <a:pt x="1559" y="8"/>
                    <a:pt x="1559" y="3"/>
                    <a:pt x="1556" y="0"/>
                  </a:cubicBezTo>
                  <a:close/>
                </a:path>
              </a:pathLst>
            </a:custGeom>
            <a:solidFill>
              <a:srgbClr val="3C92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4"/>
            <p:cNvSpPr/>
            <p:nvPr/>
          </p:nvSpPr>
          <p:spPr>
            <a:xfrm>
              <a:off x="7391775" y="3034000"/>
              <a:ext cx="96375" cy="347850"/>
            </a:xfrm>
            <a:custGeom>
              <a:rect b="b" l="l" r="r" t="t"/>
              <a:pathLst>
                <a:path extrusionOk="0" h="13914" w="3855">
                  <a:moveTo>
                    <a:pt x="1927" y="0"/>
                  </a:moveTo>
                  <a:cubicBezTo>
                    <a:pt x="881" y="0"/>
                    <a:pt x="77" y="1611"/>
                    <a:pt x="6" y="3799"/>
                  </a:cubicBezTo>
                  <a:cubicBezTo>
                    <a:pt x="3" y="3907"/>
                    <a:pt x="0" y="4017"/>
                    <a:pt x="0" y="4130"/>
                  </a:cubicBezTo>
                  <a:lnTo>
                    <a:pt x="0" y="13765"/>
                  </a:lnTo>
                  <a:cubicBezTo>
                    <a:pt x="199" y="13765"/>
                    <a:pt x="389" y="13820"/>
                    <a:pt x="551" y="13914"/>
                  </a:cubicBezTo>
                  <a:lnTo>
                    <a:pt x="551" y="4130"/>
                  </a:lnTo>
                  <a:lnTo>
                    <a:pt x="551" y="3681"/>
                  </a:lnTo>
                  <a:cubicBezTo>
                    <a:pt x="551" y="3618"/>
                    <a:pt x="581" y="3551"/>
                    <a:pt x="636" y="3499"/>
                  </a:cubicBezTo>
                  <a:cubicBezTo>
                    <a:pt x="967" y="3199"/>
                    <a:pt x="1437" y="3023"/>
                    <a:pt x="1927" y="3023"/>
                  </a:cubicBezTo>
                  <a:cubicBezTo>
                    <a:pt x="2417" y="3023"/>
                    <a:pt x="2891" y="3196"/>
                    <a:pt x="3216" y="3499"/>
                  </a:cubicBezTo>
                  <a:cubicBezTo>
                    <a:pt x="3271" y="3551"/>
                    <a:pt x="3304" y="3612"/>
                    <a:pt x="3304" y="3681"/>
                  </a:cubicBezTo>
                  <a:lnTo>
                    <a:pt x="3304" y="4130"/>
                  </a:lnTo>
                  <a:lnTo>
                    <a:pt x="3304" y="13914"/>
                  </a:lnTo>
                  <a:cubicBezTo>
                    <a:pt x="3464" y="13820"/>
                    <a:pt x="3654" y="13765"/>
                    <a:pt x="3855" y="13765"/>
                  </a:cubicBezTo>
                  <a:lnTo>
                    <a:pt x="3855" y="4130"/>
                  </a:lnTo>
                  <a:cubicBezTo>
                    <a:pt x="3855" y="4020"/>
                    <a:pt x="3849" y="3909"/>
                    <a:pt x="3846" y="3799"/>
                  </a:cubicBezTo>
                  <a:cubicBezTo>
                    <a:pt x="3775" y="1611"/>
                    <a:pt x="2974" y="0"/>
                    <a:pt x="1927" y="0"/>
                  </a:cubicBez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4"/>
            <p:cNvSpPr/>
            <p:nvPr/>
          </p:nvSpPr>
          <p:spPr>
            <a:xfrm>
              <a:off x="7405525" y="3137225"/>
              <a:ext cx="68850" cy="261550"/>
            </a:xfrm>
            <a:custGeom>
              <a:rect b="b" l="l" r="r" t="t"/>
              <a:pathLst>
                <a:path extrusionOk="0" h="10462" w="2754">
                  <a:moveTo>
                    <a:pt x="1" y="1"/>
                  </a:moveTo>
                  <a:lnTo>
                    <a:pt x="1" y="9785"/>
                  </a:lnTo>
                  <a:cubicBezTo>
                    <a:pt x="251" y="9928"/>
                    <a:pt x="441" y="10173"/>
                    <a:pt x="516" y="10462"/>
                  </a:cubicBezTo>
                  <a:lnTo>
                    <a:pt x="1102" y="10462"/>
                  </a:lnTo>
                  <a:lnTo>
                    <a:pt x="1102" y="7158"/>
                  </a:lnTo>
                  <a:cubicBezTo>
                    <a:pt x="1102" y="7007"/>
                    <a:pt x="1226" y="6883"/>
                    <a:pt x="1377" y="6883"/>
                  </a:cubicBezTo>
                  <a:cubicBezTo>
                    <a:pt x="1529" y="6883"/>
                    <a:pt x="1653" y="7007"/>
                    <a:pt x="1653" y="7158"/>
                  </a:cubicBezTo>
                  <a:lnTo>
                    <a:pt x="1653" y="10462"/>
                  </a:lnTo>
                  <a:lnTo>
                    <a:pt x="2236" y="10462"/>
                  </a:lnTo>
                  <a:cubicBezTo>
                    <a:pt x="2313" y="10173"/>
                    <a:pt x="2501" y="9931"/>
                    <a:pt x="2754" y="9785"/>
                  </a:cubicBezTo>
                  <a:lnTo>
                    <a:pt x="2754" y="1"/>
                  </a:lnTo>
                  <a:cubicBezTo>
                    <a:pt x="2754" y="152"/>
                    <a:pt x="2666" y="276"/>
                    <a:pt x="2479" y="276"/>
                  </a:cubicBezTo>
                  <a:lnTo>
                    <a:pt x="276" y="276"/>
                  </a:lnTo>
                  <a:cubicBezTo>
                    <a:pt x="86" y="276"/>
                    <a:pt x="1" y="152"/>
                    <a:pt x="1" y="1"/>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4"/>
            <p:cNvSpPr/>
            <p:nvPr/>
          </p:nvSpPr>
          <p:spPr>
            <a:xfrm>
              <a:off x="7446825" y="3398750"/>
              <a:ext cx="14625" cy="48200"/>
            </a:xfrm>
            <a:custGeom>
              <a:rect b="b" l="l" r="r" t="t"/>
              <a:pathLst>
                <a:path extrusionOk="0" h="1928" w="585">
                  <a:moveTo>
                    <a:pt x="1" y="1"/>
                  </a:moveTo>
                  <a:lnTo>
                    <a:pt x="1" y="1928"/>
                  </a:lnTo>
                  <a:lnTo>
                    <a:pt x="551" y="1928"/>
                  </a:lnTo>
                  <a:lnTo>
                    <a:pt x="551" y="276"/>
                  </a:lnTo>
                  <a:cubicBezTo>
                    <a:pt x="551" y="180"/>
                    <a:pt x="560" y="86"/>
                    <a:pt x="584" y="1"/>
                  </a:cubicBez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4"/>
            <p:cNvSpPr/>
            <p:nvPr/>
          </p:nvSpPr>
          <p:spPr>
            <a:xfrm>
              <a:off x="7418400" y="3398750"/>
              <a:ext cx="14700" cy="48200"/>
            </a:xfrm>
            <a:custGeom>
              <a:rect b="b" l="l" r="r" t="t"/>
              <a:pathLst>
                <a:path extrusionOk="0" h="1928" w="588">
                  <a:moveTo>
                    <a:pt x="1" y="1"/>
                  </a:moveTo>
                  <a:cubicBezTo>
                    <a:pt x="26" y="89"/>
                    <a:pt x="37" y="180"/>
                    <a:pt x="37" y="276"/>
                  </a:cubicBezTo>
                  <a:lnTo>
                    <a:pt x="37" y="1928"/>
                  </a:lnTo>
                  <a:lnTo>
                    <a:pt x="587" y="1928"/>
                  </a:lnTo>
                  <a:lnTo>
                    <a:pt x="587" y="1"/>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4"/>
            <p:cNvSpPr/>
            <p:nvPr/>
          </p:nvSpPr>
          <p:spPr>
            <a:xfrm>
              <a:off x="7364300" y="3378100"/>
              <a:ext cx="55100" cy="68850"/>
            </a:xfrm>
            <a:custGeom>
              <a:rect b="b" l="l" r="r" t="t"/>
              <a:pathLst>
                <a:path extrusionOk="0" h="2754" w="2204">
                  <a:moveTo>
                    <a:pt x="1099" y="1"/>
                  </a:moveTo>
                  <a:cubicBezTo>
                    <a:pt x="714" y="1"/>
                    <a:pt x="375" y="199"/>
                    <a:pt x="180" y="499"/>
                  </a:cubicBezTo>
                  <a:cubicBezTo>
                    <a:pt x="67" y="673"/>
                    <a:pt x="1" y="882"/>
                    <a:pt x="1" y="1102"/>
                  </a:cubicBezTo>
                  <a:lnTo>
                    <a:pt x="1" y="2297"/>
                  </a:lnTo>
                  <a:lnTo>
                    <a:pt x="1" y="2754"/>
                  </a:lnTo>
                  <a:lnTo>
                    <a:pt x="2203" y="2754"/>
                  </a:lnTo>
                  <a:lnTo>
                    <a:pt x="2203" y="1102"/>
                  </a:lnTo>
                  <a:cubicBezTo>
                    <a:pt x="2201" y="1006"/>
                    <a:pt x="2187" y="912"/>
                    <a:pt x="2165" y="827"/>
                  </a:cubicBezTo>
                  <a:cubicBezTo>
                    <a:pt x="2090" y="538"/>
                    <a:pt x="1900" y="296"/>
                    <a:pt x="1650" y="150"/>
                  </a:cubicBezTo>
                  <a:cubicBezTo>
                    <a:pt x="1488" y="56"/>
                    <a:pt x="1298" y="1"/>
                    <a:pt x="1099" y="1"/>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4"/>
            <p:cNvSpPr/>
            <p:nvPr/>
          </p:nvSpPr>
          <p:spPr>
            <a:xfrm>
              <a:off x="7433075" y="3309300"/>
              <a:ext cx="13775" cy="165200"/>
            </a:xfrm>
            <a:custGeom>
              <a:rect b="b" l="l" r="r" t="t"/>
              <a:pathLst>
                <a:path extrusionOk="0" h="6608" w="551">
                  <a:moveTo>
                    <a:pt x="275" y="0"/>
                  </a:moveTo>
                  <a:cubicBezTo>
                    <a:pt x="124" y="0"/>
                    <a:pt x="0" y="124"/>
                    <a:pt x="0" y="275"/>
                  </a:cubicBezTo>
                  <a:lnTo>
                    <a:pt x="0" y="3579"/>
                  </a:lnTo>
                  <a:lnTo>
                    <a:pt x="0" y="5506"/>
                  </a:lnTo>
                  <a:lnTo>
                    <a:pt x="0" y="6332"/>
                  </a:lnTo>
                  <a:cubicBezTo>
                    <a:pt x="0" y="6483"/>
                    <a:pt x="124" y="6607"/>
                    <a:pt x="275" y="6607"/>
                  </a:cubicBezTo>
                  <a:cubicBezTo>
                    <a:pt x="427" y="6607"/>
                    <a:pt x="551" y="6483"/>
                    <a:pt x="551" y="6332"/>
                  </a:cubicBezTo>
                  <a:lnTo>
                    <a:pt x="551" y="5506"/>
                  </a:lnTo>
                  <a:lnTo>
                    <a:pt x="551" y="3579"/>
                  </a:lnTo>
                  <a:lnTo>
                    <a:pt x="551" y="275"/>
                  </a:lnTo>
                  <a:cubicBezTo>
                    <a:pt x="551" y="124"/>
                    <a:pt x="427" y="0"/>
                    <a:pt x="275" y="0"/>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4"/>
            <p:cNvSpPr/>
            <p:nvPr/>
          </p:nvSpPr>
          <p:spPr>
            <a:xfrm>
              <a:off x="7405525" y="3109550"/>
              <a:ext cx="68850" cy="34575"/>
            </a:xfrm>
            <a:custGeom>
              <a:rect b="b" l="l" r="r" t="t"/>
              <a:pathLst>
                <a:path extrusionOk="0" h="1383" w="2754">
                  <a:moveTo>
                    <a:pt x="1377" y="1"/>
                  </a:moveTo>
                  <a:cubicBezTo>
                    <a:pt x="885" y="1"/>
                    <a:pt x="414" y="174"/>
                    <a:pt x="86" y="477"/>
                  </a:cubicBezTo>
                  <a:cubicBezTo>
                    <a:pt x="31" y="529"/>
                    <a:pt x="1" y="590"/>
                    <a:pt x="1" y="659"/>
                  </a:cubicBezTo>
                  <a:lnTo>
                    <a:pt x="1" y="1108"/>
                  </a:lnTo>
                  <a:cubicBezTo>
                    <a:pt x="1" y="1259"/>
                    <a:pt x="84" y="1383"/>
                    <a:pt x="276" y="1383"/>
                  </a:cubicBezTo>
                  <a:lnTo>
                    <a:pt x="2479" y="1383"/>
                  </a:lnTo>
                  <a:cubicBezTo>
                    <a:pt x="2666" y="1383"/>
                    <a:pt x="2754" y="1259"/>
                    <a:pt x="2754" y="1108"/>
                  </a:cubicBezTo>
                  <a:lnTo>
                    <a:pt x="2754" y="659"/>
                  </a:lnTo>
                  <a:cubicBezTo>
                    <a:pt x="2754" y="596"/>
                    <a:pt x="2721" y="529"/>
                    <a:pt x="2666" y="477"/>
                  </a:cubicBezTo>
                  <a:cubicBezTo>
                    <a:pt x="2335" y="177"/>
                    <a:pt x="1865" y="1"/>
                    <a:pt x="1377" y="1"/>
                  </a:cubicBez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4"/>
            <p:cNvSpPr/>
            <p:nvPr/>
          </p:nvSpPr>
          <p:spPr>
            <a:xfrm>
              <a:off x="7364250" y="3446925"/>
              <a:ext cx="55075" cy="27575"/>
            </a:xfrm>
            <a:custGeom>
              <a:rect b="b" l="l" r="r" t="t"/>
              <a:pathLst>
                <a:path extrusionOk="0" h="1103" w="2203">
                  <a:moveTo>
                    <a:pt x="0" y="1"/>
                  </a:moveTo>
                  <a:lnTo>
                    <a:pt x="0" y="827"/>
                  </a:lnTo>
                  <a:cubicBezTo>
                    <a:pt x="0" y="978"/>
                    <a:pt x="124" y="1102"/>
                    <a:pt x="275" y="1102"/>
                  </a:cubicBezTo>
                  <a:lnTo>
                    <a:pt x="1927" y="1102"/>
                  </a:lnTo>
                  <a:cubicBezTo>
                    <a:pt x="2079" y="1102"/>
                    <a:pt x="2203" y="978"/>
                    <a:pt x="2203" y="827"/>
                  </a:cubicBezTo>
                  <a:lnTo>
                    <a:pt x="2203" y="1"/>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4"/>
            <p:cNvSpPr/>
            <p:nvPr/>
          </p:nvSpPr>
          <p:spPr>
            <a:xfrm>
              <a:off x="7460600" y="3378100"/>
              <a:ext cx="55075" cy="68850"/>
            </a:xfrm>
            <a:custGeom>
              <a:rect b="b" l="l" r="r" t="t"/>
              <a:pathLst>
                <a:path extrusionOk="0" h="2754" w="2203">
                  <a:moveTo>
                    <a:pt x="1102" y="1"/>
                  </a:moveTo>
                  <a:cubicBezTo>
                    <a:pt x="901" y="1"/>
                    <a:pt x="711" y="56"/>
                    <a:pt x="551" y="150"/>
                  </a:cubicBezTo>
                  <a:cubicBezTo>
                    <a:pt x="298" y="293"/>
                    <a:pt x="110" y="538"/>
                    <a:pt x="33" y="827"/>
                  </a:cubicBezTo>
                  <a:cubicBezTo>
                    <a:pt x="9" y="915"/>
                    <a:pt x="0" y="1006"/>
                    <a:pt x="0" y="1102"/>
                  </a:cubicBezTo>
                  <a:lnTo>
                    <a:pt x="0" y="2754"/>
                  </a:lnTo>
                  <a:lnTo>
                    <a:pt x="2203" y="2754"/>
                  </a:lnTo>
                  <a:lnTo>
                    <a:pt x="2203" y="2297"/>
                  </a:lnTo>
                  <a:lnTo>
                    <a:pt x="2203" y="1102"/>
                  </a:lnTo>
                  <a:cubicBezTo>
                    <a:pt x="2203" y="879"/>
                    <a:pt x="2137" y="673"/>
                    <a:pt x="2018" y="499"/>
                  </a:cubicBezTo>
                  <a:cubicBezTo>
                    <a:pt x="1823" y="199"/>
                    <a:pt x="1481" y="1"/>
                    <a:pt x="1102" y="1"/>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4"/>
            <p:cNvSpPr/>
            <p:nvPr/>
          </p:nvSpPr>
          <p:spPr>
            <a:xfrm>
              <a:off x="7460600" y="3446925"/>
              <a:ext cx="55075" cy="27575"/>
            </a:xfrm>
            <a:custGeom>
              <a:rect b="b" l="l" r="r" t="t"/>
              <a:pathLst>
                <a:path extrusionOk="0" h="1103" w="2203">
                  <a:moveTo>
                    <a:pt x="0" y="1"/>
                  </a:moveTo>
                  <a:lnTo>
                    <a:pt x="0" y="827"/>
                  </a:lnTo>
                  <a:cubicBezTo>
                    <a:pt x="0" y="978"/>
                    <a:pt x="124" y="1102"/>
                    <a:pt x="276" y="1102"/>
                  </a:cubicBezTo>
                  <a:lnTo>
                    <a:pt x="1927" y="1102"/>
                  </a:lnTo>
                  <a:cubicBezTo>
                    <a:pt x="2079" y="1102"/>
                    <a:pt x="2203" y="978"/>
                    <a:pt x="2203" y="827"/>
                  </a:cubicBezTo>
                  <a:lnTo>
                    <a:pt x="2203" y="1"/>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1" name="Google Shape;431;p24"/>
          <p:cNvSpPr txBox="1"/>
          <p:nvPr/>
        </p:nvSpPr>
        <p:spPr>
          <a:xfrm>
            <a:off x="4856775" y="4839000"/>
            <a:ext cx="968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dk1"/>
                </a:solidFill>
                <a:latin typeface="Titillium Web"/>
                <a:ea typeface="Titillium Web"/>
                <a:cs typeface="Titillium Web"/>
                <a:sym typeface="Titillium Web"/>
              </a:rPr>
              <a:t>CONNECT</a:t>
            </a:r>
            <a:endParaRPr b="1" sz="1200">
              <a:solidFill>
                <a:schemeClr val="dk1"/>
              </a:solidFill>
              <a:latin typeface="Titillium Web"/>
              <a:ea typeface="Titillium Web"/>
              <a:cs typeface="Titillium Web"/>
              <a:sym typeface="Titillium Web"/>
            </a:endParaRPr>
          </a:p>
        </p:txBody>
      </p:sp>
      <p:grpSp>
        <p:nvGrpSpPr>
          <p:cNvPr id="432" name="Google Shape;432;p24"/>
          <p:cNvGrpSpPr/>
          <p:nvPr/>
        </p:nvGrpSpPr>
        <p:grpSpPr>
          <a:xfrm>
            <a:off x="4380849" y="1953185"/>
            <a:ext cx="875574" cy="861618"/>
            <a:chOff x="1190625" y="238125"/>
            <a:chExt cx="5168675" cy="5168675"/>
          </a:xfrm>
        </p:grpSpPr>
        <p:sp>
          <p:nvSpPr>
            <p:cNvPr id="433" name="Google Shape;433;p24"/>
            <p:cNvSpPr/>
            <p:nvPr/>
          </p:nvSpPr>
          <p:spPr>
            <a:xfrm>
              <a:off x="1190625" y="238125"/>
              <a:ext cx="5168675" cy="5168675"/>
            </a:xfrm>
            <a:custGeom>
              <a:rect b="b" l="l" r="r" t="t"/>
              <a:pathLst>
                <a:path extrusionOk="0" h="206747" w="206747">
                  <a:moveTo>
                    <a:pt x="103257" y="0"/>
                  </a:moveTo>
                  <a:cubicBezTo>
                    <a:pt x="46255" y="0"/>
                    <a:pt x="0" y="46255"/>
                    <a:pt x="0" y="103257"/>
                  </a:cubicBezTo>
                  <a:cubicBezTo>
                    <a:pt x="0" y="160258"/>
                    <a:pt x="46255" y="206747"/>
                    <a:pt x="103257" y="206747"/>
                  </a:cubicBezTo>
                  <a:cubicBezTo>
                    <a:pt x="160258" y="206747"/>
                    <a:pt x="206747" y="160258"/>
                    <a:pt x="206747" y="103257"/>
                  </a:cubicBezTo>
                  <a:cubicBezTo>
                    <a:pt x="206747" y="46255"/>
                    <a:pt x="160258" y="0"/>
                    <a:pt x="103257" y="0"/>
                  </a:cubicBezTo>
                  <a:close/>
                </a:path>
              </a:pathLst>
            </a:custGeom>
            <a:solidFill>
              <a:srgbClr val="D97B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4"/>
            <p:cNvSpPr/>
            <p:nvPr/>
          </p:nvSpPr>
          <p:spPr>
            <a:xfrm>
              <a:off x="2300275" y="2194625"/>
              <a:ext cx="4047350" cy="2955200"/>
            </a:xfrm>
            <a:custGeom>
              <a:rect b="b" l="l" r="r" t="t"/>
              <a:pathLst>
                <a:path extrusionOk="0" h="118208" w="161894">
                  <a:moveTo>
                    <a:pt x="159090" y="0"/>
                  </a:moveTo>
                  <a:cubicBezTo>
                    <a:pt x="150446" y="21726"/>
                    <a:pt x="127085" y="49292"/>
                    <a:pt x="90642" y="74055"/>
                  </a:cubicBezTo>
                  <a:cubicBezTo>
                    <a:pt x="56067" y="97416"/>
                    <a:pt x="23361" y="108863"/>
                    <a:pt x="0" y="110031"/>
                  </a:cubicBezTo>
                  <a:cubicBezTo>
                    <a:pt x="4673" y="113302"/>
                    <a:pt x="9345" y="115872"/>
                    <a:pt x="14484" y="118208"/>
                  </a:cubicBezTo>
                  <a:cubicBezTo>
                    <a:pt x="38546" y="114003"/>
                    <a:pt x="67514" y="101621"/>
                    <a:pt x="96248" y="82231"/>
                  </a:cubicBezTo>
                  <a:cubicBezTo>
                    <a:pt x="126151" y="61674"/>
                    <a:pt x="149045" y="38312"/>
                    <a:pt x="161893" y="16586"/>
                  </a:cubicBezTo>
                  <a:cubicBezTo>
                    <a:pt x="161426" y="10980"/>
                    <a:pt x="160492" y="5373"/>
                    <a:pt x="159090" y="0"/>
                  </a:cubicBezTo>
                  <a:close/>
                </a:path>
              </a:pathLst>
            </a:custGeom>
            <a:solidFill>
              <a:srgbClr val="AE23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4"/>
            <p:cNvSpPr/>
            <p:nvPr/>
          </p:nvSpPr>
          <p:spPr>
            <a:xfrm>
              <a:off x="1558550" y="1254325"/>
              <a:ext cx="4438650" cy="3153775"/>
            </a:xfrm>
            <a:custGeom>
              <a:rect b="b" l="l" r="r" t="t"/>
              <a:pathLst>
                <a:path extrusionOk="0" h="126151" w="177546">
                  <a:moveTo>
                    <a:pt x="170537" y="0"/>
                  </a:moveTo>
                  <a:cubicBezTo>
                    <a:pt x="170070" y="1169"/>
                    <a:pt x="169603" y="2570"/>
                    <a:pt x="169136" y="3972"/>
                  </a:cubicBezTo>
                  <a:cubicBezTo>
                    <a:pt x="168902" y="4673"/>
                    <a:pt x="168435" y="5374"/>
                    <a:pt x="168201" y="6074"/>
                  </a:cubicBezTo>
                  <a:cubicBezTo>
                    <a:pt x="167968" y="6775"/>
                    <a:pt x="167734" y="7476"/>
                    <a:pt x="167267" y="8177"/>
                  </a:cubicBezTo>
                  <a:cubicBezTo>
                    <a:pt x="167033" y="9111"/>
                    <a:pt x="166332" y="10046"/>
                    <a:pt x="165865" y="11214"/>
                  </a:cubicBezTo>
                  <a:cubicBezTo>
                    <a:pt x="165632" y="11681"/>
                    <a:pt x="165398" y="12148"/>
                    <a:pt x="165164" y="12849"/>
                  </a:cubicBezTo>
                  <a:cubicBezTo>
                    <a:pt x="164697" y="13784"/>
                    <a:pt x="163996" y="14952"/>
                    <a:pt x="163295" y="16120"/>
                  </a:cubicBezTo>
                  <a:lnTo>
                    <a:pt x="162828" y="17288"/>
                  </a:lnTo>
                  <a:cubicBezTo>
                    <a:pt x="162127" y="18456"/>
                    <a:pt x="161193" y="19624"/>
                    <a:pt x="160492" y="21026"/>
                  </a:cubicBezTo>
                  <a:lnTo>
                    <a:pt x="160025" y="21726"/>
                  </a:lnTo>
                  <a:cubicBezTo>
                    <a:pt x="159090" y="23128"/>
                    <a:pt x="158156" y="24530"/>
                    <a:pt x="157221" y="25931"/>
                  </a:cubicBezTo>
                  <a:lnTo>
                    <a:pt x="156754" y="26399"/>
                  </a:lnTo>
                  <a:cubicBezTo>
                    <a:pt x="155820" y="27800"/>
                    <a:pt x="154885" y="29436"/>
                    <a:pt x="153717" y="30604"/>
                  </a:cubicBezTo>
                  <a:lnTo>
                    <a:pt x="153250" y="31305"/>
                  </a:lnTo>
                  <a:cubicBezTo>
                    <a:pt x="152316" y="32706"/>
                    <a:pt x="151148" y="34108"/>
                    <a:pt x="149979" y="35510"/>
                  </a:cubicBezTo>
                  <a:cubicBezTo>
                    <a:pt x="135262" y="52563"/>
                    <a:pt x="118442" y="67514"/>
                    <a:pt x="99753" y="79896"/>
                  </a:cubicBezTo>
                  <a:cubicBezTo>
                    <a:pt x="73355" y="97884"/>
                    <a:pt x="47891" y="108864"/>
                    <a:pt x="27100" y="113536"/>
                  </a:cubicBezTo>
                  <a:cubicBezTo>
                    <a:pt x="25464" y="114003"/>
                    <a:pt x="23595" y="114237"/>
                    <a:pt x="21726" y="114704"/>
                  </a:cubicBezTo>
                  <a:lnTo>
                    <a:pt x="20091" y="114938"/>
                  </a:lnTo>
                  <a:cubicBezTo>
                    <a:pt x="15020" y="115843"/>
                    <a:pt x="9809" y="116187"/>
                    <a:pt x="4566" y="116187"/>
                  </a:cubicBezTo>
                  <a:cubicBezTo>
                    <a:pt x="3046" y="116187"/>
                    <a:pt x="1523" y="116158"/>
                    <a:pt x="1" y="116106"/>
                  </a:cubicBezTo>
                  <a:lnTo>
                    <a:pt x="1" y="116106"/>
                  </a:lnTo>
                  <a:cubicBezTo>
                    <a:pt x="1169" y="117741"/>
                    <a:pt x="2337" y="119610"/>
                    <a:pt x="3505" y="121245"/>
                  </a:cubicBezTo>
                  <a:cubicBezTo>
                    <a:pt x="4673" y="122880"/>
                    <a:pt x="5841" y="124516"/>
                    <a:pt x="7009" y="126151"/>
                  </a:cubicBezTo>
                  <a:cubicBezTo>
                    <a:pt x="8411" y="126151"/>
                    <a:pt x="10046" y="125917"/>
                    <a:pt x="11681" y="125917"/>
                  </a:cubicBezTo>
                  <a:cubicBezTo>
                    <a:pt x="13784" y="125684"/>
                    <a:pt x="15886" y="125450"/>
                    <a:pt x="17989" y="125217"/>
                  </a:cubicBezTo>
                  <a:lnTo>
                    <a:pt x="21726" y="124516"/>
                  </a:lnTo>
                  <a:lnTo>
                    <a:pt x="21960" y="124516"/>
                  </a:lnTo>
                  <a:cubicBezTo>
                    <a:pt x="28501" y="123581"/>
                    <a:pt x="35276" y="121946"/>
                    <a:pt x="41817" y="120077"/>
                  </a:cubicBezTo>
                  <a:lnTo>
                    <a:pt x="41350" y="120077"/>
                  </a:lnTo>
                  <a:cubicBezTo>
                    <a:pt x="64244" y="112602"/>
                    <a:pt x="85736" y="101855"/>
                    <a:pt x="105593" y="88072"/>
                  </a:cubicBezTo>
                  <a:cubicBezTo>
                    <a:pt x="121479" y="77326"/>
                    <a:pt x="136196" y="64945"/>
                    <a:pt x="149512" y="50928"/>
                  </a:cubicBezTo>
                  <a:cubicBezTo>
                    <a:pt x="155586" y="44620"/>
                    <a:pt x="161193" y="37612"/>
                    <a:pt x="165865" y="30370"/>
                  </a:cubicBezTo>
                  <a:cubicBezTo>
                    <a:pt x="170537" y="24063"/>
                    <a:pt x="174275" y="17054"/>
                    <a:pt x="177546" y="10046"/>
                  </a:cubicBezTo>
                  <a:cubicBezTo>
                    <a:pt x="175210" y="6542"/>
                    <a:pt x="172873" y="3037"/>
                    <a:pt x="170537" y="0"/>
                  </a:cubicBezTo>
                  <a:close/>
                </a:path>
              </a:pathLst>
            </a:custGeom>
            <a:solidFill>
              <a:srgbClr val="AE23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4"/>
            <p:cNvSpPr/>
            <p:nvPr/>
          </p:nvSpPr>
          <p:spPr>
            <a:xfrm>
              <a:off x="1249025" y="681975"/>
              <a:ext cx="4175825" cy="2931850"/>
            </a:xfrm>
            <a:custGeom>
              <a:rect b="b" l="l" r="r" t="t"/>
              <a:pathLst>
                <a:path extrusionOk="0" h="117274" w="167033">
                  <a:moveTo>
                    <a:pt x="158856" y="1"/>
                  </a:moveTo>
                  <a:cubicBezTo>
                    <a:pt x="157455" y="3271"/>
                    <a:pt x="156053" y="6308"/>
                    <a:pt x="154184" y="9111"/>
                  </a:cubicBezTo>
                  <a:lnTo>
                    <a:pt x="153250" y="10747"/>
                  </a:lnTo>
                  <a:lnTo>
                    <a:pt x="151848" y="13083"/>
                  </a:lnTo>
                  <a:lnTo>
                    <a:pt x="149745" y="15886"/>
                  </a:lnTo>
                  <a:lnTo>
                    <a:pt x="148811" y="17288"/>
                  </a:lnTo>
                  <a:cubicBezTo>
                    <a:pt x="136663" y="34575"/>
                    <a:pt x="117507" y="53731"/>
                    <a:pt x="91810" y="71252"/>
                  </a:cubicBezTo>
                  <a:cubicBezTo>
                    <a:pt x="57001" y="94847"/>
                    <a:pt x="23361" y="106528"/>
                    <a:pt x="0" y="107462"/>
                  </a:cubicBezTo>
                  <a:cubicBezTo>
                    <a:pt x="701" y="110733"/>
                    <a:pt x="1635" y="114003"/>
                    <a:pt x="2570" y="117274"/>
                  </a:cubicBezTo>
                  <a:lnTo>
                    <a:pt x="3271" y="117274"/>
                  </a:lnTo>
                  <a:cubicBezTo>
                    <a:pt x="29669" y="115405"/>
                    <a:pt x="63543" y="102323"/>
                    <a:pt x="97183" y="79429"/>
                  </a:cubicBezTo>
                  <a:cubicBezTo>
                    <a:pt x="118675" y="65412"/>
                    <a:pt x="137831" y="47891"/>
                    <a:pt x="153717" y="27567"/>
                  </a:cubicBezTo>
                  <a:cubicBezTo>
                    <a:pt x="153950" y="27333"/>
                    <a:pt x="154184" y="26866"/>
                    <a:pt x="154418" y="26632"/>
                  </a:cubicBezTo>
                  <a:cubicBezTo>
                    <a:pt x="155119" y="25464"/>
                    <a:pt x="156053" y="24530"/>
                    <a:pt x="156754" y="23362"/>
                  </a:cubicBezTo>
                  <a:cubicBezTo>
                    <a:pt x="157221" y="22661"/>
                    <a:pt x="157688" y="22194"/>
                    <a:pt x="158155" y="21493"/>
                  </a:cubicBezTo>
                  <a:cubicBezTo>
                    <a:pt x="158856" y="20091"/>
                    <a:pt x="159791" y="18923"/>
                    <a:pt x="160492" y="17755"/>
                  </a:cubicBezTo>
                  <a:lnTo>
                    <a:pt x="160959" y="17054"/>
                  </a:lnTo>
                  <a:cubicBezTo>
                    <a:pt x="163295" y="13550"/>
                    <a:pt x="165164" y="9812"/>
                    <a:pt x="167033" y="6074"/>
                  </a:cubicBezTo>
                  <a:cubicBezTo>
                    <a:pt x="164463" y="3972"/>
                    <a:pt x="161660" y="1869"/>
                    <a:pt x="158856" y="1"/>
                  </a:cubicBezTo>
                  <a:close/>
                </a:path>
              </a:pathLst>
            </a:custGeom>
            <a:solidFill>
              <a:srgbClr val="AE23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7" name="Google Shape;437;p24"/>
          <p:cNvGrpSpPr/>
          <p:nvPr/>
        </p:nvGrpSpPr>
        <p:grpSpPr>
          <a:xfrm>
            <a:off x="3741895" y="3287134"/>
            <a:ext cx="338329" cy="338714"/>
            <a:chOff x="7307394" y="3766562"/>
            <a:chExt cx="641261" cy="641261"/>
          </a:xfrm>
        </p:grpSpPr>
        <p:sp>
          <p:nvSpPr>
            <p:cNvPr id="438" name="Google Shape;438;p24"/>
            <p:cNvSpPr/>
            <p:nvPr/>
          </p:nvSpPr>
          <p:spPr>
            <a:xfrm>
              <a:off x="7307394" y="3766562"/>
              <a:ext cx="641261" cy="641261"/>
            </a:xfrm>
            <a:custGeom>
              <a:rect b="b" l="l" r="r" t="t"/>
              <a:pathLst>
                <a:path extrusionOk="0" h="8269" w="8269">
                  <a:moveTo>
                    <a:pt x="8268" y="4135"/>
                  </a:moveTo>
                  <a:cubicBezTo>
                    <a:pt x="8268" y="6414"/>
                    <a:pt x="6414" y="8268"/>
                    <a:pt x="4134" y="8268"/>
                  </a:cubicBezTo>
                  <a:cubicBezTo>
                    <a:pt x="1855" y="8268"/>
                    <a:pt x="1" y="6414"/>
                    <a:pt x="1" y="4135"/>
                  </a:cubicBezTo>
                  <a:cubicBezTo>
                    <a:pt x="1" y="1855"/>
                    <a:pt x="1855" y="1"/>
                    <a:pt x="4134" y="1"/>
                  </a:cubicBezTo>
                  <a:cubicBezTo>
                    <a:pt x="6414" y="1"/>
                    <a:pt x="8268" y="1855"/>
                    <a:pt x="8268" y="4135"/>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4"/>
            <p:cNvSpPr/>
            <p:nvPr/>
          </p:nvSpPr>
          <p:spPr>
            <a:xfrm>
              <a:off x="7354543" y="3818442"/>
              <a:ext cx="546960" cy="197055"/>
            </a:xfrm>
            <a:custGeom>
              <a:rect b="b" l="l" r="r" t="t"/>
              <a:pathLst>
                <a:path extrusionOk="0" h="2541" w="7053">
                  <a:moveTo>
                    <a:pt x="1277" y="0"/>
                  </a:moveTo>
                  <a:cubicBezTo>
                    <a:pt x="760" y="365"/>
                    <a:pt x="304" y="852"/>
                    <a:pt x="1" y="1368"/>
                  </a:cubicBezTo>
                  <a:cubicBezTo>
                    <a:pt x="51" y="1366"/>
                    <a:pt x="103" y="1365"/>
                    <a:pt x="156" y="1365"/>
                  </a:cubicBezTo>
                  <a:cubicBezTo>
                    <a:pt x="775" y="1365"/>
                    <a:pt x="1569" y="1536"/>
                    <a:pt x="2493" y="2067"/>
                  </a:cubicBezTo>
                  <a:cubicBezTo>
                    <a:pt x="3103" y="2405"/>
                    <a:pt x="3685" y="2540"/>
                    <a:pt x="4224" y="2540"/>
                  </a:cubicBezTo>
                  <a:cubicBezTo>
                    <a:pt x="5429" y="2540"/>
                    <a:pt x="6422" y="1865"/>
                    <a:pt x="7052" y="1277"/>
                  </a:cubicBezTo>
                  <a:cubicBezTo>
                    <a:pt x="6809" y="882"/>
                    <a:pt x="6536" y="578"/>
                    <a:pt x="6201" y="304"/>
                  </a:cubicBezTo>
                  <a:cubicBezTo>
                    <a:pt x="5623" y="702"/>
                    <a:pt x="4927" y="1003"/>
                    <a:pt x="4138" y="1003"/>
                  </a:cubicBezTo>
                  <a:cubicBezTo>
                    <a:pt x="3600" y="1003"/>
                    <a:pt x="3018" y="862"/>
                    <a:pt x="2402" y="517"/>
                  </a:cubicBezTo>
                  <a:cubicBezTo>
                    <a:pt x="1976" y="274"/>
                    <a:pt x="1642" y="122"/>
                    <a:pt x="12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4"/>
            <p:cNvSpPr/>
            <p:nvPr/>
          </p:nvSpPr>
          <p:spPr>
            <a:xfrm>
              <a:off x="7307394" y="3933910"/>
              <a:ext cx="636530" cy="294768"/>
            </a:xfrm>
            <a:custGeom>
              <a:rect b="b" l="l" r="r" t="t"/>
              <a:pathLst>
                <a:path extrusionOk="0" h="3801" w="8208">
                  <a:moveTo>
                    <a:pt x="7782" y="1"/>
                  </a:moveTo>
                  <a:cubicBezTo>
                    <a:pt x="6920" y="336"/>
                    <a:pt x="6190" y="1350"/>
                    <a:pt x="4642" y="1350"/>
                  </a:cubicBezTo>
                  <a:cubicBezTo>
                    <a:pt x="4225" y="1350"/>
                    <a:pt x="3748" y="1276"/>
                    <a:pt x="3192" y="1095"/>
                  </a:cubicBezTo>
                  <a:cubicBezTo>
                    <a:pt x="2396" y="834"/>
                    <a:pt x="1786" y="735"/>
                    <a:pt x="1311" y="735"/>
                  </a:cubicBezTo>
                  <a:cubicBezTo>
                    <a:pt x="735" y="735"/>
                    <a:pt x="358" y="881"/>
                    <a:pt x="92" y="1065"/>
                  </a:cubicBezTo>
                  <a:cubicBezTo>
                    <a:pt x="31" y="1399"/>
                    <a:pt x="1" y="1794"/>
                    <a:pt x="1" y="2159"/>
                  </a:cubicBezTo>
                  <a:cubicBezTo>
                    <a:pt x="31" y="2767"/>
                    <a:pt x="183" y="3314"/>
                    <a:pt x="426" y="3800"/>
                  </a:cubicBezTo>
                  <a:cubicBezTo>
                    <a:pt x="746" y="3431"/>
                    <a:pt x="1606" y="2542"/>
                    <a:pt x="2470" y="2542"/>
                  </a:cubicBezTo>
                  <a:cubicBezTo>
                    <a:pt x="2672" y="2542"/>
                    <a:pt x="2875" y="2591"/>
                    <a:pt x="3071" y="2706"/>
                  </a:cubicBezTo>
                  <a:cubicBezTo>
                    <a:pt x="3663" y="3023"/>
                    <a:pt x="4211" y="3233"/>
                    <a:pt x="4758" y="3233"/>
                  </a:cubicBezTo>
                  <a:cubicBezTo>
                    <a:pt x="5419" y="3233"/>
                    <a:pt x="6078" y="2926"/>
                    <a:pt x="6809" y="2129"/>
                  </a:cubicBezTo>
                  <a:cubicBezTo>
                    <a:pt x="7204" y="1703"/>
                    <a:pt x="7721" y="1399"/>
                    <a:pt x="8207" y="1247"/>
                  </a:cubicBezTo>
                  <a:cubicBezTo>
                    <a:pt x="8116" y="791"/>
                    <a:pt x="7964" y="366"/>
                    <a:pt x="778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4"/>
            <p:cNvSpPr/>
            <p:nvPr/>
          </p:nvSpPr>
          <p:spPr>
            <a:xfrm>
              <a:off x="7371061" y="4159574"/>
              <a:ext cx="572862" cy="218769"/>
            </a:xfrm>
            <a:custGeom>
              <a:rect b="b" l="l" r="r" t="t"/>
              <a:pathLst>
                <a:path extrusionOk="0" h="2821" w="7387">
                  <a:moveTo>
                    <a:pt x="6962" y="1"/>
                  </a:moveTo>
                  <a:cubicBezTo>
                    <a:pt x="6681" y="1"/>
                    <a:pt x="6401" y="103"/>
                    <a:pt x="6201" y="404"/>
                  </a:cubicBezTo>
                  <a:cubicBezTo>
                    <a:pt x="5922" y="842"/>
                    <a:pt x="5462" y="1436"/>
                    <a:pt x="4469" y="1436"/>
                  </a:cubicBezTo>
                  <a:cubicBezTo>
                    <a:pt x="3945" y="1436"/>
                    <a:pt x="3273" y="1270"/>
                    <a:pt x="2402" y="829"/>
                  </a:cubicBezTo>
                  <a:cubicBezTo>
                    <a:pt x="1913" y="572"/>
                    <a:pt x="1524" y="468"/>
                    <a:pt x="1211" y="468"/>
                  </a:cubicBezTo>
                  <a:cubicBezTo>
                    <a:pt x="454" y="468"/>
                    <a:pt x="151" y="1082"/>
                    <a:pt x="0" y="1620"/>
                  </a:cubicBezTo>
                  <a:cubicBezTo>
                    <a:pt x="213" y="1893"/>
                    <a:pt x="426" y="2106"/>
                    <a:pt x="669" y="2288"/>
                  </a:cubicBezTo>
                  <a:cubicBezTo>
                    <a:pt x="749" y="2208"/>
                    <a:pt x="855" y="2170"/>
                    <a:pt x="981" y="2170"/>
                  </a:cubicBezTo>
                  <a:cubicBezTo>
                    <a:pt x="1095" y="2170"/>
                    <a:pt x="1225" y="2201"/>
                    <a:pt x="1368" y="2258"/>
                  </a:cubicBezTo>
                  <a:cubicBezTo>
                    <a:pt x="1646" y="2344"/>
                    <a:pt x="2330" y="2820"/>
                    <a:pt x="3198" y="2820"/>
                  </a:cubicBezTo>
                  <a:cubicBezTo>
                    <a:pt x="3564" y="2820"/>
                    <a:pt x="3963" y="2736"/>
                    <a:pt x="4377" y="2501"/>
                  </a:cubicBezTo>
                  <a:cubicBezTo>
                    <a:pt x="4698" y="2323"/>
                    <a:pt x="5008" y="2249"/>
                    <a:pt x="5307" y="2249"/>
                  </a:cubicBezTo>
                  <a:cubicBezTo>
                    <a:pt x="5519" y="2249"/>
                    <a:pt x="5726" y="2286"/>
                    <a:pt x="5927" y="2349"/>
                  </a:cubicBezTo>
                  <a:cubicBezTo>
                    <a:pt x="6657" y="1772"/>
                    <a:pt x="7143" y="981"/>
                    <a:pt x="7386" y="70"/>
                  </a:cubicBezTo>
                  <a:cubicBezTo>
                    <a:pt x="7252" y="28"/>
                    <a:pt x="7107" y="1"/>
                    <a:pt x="696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2" name="Google Shape;442;p24"/>
          <p:cNvGrpSpPr/>
          <p:nvPr/>
        </p:nvGrpSpPr>
        <p:grpSpPr>
          <a:xfrm rot="-1046410">
            <a:off x="6448045" y="1379842"/>
            <a:ext cx="440486" cy="295966"/>
            <a:chOff x="1980263" y="3533125"/>
            <a:chExt cx="440500" cy="295975"/>
          </a:xfrm>
        </p:grpSpPr>
        <p:sp>
          <p:nvSpPr>
            <p:cNvPr id="443" name="Google Shape;443;p24"/>
            <p:cNvSpPr/>
            <p:nvPr/>
          </p:nvSpPr>
          <p:spPr>
            <a:xfrm>
              <a:off x="2193638" y="3546900"/>
              <a:ext cx="13775" cy="13775"/>
            </a:xfrm>
            <a:custGeom>
              <a:rect b="b" l="l" r="r" t="t"/>
              <a:pathLst>
                <a:path extrusionOk="0" h="551" w="551">
                  <a:moveTo>
                    <a:pt x="0" y="0"/>
                  </a:moveTo>
                  <a:lnTo>
                    <a:pt x="0" y="551"/>
                  </a:lnTo>
                  <a:lnTo>
                    <a:pt x="551" y="551"/>
                  </a:lnTo>
                  <a:lnTo>
                    <a:pt x="551" y="0"/>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4"/>
            <p:cNvSpPr/>
            <p:nvPr/>
          </p:nvSpPr>
          <p:spPr>
            <a:xfrm>
              <a:off x="2172988" y="3601950"/>
              <a:ext cx="55075" cy="13800"/>
            </a:xfrm>
            <a:custGeom>
              <a:rect b="b" l="l" r="r" t="t"/>
              <a:pathLst>
                <a:path extrusionOk="0" h="552" w="2203">
                  <a:moveTo>
                    <a:pt x="0" y="1"/>
                  </a:moveTo>
                  <a:lnTo>
                    <a:pt x="0" y="551"/>
                  </a:lnTo>
                  <a:lnTo>
                    <a:pt x="2203" y="551"/>
                  </a:lnTo>
                  <a:lnTo>
                    <a:pt x="2203" y="1"/>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4"/>
            <p:cNvSpPr/>
            <p:nvPr/>
          </p:nvSpPr>
          <p:spPr>
            <a:xfrm>
              <a:off x="2160038" y="3780900"/>
              <a:ext cx="40500" cy="48200"/>
            </a:xfrm>
            <a:custGeom>
              <a:rect b="b" l="l" r="r" t="t"/>
              <a:pathLst>
                <a:path extrusionOk="0" h="1928" w="1620">
                  <a:moveTo>
                    <a:pt x="1" y="0"/>
                  </a:moveTo>
                  <a:lnTo>
                    <a:pt x="180" y="1446"/>
                  </a:lnTo>
                  <a:cubicBezTo>
                    <a:pt x="215" y="1721"/>
                    <a:pt x="449" y="1927"/>
                    <a:pt x="727" y="1927"/>
                  </a:cubicBezTo>
                  <a:lnTo>
                    <a:pt x="1619" y="1927"/>
                  </a:lnTo>
                  <a:lnTo>
                    <a:pt x="1619" y="0"/>
                  </a:ln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4"/>
            <p:cNvSpPr/>
            <p:nvPr/>
          </p:nvSpPr>
          <p:spPr>
            <a:xfrm>
              <a:off x="2200513" y="3780900"/>
              <a:ext cx="40425" cy="48200"/>
            </a:xfrm>
            <a:custGeom>
              <a:rect b="b" l="l" r="r" t="t"/>
              <a:pathLst>
                <a:path extrusionOk="0" h="1928" w="1617">
                  <a:moveTo>
                    <a:pt x="0" y="0"/>
                  </a:moveTo>
                  <a:lnTo>
                    <a:pt x="0" y="1927"/>
                  </a:lnTo>
                  <a:lnTo>
                    <a:pt x="890" y="1927"/>
                  </a:lnTo>
                  <a:cubicBezTo>
                    <a:pt x="1170" y="1927"/>
                    <a:pt x="1404" y="1721"/>
                    <a:pt x="1437" y="1446"/>
                  </a:cubicBezTo>
                  <a:lnTo>
                    <a:pt x="1616" y="0"/>
                  </a:ln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4"/>
            <p:cNvSpPr/>
            <p:nvPr/>
          </p:nvSpPr>
          <p:spPr>
            <a:xfrm>
              <a:off x="1980263" y="3705200"/>
              <a:ext cx="27575" cy="34425"/>
            </a:xfrm>
            <a:custGeom>
              <a:rect b="b" l="l" r="r" t="t"/>
              <a:pathLst>
                <a:path extrusionOk="0" h="1377" w="1103">
                  <a:moveTo>
                    <a:pt x="1" y="0"/>
                  </a:moveTo>
                  <a:lnTo>
                    <a:pt x="1" y="1101"/>
                  </a:lnTo>
                  <a:cubicBezTo>
                    <a:pt x="1" y="1253"/>
                    <a:pt x="125" y="1377"/>
                    <a:pt x="276" y="1377"/>
                  </a:cubicBezTo>
                  <a:lnTo>
                    <a:pt x="1102" y="1377"/>
                  </a:lnTo>
                  <a:lnTo>
                    <a:pt x="1102" y="0"/>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4"/>
            <p:cNvSpPr/>
            <p:nvPr/>
          </p:nvSpPr>
          <p:spPr>
            <a:xfrm>
              <a:off x="1980263" y="3657025"/>
              <a:ext cx="27575" cy="34425"/>
            </a:xfrm>
            <a:custGeom>
              <a:rect b="b" l="l" r="r" t="t"/>
              <a:pathLst>
                <a:path extrusionOk="0" h="1377" w="1103">
                  <a:moveTo>
                    <a:pt x="276" y="0"/>
                  </a:moveTo>
                  <a:cubicBezTo>
                    <a:pt x="125" y="0"/>
                    <a:pt x="1" y="124"/>
                    <a:pt x="1" y="275"/>
                  </a:cubicBezTo>
                  <a:lnTo>
                    <a:pt x="1" y="1376"/>
                  </a:lnTo>
                  <a:lnTo>
                    <a:pt x="1102" y="1376"/>
                  </a:lnTo>
                  <a:lnTo>
                    <a:pt x="1102" y="0"/>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4"/>
            <p:cNvSpPr/>
            <p:nvPr/>
          </p:nvSpPr>
          <p:spPr>
            <a:xfrm>
              <a:off x="2021563" y="3705200"/>
              <a:ext cx="27550" cy="34425"/>
            </a:xfrm>
            <a:custGeom>
              <a:rect b="b" l="l" r="r" t="t"/>
              <a:pathLst>
                <a:path extrusionOk="0" h="1377" w="1102">
                  <a:moveTo>
                    <a:pt x="1" y="0"/>
                  </a:moveTo>
                  <a:lnTo>
                    <a:pt x="1" y="1377"/>
                  </a:lnTo>
                  <a:lnTo>
                    <a:pt x="1102" y="1377"/>
                  </a:lnTo>
                  <a:lnTo>
                    <a:pt x="1102" y="0"/>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4"/>
            <p:cNvSpPr/>
            <p:nvPr/>
          </p:nvSpPr>
          <p:spPr>
            <a:xfrm>
              <a:off x="2104163" y="3705200"/>
              <a:ext cx="27550" cy="34425"/>
            </a:xfrm>
            <a:custGeom>
              <a:rect b="b" l="l" r="r" t="t"/>
              <a:pathLst>
                <a:path extrusionOk="0" h="1377" w="1102">
                  <a:moveTo>
                    <a:pt x="0" y="0"/>
                  </a:moveTo>
                  <a:lnTo>
                    <a:pt x="0" y="1377"/>
                  </a:lnTo>
                  <a:lnTo>
                    <a:pt x="826" y="1377"/>
                  </a:lnTo>
                  <a:cubicBezTo>
                    <a:pt x="978" y="1377"/>
                    <a:pt x="1101" y="1253"/>
                    <a:pt x="1101" y="1101"/>
                  </a:cubicBezTo>
                  <a:lnTo>
                    <a:pt x="1101" y="0"/>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4"/>
            <p:cNvSpPr/>
            <p:nvPr/>
          </p:nvSpPr>
          <p:spPr>
            <a:xfrm>
              <a:off x="2104163" y="3657025"/>
              <a:ext cx="27550" cy="34425"/>
            </a:xfrm>
            <a:custGeom>
              <a:rect b="b" l="l" r="r" t="t"/>
              <a:pathLst>
                <a:path extrusionOk="0" h="1377" w="1102">
                  <a:moveTo>
                    <a:pt x="0" y="0"/>
                  </a:moveTo>
                  <a:lnTo>
                    <a:pt x="0" y="1376"/>
                  </a:lnTo>
                  <a:lnTo>
                    <a:pt x="1101" y="1376"/>
                  </a:lnTo>
                  <a:lnTo>
                    <a:pt x="1101" y="275"/>
                  </a:lnTo>
                  <a:cubicBezTo>
                    <a:pt x="1101" y="124"/>
                    <a:pt x="978" y="0"/>
                    <a:pt x="826" y="0"/>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4"/>
            <p:cNvSpPr/>
            <p:nvPr/>
          </p:nvSpPr>
          <p:spPr>
            <a:xfrm>
              <a:off x="2062788" y="3657025"/>
              <a:ext cx="27550" cy="34425"/>
            </a:xfrm>
            <a:custGeom>
              <a:rect b="b" l="l" r="r" t="t"/>
              <a:pathLst>
                <a:path extrusionOk="0" h="1377" w="1102">
                  <a:moveTo>
                    <a:pt x="1" y="0"/>
                  </a:moveTo>
                  <a:lnTo>
                    <a:pt x="1" y="1376"/>
                  </a:lnTo>
                  <a:lnTo>
                    <a:pt x="1102" y="1376"/>
                  </a:lnTo>
                  <a:lnTo>
                    <a:pt x="1102" y="0"/>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4"/>
            <p:cNvSpPr/>
            <p:nvPr/>
          </p:nvSpPr>
          <p:spPr>
            <a:xfrm>
              <a:off x="2021563" y="3657025"/>
              <a:ext cx="27550" cy="34425"/>
            </a:xfrm>
            <a:custGeom>
              <a:rect b="b" l="l" r="r" t="t"/>
              <a:pathLst>
                <a:path extrusionOk="0" h="1377" w="1102">
                  <a:moveTo>
                    <a:pt x="1" y="0"/>
                  </a:moveTo>
                  <a:lnTo>
                    <a:pt x="1" y="1376"/>
                  </a:lnTo>
                  <a:lnTo>
                    <a:pt x="1102" y="1376"/>
                  </a:lnTo>
                  <a:lnTo>
                    <a:pt x="1102" y="0"/>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4"/>
            <p:cNvSpPr/>
            <p:nvPr/>
          </p:nvSpPr>
          <p:spPr>
            <a:xfrm>
              <a:off x="2062788" y="3705200"/>
              <a:ext cx="27550" cy="34425"/>
            </a:xfrm>
            <a:custGeom>
              <a:rect b="b" l="l" r="r" t="t"/>
              <a:pathLst>
                <a:path extrusionOk="0" h="1377" w="1102">
                  <a:moveTo>
                    <a:pt x="1" y="0"/>
                  </a:moveTo>
                  <a:lnTo>
                    <a:pt x="1" y="1377"/>
                  </a:lnTo>
                  <a:lnTo>
                    <a:pt x="1102" y="1377"/>
                  </a:lnTo>
                  <a:lnTo>
                    <a:pt x="1102" y="0"/>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4"/>
            <p:cNvSpPr/>
            <p:nvPr/>
          </p:nvSpPr>
          <p:spPr>
            <a:xfrm>
              <a:off x="1980263" y="3657025"/>
              <a:ext cx="165225" cy="82600"/>
            </a:xfrm>
            <a:custGeom>
              <a:rect b="b" l="l" r="r" t="t"/>
              <a:pathLst>
                <a:path extrusionOk="0" h="3304" w="6609">
                  <a:moveTo>
                    <a:pt x="1102" y="0"/>
                  </a:moveTo>
                  <a:lnTo>
                    <a:pt x="1102" y="1376"/>
                  </a:lnTo>
                  <a:lnTo>
                    <a:pt x="1" y="1376"/>
                  </a:lnTo>
                  <a:lnTo>
                    <a:pt x="1" y="1927"/>
                  </a:lnTo>
                  <a:lnTo>
                    <a:pt x="1102" y="1927"/>
                  </a:lnTo>
                  <a:lnTo>
                    <a:pt x="1102" y="3304"/>
                  </a:lnTo>
                  <a:lnTo>
                    <a:pt x="1653" y="3304"/>
                  </a:lnTo>
                  <a:lnTo>
                    <a:pt x="1653" y="1927"/>
                  </a:lnTo>
                  <a:lnTo>
                    <a:pt x="2754" y="1927"/>
                  </a:lnTo>
                  <a:lnTo>
                    <a:pt x="2754" y="3304"/>
                  </a:lnTo>
                  <a:lnTo>
                    <a:pt x="3305" y="3304"/>
                  </a:lnTo>
                  <a:lnTo>
                    <a:pt x="3305" y="1927"/>
                  </a:lnTo>
                  <a:lnTo>
                    <a:pt x="4406" y="1927"/>
                  </a:lnTo>
                  <a:lnTo>
                    <a:pt x="4406" y="3304"/>
                  </a:lnTo>
                  <a:lnTo>
                    <a:pt x="4956" y="3304"/>
                  </a:lnTo>
                  <a:lnTo>
                    <a:pt x="4956" y="1927"/>
                  </a:lnTo>
                  <a:lnTo>
                    <a:pt x="6608" y="1927"/>
                  </a:lnTo>
                  <a:lnTo>
                    <a:pt x="6608" y="1376"/>
                  </a:lnTo>
                  <a:lnTo>
                    <a:pt x="4956" y="1376"/>
                  </a:lnTo>
                  <a:lnTo>
                    <a:pt x="4956" y="0"/>
                  </a:lnTo>
                  <a:lnTo>
                    <a:pt x="4406" y="0"/>
                  </a:lnTo>
                  <a:lnTo>
                    <a:pt x="4406" y="1376"/>
                  </a:lnTo>
                  <a:lnTo>
                    <a:pt x="3305" y="1376"/>
                  </a:lnTo>
                  <a:lnTo>
                    <a:pt x="3305" y="0"/>
                  </a:lnTo>
                  <a:lnTo>
                    <a:pt x="2754" y="0"/>
                  </a:lnTo>
                  <a:lnTo>
                    <a:pt x="2754" y="1376"/>
                  </a:lnTo>
                  <a:lnTo>
                    <a:pt x="1653" y="1376"/>
                  </a:lnTo>
                  <a:lnTo>
                    <a:pt x="1653" y="0"/>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4"/>
            <p:cNvSpPr/>
            <p:nvPr/>
          </p:nvSpPr>
          <p:spPr>
            <a:xfrm>
              <a:off x="2310563" y="3705200"/>
              <a:ext cx="27550" cy="34425"/>
            </a:xfrm>
            <a:custGeom>
              <a:rect b="b" l="l" r="r" t="t"/>
              <a:pathLst>
                <a:path extrusionOk="0" h="1377" w="1102">
                  <a:moveTo>
                    <a:pt x="0" y="0"/>
                  </a:moveTo>
                  <a:lnTo>
                    <a:pt x="0" y="1377"/>
                  </a:lnTo>
                  <a:lnTo>
                    <a:pt x="1102" y="1377"/>
                  </a:lnTo>
                  <a:lnTo>
                    <a:pt x="1102" y="0"/>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4"/>
            <p:cNvSpPr/>
            <p:nvPr/>
          </p:nvSpPr>
          <p:spPr>
            <a:xfrm>
              <a:off x="2269338" y="3657025"/>
              <a:ext cx="27550" cy="34425"/>
            </a:xfrm>
            <a:custGeom>
              <a:rect b="b" l="l" r="r" t="t"/>
              <a:pathLst>
                <a:path extrusionOk="0" h="1377" w="1102">
                  <a:moveTo>
                    <a:pt x="276" y="0"/>
                  </a:moveTo>
                  <a:cubicBezTo>
                    <a:pt x="124" y="0"/>
                    <a:pt x="0" y="124"/>
                    <a:pt x="0" y="275"/>
                  </a:cubicBezTo>
                  <a:lnTo>
                    <a:pt x="0" y="1376"/>
                  </a:lnTo>
                  <a:lnTo>
                    <a:pt x="1102" y="1376"/>
                  </a:lnTo>
                  <a:lnTo>
                    <a:pt x="1102" y="0"/>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4"/>
            <p:cNvSpPr/>
            <p:nvPr/>
          </p:nvSpPr>
          <p:spPr>
            <a:xfrm>
              <a:off x="2269338" y="3705200"/>
              <a:ext cx="27550" cy="34425"/>
            </a:xfrm>
            <a:custGeom>
              <a:rect b="b" l="l" r="r" t="t"/>
              <a:pathLst>
                <a:path extrusionOk="0" h="1377" w="1102">
                  <a:moveTo>
                    <a:pt x="0" y="0"/>
                  </a:moveTo>
                  <a:lnTo>
                    <a:pt x="0" y="1101"/>
                  </a:lnTo>
                  <a:cubicBezTo>
                    <a:pt x="0" y="1253"/>
                    <a:pt x="124" y="1377"/>
                    <a:pt x="276" y="1377"/>
                  </a:cubicBezTo>
                  <a:lnTo>
                    <a:pt x="1102" y="1377"/>
                  </a:lnTo>
                  <a:lnTo>
                    <a:pt x="1102" y="0"/>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4"/>
            <p:cNvSpPr/>
            <p:nvPr/>
          </p:nvSpPr>
          <p:spPr>
            <a:xfrm>
              <a:off x="2393213" y="3705200"/>
              <a:ext cx="27550" cy="34425"/>
            </a:xfrm>
            <a:custGeom>
              <a:rect b="b" l="l" r="r" t="t"/>
              <a:pathLst>
                <a:path extrusionOk="0" h="1377" w="1102">
                  <a:moveTo>
                    <a:pt x="1" y="0"/>
                  </a:moveTo>
                  <a:lnTo>
                    <a:pt x="1" y="1377"/>
                  </a:lnTo>
                  <a:lnTo>
                    <a:pt x="827" y="1377"/>
                  </a:lnTo>
                  <a:cubicBezTo>
                    <a:pt x="978" y="1377"/>
                    <a:pt x="1102" y="1253"/>
                    <a:pt x="1102" y="1101"/>
                  </a:cubicBezTo>
                  <a:lnTo>
                    <a:pt x="1102" y="0"/>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4"/>
            <p:cNvSpPr/>
            <p:nvPr/>
          </p:nvSpPr>
          <p:spPr>
            <a:xfrm>
              <a:off x="2351863" y="3705200"/>
              <a:ext cx="27550" cy="34425"/>
            </a:xfrm>
            <a:custGeom>
              <a:rect b="b" l="l" r="r" t="t"/>
              <a:pathLst>
                <a:path extrusionOk="0" h="1377" w="1102">
                  <a:moveTo>
                    <a:pt x="0" y="0"/>
                  </a:moveTo>
                  <a:lnTo>
                    <a:pt x="0" y="1377"/>
                  </a:lnTo>
                  <a:lnTo>
                    <a:pt x="1101" y="1377"/>
                  </a:lnTo>
                  <a:lnTo>
                    <a:pt x="1101" y="0"/>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4"/>
            <p:cNvSpPr/>
            <p:nvPr/>
          </p:nvSpPr>
          <p:spPr>
            <a:xfrm>
              <a:off x="2393213" y="3657025"/>
              <a:ext cx="27550" cy="34425"/>
            </a:xfrm>
            <a:custGeom>
              <a:rect b="b" l="l" r="r" t="t"/>
              <a:pathLst>
                <a:path extrusionOk="0" h="1377" w="1102">
                  <a:moveTo>
                    <a:pt x="1" y="0"/>
                  </a:moveTo>
                  <a:lnTo>
                    <a:pt x="1" y="1376"/>
                  </a:lnTo>
                  <a:lnTo>
                    <a:pt x="1102" y="1376"/>
                  </a:lnTo>
                  <a:lnTo>
                    <a:pt x="1102" y="275"/>
                  </a:lnTo>
                  <a:cubicBezTo>
                    <a:pt x="1102" y="124"/>
                    <a:pt x="978" y="0"/>
                    <a:pt x="827" y="0"/>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4"/>
            <p:cNvSpPr/>
            <p:nvPr/>
          </p:nvSpPr>
          <p:spPr>
            <a:xfrm>
              <a:off x="2351863" y="3657025"/>
              <a:ext cx="27550" cy="34425"/>
            </a:xfrm>
            <a:custGeom>
              <a:rect b="b" l="l" r="r" t="t"/>
              <a:pathLst>
                <a:path extrusionOk="0" h="1377" w="1102">
                  <a:moveTo>
                    <a:pt x="0" y="0"/>
                  </a:moveTo>
                  <a:lnTo>
                    <a:pt x="0" y="1376"/>
                  </a:lnTo>
                  <a:lnTo>
                    <a:pt x="1101" y="1376"/>
                  </a:lnTo>
                  <a:lnTo>
                    <a:pt x="1101" y="0"/>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4"/>
            <p:cNvSpPr/>
            <p:nvPr/>
          </p:nvSpPr>
          <p:spPr>
            <a:xfrm>
              <a:off x="2310563" y="3657025"/>
              <a:ext cx="27550" cy="34425"/>
            </a:xfrm>
            <a:custGeom>
              <a:rect b="b" l="l" r="r" t="t"/>
              <a:pathLst>
                <a:path extrusionOk="0" h="1377" w="1102">
                  <a:moveTo>
                    <a:pt x="0" y="0"/>
                  </a:moveTo>
                  <a:lnTo>
                    <a:pt x="0" y="1376"/>
                  </a:lnTo>
                  <a:lnTo>
                    <a:pt x="1102" y="1376"/>
                  </a:lnTo>
                  <a:lnTo>
                    <a:pt x="1102" y="0"/>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4"/>
            <p:cNvSpPr/>
            <p:nvPr/>
          </p:nvSpPr>
          <p:spPr>
            <a:xfrm>
              <a:off x="2255563" y="3657025"/>
              <a:ext cx="165200" cy="82600"/>
            </a:xfrm>
            <a:custGeom>
              <a:rect b="b" l="l" r="r" t="t"/>
              <a:pathLst>
                <a:path extrusionOk="0" h="3304" w="6608">
                  <a:moveTo>
                    <a:pt x="1653" y="0"/>
                  </a:moveTo>
                  <a:lnTo>
                    <a:pt x="1653" y="1376"/>
                  </a:lnTo>
                  <a:lnTo>
                    <a:pt x="1" y="1376"/>
                  </a:lnTo>
                  <a:lnTo>
                    <a:pt x="1" y="1927"/>
                  </a:lnTo>
                  <a:lnTo>
                    <a:pt x="1653" y="1927"/>
                  </a:lnTo>
                  <a:lnTo>
                    <a:pt x="1653" y="3304"/>
                  </a:lnTo>
                  <a:lnTo>
                    <a:pt x="2203" y="3304"/>
                  </a:lnTo>
                  <a:lnTo>
                    <a:pt x="2203" y="1927"/>
                  </a:lnTo>
                  <a:lnTo>
                    <a:pt x="3304" y="1927"/>
                  </a:lnTo>
                  <a:lnTo>
                    <a:pt x="3304" y="3304"/>
                  </a:lnTo>
                  <a:lnTo>
                    <a:pt x="3855" y="3304"/>
                  </a:lnTo>
                  <a:lnTo>
                    <a:pt x="3855" y="1927"/>
                  </a:lnTo>
                  <a:lnTo>
                    <a:pt x="4956" y="1927"/>
                  </a:lnTo>
                  <a:lnTo>
                    <a:pt x="4956" y="3304"/>
                  </a:lnTo>
                  <a:lnTo>
                    <a:pt x="5507" y="3304"/>
                  </a:lnTo>
                  <a:lnTo>
                    <a:pt x="5507" y="1927"/>
                  </a:lnTo>
                  <a:lnTo>
                    <a:pt x="6608" y="1927"/>
                  </a:lnTo>
                  <a:lnTo>
                    <a:pt x="6608" y="1376"/>
                  </a:lnTo>
                  <a:lnTo>
                    <a:pt x="5507" y="1376"/>
                  </a:lnTo>
                  <a:lnTo>
                    <a:pt x="5507" y="0"/>
                  </a:lnTo>
                  <a:lnTo>
                    <a:pt x="4956" y="0"/>
                  </a:lnTo>
                  <a:lnTo>
                    <a:pt x="4956" y="1376"/>
                  </a:lnTo>
                  <a:lnTo>
                    <a:pt x="3855" y="1376"/>
                  </a:lnTo>
                  <a:lnTo>
                    <a:pt x="3855" y="0"/>
                  </a:lnTo>
                  <a:lnTo>
                    <a:pt x="3304" y="0"/>
                  </a:lnTo>
                  <a:lnTo>
                    <a:pt x="3304" y="1376"/>
                  </a:lnTo>
                  <a:lnTo>
                    <a:pt x="2203" y="1376"/>
                  </a:lnTo>
                  <a:lnTo>
                    <a:pt x="2203" y="0"/>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4"/>
            <p:cNvSpPr/>
            <p:nvPr/>
          </p:nvSpPr>
          <p:spPr>
            <a:xfrm>
              <a:off x="2145463" y="3643250"/>
              <a:ext cx="55075" cy="137675"/>
            </a:xfrm>
            <a:custGeom>
              <a:rect b="b" l="l" r="r" t="t"/>
              <a:pathLst>
                <a:path extrusionOk="0" h="5507" w="2203">
                  <a:moveTo>
                    <a:pt x="0" y="0"/>
                  </a:moveTo>
                  <a:lnTo>
                    <a:pt x="0" y="1927"/>
                  </a:lnTo>
                  <a:lnTo>
                    <a:pt x="0" y="2478"/>
                  </a:lnTo>
                  <a:lnTo>
                    <a:pt x="0" y="5231"/>
                  </a:lnTo>
                  <a:cubicBezTo>
                    <a:pt x="0" y="5382"/>
                    <a:pt x="124" y="5506"/>
                    <a:pt x="275" y="5506"/>
                  </a:cubicBezTo>
                  <a:lnTo>
                    <a:pt x="2202" y="5506"/>
                  </a:lnTo>
                  <a:lnTo>
                    <a:pt x="2202" y="5231"/>
                  </a:lnTo>
                  <a:lnTo>
                    <a:pt x="2202" y="3579"/>
                  </a:lnTo>
                  <a:lnTo>
                    <a:pt x="1652" y="3579"/>
                  </a:lnTo>
                  <a:lnTo>
                    <a:pt x="1652" y="4923"/>
                  </a:lnTo>
                  <a:cubicBezTo>
                    <a:pt x="1652" y="4942"/>
                    <a:pt x="1638" y="4956"/>
                    <a:pt x="1616" y="4956"/>
                  </a:cubicBezTo>
                  <a:lnTo>
                    <a:pt x="1134" y="4956"/>
                  </a:lnTo>
                  <a:cubicBezTo>
                    <a:pt x="1115" y="4956"/>
                    <a:pt x="1101" y="4942"/>
                    <a:pt x="1101" y="4923"/>
                  </a:cubicBezTo>
                  <a:lnTo>
                    <a:pt x="1101" y="3579"/>
                  </a:lnTo>
                  <a:lnTo>
                    <a:pt x="826" y="3579"/>
                  </a:lnTo>
                  <a:cubicBezTo>
                    <a:pt x="675" y="3579"/>
                    <a:pt x="551" y="3455"/>
                    <a:pt x="551" y="3304"/>
                  </a:cubicBezTo>
                  <a:lnTo>
                    <a:pt x="551" y="2203"/>
                  </a:lnTo>
                  <a:cubicBezTo>
                    <a:pt x="551" y="2051"/>
                    <a:pt x="675" y="1927"/>
                    <a:pt x="826" y="1927"/>
                  </a:cubicBezTo>
                  <a:lnTo>
                    <a:pt x="1101" y="1927"/>
                  </a:lnTo>
                  <a:lnTo>
                    <a:pt x="1101" y="587"/>
                  </a:lnTo>
                  <a:cubicBezTo>
                    <a:pt x="1101" y="565"/>
                    <a:pt x="1115" y="551"/>
                    <a:pt x="1134" y="551"/>
                  </a:cubicBezTo>
                  <a:lnTo>
                    <a:pt x="1616" y="551"/>
                  </a:lnTo>
                  <a:cubicBezTo>
                    <a:pt x="1638" y="551"/>
                    <a:pt x="1652" y="565"/>
                    <a:pt x="1652" y="587"/>
                  </a:cubicBezTo>
                  <a:lnTo>
                    <a:pt x="1652" y="1927"/>
                  </a:lnTo>
                  <a:lnTo>
                    <a:pt x="2202" y="1927"/>
                  </a:lnTo>
                  <a:lnTo>
                    <a:pt x="2202" y="0"/>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4"/>
            <p:cNvSpPr/>
            <p:nvPr/>
          </p:nvSpPr>
          <p:spPr>
            <a:xfrm>
              <a:off x="2200513" y="3643250"/>
              <a:ext cx="55150" cy="137750"/>
            </a:xfrm>
            <a:custGeom>
              <a:rect b="b" l="l" r="r" t="t"/>
              <a:pathLst>
                <a:path extrusionOk="0" h="5510" w="2206">
                  <a:moveTo>
                    <a:pt x="0" y="0"/>
                  </a:moveTo>
                  <a:lnTo>
                    <a:pt x="0" y="1927"/>
                  </a:lnTo>
                  <a:lnTo>
                    <a:pt x="551" y="1927"/>
                  </a:lnTo>
                  <a:lnTo>
                    <a:pt x="551" y="587"/>
                  </a:lnTo>
                  <a:cubicBezTo>
                    <a:pt x="551" y="565"/>
                    <a:pt x="565" y="551"/>
                    <a:pt x="584" y="551"/>
                  </a:cubicBezTo>
                  <a:lnTo>
                    <a:pt x="1066" y="551"/>
                  </a:lnTo>
                  <a:cubicBezTo>
                    <a:pt x="1088" y="551"/>
                    <a:pt x="1102" y="565"/>
                    <a:pt x="1102" y="587"/>
                  </a:cubicBezTo>
                  <a:lnTo>
                    <a:pt x="1102" y="1927"/>
                  </a:lnTo>
                  <a:lnTo>
                    <a:pt x="1377" y="1927"/>
                  </a:lnTo>
                  <a:cubicBezTo>
                    <a:pt x="1528" y="1927"/>
                    <a:pt x="1652" y="2051"/>
                    <a:pt x="1652" y="2203"/>
                  </a:cubicBezTo>
                  <a:lnTo>
                    <a:pt x="1652" y="3304"/>
                  </a:lnTo>
                  <a:lnTo>
                    <a:pt x="1652" y="3331"/>
                  </a:lnTo>
                  <a:cubicBezTo>
                    <a:pt x="1652" y="3345"/>
                    <a:pt x="1647" y="3359"/>
                    <a:pt x="1644" y="3373"/>
                  </a:cubicBezTo>
                  <a:cubicBezTo>
                    <a:pt x="1644" y="3381"/>
                    <a:pt x="1641" y="3387"/>
                    <a:pt x="1638" y="3395"/>
                  </a:cubicBezTo>
                  <a:cubicBezTo>
                    <a:pt x="1611" y="3472"/>
                    <a:pt x="1548" y="3538"/>
                    <a:pt x="1468" y="3565"/>
                  </a:cubicBezTo>
                  <a:cubicBezTo>
                    <a:pt x="1440" y="3577"/>
                    <a:pt x="1410" y="3582"/>
                    <a:pt x="1380" y="3582"/>
                  </a:cubicBezTo>
                  <a:lnTo>
                    <a:pt x="1104" y="3582"/>
                  </a:lnTo>
                  <a:lnTo>
                    <a:pt x="1104" y="4925"/>
                  </a:lnTo>
                  <a:cubicBezTo>
                    <a:pt x="1104" y="4945"/>
                    <a:pt x="1091" y="4958"/>
                    <a:pt x="1069" y="4958"/>
                  </a:cubicBezTo>
                  <a:lnTo>
                    <a:pt x="587" y="4958"/>
                  </a:lnTo>
                  <a:cubicBezTo>
                    <a:pt x="568" y="4958"/>
                    <a:pt x="554" y="4945"/>
                    <a:pt x="554" y="4925"/>
                  </a:cubicBezTo>
                  <a:lnTo>
                    <a:pt x="554" y="3582"/>
                  </a:lnTo>
                  <a:lnTo>
                    <a:pt x="3" y="3582"/>
                  </a:lnTo>
                  <a:lnTo>
                    <a:pt x="3" y="5234"/>
                  </a:lnTo>
                  <a:lnTo>
                    <a:pt x="3" y="5509"/>
                  </a:lnTo>
                  <a:lnTo>
                    <a:pt x="1930" y="5509"/>
                  </a:lnTo>
                  <a:cubicBezTo>
                    <a:pt x="2082" y="5509"/>
                    <a:pt x="2206" y="5385"/>
                    <a:pt x="2206" y="5234"/>
                  </a:cubicBezTo>
                  <a:lnTo>
                    <a:pt x="2206" y="2481"/>
                  </a:lnTo>
                  <a:lnTo>
                    <a:pt x="2206" y="1930"/>
                  </a:lnTo>
                  <a:lnTo>
                    <a:pt x="2206" y="0"/>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4"/>
            <p:cNvSpPr/>
            <p:nvPr/>
          </p:nvSpPr>
          <p:spPr>
            <a:xfrm>
              <a:off x="2145513" y="3615725"/>
              <a:ext cx="55100" cy="27550"/>
            </a:xfrm>
            <a:custGeom>
              <a:rect b="b" l="l" r="r" t="t"/>
              <a:pathLst>
                <a:path extrusionOk="0" h="1102" w="2204">
                  <a:moveTo>
                    <a:pt x="1099" y="0"/>
                  </a:moveTo>
                  <a:cubicBezTo>
                    <a:pt x="829" y="8"/>
                    <a:pt x="579" y="141"/>
                    <a:pt x="430" y="369"/>
                  </a:cubicBezTo>
                  <a:lnTo>
                    <a:pt x="45" y="950"/>
                  </a:lnTo>
                  <a:cubicBezTo>
                    <a:pt x="15" y="994"/>
                    <a:pt x="1" y="1049"/>
                    <a:pt x="1" y="1101"/>
                  </a:cubicBezTo>
                  <a:lnTo>
                    <a:pt x="2203" y="1101"/>
                  </a:lnTo>
                  <a:lnTo>
                    <a:pt x="2203" y="0"/>
                  </a:ln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4"/>
            <p:cNvSpPr/>
            <p:nvPr/>
          </p:nvSpPr>
          <p:spPr>
            <a:xfrm>
              <a:off x="2200513" y="3615725"/>
              <a:ext cx="55075" cy="27550"/>
            </a:xfrm>
            <a:custGeom>
              <a:rect b="b" l="l" r="r" t="t"/>
              <a:pathLst>
                <a:path extrusionOk="0" h="1102" w="2203">
                  <a:moveTo>
                    <a:pt x="0" y="0"/>
                  </a:moveTo>
                  <a:lnTo>
                    <a:pt x="0" y="1101"/>
                  </a:lnTo>
                  <a:lnTo>
                    <a:pt x="2203" y="1101"/>
                  </a:lnTo>
                  <a:cubicBezTo>
                    <a:pt x="2203" y="1046"/>
                    <a:pt x="2184" y="994"/>
                    <a:pt x="2156" y="950"/>
                  </a:cubicBezTo>
                  <a:lnTo>
                    <a:pt x="1771" y="369"/>
                  </a:lnTo>
                  <a:cubicBezTo>
                    <a:pt x="1619" y="146"/>
                    <a:pt x="1371" y="8"/>
                    <a:pt x="1104" y="0"/>
                  </a:cubicBez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4"/>
            <p:cNvSpPr/>
            <p:nvPr/>
          </p:nvSpPr>
          <p:spPr>
            <a:xfrm>
              <a:off x="2145463" y="3560650"/>
              <a:ext cx="55075" cy="41325"/>
            </a:xfrm>
            <a:custGeom>
              <a:rect b="b" l="l" r="r" t="t"/>
              <a:pathLst>
                <a:path extrusionOk="0" h="1653" w="2203">
                  <a:moveTo>
                    <a:pt x="1701" y="1"/>
                  </a:moveTo>
                  <a:cubicBezTo>
                    <a:pt x="1633" y="1"/>
                    <a:pt x="1564" y="15"/>
                    <a:pt x="1500" y="39"/>
                  </a:cubicBezTo>
                  <a:lnTo>
                    <a:pt x="347" y="499"/>
                  </a:lnTo>
                  <a:cubicBezTo>
                    <a:pt x="138" y="582"/>
                    <a:pt x="0" y="785"/>
                    <a:pt x="0" y="1014"/>
                  </a:cubicBezTo>
                  <a:lnTo>
                    <a:pt x="0" y="1377"/>
                  </a:lnTo>
                  <a:cubicBezTo>
                    <a:pt x="0" y="1529"/>
                    <a:pt x="124" y="1653"/>
                    <a:pt x="275" y="1653"/>
                  </a:cubicBezTo>
                  <a:lnTo>
                    <a:pt x="2202" y="1653"/>
                  </a:lnTo>
                  <a:lnTo>
                    <a:pt x="2202" y="1"/>
                  </a:ln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4"/>
            <p:cNvSpPr/>
            <p:nvPr/>
          </p:nvSpPr>
          <p:spPr>
            <a:xfrm>
              <a:off x="2159213" y="3691425"/>
              <a:ext cx="41325" cy="41325"/>
            </a:xfrm>
            <a:custGeom>
              <a:rect b="b" l="l" r="r" t="t"/>
              <a:pathLst>
                <a:path extrusionOk="0" h="1653" w="1653">
                  <a:moveTo>
                    <a:pt x="276" y="0"/>
                  </a:moveTo>
                  <a:cubicBezTo>
                    <a:pt x="125" y="0"/>
                    <a:pt x="1" y="124"/>
                    <a:pt x="1" y="276"/>
                  </a:cubicBezTo>
                  <a:lnTo>
                    <a:pt x="1" y="1377"/>
                  </a:lnTo>
                  <a:cubicBezTo>
                    <a:pt x="1" y="1528"/>
                    <a:pt x="125" y="1652"/>
                    <a:pt x="276" y="1652"/>
                  </a:cubicBezTo>
                  <a:lnTo>
                    <a:pt x="1652" y="1652"/>
                  </a:lnTo>
                  <a:lnTo>
                    <a:pt x="1652" y="0"/>
                  </a:ln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4"/>
            <p:cNvSpPr/>
            <p:nvPr/>
          </p:nvSpPr>
          <p:spPr>
            <a:xfrm>
              <a:off x="2241538" y="3726600"/>
              <a:ext cx="150" cy="1050"/>
            </a:xfrm>
            <a:custGeom>
              <a:rect b="b" l="l" r="r" t="t"/>
              <a:pathLst>
                <a:path extrusionOk="0" h="42" w="6">
                  <a:moveTo>
                    <a:pt x="6" y="0"/>
                  </a:moveTo>
                  <a:cubicBezTo>
                    <a:pt x="6" y="14"/>
                    <a:pt x="3" y="28"/>
                    <a:pt x="0" y="42"/>
                  </a:cubicBezTo>
                  <a:cubicBezTo>
                    <a:pt x="3" y="28"/>
                    <a:pt x="6" y="14"/>
                    <a:pt x="6" y="0"/>
                  </a:cubicBezTo>
                  <a:close/>
                </a:path>
              </a:pathLst>
            </a:custGeom>
            <a:solidFill>
              <a:srgbClr val="B6B8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4"/>
            <p:cNvSpPr/>
            <p:nvPr/>
          </p:nvSpPr>
          <p:spPr>
            <a:xfrm>
              <a:off x="2237138" y="3728100"/>
              <a:ext cx="4200" cy="4300"/>
            </a:xfrm>
            <a:custGeom>
              <a:rect b="b" l="l" r="r" t="t"/>
              <a:pathLst>
                <a:path extrusionOk="0" h="172" w="168">
                  <a:moveTo>
                    <a:pt x="168" y="1"/>
                  </a:moveTo>
                  <a:cubicBezTo>
                    <a:pt x="140" y="78"/>
                    <a:pt x="80" y="144"/>
                    <a:pt x="0" y="171"/>
                  </a:cubicBezTo>
                  <a:cubicBezTo>
                    <a:pt x="80" y="144"/>
                    <a:pt x="140" y="83"/>
                    <a:pt x="168" y="1"/>
                  </a:cubicBezTo>
                  <a:close/>
                </a:path>
              </a:pathLst>
            </a:custGeom>
            <a:solidFill>
              <a:srgbClr val="B6B8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4"/>
            <p:cNvSpPr/>
            <p:nvPr/>
          </p:nvSpPr>
          <p:spPr>
            <a:xfrm>
              <a:off x="2200513" y="3533125"/>
              <a:ext cx="20675" cy="13800"/>
            </a:xfrm>
            <a:custGeom>
              <a:rect b="b" l="l" r="r" t="t"/>
              <a:pathLst>
                <a:path extrusionOk="0" h="552" w="827">
                  <a:moveTo>
                    <a:pt x="0" y="1"/>
                  </a:moveTo>
                  <a:lnTo>
                    <a:pt x="0" y="551"/>
                  </a:lnTo>
                  <a:lnTo>
                    <a:pt x="551" y="551"/>
                  </a:lnTo>
                  <a:cubicBezTo>
                    <a:pt x="702" y="551"/>
                    <a:pt x="826" y="427"/>
                    <a:pt x="826" y="276"/>
                  </a:cubicBezTo>
                  <a:cubicBezTo>
                    <a:pt x="826" y="125"/>
                    <a:pt x="702" y="1"/>
                    <a:pt x="551" y="1"/>
                  </a:cubicBez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4"/>
            <p:cNvSpPr/>
            <p:nvPr/>
          </p:nvSpPr>
          <p:spPr>
            <a:xfrm>
              <a:off x="2200363" y="3560650"/>
              <a:ext cx="55225" cy="41325"/>
            </a:xfrm>
            <a:custGeom>
              <a:rect b="b" l="l" r="r" t="t"/>
              <a:pathLst>
                <a:path extrusionOk="0" h="1653" w="2209">
                  <a:moveTo>
                    <a:pt x="1" y="1"/>
                  </a:moveTo>
                  <a:lnTo>
                    <a:pt x="1" y="1653"/>
                  </a:lnTo>
                  <a:lnTo>
                    <a:pt x="1934" y="1653"/>
                  </a:lnTo>
                  <a:cubicBezTo>
                    <a:pt x="2085" y="1653"/>
                    <a:pt x="2209" y="1529"/>
                    <a:pt x="2209" y="1377"/>
                  </a:cubicBezTo>
                  <a:lnTo>
                    <a:pt x="2209" y="1014"/>
                  </a:lnTo>
                  <a:cubicBezTo>
                    <a:pt x="2209" y="785"/>
                    <a:pt x="2071" y="587"/>
                    <a:pt x="1859" y="499"/>
                  </a:cubicBezTo>
                  <a:lnTo>
                    <a:pt x="703" y="39"/>
                  </a:lnTo>
                  <a:cubicBezTo>
                    <a:pt x="640" y="12"/>
                    <a:pt x="571" y="1"/>
                    <a:pt x="502" y="1"/>
                  </a:cubicBez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4"/>
            <p:cNvSpPr/>
            <p:nvPr/>
          </p:nvSpPr>
          <p:spPr>
            <a:xfrm>
              <a:off x="2179863" y="3533125"/>
              <a:ext cx="20675" cy="13800"/>
            </a:xfrm>
            <a:custGeom>
              <a:rect b="b" l="l" r="r" t="t"/>
              <a:pathLst>
                <a:path extrusionOk="0" h="552" w="827">
                  <a:moveTo>
                    <a:pt x="276" y="1"/>
                  </a:moveTo>
                  <a:cubicBezTo>
                    <a:pt x="124" y="1"/>
                    <a:pt x="1" y="125"/>
                    <a:pt x="1" y="276"/>
                  </a:cubicBezTo>
                  <a:cubicBezTo>
                    <a:pt x="1" y="427"/>
                    <a:pt x="124" y="551"/>
                    <a:pt x="276" y="551"/>
                  </a:cubicBezTo>
                  <a:lnTo>
                    <a:pt x="826" y="551"/>
                  </a:lnTo>
                  <a:lnTo>
                    <a:pt x="826" y="1"/>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4"/>
            <p:cNvSpPr/>
            <p:nvPr/>
          </p:nvSpPr>
          <p:spPr>
            <a:xfrm>
              <a:off x="2200363" y="3691350"/>
              <a:ext cx="41325" cy="41400"/>
            </a:xfrm>
            <a:custGeom>
              <a:rect b="b" l="l" r="r" t="t"/>
              <a:pathLst>
                <a:path extrusionOk="0" h="1656" w="1653">
                  <a:moveTo>
                    <a:pt x="1" y="1"/>
                  </a:moveTo>
                  <a:lnTo>
                    <a:pt x="1" y="1653"/>
                  </a:lnTo>
                  <a:lnTo>
                    <a:pt x="557" y="1655"/>
                  </a:lnTo>
                  <a:lnTo>
                    <a:pt x="1383" y="1655"/>
                  </a:lnTo>
                  <a:cubicBezTo>
                    <a:pt x="1413" y="1655"/>
                    <a:pt x="1443" y="1650"/>
                    <a:pt x="1471" y="1639"/>
                  </a:cubicBezTo>
                  <a:cubicBezTo>
                    <a:pt x="1551" y="1611"/>
                    <a:pt x="1611" y="1548"/>
                    <a:pt x="1639" y="1465"/>
                  </a:cubicBezTo>
                  <a:cubicBezTo>
                    <a:pt x="1644" y="1460"/>
                    <a:pt x="1644" y="1452"/>
                    <a:pt x="1647" y="1446"/>
                  </a:cubicBezTo>
                  <a:cubicBezTo>
                    <a:pt x="1650" y="1432"/>
                    <a:pt x="1653" y="1419"/>
                    <a:pt x="1653" y="1405"/>
                  </a:cubicBezTo>
                  <a:lnTo>
                    <a:pt x="1653" y="1377"/>
                  </a:lnTo>
                  <a:lnTo>
                    <a:pt x="1653" y="276"/>
                  </a:lnTo>
                  <a:cubicBezTo>
                    <a:pt x="1653" y="125"/>
                    <a:pt x="1529" y="1"/>
                    <a:pt x="1377" y="1"/>
                  </a:cubicBez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4"/>
            <p:cNvSpPr/>
            <p:nvPr/>
          </p:nvSpPr>
          <p:spPr>
            <a:xfrm>
              <a:off x="2172988" y="3657025"/>
              <a:ext cx="13775" cy="34425"/>
            </a:xfrm>
            <a:custGeom>
              <a:rect b="b" l="l" r="r" t="t"/>
              <a:pathLst>
                <a:path extrusionOk="0" h="1377" w="551">
                  <a:moveTo>
                    <a:pt x="33" y="0"/>
                  </a:moveTo>
                  <a:cubicBezTo>
                    <a:pt x="14" y="0"/>
                    <a:pt x="0" y="14"/>
                    <a:pt x="0" y="36"/>
                  </a:cubicBezTo>
                  <a:lnTo>
                    <a:pt x="0" y="1376"/>
                  </a:lnTo>
                  <a:lnTo>
                    <a:pt x="551" y="1376"/>
                  </a:lnTo>
                  <a:lnTo>
                    <a:pt x="551" y="36"/>
                  </a:lnTo>
                  <a:cubicBezTo>
                    <a:pt x="551" y="14"/>
                    <a:pt x="537" y="0"/>
                    <a:pt x="515" y="0"/>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4"/>
            <p:cNvSpPr/>
            <p:nvPr/>
          </p:nvSpPr>
          <p:spPr>
            <a:xfrm>
              <a:off x="2172988" y="3732725"/>
              <a:ext cx="13775" cy="34425"/>
            </a:xfrm>
            <a:custGeom>
              <a:rect b="b" l="l" r="r" t="t"/>
              <a:pathLst>
                <a:path extrusionOk="0" h="1377" w="551">
                  <a:moveTo>
                    <a:pt x="0" y="0"/>
                  </a:moveTo>
                  <a:lnTo>
                    <a:pt x="0" y="1344"/>
                  </a:lnTo>
                  <a:cubicBezTo>
                    <a:pt x="0" y="1363"/>
                    <a:pt x="14" y="1377"/>
                    <a:pt x="33" y="1377"/>
                  </a:cubicBezTo>
                  <a:lnTo>
                    <a:pt x="515" y="1377"/>
                  </a:lnTo>
                  <a:cubicBezTo>
                    <a:pt x="537" y="1377"/>
                    <a:pt x="551" y="1363"/>
                    <a:pt x="551" y="1344"/>
                  </a:cubicBezTo>
                  <a:lnTo>
                    <a:pt x="551" y="0"/>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4"/>
            <p:cNvSpPr/>
            <p:nvPr/>
          </p:nvSpPr>
          <p:spPr>
            <a:xfrm>
              <a:off x="2214288" y="3657025"/>
              <a:ext cx="13775" cy="34425"/>
            </a:xfrm>
            <a:custGeom>
              <a:rect b="b" l="l" r="r" t="t"/>
              <a:pathLst>
                <a:path extrusionOk="0" h="1377" w="551">
                  <a:moveTo>
                    <a:pt x="33" y="0"/>
                  </a:moveTo>
                  <a:cubicBezTo>
                    <a:pt x="14" y="0"/>
                    <a:pt x="0" y="14"/>
                    <a:pt x="0" y="36"/>
                  </a:cubicBezTo>
                  <a:lnTo>
                    <a:pt x="0" y="1376"/>
                  </a:lnTo>
                  <a:lnTo>
                    <a:pt x="551" y="1376"/>
                  </a:lnTo>
                  <a:lnTo>
                    <a:pt x="551" y="36"/>
                  </a:lnTo>
                  <a:cubicBezTo>
                    <a:pt x="551" y="14"/>
                    <a:pt x="537" y="0"/>
                    <a:pt x="515" y="0"/>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4"/>
            <p:cNvSpPr/>
            <p:nvPr/>
          </p:nvSpPr>
          <p:spPr>
            <a:xfrm>
              <a:off x="2214288" y="3732725"/>
              <a:ext cx="13775" cy="34425"/>
            </a:xfrm>
            <a:custGeom>
              <a:rect b="b" l="l" r="r" t="t"/>
              <a:pathLst>
                <a:path extrusionOk="0" h="1377" w="551">
                  <a:moveTo>
                    <a:pt x="0" y="0"/>
                  </a:moveTo>
                  <a:lnTo>
                    <a:pt x="0" y="1344"/>
                  </a:lnTo>
                  <a:cubicBezTo>
                    <a:pt x="0" y="1363"/>
                    <a:pt x="14" y="1377"/>
                    <a:pt x="33" y="1377"/>
                  </a:cubicBezTo>
                  <a:lnTo>
                    <a:pt x="515" y="1377"/>
                  </a:lnTo>
                  <a:cubicBezTo>
                    <a:pt x="537" y="1377"/>
                    <a:pt x="551" y="1363"/>
                    <a:pt x="551" y="1344"/>
                  </a:cubicBezTo>
                  <a:lnTo>
                    <a:pt x="551" y="0"/>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1" name="Google Shape;481;p24"/>
          <p:cNvSpPr txBox="1"/>
          <p:nvPr/>
        </p:nvSpPr>
        <p:spPr>
          <a:xfrm>
            <a:off x="6759002" y="1478738"/>
            <a:ext cx="643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dk1"/>
                </a:solidFill>
                <a:latin typeface="Titillium Web"/>
                <a:ea typeface="Titillium Web"/>
                <a:cs typeface="Titillium Web"/>
                <a:sym typeface="Titillium Web"/>
              </a:rPr>
              <a:t>SHARE</a:t>
            </a:r>
            <a:endParaRPr b="1" sz="1000">
              <a:solidFill>
                <a:schemeClr val="dk1"/>
              </a:solidFill>
              <a:latin typeface="Titillium Web"/>
              <a:ea typeface="Titillium Web"/>
              <a:cs typeface="Titillium Web"/>
              <a:sym typeface="Titillium Web"/>
            </a:endParaRPr>
          </a:p>
        </p:txBody>
      </p:sp>
      <p:sp>
        <p:nvSpPr>
          <p:cNvPr id="482" name="Google Shape;482;p24"/>
          <p:cNvSpPr txBox="1"/>
          <p:nvPr/>
        </p:nvSpPr>
        <p:spPr>
          <a:xfrm>
            <a:off x="4285675" y="2951038"/>
            <a:ext cx="1741500" cy="892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rgbClr val="FFFFFF"/>
                </a:solidFill>
                <a:latin typeface="Titillium Web"/>
                <a:ea typeface="Titillium Web"/>
                <a:cs typeface="Titillium Web"/>
                <a:sym typeface="Titillium Web"/>
              </a:rPr>
              <a:t>OUR COMMUNITY</a:t>
            </a:r>
            <a:endParaRPr b="1" sz="1600">
              <a:solidFill>
                <a:srgbClr val="FFFFFF"/>
              </a:solidFill>
              <a:latin typeface="Titillium Web"/>
              <a:ea typeface="Titillium Web"/>
              <a:cs typeface="Titillium Web"/>
              <a:sym typeface="Titillium Web"/>
            </a:endParaRPr>
          </a:p>
          <a:p>
            <a:pPr indent="0" lvl="0" marL="0" rtl="0" algn="ctr">
              <a:spcBef>
                <a:spcPts val="0"/>
              </a:spcBef>
              <a:spcAft>
                <a:spcPts val="0"/>
              </a:spcAft>
              <a:buNone/>
            </a:pPr>
            <a:r>
              <a:t/>
            </a:r>
            <a:endParaRPr b="1">
              <a:solidFill>
                <a:srgbClr val="FFFFFF"/>
              </a:solidFill>
              <a:latin typeface="Titillium Web"/>
              <a:ea typeface="Titillium Web"/>
              <a:cs typeface="Titillium Web"/>
              <a:sym typeface="Titillium Web"/>
            </a:endParaRPr>
          </a:p>
        </p:txBody>
      </p:sp>
      <p:grpSp>
        <p:nvGrpSpPr>
          <p:cNvPr id="483" name="Google Shape;483;p24"/>
          <p:cNvGrpSpPr/>
          <p:nvPr/>
        </p:nvGrpSpPr>
        <p:grpSpPr>
          <a:xfrm>
            <a:off x="1234223" y="3826186"/>
            <a:ext cx="289973" cy="236635"/>
            <a:chOff x="6370788" y="2120175"/>
            <a:chExt cx="412950" cy="412975"/>
          </a:xfrm>
        </p:grpSpPr>
        <p:sp>
          <p:nvSpPr>
            <p:cNvPr id="484" name="Google Shape;484;p24"/>
            <p:cNvSpPr/>
            <p:nvPr/>
          </p:nvSpPr>
          <p:spPr>
            <a:xfrm>
              <a:off x="6592863" y="2120850"/>
              <a:ext cx="2800" cy="300"/>
            </a:xfrm>
            <a:custGeom>
              <a:rect b="b" l="l" r="r" t="t"/>
              <a:pathLst>
                <a:path extrusionOk="0" h="12" w="112">
                  <a:moveTo>
                    <a:pt x="1" y="1"/>
                  </a:moveTo>
                  <a:lnTo>
                    <a:pt x="1" y="1"/>
                  </a:lnTo>
                  <a:cubicBezTo>
                    <a:pt x="34" y="4"/>
                    <a:pt x="73" y="9"/>
                    <a:pt x="111" y="12"/>
                  </a:cubicBezTo>
                  <a:cubicBezTo>
                    <a:pt x="73" y="9"/>
                    <a:pt x="37" y="4"/>
                    <a:pt x="1" y="1"/>
                  </a:cubicBez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4"/>
            <p:cNvSpPr/>
            <p:nvPr/>
          </p:nvSpPr>
          <p:spPr>
            <a:xfrm>
              <a:off x="6582563" y="2120375"/>
              <a:ext cx="1950" cy="100"/>
            </a:xfrm>
            <a:custGeom>
              <a:rect b="b" l="l" r="r" t="t"/>
              <a:pathLst>
                <a:path extrusionOk="0" h="4" w="78">
                  <a:moveTo>
                    <a:pt x="0" y="1"/>
                  </a:moveTo>
                  <a:cubicBezTo>
                    <a:pt x="28" y="1"/>
                    <a:pt x="50" y="3"/>
                    <a:pt x="77" y="3"/>
                  </a:cubicBezTo>
                  <a:cubicBezTo>
                    <a:pt x="50" y="1"/>
                    <a:pt x="22" y="1"/>
                    <a:pt x="0" y="1"/>
                  </a:cubicBez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4"/>
            <p:cNvSpPr/>
            <p:nvPr/>
          </p:nvSpPr>
          <p:spPr>
            <a:xfrm>
              <a:off x="6587713" y="2120525"/>
              <a:ext cx="2500" cy="225"/>
            </a:xfrm>
            <a:custGeom>
              <a:rect b="b" l="l" r="r" t="t"/>
              <a:pathLst>
                <a:path extrusionOk="0" h="9" w="100">
                  <a:moveTo>
                    <a:pt x="1" y="0"/>
                  </a:moveTo>
                  <a:cubicBezTo>
                    <a:pt x="31" y="0"/>
                    <a:pt x="64" y="3"/>
                    <a:pt x="100" y="8"/>
                  </a:cubicBezTo>
                  <a:cubicBezTo>
                    <a:pt x="64" y="3"/>
                    <a:pt x="34" y="0"/>
                    <a:pt x="1" y="0"/>
                  </a:cubicBez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4"/>
            <p:cNvSpPr/>
            <p:nvPr/>
          </p:nvSpPr>
          <p:spPr>
            <a:xfrm>
              <a:off x="6370788" y="2331875"/>
              <a:ext cx="150" cy="1750"/>
            </a:xfrm>
            <a:custGeom>
              <a:rect b="b" l="l" r="r" t="t"/>
              <a:pathLst>
                <a:path extrusionOk="0" h="70" w="6">
                  <a:moveTo>
                    <a:pt x="0" y="1"/>
                  </a:moveTo>
                  <a:lnTo>
                    <a:pt x="0" y="1"/>
                  </a:lnTo>
                  <a:cubicBezTo>
                    <a:pt x="0" y="25"/>
                    <a:pt x="6" y="45"/>
                    <a:pt x="6" y="69"/>
                  </a:cubicBezTo>
                  <a:cubicBezTo>
                    <a:pt x="6" y="47"/>
                    <a:pt x="6" y="23"/>
                    <a:pt x="0" y="1"/>
                  </a:cubicBez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4"/>
            <p:cNvSpPr/>
            <p:nvPr/>
          </p:nvSpPr>
          <p:spPr>
            <a:xfrm>
              <a:off x="6371738" y="2347150"/>
              <a:ext cx="300" cy="2225"/>
            </a:xfrm>
            <a:custGeom>
              <a:rect b="b" l="l" r="r" t="t"/>
              <a:pathLst>
                <a:path extrusionOk="0" h="89" w="12">
                  <a:moveTo>
                    <a:pt x="1" y="1"/>
                  </a:moveTo>
                  <a:cubicBezTo>
                    <a:pt x="3" y="31"/>
                    <a:pt x="9" y="59"/>
                    <a:pt x="12" y="89"/>
                  </a:cubicBezTo>
                  <a:cubicBezTo>
                    <a:pt x="9" y="59"/>
                    <a:pt x="3" y="25"/>
                    <a:pt x="1" y="1"/>
                  </a:cubicBez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4"/>
            <p:cNvSpPr/>
            <p:nvPr/>
          </p:nvSpPr>
          <p:spPr>
            <a:xfrm>
              <a:off x="6396588" y="2127600"/>
              <a:ext cx="387150" cy="405550"/>
            </a:xfrm>
            <a:custGeom>
              <a:rect b="b" l="l" r="r" t="t"/>
              <a:pathLst>
                <a:path extrusionOk="0" h="16222" w="15486">
                  <a:moveTo>
                    <a:pt x="9413" y="1"/>
                  </a:moveTo>
                  <a:cubicBezTo>
                    <a:pt x="9764" y="97"/>
                    <a:pt x="10107" y="216"/>
                    <a:pt x="10438" y="356"/>
                  </a:cubicBezTo>
                  <a:lnTo>
                    <a:pt x="10438" y="356"/>
                  </a:lnTo>
                  <a:cubicBezTo>
                    <a:pt x="10107" y="216"/>
                    <a:pt x="9765" y="97"/>
                    <a:pt x="9413" y="1"/>
                  </a:cubicBezTo>
                  <a:close/>
                  <a:moveTo>
                    <a:pt x="12183" y="4666"/>
                  </a:moveTo>
                  <a:cubicBezTo>
                    <a:pt x="12254" y="4666"/>
                    <a:pt x="12327" y="4691"/>
                    <a:pt x="12381" y="4741"/>
                  </a:cubicBezTo>
                  <a:cubicBezTo>
                    <a:pt x="12427" y="4794"/>
                    <a:pt x="12458" y="4865"/>
                    <a:pt x="12458" y="4937"/>
                  </a:cubicBezTo>
                  <a:cubicBezTo>
                    <a:pt x="12458" y="5011"/>
                    <a:pt x="12427" y="5083"/>
                    <a:pt x="12381" y="5135"/>
                  </a:cubicBezTo>
                  <a:cubicBezTo>
                    <a:pt x="12328" y="5182"/>
                    <a:pt x="12257" y="5212"/>
                    <a:pt x="12182" y="5212"/>
                  </a:cubicBezTo>
                  <a:cubicBezTo>
                    <a:pt x="12108" y="5212"/>
                    <a:pt x="12039" y="5182"/>
                    <a:pt x="11987" y="5135"/>
                  </a:cubicBezTo>
                  <a:cubicBezTo>
                    <a:pt x="11940" y="5083"/>
                    <a:pt x="11907" y="5011"/>
                    <a:pt x="11907" y="4937"/>
                  </a:cubicBezTo>
                  <a:cubicBezTo>
                    <a:pt x="11907" y="4862"/>
                    <a:pt x="11935" y="4794"/>
                    <a:pt x="11990" y="4741"/>
                  </a:cubicBezTo>
                  <a:cubicBezTo>
                    <a:pt x="12038" y="4691"/>
                    <a:pt x="12110" y="4666"/>
                    <a:pt x="12183" y="4666"/>
                  </a:cubicBezTo>
                  <a:close/>
                  <a:moveTo>
                    <a:pt x="5575" y="6041"/>
                  </a:moveTo>
                  <a:cubicBezTo>
                    <a:pt x="5647" y="6041"/>
                    <a:pt x="5718" y="6067"/>
                    <a:pt x="5771" y="6118"/>
                  </a:cubicBezTo>
                  <a:cubicBezTo>
                    <a:pt x="5820" y="6170"/>
                    <a:pt x="5851" y="6242"/>
                    <a:pt x="5851" y="6313"/>
                  </a:cubicBezTo>
                  <a:cubicBezTo>
                    <a:pt x="5851" y="6388"/>
                    <a:pt x="5820" y="6459"/>
                    <a:pt x="5771" y="6511"/>
                  </a:cubicBezTo>
                  <a:cubicBezTo>
                    <a:pt x="5721" y="6558"/>
                    <a:pt x="5647" y="6589"/>
                    <a:pt x="5575" y="6589"/>
                  </a:cubicBezTo>
                  <a:cubicBezTo>
                    <a:pt x="5504" y="6589"/>
                    <a:pt x="5432" y="6558"/>
                    <a:pt x="5380" y="6511"/>
                  </a:cubicBezTo>
                  <a:cubicBezTo>
                    <a:pt x="5333" y="6459"/>
                    <a:pt x="5300" y="6388"/>
                    <a:pt x="5300" y="6313"/>
                  </a:cubicBezTo>
                  <a:cubicBezTo>
                    <a:pt x="5300" y="6239"/>
                    <a:pt x="5328" y="6170"/>
                    <a:pt x="5380" y="6118"/>
                  </a:cubicBezTo>
                  <a:cubicBezTo>
                    <a:pt x="5432" y="6067"/>
                    <a:pt x="5504" y="6041"/>
                    <a:pt x="5575" y="6041"/>
                  </a:cubicBezTo>
                  <a:close/>
                  <a:moveTo>
                    <a:pt x="9705" y="5487"/>
                  </a:moveTo>
                  <a:cubicBezTo>
                    <a:pt x="10164" y="5487"/>
                    <a:pt x="10531" y="5856"/>
                    <a:pt x="10531" y="6313"/>
                  </a:cubicBezTo>
                  <a:cubicBezTo>
                    <a:pt x="10531" y="6770"/>
                    <a:pt x="10159" y="7139"/>
                    <a:pt x="9705" y="7139"/>
                  </a:cubicBezTo>
                  <a:cubicBezTo>
                    <a:pt x="9248" y="7139"/>
                    <a:pt x="8879" y="6770"/>
                    <a:pt x="8879" y="6313"/>
                  </a:cubicBezTo>
                  <a:cubicBezTo>
                    <a:pt x="8879" y="5856"/>
                    <a:pt x="9248" y="5487"/>
                    <a:pt x="9705" y="5487"/>
                  </a:cubicBezTo>
                  <a:close/>
                  <a:moveTo>
                    <a:pt x="12571" y="6864"/>
                  </a:moveTo>
                  <a:cubicBezTo>
                    <a:pt x="12604" y="6864"/>
                    <a:pt x="12637" y="6867"/>
                    <a:pt x="12670" y="6872"/>
                  </a:cubicBezTo>
                  <a:cubicBezTo>
                    <a:pt x="13091" y="6941"/>
                    <a:pt x="13361" y="7456"/>
                    <a:pt x="13267" y="8020"/>
                  </a:cubicBezTo>
                  <a:cubicBezTo>
                    <a:pt x="13178" y="8539"/>
                    <a:pt x="12819" y="8924"/>
                    <a:pt x="12432" y="8924"/>
                  </a:cubicBezTo>
                  <a:cubicBezTo>
                    <a:pt x="12399" y="8924"/>
                    <a:pt x="12365" y="8921"/>
                    <a:pt x="12331" y="8915"/>
                  </a:cubicBezTo>
                  <a:cubicBezTo>
                    <a:pt x="11907" y="8846"/>
                    <a:pt x="11640" y="8331"/>
                    <a:pt x="11734" y="7767"/>
                  </a:cubicBezTo>
                  <a:cubicBezTo>
                    <a:pt x="11817" y="7246"/>
                    <a:pt x="12182" y="6864"/>
                    <a:pt x="12571" y="6864"/>
                  </a:cubicBezTo>
                  <a:close/>
                  <a:moveTo>
                    <a:pt x="9980" y="9343"/>
                  </a:moveTo>
                  <a:cubicBezTo>
                    <a:pt x="10052" y="9343"/>
                    <a:pt x="10125" y="9369"/>
                    <a:pt x="10178" y="9421"/>
                  </a:cubicBezTo>
                  <a:cubicBezTo>
                    <a:pt x="10225" y="9474"/>
                    <a:pt x="10255" y="9545"/>
                    <a:pt x="10255" y="9617"/>
                  </a:cubicBezTo>
                  <a:cubicBezTo>
                    <a:pt x="10255" y="9691"/>
                    <a:pt x="10225" y="9763"/>
                    <a:pt x="10178" y="9815"/>
                  </a:cubicBezTo>
                  <a:cubicBezTo>
                    <a:pt x="10126" y="9862"/>
                    <a:pt x="10054" y="9892"/>
                    <a:pt x="9980" y="9892"/>
                  </a:cubicBezTo>
                  <a:cubicBezTo>
                    <a:pt x="9908" y="9892"/>
                    <a:pt x="9837" y="9862"/>
                    <a:pt x="9785" y="9815"/>
                  </a:cubicBezTo>
                  <a:cubicBezTo>
                    <a:pt x="9738" y="9763"/>
                    <a:pt x="9705" y="9691"/>
                    <a:pt x="9705" y="9617"/>
                  </a:cubicBezTo>
                  <a:cubicBezTo>
                    <a:pt x="9705" y="9545"/>
                    <a:pt x="9738" y="9474"/>
                    <a:pt x="9785" y="9421"/>
                  </a:cubicBezTo>
                  <a:cubicBezTo>
                    <a:pt x="9837" y="9369"/>
                    <a:pt x="9908" y="9343"/>
                    <a:pt x="9980" y="9343"/>
                  </a:cubicBezTo>
                  <a:close/>
                  <a:moveTo>
                    <a:pt x="6814" y="8516"/>
                  </a:moveTo>
                  <a:cubicBezTo>
                    <a:pt x="7651" y="8516"/>
                    <a:pt x="8328" y="9196"/>
                    <a:pt x="8328" y="10030"/>
                  </a:cubicBezTo>
                  <a:cubicBezTo>
                    <a:pt x="8328" y="10867"/>
                    <a:pt x="7651" y="11544"/>
                    <a:pt x="6814" y="11544"/>
                  </a:cubicBezTo>
                  <a:cubicBezTo>
                    <a:pt x="5980" y="11544"/>
                    <a:pt x="5300" y="10867"/>
                    <a:pt x="5300" y="10030"/>
                  </a:cubicBezTo>
                  <a:cubicBezTo>
                    <a:pt x="5300" y="9196"/>
                    <a:pt x="5980" y="8516"/>
                    <a:pt x="6814" y="8516"/>
                  </a:cubicBezTo>
                  <a:close/>
                  <a:moveTo>
                    <a:pt x="11953" y="10721"/>
                  </a:moveTo>
                  <a:cubicBezTo>
                    <a:pt x="12094" y="10721"/>
                    <a:pt x="12223" y="10767"/>
                    <a:pt x="12317" y="10861"/>
                  </a:cubicBezTo>
                  <a:cubicBezTo>
                    <a:pt x="12549" y="11090"/>
                    <a:pt x="12485" y="11530"/>
                    <a:pt x="12177" y="11841"/>
                  </a:cubicBezTo>
                  <a:cubicBezTo>
                    <a:pt x="11992" y="12024"/>
                    <a:pt x="11762" y="12121"/>
                    <a:pt x="11558" y="12121"/>
                  </a:cubicBezTo>
                  <a:cubicBezTo>
                    <a:pt x="11418" y="12121"/>
                    <a:pt x="11290" y="12076"/>
                    <a:pt x="11197" y="11982"/>
                  </a:cubicBezTo>
                  <a:cubicBezTo>
                    <a:pt x="10966" y="11750"/>
                    <a:pt x="11026" y="11310"/>
                    <a:pt x="11337" y="11002"/>
                  </a:cubicBezTo>
                  <a:cubicBezTo>
                    <a:pt x="11520" y="10817"/>
                    <a:pt x="11749" y="10721"/>
                    <a:pt x="11953" y="10721"/>
                  </a:cubicBezTo>
                  <a:close/>
                  <a:moveTo>
                    <a:pt x="5025" y="12646"/>
                  </a:moveTo>
                  <a:cubicBezTo>
                    <a:pt x="5097" y="12646"/>
                    <a:pt x="5169" y="12673"/>
                    <a:pt x="5223" y="12725"/>
                  </a:cubicBezTo>
                  <a:cubicBezTo>
                    <a:pt x="5270" y="12777"/>
                    <a:pt x="5300" y="12849"/>
                    <a:pt x="5300" y="12920"/>
                  </a:cubicBezTo>
                  <a:cubicBezTo>
                    <a:pt x="5300" y="12995"/>
                    <a:pt x="5270" y="13066"/>
                    <a:pt x="5223" y="13119"/>
                  </a:cubicBezTo>
                  <a:cubicBezTo>
                    <a:pt x="5171" y="13165"/>
                    <a:pt x="5099" y="13196"/>
                    <a:pt x="5025" y="13196"/>
                  </a:cubicBezTo>
                  <a:cubicBezTo>
                    <a:pt x="4953" y="13196"/>
                    <a:pt x="4882" y="13165"/>
                    <a:pt x="4829" y="13119"/>
                  </a:cubicBezTo>
                  <a:cubicBezTo>
                    <a:pt x="4782" y="13066"/>
                    <a:pt x="4749" y="12995"/>
                    <a:pt x="4749" y="12920"/>
                  </a:cubicBezTo>
                  <a:cubicBezTo>
                    <a:pt x="4749" y="12849"/>
                    <a:pt x="4782" y="12777"/>
                    <a:pt x="4829" y="12725"/>
                  </a:cubicBezTo>
                  <a:cubicBezTo>
                    <a:pt x="4882" y="12673"/>
                    <a:pt x="4953" y="12646"/>
                    <a:pt x="5025" y="12646"/>
                  </a:cubicBezTo>
                  <a:close/>
                  <a:moveTo>
                    <a:pt x="8118" y="12886"/>
                  </a:moveTo>
                  <a:cubicBezTo>
                    <a:pt x="8629" y="12886"/>
                    <a:pt x="9060" y="13140"/>
                    <a:pt x="9173" y="13548"/>
                  </a:cubicBezTo>
                  <a:cubicBezTo>
                    <a:pt x="9314" y="14063"/>
                    <a:pt x="8876" y="14627"/>
                    <a:pt x="8199" y="14812"/>
                  </a:cubicBezTo>
                  <a:cubicBezTo>
                    <a:pt x="8056" y="14850"/>
                    <a:pt x="7915" y="14868"/>
                    <a:pt x="7779" y="14868"/>
                  </a:cubicBezTo>
                  <a:cubicBezTo>
                    <a:pt x="7268" y="14868"/>
                    <a:pt x="6834" y="14613"/>
                    <a:pt x="6723" y="14206"/>
                  </a:cubicBezTo>
                  <a:cubicBezTo>
                    <a:pt x="6586" y="13688"/>
                    <a:pt x="7021" y="13124"/>
                    <a:pt x="7695" y="12942"/>
                  </a:cubicBezTo>
                  <a:cubicBezTo>
                    <a:pt x="7839" y="12904"/>
                    <a:pt x="7981" y="12886"/>
                    <a:pt x="8118" y="12886"/>
                  </a:cubicBezTo>
                  <a:close/>
                  <a:moveTo>
                    <a:pt x="10438" y="356"/>
                  </a:moveTo>
                  <a:cubicBezTo>
                    <a:pt x="11357" y="745"/>
                    <a:pt x="12189" y="1296"/>
                    <a:pt x="12904" y="1972"/>
                  </a:cubicBezTo>
                  <a:cubicBezTo>
                    <a:pt x="12576" y="1933"/>
                    <a:pt x="12243" y="1909"/>
                    <a:pt x="11904" y="1909"/>
                  </a:cubicBezTo>
                  <a:cubicBezTo>
                    <a:pt x="11522" y="1909"/>
                    <a:pt x="11147" y="1936"/>
                    <a:pt x="10778" y="1986"/>
                  </a:cubicBezTo>
                  <a:cubicBezTo>
                    <a:pt x="10792" y="2005"/>
                    <a:pt x="10811" y="2027"/>
                    <a:pt x="10825" y="2046"/>
                  </a:cubicBezTo>
                  <a:cubicBezTo>
                    <a:pt x="11136" y="2511"/>
                    <a:pt x="11100" y="3084"/>
                    <a:pt x="10737" y="3326"/>
                  </a:cubicBezTo>
                  <a:cubicBezTo>
                    <a:pt x="10627" y="3401"/>
                    <a:pt x="10501" y="3436"/>
                    <a:pt x="10368" y="3436"/>
                  </a:cubicBezTo>
                  <a:cubicBezTo>
                    <a:pt x="10065" y="3436"/>
                    <a:pt x="9734" y="3251"/>
                    <a:pt x="9518" y="2927"/>
                  </a:cubicBezTo>
                  <a:cubicBezTo>
                    <a:pt x="9385" y="2734"/>
                    <a:pt x="9317" y="2522"/>
                    <a:pt x="9306" y="2321"/>
                  </a:cubicBezTo>
                  <a:cubicBezTo>
                    <a:pt x="8681" y="2528"/>
                    <a:pt x="8089" y="2812"/>
                    <a:pt x="7541" y="3153"/>
                  </a:cubicBezTo>
                  <a:cubicBezTo>
                    <a:pt x="7690" y="3337"/>
                    <a:pt x="7775" y="3574"/>
                    <a:pt x="7775" y="3833"/>
                  </a:cubicBezTo>
                  <a:cubicBezTo>
                    <a:pt x="7775" y="4441"/>
                    <a:pt x="7282" y="4934"/>
                    <a:pt x="6674" y="4934"/>
                  </a:cubicBezTo>
                  <a:cubicBezTo>
                    <a:pt x="6343" y="4934"/>
                    <a:pt x="6043" y="4785"/>
                    <a:pt x="5845" y="4557"/>
                  </a:cubicBezTo>
                  <a:cubicBezTo>
                    <a:pt x="4482" y="6030"/>
                    <a:pt x="3645" y="8001"/>
                    <a:pt x="3645" y="10165"/>
                  </a:cubicBezTo>
                  <a:cubicBezTo>
                    <a:pt x="3645" y="12524"/>
                    <a:pt x="4637" y="14655"/>
                    <a:pt x="6228" y="16161"/>
                  </a:cubicBezTo>
                  <a:cubicBezTo>
                    <a:pt x="3546" y="15836"/>
                    <a:pt x="1261" y="14228"/>
                    <a:pt x="1" y="11971"/>
                  </a:cubicBezTo>
                  <a:lnTo>
                    <a:pt x="1" y="11971"/>
                  </a:lnTo>
                  <a:cubicBezTo>
                    <a:pt x="1413" y="14509"/>
                    <a:pt x="4116" y="16221"/>
                    <a:pt x="7224" y="16221"/>
                  </a:cubicBezTo>
                  <a:cubicBezTo>
                    <a:pt x="11783" y="16221"/>
                    <a:pt x="15483" y="12521"/>
                    <a:pt x="15483" y="7962"/>
                  </a:cubicBezTo>
                  <a:cubicBezTo>
                    <a:pt x="15486" y="4545"/>
                    <a:pt x="13403" y="1609"/>
                    <a:pt x="10438" y="356"/>
                  </a:cubicBezTo>
                  <a:close/>
                </a:path>
              </a:pathLst>
            </a:custGeom>
            <a:solidFill>
              <a:srgbClr val="A64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4"/>
            <p:cNvSpPr/>
            <p:nvPr/>
          </p:nvSpPr>
          <p:spPr>
            <a:xfrm>
              <a:off x="6371063" y="2336975"/>
              <a:ext cx="75" cy="2075"/>
            </a:xfrm>
            <a:custGeom>
              <a:rect b="b" l="l" r="r" t="t"/>
              <a:pathLst>
                <a:path extrusionOk="0" h="83" w="3">
                  <a:moveTo>
                    <a:pt x="3" y="83"/>
                  </a:moveTo>
                  <a:cubicBezTo>
                    <a:pt x="3" y="55"/>
                    <a:pt x="0" y="28"/>
                    <a:pt x="0" y="0"/>
                  </a:cubicBezTo>
                  <a:cubicBezTo>
                    <a:pt x="0" y="28"/>
                    <a:pt x="3" y="55"/>
                    <a:pt x="3" y="83"/>
                  </a:cubicBez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4"/>
            <p:cNvSpPr/>
            <p:nvPr/>
          </p:nvSpPr>
          <p:spPr>
            <a:xfrm>
              <a:off x="6627288" y="2126375"/>
              <a:ext cx="4500" cy="1250"/>
            </a:xfrm>
            <a:custGeom>
              <a:rect b="b" l="l" r="r" t="t"/>
              <a:pathLst>
                <a:path extrusionOk="0" h="50" w="180">
                  <a:moveTo>
                    <a:pt x="0" y="0"/>
                  </a:moveTo>
                  <a:cubicBezTo>
                    <a:pt x="58" y="14"/>
                    <a:pt x="119" y="30"/>
                    <a:pt x="179" y="50"/>
                  </a:cubicBezTo>
                  <a:cubicBezTo>
                    <a:pt x="119" y="30"/>
                    <a:pt x="58" y="14"/>
                    <a:pt x="0" y="0"/>
                  </a:cubicBez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4"/>
            <p:cNvSpPr/>
            <p:nvPr/>
          </p:nvSpPr>
          <p:spPr>
            <a:xfrm>
              <a:off x="6617713" y="2124225"/>
              <a:ext cx="3950" cy="850"/>
            </a:xfrm>
            <a:custGeom>
              <a:rect b="b" l="l" r="r" t="t"/>
              <a:pathLst>
                <a:path extrusionOk="0" h="34" w="158">
                  <a:moveTo>
                    <a:pt x="1" y="1"/>
                  </a:moveTo>
                  <a:cubicBezTo>
                    <a:pt x="53" y="12"/>
                    <a:pt x="108" y="20"/>
                    <a:pt x="158" y="34"/>
                  </a:cubicBezTo>
                  <a:cubicBezTo>
                    <a:pt x="108" y="20"/>
                    <a:pt x="56" y="12"/>
                    <a:pt x="1" y="1"/>
                  </a:cubicBez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4"/>
            <p:cNvSpPr/>
            <p:nvPr/>
          </p:nvSpPr>
          <p:spPr>
            <a:xfrm>
              <a:off x="6597913" y="2121275"/>
              <a:ext cx="3050" cy="375"/>
            </a:xfrm>
            <a:custGeom>
              <a:rect b="b" l="l" r="r" t="t"/>
              <a:pathLst>
                <a:path extrusionOk="0" h="15" w="122">
                  <a:moveTo>
                    <a:pt x="0" y="0"/>
                  </a:moveTo>
                  <a:lnTo>
                    <a:pt x="0" y="0"/>
                  </a:lnTo>
                  <a:cubicBezTo>
                    <a:pt x="41" y="6"/>
                    <a:pt x="80" y="11"/>
                    <a:pt x="121" y="14"/>
                  </a:cubicBezTo>
                  <a:cubicBezTo>
                    <a:pt x="80" y="9"/>
                    <a:pt x="41" y="6"/>
                    <a:pt x="0" y="0"/>
                  </a:cubicBez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4"/>
            <p:cNvSpPr/>
            <p:nvPr/>
          </p:nvSpPr>
          <p:spPr>
            <a:xfrm>
              <a:off x="6371338" y="2342050"/>
              <a:ext cx="150" cy="2175"/>
            </a:xfrm>
            <a:custGeom>
              <a:rect b="b" l="l" r="r" t="t"/>
              <a:pathLst>
                <a:path extrusionOk="0" h="87" w="6">
                  <a:moveTo>
                    <a:pt x="0" y="1"/>
                  </a:moveTo>
                  <a:cubicBezTo>
                    <a:pt x="0" y="3"/>
                    <a:pt x="1" y="6"/>
                    <a:pt x="1" y="8"/>
                  </a:cubicBezTo>
                  <a:lnTo>
                    <a:pt x="1" y="8"/>
                  </a:lnTo>
                  <a:cubicBezTo>
                    <a:pt x="1" y="6"/>
                    <a:pt x="0" y="3"/>
                    <a:pt x="0" y="1"/>
                  </a:cubicBezTo>
                  <a:close/>
                  <a:moveTo>
                    <a:pt x="1" y="8"/>
                  </a:moveTo>
                  <a:cubicBezTo>
                    <a:pt x="3" y="34"/>
                    <a:pt x="3" y="61"/>
                    <a:pt x="6" y="86"/>
                  </a:cubicBezTo>
                  <a:cubicBezTo>
                    <a:pt x="6" y="61"/>
                    <a:pt x="3" y="36"/>
                    <a:pt x="1" y="8"/>
                  </a:cubicBez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4"/>
            <p:cNvSpPr/>
            <p:nvPr/>
          </p:nvSpPr>
          <p:spPr>
            <a:xfrm>
              <a:off x="6622538" y="2125275"/>
              <a:ext cx="4225" cy="975"/>
            </a:xfrm>
            <a:custGeom>
              <a:rect b="b" l="l" r="r" t="t"/>
              <a:pathLst>
                <a:path extrusionOk="0" h="39" w="169">
                  <a:moveTo>
                    <a:pt x="1" y="0"/>
                  </a:moveTo>
                  <a:cubicBezTo>
                    <a:pt x="56" y="14"/>
                    <a:pt x="113" y="28"/>
                    <a:pt x="168" y="39"/>
                  </a:cubicBezTo>
                  <a:cubicBezTo>
                    <a:pt x="113" y="28"/>
                    <a:pt x="56" y="14"/>
                    <a:pt x="1" y="0"/>
                  </a:cubicBez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4"/>
            <p:cNvSpPr/>
            <p:nvPr/>
          </p:nvSpPr>
          <p:spPr>
            <a:xfrm>
              <a:off x="6602913" y="2121825"/>
              <a:ext cx="3275" cy="450"/>
            </a:xfrm>
            <a:custGeom>
              <a:rect b="b" l="l" r="r" t="t"/>
              <a:pathLst>
                <a:path extrusionOk="0" h="18" w="131">
                  <a:moveTo>
                    <a:pt x="1" y="1"/>
                  </a:moveTo>
                  <a:cubicBezTo>
                    <a:pt x="45" y="6"/>
                    <a:pt x="89" y="14"/>
                    <a:pt x="130" y="17"/>
                  </a:cubicBezTo>
                  <a:cubicBezTo>
                    <a:pt x="86" y="12"/>
                    <a:pt x="45" y="6"/>
                    <a:pt x="1" y="1"/>
                  </a:cubicBez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4"/>
            <p:cNvSpPr/>
            <p:nvPr/>
          </p:nvSpPr>
          <p:spPr>
            <a:xfrm>
              <a:off x="6607888" y="2122525"/>
              <a:ext cx="3450" cy="500"/>
            </a:xfrm>
            <a:custGeom>
              <a:rect b="b" l="l" r="r" t="t"/>
              <a:pathLst>
                <a:path extrusionOk="0" h="20" w="138">
                  <a:moveTo>
                    <a:pt x="0" y="0"/>
                  </a:moveTo>
                  <a:cubicBezTo>
                    <a:pt x="50" y="6"/>
                    <a:pt x="94" y="17"/>
                    <a:pt x="138" y="19"/>
                  </a:cubicBezTo>
                  <a:cubicBezTo>
                    <a:pt x="94" y="14"/>
                    <a:pt x="50" y="6"/>
                    <a:pt x="0" y="0"/>
                  </a:cubicBez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4"/>
            <p:cNvSpPr/>
            <p:nvPr/>
          </p:nvSpPr>
          <p:spPr>
            <a:xfrm>
              <a:off x="6612913" y="2123350"/>
              <a:ext cx="3725" cy="700"/>
            </a:xfrm>
            <a:custGeom>
              <a:rect b="b" l="l" r="r" t="t"/>
              <a:pathLst>
                <a:path extrusionOk="0" h="28" w="149">
                  <a:moveTo>
                    <a:pt x="0" y="0"/>
                  </a:moveTo>
                  <a:cubicBezTo>
                    <a:pt x="47" y="11"/>
                    <a:pt x="99" y="19"/>
                    <a:pt x="149" y="28"/>
                  </a:cubicBezTo>
                  <a:cubicBezTo>
                    <a:pt x="99" y="19"/>
                    <a:pt x="47" y="8"/>
                    <a:pt x="0" y="0"/>
                  </a:cubicBez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4"/>
            <p:cNvSpPr/>
            <p:nvPr/>
          </p:nvSpPr>
          <p:spPr>
            <a:xfrm>
              <a:off x="6373813" y="2362025"/>
              <a:ext cx="425" cy="2350"/>
            </a:xfrm>
            <a:custGeom>
              <a:rect b="b" l="l" r="r" t="t"/>
              <a:pathLst>
                <a:path extrusionOk="0" h="94" w="17">
                  <a:moveTo>
                    <a:pt x="0" y="0"/>
                  </a:moveTo>
                  <a:cubicBezTo>
                    <a:pt x="3" y="31"/>
                    <a:pt x="11" y="61"/>
                    <a:pt x="17" y="94"/>
                  </a:cubicBezTo>
                  <a:cubicBezTo>
                    <a:pt x="11" y="61"/>
                    <a:pt x="9" y="31"/>
                    <a:pt x="0" y="0"/>
                  </a:cubicBez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4"/>
            <p:cNvSpPr/>
            <p:nvPr/>
          </p:nvSpPr>
          <p:spPr>
            <a:xfrm>
              <a:off x="6372363" y="2352050"/>
              <a:ext cx="300" cy="2350"/>
            </a:xfrm>
            <a:custGeom>
              <a:rect b="b" l="l" r="r" t="t"/>
              <a:pathLst>
                <a:path extrusionOk="0" h="94" w="12">
                  <a:moveTo>
                    <a:pt x="0" y="0"/>
                  </a:moveTo>
                  <a:lnTo>
                    <a:pt x="0" y="0"/>
                  </a:lnTo>
                  <a:cubicBezTo>
                    <a:pt x="3" y="33"/>
                    <a:pt x="6" y="66"/>
                    <a:pt x="11" y="94"/>
                  </a:cubicBezTo>
                  <a:lnTo>
                    <a:pt x="0" y="0"/>
                  </a:ln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4"/>
            <p:cNvSpPr/>
            <p:nvPr/>
          </p:nvSpPr>
          <p:spPr>
            <a:xfrm>
              <a:off x="6379238" y="2385350"/>
              <a:ext cx="3750" cy="11250"/>
            </a:xfrm>
            <a:custGeom>
              <a:rect b="b" l="l" r="r" t="t"/>
              <a:pathLst>
                <a:path extrusionOk="0" h="450" w="150">
                  <a:moveTo>
                    <a:pt x="149" y="449"/>
                  </a:moveTo>
                  <a:cubicBezTo>
                    <a:pt x="94" y="303"/>
                    <a:pt x="45" y="149"/>
                    <a:pt x="1" y="1"/>
                  </a:cubicBezTo>
                  <a:cubicBezTo>
                    <a:pt x="45" y="149"/>
                    <a:pt x="94" y="303"/>
                    <a:pt x="149" y="449"/>
                  </a:cubicBez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4"/>
            <p:cNvSpPr/>
            <p:nvPr/>
          </p:nvSpPr>
          <p:spPr>
            <a:xfrm>
              <a:off x="6384813" y="2401725"/>
              <a:ext cx="1350" cy="3325"/>
            </a:xfrm>
            <a:custGeom>
              <a:rect b="b" l="l" r="r" t="t"/>
              <a:pathLst>
                <a:path extrusionOk="0" h="133" w="54">
                  <a:moveTo>
                    <a:pt x="1" y="1"/>
                  </a:moveTo>
                  <a:cubicBezTo>
                    <a:pt x="17" y="45"/>
                    <a:pt x="37" y="89"/>
                    <a:pt x="53" y="133"/>
                  </a:cubicBezTo>
                  <a:cubicBezTo>
                    <a:pt x="37" y="89"/>
                    <a:pt x="17" y="42"/>
                    <a:pt x="1" y="1"/>
                  </a:cubicBez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4"/>
            <p:cNvSpPr/>
            <p:nvPr/>
          </p:nvSpPr>
          <p:spPr>
            <a:xfrm>
              <a:off x="6386613" y="2406125"/>
              <a:ext cx="1400" cy="3350"/>
            </a:xfrm>
            <a:custGeom>
              <a:rect b="b" l="l" r="r" t="t"/>
              <a:pathLst>
                <a:path extrusionOk="0" h="134" w="56">
                  <a:moveTo>
                    <a:pt x="55" y="133"/>
                  </a:moveTo>
                  <a:cubicBezTo>
                    <a:pt x="39" y="86"/>
                    <a:pt x="20" y="45"/>
                    <a:pt x="0" y="1"/>
                  </a:cubicBezTo>
                  <a:cubicBezTo>
                    <a:pt x="20" y="45"/>
                    <a:pt x="39" y="86"/>
                    <a:pt x="55" y="133"/>
                  </a:cubicBez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4"/>
            <p:cNvSpPr/>
            <p:nvPr/>
          </p:nvSpPr>
          <p:spPr>
            <a:xfrm>
              <a:off x="6383088" y="2397200"/>
              <a:ext cx="1350" cy="3450"/>
            </a:xfrm>
            <a:custGeom>
              <a:rect b="b" l="l" r="r" t="t"/>
              <a:pathLst>
                <a:path extrusionOk="0" h="138" w="54">
                  <a:moveTo>
                    <a:pt x="53" y="138"/>
                  </a:moveTo>
                  <a:cubicBezTo>
                    <a:pt x="37" y="94"/>
                    <a:pt x="17" y="50"/>
                    <a:pt x="1" y="0"/>
                  </a:cubicBezTo>
                  <a:cubicBezTo>
                    <a:pt x="17" y="50"/>
                    <a:pt x="37" y="94"/>
                    <a:pt x="53" y="138"/>
                  </a:cubicBez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4"/>
            <p:cNvSpPr/>
            <p:nvPr/>
          </p:nvSpPr>
          <p:spPr>
            <a:xfrm>
              <a:off x="6374713" y="2366850"/>
              <a:ext cx="500" cy="2425"/>
            </a:xfrm>
            <a:custGeom>
              <a:rect b="b" l="l" r="r" t="t"/>
              <a:pathLst>
                <a:path extrusionOk="0" h="97" w="20">
                  <a:moveTo>
                    <a:pt x="0" y="0"/>
                  </a:moveTo>
                  <a:cubicBezTo>
                    <a:pt x="6" y="33"/>
                    <a:pt x="14" y="63"/>
                    <a:pt x="19" y="96"/>
                  </a:cubicBezTo>
                  <a:cubicBezTo>
                    <a:pt x="14" y="63"/>
                    <a:pt x="6" y="30"/>
                    <a:pt x="0" y="0"/>
                  </a:cubicBez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4"/>
            <p:cNvSpPr/>
            <p:nvPr/>
          </p:nvSpPr>
          <p:spPr>
            <a:xfrm>
              <a:off x="6376838" y="2376400"/>
              <a:ext cx="650" cy="2500"/>
            </a:xfrm>
            <a:custGeom>
              <a:rect b="b" l="l" r="r" t="t"/>
              <a:pathLst>
                <a:path extrusionOk="0" h="100" w="26">
                  <a:moveTo>
                    <a:pt x="0" y="1"/>
                  </a:moveTo>
                  <a:cubicBezTo>
                    <a:pt x="6" y="34"/>
                    <a:pt x="17" y="70"/>
                    <a:pt x="25" y="100"/>
                  </a:cubicBezTo>
                  <a:cubicBezTo>
                    <a:pt x="17" y="64"/>
                    <a:pt x="6" y="34"/>
                    <a:pt x="0" y="1"/>
                  </a:cubicBez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4"/>
            <p:cNvSpPr/>
            <p:nvPr/>
          </p:nvSpPr>
          <p:spPr>
            <a:xfrm>
              <a:off x="6375663" y="2371650"/>
              <a:ext cx="575" cy="2450"/>
            </a:xfrm>
            <a:custGeom>
              <a:rect b="b" l="l" r="r" t="t"/>
              <a:pathLst>
                <a:path extrusionOk="0" h="98" w="23">
                  <a:moveTo>
                    <a:pt x="1" y="1"/>
                  </a:moveTo>
                  <a:cubicBezTo>
                    <a:pt x="9" y="34"/>
                    <a:pt x="17" y="67"/>
                    <a:pt x="23" y="97"/>
                  </a:cubicBezTo>
                  <a:cubicBezTo>
                    <a:pt x="17" y="64"/>
                    <a:pt x="9" y="31"/>
                    <a:pt x="1" y="1"/>
                  </a:cubicBez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4"/>
            <p:cNvSpPr/>
            <p:nvPr/>
          </p:nvSpPr>
          <p:spPr>
            <a:xfrm>
              <a:off x="6373063" y="2357000"/>
              <a:ext cx="350" cy="2350"/>
            </a:xfrm>
            <a:custGeom>
              <a:rect b="b" l="l" r="r" t="t"/>
              <a:pathLst>
                <a:path extrusionOk="0" h="94" w="14">
                  <a:moveTo>
                    <a:pt x="0" y="0"/>
                  </a:moveTo>
                  <a:lnTo>
                    <a:pt x="0" y="0"/>
                  </a:lnTo>
                  <a:cubicBezTo>
                    <a:pt x="3" y="33"/>
                    <a:pt x="6" y="64"/>
                    <a:pt x="14" y="94"/>
                  </a:cubicBezTo>
                  <a:cubicBezTo>
                    <a:pt x="11" y="64"/>
                    <a:pt x="3" y="33"/>
                    <a:pt x="0" y="0"/>
                  </a:cubicBez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4"/>
            <p:cNvSpPr/>
            <p:nvPr/>
          </p:nvSpPr>
          <p:spPr>
            <a:xfrm>
              <a:off x="6378013" y="2381075"/>
              <a:ext cx="700" cy="2650"/>
            </a:xfrm>
            <a:custGeom>
              <a:rect b="b" l="l" r="r" t="t"/>
              <a:pathLst>
                <a:path extrusionOk="0" h="106" w="28">
                  <a:moveTo>
                    <a:pt x="0" y="1"/>
                  </a:moveTo>
                  <a:cubicBezTo>
                    <a:pt x="8" y="37"/>
                    <a:pt x="19" y="70"/>
                    <a:pt x="28" y="106"/>
                  </a:cubicBezTo>
                  <a:cubicBezTo>
                    <a:pt x="19" y="67"/>
                    <a:pt x="11" y="34"/>
                    <a:pt x="0" y="1"/>
                  </a:cubicBez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4"/>
            <p:cNvSpPr/>
            <p:nvPr/>
          </p:nvSpPr>
          <p:spPr>
            <a:xfrm>
              <a:off x="6390388" y="2414750"/>
              <a:ext cx="1675" cy="3375"/>
            </a:xfrm>
            <a:custGeom>
              <a:rect b="b" l="l" r="r" t="t"/>
              <a:pathLst>
                <a:path extrusionOk="0" h="135" w="67">
                  <a:moveTo>
                    <a:pt x="1" y="0"/>
                  </a:moveTo>
                  <a:lnTo>
                    <a:pt x="1" y="0"/>
                  </a:lnTo>
                  <a:cubicBezTo>
                    <a:pt x="23" y="44"/>
                    <a:pt x="48" y="91"/>
                    <a:pt x="67" y="135"/>
                  </a:cubicBezTo>
                  <a:cubicBezTo>
                    <a:pt x="48" y="91"/>
                    <a:pt x="26" y="44"/>
                    <a:pt x="1" y="0"/>
                  </a:cubicBez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4"/>
            <p:cNvSpPr/>
            <p:nvPr/>
          </p:nvSpPr>
          <p:spPr>
            <a:xfrm>
              <a:off x="6394513" y="2423000"/>
              <a:ext cx="2025" cy="3675"/>
            </a:xfrm>
            <a:custGeom>
              <a:rect b="b" l="l" r="r" t="t"/>
              <a:pathLst>
                <a:path extrusionOk="0" h="147" w="81">
                  <a:moveTo>
                    <a:pt x="81" y="146"/>
                  </a:moveTo>
                  <a:cubicBezTo>
                    <a:pt x="53" y="97"/>
                    <a:pt x="28" y="50"/>
                    <a:pt x="1" y="0"/>
                  </a:cubicBezTo>
                  <a:cubicBezTo>
                    <a:pt x="28" y="50"/>
                    <a:pt x="53" y="97"/>
                    <a:pt x="81" y="146"/>
                  </a:cubicBez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4"/>
            <p:cNvSpPr/>
            <p:nvPr/>
          </p:nvSpPr>
          <p:spPr>
            <a:xfrm>
              <a:off x="6392463" y="2418950"/>
              <a:ext cx="1875" cy="3450"/>
            </a:xfrm>
            <a:custGeom>
              <a:rect b="b" l="l" r="r" t="t"/>
              <a:pathLst>
                <a:path extrusionOk="0" h="138" w="75">
                  <a:moveTo>
                    <a:pt x="75" y="138"/>
                  </a:moveTo>
                  <a:cubicBezTo>
                    <a:pt x="50" y="94"/>
                    <a:pt x="25" y="44"/>
                    <a:pt x="0" y="0"/>
                  </a:cubicBezTo>
                  <a:cubicBezTo>
                    <a:pt x="25" y="44"/>
                    <a:pt x="50" y="94"/>
                    <a:pt x="75" y="138"/>
                  </a:cubicBez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4"/>
            <p:cNvSpPr/>
            <p:nvPr/>
          </p:nvSpPr>
          <p:spPr>
            <a:xfrm>
              <a:off x="6388538" y="2410550"/>
              <a:ext cx="1475" cy="3250"/>
            </a:xfrm>
            <a:custGeom>
              <a:rect b="b" l="l" r="r" t="t"/>
              <a:pathLst>
                <a:path extrusionOk="0" h="130" w="59">
                  <a:moveTo>
                    <a:pt x="0" y="0"/>
                  </a:moveTo>
                  <a:cubicBezTo>
                    <a:pt x="17" y="44"/>
                    <a:pt x="36" y="86"/>
                    <a:pt x="58" y="130"/>
                  </a:cubicBezTo>
                  <a:cubicBezTo>
                    <a:pt x="39" y="86"/>
                    <a:pt x="17" y="41"/>
                    <a:pt x="0" y="0"/>
                  </a:cubicBez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4"/>
            <p:cNvSpPr/>
            <p:nvPr/>
          </p:nvSpPr>
          <p:spPr>
            <a:xfrm>
              <a:off x="6370913" y="2120175"/>
              <a:ext cx="348350" cy="411525"/>
            </a:xfrm>
            <a:custGeom>
              <a:rect b="b" l="l" r="r" t="t"/>
              <a:pathLst>
                <a:path extrusionOk="0" h="16461" w="13934">
                  <a:moveTo>
                    <a:pt x="7153" y="1108"/>
                  </a:moveTo>
                  <a:cubicBezTo>
                    <a:pt x="7224" y="1108"/>
                    <a:pt x="7296" y="1133"/>
                    <a:pt x="7348" y="1184"/>
                  </a:cubicBezTo>
                  <a:cubicBezTo>
                    <a:pt x="7398" y="1237"/>
                    <a:pt x="7428" y="1308"/>
                    <a:pt x="7428" y="1380"/>
                  </a:cubicBezTo>
                  <a:cubicBezTo>
                    <a:pt x="7428" y="1454"/>
                    <a:pt x="7398" y="1526"/>
                    <a:pt x="7348" y="1578"/>
                  </a:cubicBezTo>
                  <a:cubicBezTo>
                    <a:pt x="7299" y="1625"/>
                    <a:pt x="7224" y="1655"/>
                    <a:pt x="7153" y="1655"/>
                  </a:cubicBezTo>
                  <a:cubicBezTo>
                    <a:pt x="7081" y="1655"/>
                    <a:pt x="7010" y="1625"/>
                    <a:pt x="6957" y="1578"/>
                  </a:cubicBezTo>
                  <a:cubicBezTo>
                    <a:pt x="6911" y="1526"/>
                    <a:pt x="6878" y="1457"/>
                    <a:pt x="6878" y="1380"/>
                  </a:cubicBezTo>
                  <a:cubicBezTo>
                    <a:pt x="6878" y="1305"/>
                    <a:pt x="6905" y="1237"/>
                    <a:pt x="6957" y="1184"/>
                  </a:cubicBezTo>
                  <a:cubicBezTo>
                    <a:pt x="7010" y="1133"/>
                    <a:pt x="7081" y="1108"/>
                    <a:pt x="7153" y="1108"/>
                  </a:cubicBezTo>
                  <a:close/>
                  <a:moveTo>
                    <a:pt x="10999" y="1840"/>
                  </a:moveTo>
                  <a:cubicBezTo>
                    <a:pt x="11281" y="1840"/>
                    <a:pt x="11588" y="2002"/>
                    <a:pt x="11805" y="2285"/>
                  </a:cubicBezTo>
                  <a:cubicBezTo>
                    <a:pt x="11302" y="2354"/>
                    <a:pt x="10812" y="2467"/>
                    <a:pt x="10341" y="2627"/>
                  </a:cubicBezTo>
                  <a:cubicBezTo>
                    <a:pt x="10324" y="2343"/>
                    <a:pt x="10421" y="2090"/>
                    <a:pt x="10633" y="1950"/>
                  </a:cubicBezTo>
                  <a:cubicBezTo>
                    <a:pt x="10742" y="1875"/>
                    <a:pt x="10868" y="1840"/>
                    <a:pt x="10999" y="1840"/>
                  </a:cubicBezTo>
                  <a:close/>
                  <a:moveTo>
                    <a:pt x="4197" y="3186"/>
                  </a:moveTo>
                  <a:cubicBezTo>
                    <a:pt x="4378" y="3186"/>
                    <a:pt x="4551" y="3250"/>
                    <a:pt x="4681" y="3381"/>
                  </a:cubicBezTo>
                  <a:cubicBezTo>
                    <a:pt x="4962" y="3662"/>
                    <a:pt x="4931" y="4155"/>
                    <a:pt x="4606" y="4477"/>
                  </a:cubicBezTo>
                  <a:cubicBezTo>
                    <a:pt x="4431" y="4653"/>
                    <a:pt x="4205" y="4744"/>
                    <a:pt x="3991" y="4744"/>
                  </a:cubicBezTo>
                  <a:cubicBezTo>
                    <a:pt x="3811" y="4744"/>
                    <a:pt x="3639" y="4680"/>
                    <a:pt x="3511" y="4551"/>
                  </a:cubicBezTo>
                  <a:cubicBezTo>
                    <a:pt x="3224" y="4268"/>
                    <a:pt x="3257" y="3775"/>
                    <a:pt x="3582" y="3453"/>
                  </a:cubicBezTo>
                  <a:cubicBezTo>
                    <a:pt x="3757" y="3276"/>
                    <a:pt x="3982" y="3186"/>
                    <a:pt x="4197" y="3186"/>
                  </a:cubicBezTo>
                  <a:close/>
                  <a:moveTo>
                    <a:pt x="7701" y="3031"/>
                  </a:moveTo>
                  <a:cubicBezTo>
                    <a:pt x="8053" y="3031"/>
                    <a:pt x="8361" y="3202"/>
                    <a:pt x="8565" y="3455"/>
                  </a:cubicBezTo>
                  <a:cubicBezTo>
                    <a:pt x="7943" y="3844"/>
                    <a:pt x="7373" y="4317"/>
                    <a:pt x="6875" y="4854"/>
                  </a:cubicBezTo>
                  <a:cubicBezTo>
                    <a:pt x="6707" y="4661"/>
                    <a:pt x="6600" y="4408"/>
                    <a:pt x="6600" y="4133"/>
                  </a:cubicBezTo>
                  <a:cubicBezTo>
                    <a:pt x="6602" y="4113"/>
                    <a:pt x="6602" y="4097"/>
                    <a:pt x="6602" y="4075"/>
                  </a:cubicBezTo>
                  <a:cubicBezTo>
                    <a:pt x="6630" y="3510"/>
                    <a:pt x="7081" y="3059"/>
                    <a:pt x="7646" y="3031"/>
                  </a:cubicBezTo>
                  <a:close/>
                  <a:moveTo>
                    <a:pt x="2610" y="6610"/>
                  </a:moveTo>
                  <a:cubicBezTo>
                    <a:pt x="3145" y="6610"/>
                    <a:pt x="3574" y="7103"/>
                    <a:pt x="3574" y="7711"/>
                  </a:cubicBezTo>
                  <a:cubicBezTo>
                    <a:pt x="3574" y="8323"/>
                    <a:pt x="3145" y="8813"/>
                    <a:pt x="2610" y="8813"/>
                  </a:cubicBezTo>
                  <a:cubicBezTo>
                    <a:pt x="2079" y="8813"/>
                    <a:pt x="1647" y="8323"/>
                    <a:pt x="1647" y="7711"/>
                  </a:cubicBezTo>
                  <a:cubicBezTo>
                    <a:pt x="1647" y="7103"/>
                    <a:pt x="2079" y="6610"/>
                    <a:pt x="2610" y="6610"/>
                  </a:cubicBezTo>
                  <a:close/>
                  <a:moveTo>
                    <a:pt x="3851" y="9637"/>
                  </a:moveTo>
                  <a:cubicBezTo>
                    <a:pt x="3923" y="9637"/>
                    <a:pt x="3995" y="9663"/>
                    <a:pt x="4048" y="9716"/>
                  </a:cubicBezTo>
                  <a:cubicBezTo>
                    <a:pt x="4094" y="9768"/>
                    <a:pt x="4125" y="9840"/>
                    <a:pt x="4125" y="9911"/>
                  </a:cubicBezTo>
                  <a:cubicBezTo>
                    <a:pt x="4125" y="9983"/>
                    <a:pt x="4094" y="10057"/>
                    <a:pt x="4048" y="10107"/>
                  </a:cubicBezTo>
                  <a:cubicBezTo>
                    <a:pt x="3995" y="10156"/>
                    <a:pt x="3924" y="10186"/>
                    <a:pt x="3849" y="10186"/>
                  </a:cubicBezTo>
                  <a:cubicBezTo>
                    <a:pt x="3778" y="10186"/>
                    <a:pt x="3706" y="10156"/>
                    <a:pt x="3654" y="10107"/>
                  </a:cubicBezTo>
                  <a:cubicBezTo>
                    <a:pt x="3607" y="10057"/>
                    <a:pt x="3574" y="9983"/>
                    <a:pt x="3574" y="9911"/>
                  </a:cubicBezTo>
                  <a:cubicBezTo>
                    <a:pt x="3574" y="9840"/>
                    <a:pt x="3607" y="9768"/>
                    <a:pt x="3654" y="9716"/>
                  </a:cubicBezTo>
                  <a:cubicBezTo>
                    <a:pt x="3706" y="9663"/>
                    <a:pt x="3778" y="9637"/>
                    <a:pt x="3851" y="9637"/>
                  </a:cubicBezTo>
                  <a:close/>
                  <a:moveTo>
                    <a:pt x="3155" y="10997"/>
                  </a:moveTo>
                  <a:cubicBezTo>
                    <a:pt x="3439" y="10997"/>
                    <a:pt x="3757" y="11132"/>
                    <a:pt x="4012" y="11387"/>
                  </a:cubicBezTo>
                  <a:cubicBezTo>
                    <a:pt x="4441" y="11819"/>
                    <a:pt x="4529" y="12427"/>
                    <a:pt x="4207" y="12749"/>
                  </a:cubicBezTo>
                  <a:cubicBezTo>
                    <a:pt x="4076" y="12881"/>
                    <a:pt x="3898" y="12945"/>
                    <a:pt x="3704" y="12945"/>
                  </a:cubicBezTo>
                  <a:cubicBezTo>
                    <a:pt x="3420" y="12945"/>
                    <a:pt x="3101" y="12809"/>
                    <a:pt x="2844" y="12554"/>
                  </a:cubicBezTo>
                  <a:cubicBezTo>
                    <a:pt x="2412" y="12124"/>
                    <a:pt x="2327" y="11513"/>
                    <a:pt x="2649" y="11191"/>
                  </a:cubicBezTo>
                  <a:cubicBezTo>
                    <a:pt x="2781" y="11060"/>
                    <a:pt x="2960" y="10997"/>
                    <a:pt x="3155" y="10997"/>
                  </a:cubicBezTo>
                  <a:close/>
                  <a:moveTo>
                    <a:pt x="8260" y="0"/>
                  </a:moveTo>
                  <a:cubicBezTo>
                    <a:pt x="3698" y="0"/>
                    <a:pt x="1" y="3700"/>
                    <a:pt x="1" y="8259"/>
                  </a:cubicBezTo>
                  <a:cubicBezTo>
                    <a:pt x="1" y="8328"/>
                    <a:pt x="1" y="8397"/>
                    <a:pt x="3" y="8466"/>
                  </a:cubicBezTo>
                  <a:cubicBezTo>
                    <a:pt x="3" y="8491"/>
                    <a:pt x="3" y="8510"/>
                    <a:pt x="6" y="8535"/>
                  </a:cubicBezTo>
                  <a:cubicBezTo>
                    <a:pt x="6" y="8579"/>
                    <a:pt x="9" y="8623"/>
                    <a:pt x="9" y="8670"/>
                  </a:cubicBezTo>
                  <a:cubicBezTo>
                    <a:pt x="9" y="8697"/>
                    <a:pt x="14" y="8725"/>
                    <a:pt x="14" y="8752"/>
                  </a:cubicBezTo>
                  <a:cubicBezTo>
                    <a:pt x="17" y="8793"/>
                    <a:pt x="17" y="8835"/>
                    <a:pt x="20" y="8873"/>
                  </a:cubicBezTo>
                  <a:cubicBezTo>
                    <a:pt x="23" y="8901"/>
                    <a:pt x="23" y="8931"/>
                    <a:pt x="28" y="8959"/>
                  </a:cubicBezTo>
                  <a:lnTo>
                    <a:pt x="36" y="9071"/>
                  </a:lnTo>
                  <a:cubicBezTo>
                    <a:pt x="42" y="9102"/>
                    <a:pt x="45" y="9129"/>
                    <a:pt x="47" y="9162"/>
                  </a:cubicBezTo>
                  <a:cubicBezTo>
                    <a:pt x="50" y="9198"/>
                    <a:pt x="56" y="9234"/>
                    <a:pt x="61" y="9272"/>
                  </a:cubicBezTo>
                  <a:lnTo>
                    <a:pt x="72" y="9363"/>
                  </a:lnTo>
                  <a:cubicBezTo>
                    <a:pt x="75" y="9399"/>
                    <a:pt x="83" y="9438"/>
                    <a:pt x="86" y="9471"/>
                  </a:cubicBezTo>
                  <a:cubicBezTo>
                    <a:pt x="89" y="9501"/>
                    <a:pt x="97" y="9534"/>
                    <a:pt x="100" y="9564"/>
                  </a:cubicBezTo>
                  <a:cubicBezTo>
                    <a:pt x="105" y="9597"/>
                    <a:pt x="111" y="9633"/>
                    <a:pt x="116" y="9666"/>
                  </a:cubicBezTo>
                  <a:cubicBezTo>
                    <a:pt x="125" y="9699"/>
                    <a:pt x="127" y="9729"/>
                    <a:pt x="133" y="9760"/>
                  </a:cubicBezTo>
                  <a:cubicBezTo>
                    <a:pt x="141" y="9795"/>
                    <a:pt x="147" y="9828"/>
                    <a:pt x="155" y="9859"/>
                  </a:cubicBezTo>
                  <a:cubicBezTo>
                    <a:pt x="160" y="9892"/>
                    <a:pt x="169" y="9922"/>
                    <a:pt x="174" y="9955"/>
                  </a:cubicBezTo>
                  <a:cubicBezTo>
                    <a:pt x="182" y="9988"/>
                    <a:pt x="188" y="10021"/>
                    <a:pt x="196" y="10051"/>
                  </a:cubicBezTo>
                  <a:cubicBezTo>
                    <a:pt x="202" y="10085"/>
                    <a:pt x="210" y="10118"/>
                    <a:pt x="215" y="10148"/>
                  </a:cubicBezTo>
                  <a:cubicBezTo>
                    <a:pt x="224" y="10181"/>
                    <a:pt x="229" y="10211"/>
                    <a:pt x="240" y="10241"/>
                  </a:cubicBezTo>
                  <a:cubicBezTo>
                    <a:pt x="248" y="10277"/>
                    <a:pt x="257" y="10308"/>
                    <a:pt x="265" y="10341"/>
                  </a:cubicBezTo>
                  <a:cubicBezTo>
                    <a:pt x="270" y="10368"/>
                    <a:pt x="279" y="10401"/>
                    <a:pt x="290" y="10429"/>
                  </a:cubicBezTo>
                  <a:cubicBezTo>
                    <a:pt x="298" y="10462"/>
                    <a:pt x="306" y="10497"/>
                    <a:pt x="317" y="10531"/>
                  </a:cubicBezTo>
                  <a:cubicBezTo>
                    <a:pt x="323" y="10553"/>
                    <a:pt x="331" y="10575"/>
                    <a:pt x="337" y="10597"/>
                  </a:cubicBezTo>
                  <a:cubicBezTo>
                    <a:pt x="381" y="10748"/>
                    <a:pt x="430" y="10899"/>
                    <a:pt x="485" y="11048"/>
                  </a:cubicBezTo>
                  <a:cubicBezTo>
                    <a:pt x="488" y="11054"/>
                    <a:pt x="491" y="11065"/>
                    <a:pt x="496" y="11070"/>
                  </a:cubicBezTo>
                  <a:cubicBezTo>
                    <a:pt x="513" y="11117"/>
                    <a:pt x="529" y="11161"/>
                    <a:pt x="546" y="11208"/>
                  </a:cubicBezTo>
                  <a:cubicBezTo>
                    <a:pt x="554" y="11221"/>
                    <a:pt x="557" y="11235"/>
                    <a:pt x="565" y="11255"/>
                  </a:cubicBezTo>
                  <a:cubicBezTo>
                    <a:pt x="582" y="11299"/>
                    <a:pt x="598" y="11340"/>
                    <a:pt x="615" y="11384"/>
                  </a:cubicBezTo>
                  <a:cubicBezTo>
                    <a:pt x="623" y="11398"/>
                    <a:pt x="628" y="11414"/>
                    <a:pt x="634" y="11428"/>
                  </a:cubicBezTo>
                  <a:cubicBezTo>
                    <a:pt x="650" y="11475"/>
                    <a:pt x="670" y="11516"/>
                    <a:pt x="689" y="11560"/>
                  </a:cubicBezTo>
                  <a:cubicBezTo>
                    <a:pt x="694" y="11574"/>
                    <a:pt x="703" y="11590"/>
                    <a:pt x="708" y="11604"/>
                  </a:cubicBezTo>
                  <a:cubicBezTo>
                    <a:pt x="730" y="11648"/>
                    <a:pt x="747" y="11689"/>
                    <a:pt x="766" y="11736"/>
                  </a:cubicBezTo>
                  <a:cubicBezTo>
                    <a:pt x="774" y="11750"/>
                    <a:pt x="780" y="11764"/>
                    <a:pt x="785" y="11778"/>
                  </a:cubicBezTo>
                  <a:cubicBezTo>
                    <a:pt x="805" y="11822"/>
                    <a:pt x="827" y="11866"/>
                    <a:pt x="849" y="11910"/>
                  </a:cubicBezTo>
                  <a:cubicBezTo>
                    <a:pt x="857" y="11921"/>
                    <a:pt x="860" y="11935"/>
                    <a:pt x="868" y="11946"/>
                  </a:cubicBezTo>
                  <a:cubicBezTo>
                    <a:pt x="890" y="11990"/>
                    <a:pt x="915" y="12039"/>
                    <a:pt x="939" y="12083"/>
                  </a:cubicBezTo>
                  <a:cubicBezTo>
                    <a:pt x="942" y="12089"/>
                    <a:pt x="950" y="12100"/>
                    <a:pt x="953" y="12108"/>
                  </a:cubicBezTo>
                  <a:cubicBezTo>
                    <a:pt x="978" y="12155"/>
                    <a:pt x="1005" y="12204"/>
                    <a:pt x="1033" y="12251"/>
                  </a:cubicBezTo>
                  <a:cubicBezTo>
                    <a:pt x="1036" y="12254"/>
                    <a:pt x="1036" y="12259"/>
                    <a:pt x="1039" y="12265"/>
                  </a:cubicBezTo>
                  <a:cubicBezTo>
                    <a:pt x="2288" y="14531"/>
                    <a:pt x="4576" y="16136"/>
                    <a:pt x="7257" y="16460"/>
                  </a:cubicBezTo>
                  <a:cubicBezTo>
                    <a:pt x="5666" y="14955"/>
                    <a:pt x="4675" y="12826"/>
                    <a:pt x="4675" y="10464"/>
                  </a:cubicBezTo>
                  <a:cubicBezTo>
                    <a:pt x="4675" y="8301"/>
                    <a:pt x="5509" y="6329"/>
                    <a:pt x="6875" y="4857"/>
                  </a:cubicBezTo>
                  <a:cubicBezTo>
                    <a:pt x="7079" y="5088"/>
                    <a:pt x="7373" y="5234"/>
                    <a:pt x="7703" y="5234"/>
                  </a:cubicBezTo>
                  <a:cubicBezTo>
                    <a:pt x="8315" y="5234"/>
                    <a:pt x="8805" y="4744"/>
                    <a:pt x="8805" y="4133"/>
                  </a:cubicBezTo>
                  <a:cubicBezTo>
                    <a:pt x="8805" y="3874"/>
                    <a:pt x="8717" y="3643"/>
                    <a:pt x="8571" y="3453"/>
                  </a:cubicBezTo>
                  <a:cubicBezTo>
                    <a:pt x="9121" y="3109"/>
                    <a:pt x="9713" y="2830"/>
                    <a:pt x="10338" y="2624"/>
                  </a:cubicBezTo>
                  <a:cubicBezTo>
                    <a:pt x="10346" y="2822"/>
                    <a:pt x="10415" y="3037"/>
                    <a:pt x="10547" y="3230"/>
                  </a:cubicBezTo>
                  <a:cubicBezTo>
                    <a:pt x="10766" y="3552"/>
                    <a:pt x="11098" y="3736"/>
                    <a:pt x="11402" y="3736"/>
                  </a:cubicBezTo>
                  <a:cubicBezTo>
                    <a:pt x="11533" y="3736"/>
                    <a:pt x="11660" y="3701"/>
                    <a:pt x="11770" y="3629"/>
                  </a:cubicBezTo>
                  <a:cubicBezTo>
                    <a:pt x="12130" y="3384"/>
                    <a:pt x="12169" y="2808"/>
                    <a:pt x="11855" y="2349"/>
                  </a:cubicBezTo>
                  <a:cubicBezTo>
                    <a:pt x="11841" y="2327"/>
                    <a:pt x="11825" y="2305"/>
                    <a:pt x="11811" y="2285"/>
                  </a:cubicBezTo>
                  <a:cubicBezTo>
                    <a:pt x="12177" y="2233"/>
                    <a:pt x="12554" y="2211"/>
                    <a:pt x="12934" y="2211"/>
                  </a:cubicBezTo>
                  <a:cubicBezTo>
                    <a:pt x="13273" y="2211"/>
                    <a:pt x="13606" y="2233"/>
                    <a:pt x="13933" y="2272"/>
                  </a:cubicBezTo>
                  <a:cubicBezTo>
                    <a:pt x="12962" y="1352"/>
                    <a:pt x="11770" y="664"/>
                    <a:pt x="10443" y="301"/>
                  </a:cubicBezTo>
                  <a:cubicBezTo>
                    <a:pt x="10440" y="301"/>
                    <a:pt x="10437" y="301"/>
                    <a:pt x="10437" y="295"/>
                  </a:cubicBezTo>
                  <a:cubicBezTo>
                    <a:pt x="10379" y="278"/>
                    <a:pt x="10319" y="265"/>
                    <a:pt x="10258" y="248"/>
                  </a:cubicBezTo>
                  <a:cubicBezTo>
                    <a:pt x="10250" y="245"/>
                    <a:pt x="10244" y="245"/>
                    <a:pt x="10236" y="240"/>
                  </a:cubicBezTo>
                  <a:cubicBezTo>
                    <a:pt x="10181" y="226"/>
                    <a:pt x="10126" y="215"/>
                    <a:pt x="10068" y="204"/>
                  </a:cubicBezTo>
                  <a:cubicBezTo>
                    <a:pt x="10057" y="199"/>
                    <a:pt x="10043" y="199"/>
                    <a:pt x="10035" y="196"/>
                  </a:cubicBezTo>
                  <a:cubicBezTo>
                    <a:pt x="9983" y="185"/>
                    <a:pt x="9928" y="171"/>
                    <a:pt x="9876" y="163"/>
                  </a:cubicBezTo>
                  <a:cubicBezTo>
                    <a:pt x="9862" y="157"/>
                    <a:pt x="9845" y="155"/>
                    <a:pt x="9832" y="152"/>
                  </a:cubicBezTo>
                  <a:cubicBezTo>
                    <a:pt x="9782" y="141"/>
                    <a:pt x="9732" y="135"/>
                    <a:pt x="9683" y="124"/>
                  </a:cubicBezTo>
                  <a:cubicBezTo>
                    <a:pt x="9664" y="122"/>
                    <a:pt x="9644" y="116"/>
                    <a:pt x="9625" y="113"/>
                  </a:cubicBezTo>
                  <a:cubicBezTo>
                    <a:pt x="9581" y="108"/>
                    <a:pt x="9531" y="100"/>
                    <a:pt x="9487" y="94"/>
                  </a:cubicBezTo>
                  <a:cubicBezTo>
                    <a:pt x="9463" y="89"/>
                    <a:pt x="9443" y="86"/>
                    <a:pt x="9419" y="83"/>
                  </a:cubicBezTo>
                  <a:cubicBezTo>
                    <a:pt x="9375" y="78"/>
                    <a:pt x="9333" y="69"/>
                    <a:pt x="9286" y="67"/>
                  </a:cubicBezTo>
                  <a:lnTo>
                    <a:pt x="9204" y="55"/>
                  </a:lnTo>
                  <a:cubicBezTo>
                    <a:pt x="9163" y="53"/>
                    <a:pt x="9127" y="44"/>
                    <a:pt x="9085" y="42"/>
                  </a:cubicBezTo>
                  <a:cubicBezTo>
                    <a:pt x="9052" y="39"/>
                    <a:pt x="9022" y="36"/>
                    <a:pt x="8992" y="36"/>
                  </a:cubicBezTo>
                  <a:cubicBezTo>
                    <a:pt x="8953" y="31"/>
                    <a:pt x="8920" y="28"/>
                    <a:pt x="8882" y="25"/>
                  </a:cubicBezTo>
                  <a:cubicBezTo>
                    <a:pt x="8846" y="22"/>
                    <a:pt x="8810" y="22"/>
                    <a:pt x="8774" y="17"/>
                  </a:cubicBezTo>
                  <a:cubicBezTo>
                    <a:pt x="8741" y="14"/>
                    <a:pt x="8708" y="14"/>
                    <a:pt x="8675" y="11"/>
                  </a:cubicBezTo>
                  <a:cubicBezTo>
                    <a:pt x="8634" y="9"/>
                    <a:pt x="8590" y="9"/>
                    <a:pt x="8549" y="9"/>
                  </a:cubicBezTo>
                  <a:cubicBezTo>
                    <a:pt x="8521" y="9"/>
                    <a:pt x="8496" y="3"/>
                    <a:pt x="8469" y="3"/>
                  </a:cubicBezTo>
                  <a:cubicBezTo>
                    <a:pt x="8400" y="0"/>
                    <a:pt x="8331" y="0"/>
                    <a:pt x="8260" y="0"/>
                  </a:cubicBezTo>
                  <a:close/>
                </a:path>
              </a:pathLst>
            </a:cu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4"/>
            <p:cNvSpPr/>
            <p:nvPr/>
          </p:nvSpPr>
          <p:spPr>
            <a:xfrm>
              <a:off x="6412063" y="2285425"/>
              <a:ext cx="48200" cy="55075"/>
            </a:xfrm>
            <a:custGeom>
              <a:rect b="b" l="l" r="r" t="t"/>
              <a:pathLst>
                <a:path extrusionOk="0" h="2203" w="1928">
                  <a:moveTo>
                    <a:pt x="964" y="0"/>
                  </a:moveTo>
                  <a:cubicBezTo>
                    <a:pt x="433" y="0"/>
                    <a:pt x="1" y="493"/>
                    <a:pt x="1" y="1101"/>
                  </a:cubicBezTo>
                  <a:cubicBezTo>
                    <a:pt x="1" y="1710"/>
                    <a:pt x="433" y="2203"/>
                    <a:pt x="964" y="2203"/>
                  </a:cubicBezTo>
                  <a:cubicBezTo>
                    <a:pt x="1499" y="2203"/>
                    <a:pt x="1928" y="1710"/>
                    <a:pt x="1928" y="1101"/>
                  </a:cubicBezTo>
                  <a:cubicBezTo>
                    <a:pt x="1928" y="493"/>
                    <a:pt x="1499" y="0"/>
                    <a:pt x="964" y="0"/>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4"/>
            <p:cNvSpPr/>
            <p:nvPr/>
          </p:nvSpPr>
          <p:spPr>
            <a:xfrm>
              <a:off x="6429013" y="2395075"/>
              <a:ext cx="55075" cy="48700"/>
            </a:xfrm>
            <a:custGeom>
              <a:rect b="b" l="l" r="r" t="t"/>
              <a:pathLst>
                <a:path extrusionOk="0" h="1948" w="2203">
                  <a:moveTo>
                    <a:pt x="828" y="0"/>
                  </a:moveTo>
                  <a:cubicBezTo>
                    <a:pt x="633" y="0"/>
                    <a:pt x="454" y="64"/>
                    <a:pt x="322" y="195"/>
                  </a:cubicBezTo>
                  <a:cubicBezTo>
                    <a:pt x="0" y="517"/>
                    <a:pt x="85" y="1128"/>
                    <a:pt x="518" y="1558"/>
                  </a:cubicBezTo>
                  <a:cubicBezTo>
                    <a:pt x="773" y="1813"/>
                    <a:pt x="1092" y="1947"/>
                    <a:pt x="1376" y="1947"/>
                  </a:cubicBezTo>
                  <a:cubicBezTo>
                    <a:pt x="1571" y="1947"/>
                    <a:pt x="1750" y="1884"/>
                    <a:pt x="1880" y="1753"/>
                  </a:cubicBezTo>
                  <a:cubicBezTo>
                    <a:pt x="2203" y="1429"/>
                    <a:pt x="2114" y="820"/>
                    <a:pt x="1685" y="391"/>
                  </a:cubicBezTo>
                  <a:cubicBezTo>
                    <a:pt x="1431" y="135"/>
                    <a:pt x="1112" y="0"/>
                    <a:pt x="828" y="0"/>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4"/>
            <p:cNvSpPr/>
            <p:nvPr/>
          </p:nvSpPr>
          <p:spPr>
            <a:xfrm>
              <a:off x="6670638" y="2395625"/>
              <a:ext cx="39675" cy="35025"/>
            </a:xfrm>
            <a:custGeom>
              <a:rect b="b" l="l" r="r" t="t"/>
              <a:pathLst>
                <a:path extrusionOk="0" h="1401" w="1587">
                  <a:moveTo>
                    <a:pt x="988" y="0"/>
                  </a:moveTo>
                  <a:cubicBezTo>
                    <a:pt x="784" y="0"/>
                    <a:pt x="555" y="96"/>
                    <a:pt x="372" y="281"/>
                  </a:cubicBezTo>
                  <a:cubicBezTo>
                    <a:pt x="64" y="589"/>
                    <a:pt x="1" y="1027"/>
                    <a:pt x="235" y="1261"/>
                  </a:cubicBezTo>
                  <a:cubicBezTo>
                    <a:pt x="329" y="1355"/>
                    <a:pt x="459" y="1401"/>
                    <a:pt x="600" y="1401"/>
                  </a:cubicBezTo>
                  <a:cubicBezTo>
                    <a:pt x="804" y="1401"/>
                    <a:pt x="1033" y="1305"/>
                    <a:pt x="1215" y="1123"/>
                  </a:cubicBezTo>
                  <a:cubicBezTo>
                    <a:pt x="1523" y="812"/>
                    <a:pt x="1587" y="374"/>
                    <a:pt x="1353" y="140"/>
                  </a:cubicBezTo>
                  <a:cubicBezTo>
                    <a:pt x="1258" y="46"/>
                    <a:pt x="1129" y="0"/>
                    <a:pt x="988" y="0"/>
                  </a:cubicBezTo>
                  <a:close/>
                </a:path>
              </a:pathLst>
            </a:cu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4"/>
            <p:cNvSpPr/>
            <p:nvPr/>
          </p:nvSpPr>
          <p:spPr>
            <a:xfrm>
              <a:off x="6529063" y="2278575"/>
              <a:ext cx="13800" cy="13750"/>
            </a:xfrm>
            <a:custGeom>
              <a:rect b="b" l="l" r="r" t="t"/>
              <a:pathLst>
                <a:path extrusionOk="0" h="550" w="552">
                  <a:moveTo>
                    <a:pt x="279" y="0"/>
                  </a:moveTo>
                  <a:cubicBezTo>
                    <a:pt x="207" y="0"/>
                    <a:pt x="134" y="27"/>
                    <a:pt x="81" y="79"/>
                  </a:cubicBezTo>
                  <a:cubicBezTo>
                    <a:pt x="34" y="131"/>
                    <a:pt x="1" y="200"/>
                    <a:pt x="1" y="274"/>
                  </a:cubicBezTo>
                  <a:cubicBezTo>
                    <a:pt x="1" y="346"/>
                    <a:pt x="34" y="420"/>
                    <a:pt x="81" y="472"/>
                  </a:cubicBezTo>
                  <a:cubicBezTo>
                    <a:pt x="133" y="519"/>
                    <a:pt x="205" y="550"/>
                    <a:pt x="276" y="550"/>
                  </a:cubicBezTo>
                  <a:cubicBezTo>
                    <a:pt x="351" y="550"/>
                    <a:pt x="422" y="519"/>
                    <a:pt x="474" y="472"/>
                  </a:cubicBezTo>
                  <a:cubicBezTo>
                    <a:pt x="521" y="420"/>
                    <a:pt x="552" y="349"/>
                    <a:pt x="552" y="274"/>
                  </a:cubicBezTo>
                  <a:cubicBezTo>
                    <a:pt x="552" y="203"/>
                    <a:pt x="521" y="131"/>
                    <a:pt x="474" y="79"/>
                  </a:cubicBezTo>
                  <a:cubicBezTo>
                    <a:pt x="422" y="27"/>
                    <a:pt x="351" y="0"/>
                    <a:pt x="279" y="0"/>
                  </a:cubicBezTo>
                  <a:close/>
                </a:path>
              </a:pathLst>
            </a:cu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4"/>
            <p:cNvSpPr/>
            <p:nvPr/>
          </p:nvSpPr>
          <p:spPr>
            <a:xfrm>
              <a:off x="6460263" y="2361200"/>
              <a:ext cx="13775" cy="13650"/>
            </a:xfrm>
            <a:custGeom>
              <a:rect b="b" l="l" r="r" t="t"/>
              <a:pathLst>
                <a:path extrusionOk="0" h="546" w="551">
                  <a:moveTo>
                    <a:pt x="276" y="0"/>
                  </a:moveTo>
                  <a:cubicBezTo>
                    <a:pt x="204" y="0"/>
                    <a:pt x="132" y="25"/>
                    <a:pt x="80" y="75"/>
                  </a:cubicBezTo>
                  <a:cubicBezTo>
                    <a:pt x="33" y="127"/>
                    <a:pt x="0" y="199"/>
                    <a:pt x="0" y="270"/>
                  </a:cubicBezTo>
                  <a:cubicBezTo>
                    <a:pt x="0" y="342"/>
                    <a:pt x="30" y="416"/>
                    <a:pt x="80" y="466"/>
                  </a:cubicBezTo>
                  <a:cubicBezTo>
                    <a:pt x="132" y="515"/>
                    <a:pt x="204" y="545"/>
                    <a:pt x="275" y="545"/>
                  </a:cubicBezTo>
                  <a:cubicBezTo>
                    <a:pt x="347" y="545"/>
                    <a:pt x="421" y="515"/>
                    <a:pt x="471" y="466"/>
                  </a:cubicBezTo>
                  <a:cubicBezTo>
                    <a:pt x="520" y="416"/>
                    <a:pt x="551" y="342"/>
                    <a:pt x="551" y="270"/>
                  </a:cubicBezTo>
                  <a:cubicBezTo>
                    <a:pt x="551" y="199"/>
                    <a:pt x="520" y="127"/>
                    <a:pt x="471" y="75"/>
                  </a:cubicBezTo>
                  <a:cubicBezTo>
                    <a:pt x="420" y="25"/>
                    <a:pt x="348" y="0"/>
                    <a:pt x="276" y="0"/>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4"/>
            <p:cNvSpPr/>
            <p:nvPr/>
          </p:nvSpPr>
          <p:spPr>
            <a:xfrm>
              <a:off x="6639188" y="2361275"/>
              <a:ext cx="13800" cy="13650"/>
            </a:xfrm>
            <a:custGeom>
              <a:rect b="b" l="l" r="r" t="t"/>
              <a:pathLst>
                <a:path extrusionOk="0" h="546" w="552">
                  <a:moveTo>
                    <a:pt x="276" y="0"/>
                  </a:moveTo>
                  <a:cubicBezTo>
                    <a:pt x="204" y="0"/>
                    <a:pt x="133" y="25"/>
                    <a:pt x="81" y="74"/>
                  </a:cubicBezTo>
                  <a:cubicBezTo>
                    <a:pt x="34" y="127"/>
                    <a:pt x="1" y="198"/>
                    <a:pt x="1" y="270"/>
                  </a:cubicBezTo>
                  <a:cubicBezTo>
                    <a:pt x="1" y="344"/>
                    <a:pt x="31" y="416"/>
                    <a:pt x="81" y="468"/>
                  </a:cubicBezTo>
                  <a:cubicBezTo>
                    <a:pt x="133" y="515"/>
                    <a:pt x="204" y="545"/>
                    <a:pt x="276" y="545"/>
                  </a:cubicBezTo>
                  <a:cubicBezTo>
                    <a:pt x="348" y="545"/>
                    <a:pt x="422" y="515"/>
                    <a:pt x="471" y="468"/>
                  </a:cubicBezTo>
                  <a:cubicBezTo>
                    <a:pt x="521" y="416"/>
                    <a:pt x="551" y="344"/>
                    <a:pt x="551" y="270"/>
                  </a:cubicBezTo>
                  <a:cubicBezTo>
                    <a:pt x="551" y="198"/>
                    <a:pt x="521" y="127"/>
                    <a:pt x="471" y="74"/>
                  </a:cubicBezTo>
                  <a:cubicBezTo>
                    <a:pt x="419" y="25"/>
                    <a:pt x="348" y="0"/>
                    <a:pt x="276" y="0"/>
                  </a:cubicBezTo>
                  <a:close/>
                </a:path>
              </a:pathLst>
            </a:cu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4"/>
            <p:cNvSpPr/>
            <p:nvPr/>
          </p:nvSpPr>
          <p:spPr>
            <a:xfrm>
              <a:off x="6694263" y="2244200"/>
              <a:ext cx="13775" cy="13725"/>
            </a:xfrm>
            <a:custGeom>
              <a:rect b="b" l="l" r="r" t="t"/>
              <a:pathLst>
                <a:path extrusionOk="0" h="549" w="551">
                  <a:moveTo>
                    <a:pt x="278" y="1"/>
                  </a:moveTo>
                  <a:cubicBezTo>
                    <a:pt x="204" y="1"/>
                    <a:pt x="132" y="27"/>
                    <a:pt x="83" y="77"/>
                  </a:cubicBezTo>
                  <a:cubicBezTo>
                    <a:pt x="33" y="130"/>
                    <a:pt x="0" y="198"/>
                    <a:pt x="0" y="273"/>
                  </a:cubicBezTo>
                  <a:cubicBezTo>
                    <a:pt x="0" y="344"/>
                    <a:pt x="33" y="419"/>
                    <a:pt x="80" y="471"/>
                  </a:cubicBezTo>
                  <a:cubicBezTo>
                    <a:pt x="132" y="518"/>
                    <a:pt x="201" y="548"/>
                    <a:pt x="275" y="548"/>
                  </a:cubicBezTo>
                  <a:cubicBezTo>
                    <a:pt x="350" y="548"/>
                    <a:pt x="421" y="518"/>
                    <a:pt x="474" y="471"/>
                  </a:cubicBezTo>
                  <a:cubicBezTo>
                    <a:pt x="520" y="419"/>
                    <a:pt x="551" y="347"/>
                    <a:pt x="551" y="273"/>
                  </a:cubicBezTo>
                  <a:cubicBezTo>
                    <a:pt x="551" y="201"/>
                    <a:pt x="520" y="130"/>
                    <a:pt x="474" y="77"/>
                  </a:cubicBezTo>
                  <a:cubicBezTo>
                    <a:pt x="422" y="26"/>
                    <a:pt x="350" y="1"/>
                    <a:pt x="278" y="1"/>
                  </a:cubicBezTo>
                  <a:close/>
                </a:path>
              </a:pathLst>
            </a:cu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4"/>
            <p:cNvSpPr/>
            <p:nvPr/>
          </p:nvSpPr>
          <p:spPr>
            <a:xfrm>
              <a:off x="6542838" y="2147850"/>
              <a:ext cx="13800" cy="13700"/>
            </a:xfrm>
            <a:custGeom>
              <a:rect b="b" l="l" r="r" t="t"/>
              <a:pathLst>
                <a:path extrusionOk="0" h="548" w="552">
                  <a:moveTo>
                    <a:pt x="277" y="1"/>
                  </a:moveTo>
                  <a:cubicBezTo>
                    <a:pt x="205" y="1"/>
                    <a:pt x="133" y="26"/>
                    <a:pt x="80" y="77"/>
                  </a:cubicBezTo>
                  <a:cubicBezTo>
                    <a:pt x="34" y="127"/>
                    <a:pt x="1" y="198"/>
                    <a:pt x="1" y="273"/>
                  </a:cubicBezTo>
                  <a:cubicBezTo>
                    <a:pt x="1" y="350"/>
                    <a:pt x="34" y="419"/>
                    <a:pt x="80" y="471"/>
                  </a:cubicBezTo>
                  <a:cubicBezTo>
                    <a:pt x="133" y="518"/>
                    <a:pt x="204" y="548"/>
                    <a:pt x="276" y="548"/>
                  </a:cubicBezTo>
                  <a:cubicBezTo>
                    <a:pt x="350" y="548"/>
                    <a:pt x="422" y="518"/>
                    <a:pt x="474" y="471"/>
                  </a:cubicBezTo>
                  <a:cubicBezTo>
                    <a:pt x="521" y="419"/>
                    <a:pt x="551" y="347"/>
                    <a:pt x="551" y="273"/>
                  </a:cubicBezTo>
                  <a:cubicBezTo>
                    <a:pt x="551" y="201"/>
                    <a:pt x="521" y="130"/>
                    <a:pt x="474" y="77"/>
                  </a:cubicBezTo>
                  <a:cubicBezTo>
                    <a:pt x="422" y="26"/>
                    <a:pt x="350" y="1"/>
                    <a:pt x="277" y="1"/>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4"/>
            <p:cNvSpPr/>
            <p:nvPr/>
          </p:nvSpPr>
          <p:spPr>
            <a:xfrm>
              <a:off x="6515313" y="2443850"/>
              <a:ext cx="13775" cy="13650"/>
            </a:xfrm>
            <a:custGeom>
              <a:rect b="b" l="l" r="r" t="t"/>
              <a:pathLst>
                <a:path extrusionOk="0" h="546" w="551">
                  <a:moveTo>
                    <a:pt x="276" y="1"/>
                  </a:moveTo>
                  <a:cubicBezTo>
                    <a:pt x="204" y="1"/>
                    <a:pt x="133" y="25"/>
                    <a:pt x="80" y="75"/>
                  </a:cubicBezTo>
                  <a:cubicBezTo>
                    <a:pt x="33" y="127"/>
                    <a:pt x="0" y="199"/>
                    <a:pt x="0" y="270"/>
                  </a:cubicBezTo>
                  <a:cubicBezTo>
                    <a:pt x="0" y="345"/>
                    <a:pt x="31" y="416"/>
                    <a:pt x="80" y="469"/>
                  </a:cubicBezTo>
                  <a:cubicBezTo>
                    <a:pt x="133" y="515"/>
                    <a:pt x="204" y="546"/>
                    <a:pt x="276" y="546"/>
                  </a:cubicBezTo>
                  <a:cubicBezTo>
                    <a:pt x="347" y="546"/>
                    <a:pt x="422" y="515"/>
                    <a:pt x="471" y="469"/>
                  </a:cubicBezTo>
                  <a:cubicBezTo>
                    <a:pt x="521" y="416"/>
                    <a:pt x="551" y="345"/>
                    <a:pt x="551" y="270"/>
                  </a:cubicBezTo>
                  <a:cubicBezTo>
                    <a:pt x="551" y="199"/>
                    <a:pt x="521" y="127"/>
                    <a:pt x="471" y="75"/>
                  </a:cubicBezTo>
                  <a:cubicBezTo>
                    <a:pt x="419" y="25"/>
                    <a:pt x="347" y="1"/>
                    <a:pt x="276" y="1"/>
                  </a:cubicBezTo>
                  <a:close/>
                </a:path>
              </a:pathLst>
            </a:cu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4"/>
            <p:cNvSpPr/>
            <p:nvPr/>
          </p:nvSpPr>
          <p:spPr>
            <a:xfrm>
              <a:off x="6529063" y="2340475"/>
              <a:ext cx="75750" cy="75725"/>
            </a:xfrm>
            <a:custGeom>
              <a:rect b="b" l="l" r="r" t="t"/>
              <a:pathLst>
                <a:path extrusionOk="0" h="3029" w="3030">
                  <a:moveTo>
                    <a:pt x="1515" y="1"/>
                  </a:moveTo>
                  <a:cubicBezTo>
                    <a:pt x="678" y="1"/>
                    <a:pt x="1" y="678"/>
                    <a:pt x="1" y="1515"/>
                  </a:cubicBezTo>
                  <a:cubicBezTo>
                    <a:pt x="1" y="2352"/>
                    <a:pt x="678" y="3029"/>
                    <a:pt x="1515" y="3029"/>
                  </a:cubicBezTo>
                  <a:cubicBezTo>
                    <a:pt x="2352" y="3029"/>
                    <a:pt x="3029" y="2352"/>
                    <a:pt x="3029" y="1515"/>
                  </a:cubicBezTo>
                  <a:cubicBezTo>
                    <a:pt x="3029" y="678"/>
                    <a:pt x="2352" y="1"/>
                    <a:pt x="1515" y="1"/>
                  </a:cubicBezTo>
                  <a:close/>
                </a:path>
              </a:pathLst>
            </a:cu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4"/>
            <p:cNvSpPr/>
            <p:nvPr/>
          </p:nvSpPr>
          <p:spPr>
            <a:xfrm>
              <a:off x="6618538" y="2264775"/>
              <a:ext cx="41325" cy="41325"/>
            </a:xfrm>
            <a:custGeom>
              <a:rect b="b" l="l" r="r" t="t"/>
              <a:pathLst>
                <a:path extrusionOk="0" h="1653" w="1653">
                  <a:moveTo>
                    <a:pt x="827" y="0"/>
                  </a:moveTo>
                  <a:cubicBezTo>
                    <a:pt x="372" y="0"/>
                    <a:pt x="1" y="372"/>
                    <a:pt x="1" y="826"/>
                  </a:cubicBezTo>
                  <a:cubicBezTo>
                    <a:pt x="1" y="1283"/>
                    <a:pt x="372" y="1652"/>
                    <a:pt x="827" y="1652"/>
                  </a:cubicBezTo>
                  <a:cubicBezTo>
                    <a:pt x="1284" y="1652"/>
                    <a:pt x="1653" y="1283"/>
                    <a:pt x="1653" y="826"/>
                  </a:cubicBezTo>
                  <a:cubicBezTo>
                    <a:pt x="1653" y="372"/>
                    <a:pt x="1284" y="0"/>
                    <a:pt x="827" y="0"/>
                  </a:cubicBezTo>
                  <a:close/>
                </a:path>
              </a:pathLst>
            </a:cu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4"/>
            <p:cNvSpPr/>
            <p:nvPr/>
          </p:nvSpPr>
          <p:spPr>
            <a:xfrm>
              <a:off x="6561488" y="2449675"/>
              <a:ext cx="68100" cy="49550"/>
            </a:xfrm>
            <a:custGeom>
              <a:rect b="b" l="l" r="r" t="t"/>
              <a:pathLst>
                <a:path extrusionOk="0" h="1982" w="2724">
                  <a:moveTo>
                    <a:pt x="1532" y="0"/>
                  </a:moveTo>
                  <a:cubicBezTo>
                    <a:pt x="1396" y="0"/>
                    <a:pt x="1255" y="18"/>
                    <a:pt x="1113" y="57"/>
                  </a:cubicBezTo>
                  <a:cubicBezTo>
                    <a:pt x="436" y="238"/>
                    <a:pt x="1" y="803"/>
                    <a:pt x="138" y="1318"/>
                  </a:cubicBezTo>
                  <a:cubicBezTo>
                    <a:pt x="247" y="1727"/>
                    <a:pt x="683" y="1981"/>
                    <a:pt x="1196" y="1981"/>
                  </a:cubicBezTo>
                  <a:cubicBezTo>
                    <a:pt x="1331" y="1981"/>
                    <a:pt x="1472" y="1963"/>
                    <a:pt x="1614" y="1926"/>
                  </a:cubicBezTo>
                  <a:cubicBezTo>
                    <a:pt x="2288" y="1744"/>
                    <a:pt x="2723" y="1180"/>
                    <a:pt x="2586" y="662"/>
                  </a:cubicBezTo>
                  <a:cubicBezTo>
                    <a:pt x="2477" y="256"/>
                    <a:pt x="2042" y="0"/>
                    <a:pt x="1532" y="0"/>
                  </a:cubicBezTo>
                  <a:close/>
                </a:path>
              </a:pathLst>
            </a:cu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4"/>
            <p:cNvSpPr/>
            <p:nvPr/>
          </p:nvSpPr>
          <p:spPr>
            <a:xfrm>
              <a:off x="6687588" y="2299050"/>
              <a:ext cx="43025" cy="51550"/>
            </a:xfrm>
            <a:custGeom>
              <a:rect b="b" l="l" r="r" t="t"/>
              <a:pathLst>
                <a:path extrusionOk="0" h="2062" w="1721">
                  <a:moveTo>
                    <a:pt x="932" y="1"/>
                  </a:moveTo>
                  <a:cubicBezTo>
                    <a:pt x="544" y="1"/>
                    <a:pt x="178" y="382"/>
                    <a:pt x="94" y="903"/>
                  </a:cubicBezTo>
                  <a:cubicBezTo>
                    <a:pt x="0" y="1468"/>
                    <a:pt x="267" y="1983"/>
                    <a:pt x="691" y="2054"/>
                  </a:cubicBezTo>
                  <a:cubicBezTo>
                    <a:pt x="723" y="2059"/>
                    <a:pt x="755" y="2062"/>
                    <a:pt x="786" y="2062"/>
                  </a:cubicBezTo>
                  <a:cubicBezTo>
                    <a:pt x="1176" y="2062"/>
                    <a:pt x="1540" y="1679"/>
                    <a:pt x="1627" y="1157"/>
                  </a:cubicBezTo>
                  <a:cubicBezTo>
                    <a:pt x="1721" y="592"/>
                    <a:pt x="1451" y="77"/>
                    <a:pt x="1027" y="9"/>
                  </a:cubicBezTo>
                  <a:cubicBezTo>
                    <a:pt x="995" y="3"/>
                    <a:pt x="963" y="1"/>
                    <a:pt x="932" y="1"/>
                  </a:cubicBezTo>
                  <a:close/>
                </a:path>
              </a:pathLst>
            </a:cu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4"/>
            <p:cNvSpPr/>
            <p:nvPr/>
          </p:nvSpPr>
          <p:spPr>
            <a:xfrm>
              <a:off x="6535963" y="2195950"/>
              <a:ext cx="49100" cy="45575"/>
            </a:xfrm>
            <a:custGeom>
              <a:rect b="b" l="l" r="r" t="t"/>
              <a:pathLst>
                <a:path extrusionOk="0" h="1823" w="1964">
                  <a:moveTo>
                    <a:pt x="1044" y="0"/>
                  </a:moveTo>
                  <a:cubicBezTo>
                    <a:pt x="479" y="28"/>
                    <a:pt x="28" y="479"/>
                    <a:pt x="0" y="1044"/>
                  </a:cubicBezTo>
                  <a:lnTo>
                    <a:pt x="0" y="1099"/>
                  </a:lnTo>
                  <a:cubicBezTo>
                    <a:pt x="0" y="1377"/>
                    <a:pt x="105" y="1630"/>
                    <a:pt x="273" y="1823"/>
                  </a:cubicBezTo>
                  <a:cubicBezTo>
                    <a:pt x="771" y="1286"/>
                    <a:pt x="1341" y="813"/>
                    <a:pt x="1963" y="424"/>
                  </a:cubicBezTo>
                  <a:cubicBezTo>
                    <a:pt x="1759" y="166"/>
                    <a:pt x="1451" y="0"/>
                    <a:pt x="1099" y="0"/>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4"/>
            <p:cNvSpPr/>
            <p:nvPr/>
          </p:nvSpPr>
          <p:spPr>
            <a:xfrm>
              <a:off x="6451438" y="2199800"/>
              <a:ext cx="43525" cy="39000"/>
            </a:xfrm>
            <a:custGeom>
              <a:rect b="b" l="l" r="r" t="t"/>
              <a:pathLst>
                <a:path extrusionOk="0" h="1560" w="1741">
                  <a:moveTo>
                    <a:pt x="976" y="1"/>
                  </a:moveTo>
                  <a:cubicBezTo>
                    <a:pt x="761" y="1"/>
                    <a:pt x="535" y="91"/>
                    <a:pt x="359" y="268"/>
                  </a:cubicBezTo>
                  <a:cubicBezTo>
                    <a:pt x="34" y="590"/>
                    <a:pt x="1" y="1083"/>
                    <a:pt x="284" y="1366"/>
                  </a:cubicBezTo>
                  <a:cubicBezTo>
                    <a:pt x="414" y="1496"/>
                    <a:pt x="587" y="1559"/>
                    <a:pt x="768" y="1559"/>
                  </a:cubicBezTo>
                  <a:cubicBezTo>
                    <a:pt x="983" y="1559"/>
                    <a:pt x="1209" y="1469"/>
                    <a:pt x="1385" y="1294"/>
                  </a:cubicBezTo>
                  <a:cubicBezTo>
                    <a:pt x="1710" y="970"/>
                    <a:pt x="1741" y="477"/>
                    <a:pt x="1457" y="193"/>
                  </a:cubicBezTo>
                  <a:cubicBezTo>
                    <a:pt x="1328" y="64"/>
                    <a:pt x="1155" y="1"/>
                    <a:pt x="976" y="1"/>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4"/>
            <p:cNvSpPr/>
            <p:nvPr/>
          </p:nvSpPr>
          <p:spPr>
            <a:xfrm>
              <a:off x="6629013" y="2166150"/>
              <a:ext cx="37050" cy="19700"/>
            </a:xfrm>
            <a:custGeom>
              <a:rect b="b" l="l" r="r" t="t"/>
              <a:pathLst>
                <a:path extrusionOk="0" h="788" w="1482">
                  <a:moveTo>
                    <a:pt x="675" y="1"/>
                  </a:moveTo>
                  <a:cubicBezTo>
                    <a:pt x="544" y="1"/>
                    <a:pt x="418" y="36"/>
                    <a:pt x="309" y="111"/>
                  </a:cubicBezTo>
                  <a:cubicBezTo>
                    <a:pt x="97" y="251"/>
                    <a:pt x="0" y="504"/>
                    <a:pt x="17" y="788"/>
                  </a:cubicBezTo>
                  <a:cubicBezTo>
                    <a:pt x="488" y="634"/>
                    <a:pt x="978" y="515"/>
                    <a:pt x="1481" y="446"/>
                  </a:cubicBezTo>
                  <a:cubicBezTo>
                    <a:pt x="1264" y="163"/>
                    <a:pt x="957" y="1"/>
                    <a:pt x="675" y="1"/>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1" name="Google Shape;531;p24"/>
          <p:cNvGrpSpPr/>
          <p:nvPr/>
        </p:nvGrpSpPr>
        <p:grpSpPr>
          <a:xfrm>
            <a:off x="2410460" y="1478746"/>
            <a:ext cx="289992" cy="236635"/>
            <a:chOff x="4506325" y="1791100"/>
            <a:chExt cx="412800" cy="412975"/>
          </a:xfrm>
        </p:grpSpPr>
        <p:sp>
          <p:nvSpPr>
            <p:cNvPr id="532" name="Google Shape;532;p24"/>
            <p:cNvSpPr/>
            <p:nvPr/>
          </p:nvSpPr>
          <p:spPr>
            <a:xfrm>
              <a:off x="4531925" y="1798525"/>
              <a:ext cx="387200" cy="405550"/>
            </a:xfrm>
            <a:custGeom>
              <a:rect b="b" l="l" r="r" t="t"/>
              <a:pathLst>
                <a:path extrusionOk="0" h="16222" w="15488">
                  <a:moveTo>
                    <a:pt x="9415" y="1"/>
                  </a:moveTo>
                  <a:cubicBezTo>
                    <a:pt x="9767" y="97"/>
                    <a:pt x="10110" y="216"/>
                    <a:pt x="10442" y="356"/>
                  </a:cubicBezTo>
                  <a:lnTo>
                    <a:pt x="10442" y="356"/>
                  </a:lnTo>
                  <a:cubicBezTo>
                    <a:pt x="10110" y="216"/>
                    <a:pt x="9768" y="97"/>
                    <a:pt x="9415" y="1"/>
                  </a:cubicBezTo>
                  <a:close/>
                  <a:moveTo>
                    <a:pt x="13784" y="2952"/>
                  </a:moveTo>
                  <a:cubicBezTo>
                    <a:pt x="13900" y="3101"/>
                    <a:pt x="14010" y="3255"/>
                    <a:pt x="14112" y="3409"/>
                  </a:cubicBezTo>
                  <a:cubicBezTo>
                    <a:pt x="13443" y="3720"/>
                    <a:pt x="12631" y="3987"/>
                    <a:pt x="11695" y="4202"/>
                  </a:cubicBezTo>
                  <a:cubicBezTo>
                    <a:pt x="11673" y="4205"/>
                    <a:pt x="11654" y="4207"/>
                    <a:pt x="11631" y="4207"/>
                  </a:cubicBezTo>
                  <a:cubicBezTo>
                    <a:pt x="11508" y="4207"/>
                    <a:pt x="11395" y="4122"/>
                    <a:pt x="11362" y="3995"/>
                  </a:cubicBezTo>
                  <a:cubicBezTo>
                    <a:pt x="11329" y="3847"/>
                    <a:pt x="11422" y="3698"/>
                    <a:pt x="11568" y="3665"/>
                  </a:cubicBezTo>
                  <a:cubicBezTo>
                    <a:pt x="12422" y="3470"/>
                    <a:pt x="13162" y="3227"/>
                    <a:pt x="13784" y="2952"/>
                  </a:cubicBezTo>
                  <a:close/>
                  <a:moveTo>
                    <a:pt x="11630" y="6037"/>
                  </a:moveTo>
                  <a:cubicBezTo>
                    <a:pt x="11702" y="6037"/>
                    <a:pt x="11775" y="6063"/>
                    <a:pt x="11827" y="6115"/>
                  </a:cubicBezTo>
                  <a:cubicBezTo>
                    <a:pt x="11879" y="6167"/>
                    <a:pt x="11907" y="6239"/>
                    <a:pt x="11907" y="6311"/>
                  </a:cubicBezTo>
                  <a:cubicBezTo>
                    <a:pt x="11910" y="6382"/>
                    <a:pt x="11882" y="6457"/>
                    <a:pt x="11827" y="6503"/>
                  </a:cubicBezTo>
                  <a:cubicBezTo>
                    <a:pt x="11777" y="6556"/>
                    <a:pt x="11703" y="6586"/>
                    <a:pt x="11631" y="6586"/>
                  </a:cubicBezTo>
                  <a:cubicBezTo>
                    <a:pt x="11560" y="6586"/>
                    <a:pt x="11488" y="6556"/>
                    <a:pt x="11436" y="6506"/>
                  </a:cubicBezTo>
                  <a:cubicBezTo>
                    <a:pt x="11386" y="6457"/>
                    <a:pt x="11356" y="6382"/>
                    <a:pt x="11356" y="6311"/>
                  </a:cubicBezTo>
                  <a:cubicBezTo>
                    <a:pt x="11356" y="6239"/>
                    <a:pt x="11386" y="6167"/>
                    <a:pt x="11436" y="6115"/>
                  </a:cubicBezTo>
                  <a:cubicBezTo>
                    <a:pt x="11487" y="6063"/>
                    <a:pt x="11559" y="6037"/>
                    <a:pt x="11630" y="6037"/>
                  </a:cubicBezTo>
                  <a:close/>
                  <a:moveTo>
                    <a:pt x="10253" y="6863"/>
                  </a:moveTo>
                  <a:cubicBezTo>
                    <a:pt x="10313" y="6863"/>
                    <a:pt x="10374" y="6883"/>
                    <a:pt x="10423" y="6925"/>
                  </a:cubicBezTo>
                  <a:cubicBezTo>
                    <a:pt x="10547" y="7021"/>
                    <a:pt x="10569" y="7192"/>
                    <a:pt x="10472" y="7313"/>
                  </a:cubicBezTo>
                  <a:cubicBezTo>
                    <a:pt x="10225" y="7627"/>
                    <a:pt x="9622" y="7684"/>
                    <a:pt x="9443" y="7690"/>
                  </a:cubicBezTo>
                  <a:lnTo>
                    <a:pt x="9429" y="7690"/>
                  </a:lnTo>
                  <a:cubicBezTo>
                    <a:pt x="9286" y="7690"/>
                    <a:pt x="9165" y="7577"/>
                    <a:pt x="9154" y="7428"/>
                  </a:cubicBezTo>
                  <a:cubicBezTo>
                    <a:pt x="9148" y="7277"/>
                    <a:pt x="9261" y="7147"/>
                    <a:pt x="9413" y="7139"/>
                  </a:cubicBezTo>
                  <a:cubicBezTo>
                    <a:pt x="9677" y="7125"/>
                    <a:pt x="9980" y="7043"/>
                    <a:pt x="10038" y="6969"/>
                  </a:cubicBezTo>
                  <a:cubicBezTo>
                    <a:pt x="10091" y="6899"/>
                    <a:pt x="10172" y="6863"/>
                    <a:pt x="10253" y="6863"/>
                  </a:cubicBezTo>
                  <a:close/>
                  <a:moveTo>
                    <a:pt x="12732" y="7143"/>
                  </a:moveTo>
                  <a:cubicBezTo>
                    <a:pt x="12804" y="7143"/>
                    <a:pt x="12876" y="7168"/>
                    <a:pt x="12928" y="7219"/>
                  </a:cubicBezTo>
                  <a:cubicBezTo>
                    <a:pt x="12980" y="7271"/>
                    <a:pt x="13008" y="7343"/>
                    <a:pt x="13008" y="7415"/>
                  </a:cubicBezTo>
                  <a:cubicBezTo>
                    <a:pt x="13011" y="7489"/>
                    <a:pt x="12983" y="7560"/>
                    <a:pt x="12928" y="7607"/>
                  </a:cubicBezTo>
                  <a:cubicBezTo>
                    <a:pt x="12879" y="7660"/>
                    <a:pt x="12804" y="7690"/>
                    <a:pt x="12733" y="7690"/>
                  </a:cubicBezTo>
                  <a:cubicBezTo>
                    <a:pt x="12661" y="7690"/>
                    <a:pt x="12590" y="7660"/>
                    <a:pt x="12537" y="7613"/>
                  </a:cubicBezTo>
                  <a:cubicBezTo>
                    <a:pt x="12488" y="7560"/>
                    <a:pt x="12457" y="7489"/>
                    <a:pt x="12457" y="7415"/>
                  </a:cubicBezTo>
                  <a:cubicBezTo>
                    <a:pt x="12457" y="7343"/>
                    <a:pt x="12488" y="7271"/>
                    <a:pt x="12537" y="7219"/>
                  </a:cubicBezTo>
                  <a:cubicBezTo>
                    <a:pt x="12588" y="7168"/>
                    <a:pt x="12660" y="7143"/>
                    <a:pt x="12732" y="7143"/>
                  </a:cubicBezTo>
                  <a:close/>
                  <a:moveTo>
                    <a:pt x="8277" y="7139"/>
                  </a:moveTo>
                  <a:cubicBezTo>
                    <a:pt x="8297" y="7139"/>
                    <a:pt x="8316" y="7139"/>
                    <a:pt x="8336" y="7139"/>
                  </a:cubicBezTo>
                  <a:cubicBezTo>
                    <a:pt x="8488" y="7145"/>
                    <a:pt x="8606" y="7269"/>
                    <a:pt x="8606" y="7420"/>
                  </a:cubicBezTo>
                  <a:cubicBezTo>
                    <a:pt x="8603" y="7571"/>
                    <a:pt x="8479" y="7690"/>
                    <a:pt x="8331" y="7690"/>
                  </a:cubicBezTo>
                  <a:lnTo>
                    <a:pt x="8298" y="7690"/>
                  </a:lnTo>
                  <a:cubicBezTo>
                    <a:pt x="7904" y="7690"/>
                    <a:pt x="7662" y="7814"/>
                    <a:pt x="7381" y="7957"/>
                  </a:cubicBezTo>
                  <a:cubicBezTo>
                    <a:pt x="7086" y="8108"/>
                    <a:pt x="6756" y="8276"/>
                    <a:pt x="6249" y="8276"/>
                  </a:cubicBezTo>
                  <a:cubicBezTo>
                    <a:pt x="6115" y="8276"/>
                    <a:pt x="5971" y="8265"/>
                    <a:pt x="5809" y="8238"/>
                  </a:cubicBezTo>
                  <a:cubicBezTo>
                    <a:pt x="5658" y="8213"/>
                    <a:pt x="5558" y="8070"/>
                    <a:pt x="5583" y="7921"/>
                  </a:cubicBezTo>
                  <a:cubicBezTo>
                    <a:pt x="5603" y="7786"/>
                    <a:pt x="5718" y="7691"/>
                    <a:pt x="5850" y="7691"/>
                  </a:cubicBezTo>
                  <a:cubicBezTo>
                    <a:pt x="5867" y="7691"/>
                    <a:pt x="5883" y="7692"/>
                    <a:pt x="5900" y="7695"/>
                  </a:cubicBezTo>
                  <a:cubicBezTo>
                    <a:pt x="6029" y="7717"/>
                    <a:pt x="6144" y="7727"/>
                    <a:pt x="6249" y="7727"/>
                  </a:cubicBezTo>
                  <a:cubicBezTo>
                    <a:pt x="6622" y="7727"/>
                    <a:pt x="6862" y="7604"/>
                    <a:pt x="7130" y="7467"/>
                  </a:cubicBezTo>
                  <a:cubicBezTo>
                    <a:pt x="7425" y="7315"/>
                    <a:pt x="7751" y="7139"/>
                    <a:pt x="8277" y="7139"/>
                  </a:cubicBezTo>
                  <a:close/>
                  <a:moveTo>
                    <a:pt x="5849" y="10722"/>
                  </a:moveTo>
                  <a:cubicBezTo>
                    <a:pt x="5921" y="10722"/>
                    <a:pt x="5993" y="10747"/>
                    <a:pt x="6046" y="10798"/>
                  </a:cubicBezTo>
                  <a:cubicBezTo>
                    <a:pt x="6098" y="10850"/>
                    <a:pt x="6126" y="10922"/>
                    <a:pt x="6126" y="10993"/>
                  </a:cubicBezTo>
                  <a:cubicBezTo>
                    <a:pt x="6126" y="11068"/>
                    <a:pt x="6101" y="11139"/>
                    <a:pt x="6046" y="11186"/>
                  </a:cubicBezTo>
                  <a:cubicBezTo>
                    <a:pt x="5996" y="11238"/>
                    <a:pt x="5922" y="11269"/>
                    <a:pt x="5850" y="11269"/>
                  </a:cubicBezTo>
                  <a:cubicBezTo>
                    <a:pt x="5779" y="11269"/>
                    <a:pt x="5707" y="11238"/>
                    <a:pt x="5655" y="11192"/>
                  </a:cubicBezTo>
                  <a:cubicBezTo>
                    <a:pt x="5605" y="11139"/>
                    <a:pt x="5575" y="11068"/>
                    <a:pt x="5575" y="10993"/>
                  </a:cubicBezTo>
                  <a:cubicBezTo>
                    <a:pt x="5575" y="10922"/>
                    <a:pt x="5605" y="10850"/>
                    <a:pt x="5655" y="10798"/>
                  </a:cubicBezTo>
                  <a:cubicBezTo>
                    <a:pt x="5706" y="10747"/>
                    <a:pt x="5777" y="10722"/>
                    <a:pt x="5849" y="10722"/>
                  </a:cubicBezTo>
                  <a:close/>
                  <a:moveTo>
                    <a:pt x="9428" y="12098"/>
                  </a:moveTo>
                  <a:cubicBezTo>
                    <a:pt x="9500" y="12098"/>
                    <a:pt x="9572" y="12123"/>
                    <a:pt x="9625" y="12174"/>
                  </a:cubicBezTo>
                  <a:cubicBezTo>
                    <a:pt x="9677" y="12227"/>
                    <a:pt x="9704" y="12298"/>
                    <a:pt x="9704" y="12370"/>
                  </a:cubicBezTo>
                  <a:cubicBezTo>
                    <a:pt x="9704" y="12444"/>
                    <a:pt x="9680" y="12516"/>
                    <a:pt x="9625" y="12563"/>
                  </a:cubicBezTo>
                  <a:cubicBezTo>
                    <a:pt x="9575" y="12615"/>
                    <a:pt x="9501" y="12645"/>
                    <a:pt x="9429" y="12645"/>
                  </a:cubicBezTo>
                  <a:cubicBezTo>
                    <a:pt x="9358" y="12645"/>
                    <a:pt x="9286" y="12615"/>
                    <a:pt x="9234" y="12568"/>
                  </a:cubicBezTo>
                  <a:cubicBezTo>
                    <a:pt x="9184" y="12516"/>
                    <a:pt x="9154" y="12444"/>
                    <a:pt x="9154" y="12370"/>
                  </a:cubicBezTo>
                  <a:cubicBezTo>
                    <a:pt x="9154" y="12298"/>
                    <a:pt x="9184" y="12227"/>
                    <a:pt x="9234" y="12174"/>
                  </a:cubicBezTo>
                  <a:cubicBezTo>
                    <a:pt x="9285" y="12123"/>
                    <a:pt x="9356" y="12098"/>
                    <a:pt x="9428" y="12098"/>
                  </a:cubicBezTo>
                  <a:close/>
                  <a:moveTo>
                    <a:pt x="0" y="11971"/>
                  </a:moveTo>
                  <a:lnTo>
                    <a:pt x="0" y="11971"/>
                  </a:lnTo>
                  <a:cubicBezTo>
                    <a:pt x="878" y="13550"/>
                    <a:pt x="2257" y="14812"/>
                    <a:pt x="3924" y="15537"/>
                  </a:cubicBezTo>
                  <a:lnTo>
                    <a:pt x="3924" y="15537"/>
                  </a:lnTo>
                  <a:cubicBezTo>
                    <a:pt x="2259" y="14810"/>
                    <a:pt x="879" y="13551"/>
                    <a:pt x="0" y="11971"/>
                  </a:cubicBezTo>
                  <a:close/>
                  <a:moveTo>
                    <a:pt x="3924" y="15537"/>
                  </a:moveTo>
                  <a:lnTo>
                    <a:pt x="3924" y="15537"/>
                  </a:lnTo>
                  <a:cubicBezTo>
                    <a:pt x="3951" y="15548"/>
                    <a:pt x="3978" y="15560"/>
                    <a:pt x="4005" y="15572"/>
                  </a:cubicBezTo>
                  <a:lnTo>
                    <a:pt x="4006" y="15572"/>
                  </a:lnTo>
                  <a:cubicBezTo>
                    <a:pt x="3979" y="15560"/>
                    <a:pt x="3951" y="15548"/>
                    <a:pt x="3924" y="15537"/>
                  </a:cubicBezTo>
                  <a:close/>
                  <a:moveTo>
                    <a:pt x="4000" y="15572"/>
                  </a:moveTo>
                  <a:cubicBezTo>
                    <a:pt x="4179" y="15646"/>
                    <a:pt x="4361" y="15715"/>
                    <a:pt x="4545" y="15778"/>
                  </a:cubicBezTo>
                  <a:cubicBezTo>
                    <a:pt x="4546" y="15778"/>
                    <a:pt x="4547" y="15779"/>
                    <a:pt x="4548" y="15779"/>
                  </a:cubicBezTo>
                  <a:lnTo>
                    <a:pt x="4548" y="15779"/>
                  </a:lnTo>
                  <a:cubicBezTo>
                    <a:pt x="4364" y="15716"/>
                    <a:pt x="4183" y="15647"/>
                    <a:pt x="4005" y="15572"/>
                  </a:cubicBezTo>
                  <a:close/>
                  <a:moveTo>
                    <a:pt x="4548" y="15779"/>
                  </a:moveTo>
                  <a:cubicBezTo>
                    <a:pt x="4659" y="15817"/>
                    <a:pt x="4771" y="15852"/>
                    <a:pt x="4884" y="15886"/>
                  </a:cubicBezTo>
                  <a:lnTo>
                    <a:pt x="4884" y="15886"/>
                  </a:lnTo>
                  <a:lnTo>
                    <a:pt x="4722" y="15836"/>
                  </a:lnTo>
                  <a:cubicBezTo>
                    <a:pt x="4680" y="15822"/>
                    <a:pt x="4636" y="15808"/>
                    <a:pt x="4595" y="15795"/>
                  </a:cubicBezTo>
                  <a:cubicBezTo>
                    <a:pt x="4579" y="15789"/>
                    <a:pt x="4566" y="15784"/>
                    <a:pt x="4548" y="15779"/>
                  </a:cubicBezTo>
                  <a:close/>
                  <a:moveTo>
                    <a:pt x="4884" y="15886"/>
                  </a:moveTo>
                  <a:lnTo>
                    <a:pt x="4928" y="15899"/>
                  </a:lnTo>
                  <a:lnTo>
                    <a:pt x="4930" y="15899"/>
                  </a:lnTo>
                  <a:cubicBezTo>
                    <a:pt x="4915" y="15895"/>
                    <a:pt x="4899" y="15890"/>
                    <a:pt x="4884" y="15886"/>
                  </a:cubicBezTo>
                  <a:close/>
                  <a:moveTo>
                    <a:pt x="10442" y="356"/>
                  </a:moveTo>
                  <a:lnTo>
                    <a:pt x="10442" y="356"/>
                  </a:lnTo>
                  <a:cubicBezTo>
                    <a:pt x="11360" y="745"/>
                    <a:pt x="12192" y="1296"/>
                    <a:pt x="12906" y="1972"/>
                  </a:cubicBezTo>
                  <a:cubicBezTo>
                    <a:pt x="12579" y="1933"/>
                    <a:pt x="12245" y="1909"/>
                    <a:pt x="11907" y="1909"/>
                  </a:cubicBezTo>
                  <a:cubicBezTo>
                    <a:pt x="7629" y="1909"/>
                    <a:pt x="4113" y="5157"/>
                    <a:pt x="3689" y="9325"/>
                  </a:cubicBezTo>
                  <a:lnTo>
                    <a:pt x="3689" y="9328"/>
                  </a:lnTo>
                  <a:cubicBezTo>
                    <a:pt x="4779" y="9518"/>
                    <a:pt x="5996" y="9617"/>
                    <a:pt x="7227" y="9617"/>
                  </a:cubicBezTo>
                  <a:cubicBezTo>
                    <a:pt x="8669" y="9617"/>
                    <a:pt x="10076" y="9485"/>
                    <a:pt x="11301" y="9229"/>
                  </a:cubicBezTo>
                  <a:cubicBezTo>
                    <a:pt x="11783" y="9130"/>
                    <a:pt x="12237" y="9008"/>
                    <a:pt x="12647" y="8874"/>
                  </a:cubicBezTo>
                  <a:cubicBezTo>
                    <a:pt x="12675" y="8865"/>
                    <a:pt x="12703" y="8860"/>
                    <a:pt x="12731" y="8860"/>
                  </a:cubicBezTo>
                  <a:cubicBezTo>
                    <a:pt x="12847" y="8860"/>
                    <a:pt x="12957" y="8934"/>
                    <a:pt x="12994" y="9050"/>
                  </a:cubicBezTo>
                  <a:cubicBezTo>
                    <a:pt x="13044" y="9196"/>
                    <a:pt x="12964" y="9350"/>
                    <a:pt x="12818" y="9397"/>
                  </a:cubicBezTo>
                  <a:cubicBezTo>
                    <a:pt x="12551" y="9488"/>
                    <a:pt x="12265" y="9567"/>
                    <a:pt x="11970" y="9642"/>
                  </a:cubicBezTo>
                  <a:cubicBezTo>
                    <a:pt x="11965" y="9644"/>
                    <a:pt x="11965" y="9650"/>
                    <a:pt x="11959" y="9653"/>
                  </a:cubicBezTo>
                  <a:lnTo>
                    <a:pt x="11420" y="10055"/>
                  </a:lnTo>
                  <a:lnTo>
                    <a:pt x="11978" y="10209"/>
                  </a:lnTo>
                  <a:cubicBezTo>
                    <a:pt x="12099" y="10245"/>
                    <a:pt x="12182" y="10355"/>
                    <a:pt x="12182" y="10479"/>
                  </a:cubicBezTo>
                  <a:cubicBezTo>
                    <a:pt x="12182" y="10602"/>
                    <a:pt x="12097" y="10713"/>
                    <a:pt x="11973" y="10743"/>
                  </a:cubicBezTo>
                  <a:cubicBezTo>
                    <a:pt x="10583" y="11090"/>
                    <a:pt x="8942" y="11274"/>
                    <a:pt x="7227" y="11274"/>
                  </a:cubicBezTo>
                  <a:cubicBezTo>
                    <a:pt x="7106" y="11274"/>
                    <a:pt x="7001" y="11194"/>
                    <a:pt x="6962" y="11076"/>
                  </a:cubicBezTo>
                  <a:cubicBezTo>
                    <a:pt x="6924" y="10960"/>
                    <a:pt x="6973" y="10836"/>
                    <a:pt x="7073" y="10768"/>
                  </a:cubicBezTo>
                  <a:cubicBezTo>
                    <a:pt x="7161" y="10707"/>
                    <a:pt x="7158" y="10622"/>
                    <a:pt x="7152" y="10586"/>
                  </a:cubicBezTo>
                  <a:cubicBezTo>
                    <a:pt x="7144" y="10550"/>
                    <a:pt x="7125" y="10465"/>
                    <a:pt x="7020" y="10437"/>
                  </a:cubicBezTo>
                  <a:lnTo>
                    <a:pt x="5514" y="10104"/>
                  </a:lnTo>
                  <a:cubicBezTo>
                    <a:pt x="5509" y="10104"/>
                    <a:pt x="5509" y="10099"/>
                    <a:pt x="5506" y="10099"/>
                  </a:cubicBezTo>
                  <a:cubicBezTo>
                    <a:pt x="4867" y="10052"/>
                    <a:pt x="4240" y="9980"/>
                    <a:pt x="3651" y="9878"/>
                  </a:cubicBezTo>
                  <a:cubicBezTo>
                    <a:pt x="3648" y="9975"/>
                    <a:pt x="3645" y="10071"/>
                    <a:pt x="3645" y="10165"/>
                  </a:cubicBezTo>
                  <a:cubicBezTo>
                    <a:pt x="3645" y="12031"/>
                    <a:pt x="4265" y="13752"/>
                    <a:pt x="5308" y="15131"/>
                  </a:cubicBezTo>
                  <a:cubicBezTo>
                    <a:pt x="5921" y="14851"/>
                    <a:pt x="6553" y="14568"/>
                    <a:pt x="7160" y="14568"/>
                  </a:cubicBezTo>
                  <a:cubicBezTo>
                    <a:pt x="7185" y="14568"/>
                    <a:pt x="7210" y="14568"/>
                    <a:pt x="7235" y="14569"/>
                  </a:cubicBezTo>
                  <a:cubicBezTo>
                    <a:pt x="7307" y="14573"/>
                    <a:pt x="7377" y="14574"/>
                    <a:pt x="7443" y="14574"/>
                  </a:cubicBezTo>
                  <a:cubicBezTo>
                    <a:pt x="8297" y="14574"/>
                    <a:pt x="8730" y="14333"/>
                    <a:pt x="8738" y="14330"/>
                  </a:cubicBezTo>
                  <a:cubicBezTo>
                    <a:pt x="8780" y="14306"/>
                    <a:pt x="8826" y="14295"/>
                    <a:pt x="8872" y="14295"/>
                  </a:cubicBezTo>
                  <a:cubicBezTo>
                    <a:pt x="8968" y="14295"/>
                    <a:pt x="9062" y="14344"/>
                    <a:pt x="9113" y="14432"/>
                  </a:cubicBezTo>
                  <a:cubicBezTo>
                    <a:pt x="9190" y="14564"/>
                    <a:pt x="9143" y="14732"/>
                    <a:pt x="9013" y="14806"/>
                  </a:cubicBezTo>
                  <a:cubicBezTo>
                    <a:pt x="8990" y="14819"/>
                    <a:pt x="8461" y="15125"/>
                    <a:pt x="7435" y="15125"/>
                  </a:cubicBezTo>
                  <a:cubicBezTo>
                    <a:pt x="7363" y="15125"/>
                    <a:pt x="7288" y="15123"/>
                    <a:pt x="7210" y="15120"/>
                  </a:cubicBezTo>
                  <a:cubicBezTo>
                    <a:pt x="7188" y="15119"/>
                    <a:pt x="7165" y="15118"/>
                    <a:pt x="7142" y="15118"/>
                  </a:cubicBezTo>
                  <a:cubicBezTo>
                    <a:pt x="6694" y="15118"/>
                    <a:pt x="6176" y="15341"/>
                    <a:pt x="5666" y="15574"/>
                  </a:cubicBezTo>
                  <a:cubicBezTo>
                    <a:pt x="5839" y="15778"/>
                    <a:pt x="6029" y="15973"/>
                    <a:pt x="6225" y="16161"/>
                  </a:cubicBezTo>
                  <a:cubicBezTo>
                    <a:pt x="5781" y="16108"/>
                    <a:pt x="5352" y="16018"/>
                    <a:pt x="4931" y="15899"/>
                  </a:cubicBezTo>
                  <a:lnTo>
                    <a:pt x="4930" y="15899"/>
                  </a:lnTo>
                  <a:cubicBezTo>
                    <a:pt x="5658" y="16109"/>
                    <a:pt x="6428" y="16221"/>
                    <a:pt x="7224" y="16221"/>
                  </a:cubicBezTo>
                  <a:cubicBezTo>
                    <a:pt x="11783" y="16221"/>
                    <a:pt x="15483" y="12521"/>
                    <a:pt x="15483" y="7962"/>
                  </a:cubicBezTo>
                  <a:cubicBezTo>
                    <a:pt x="15488" y="4545"/>
                    <a:pt x="13406" y="1610"/>
                    <a:pt x="10442" y="356"/>
                  </a:cubicBezTo>
                  <a:close/>
                </a:path>
              </a:pathLst>
            </a:custGeom>
            <a:solidFill>
              <a:srgbClr val="A64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4"/>
            <p:cNvSpPr/>
            <p:nvPr/>
          </p:nvSpPr>
          <p:spPr>
            <a:xfrm>
              <a:off x="4743275" y="1793500"/>
              <a:ext cx="3600" cy="575"/>
            </a:xfrm>
            <a:custGeom>
              <a:rect b="b" l="l" r="r" t="t"/>
              <a:pathLst>
                <a:path extrusionOk="0" h="23" w="144">
                  <a:moveTo>
                    <a:pt x="1" y="1"/>
                  </a:moveTo>
                  <a:cubicBezTo>
                    <a:pt x="50" y="9"/>
                    <a:pt x="94" y="15"/>
                    <a:pt x="144" y="23"/>
                  </a:cubicBezTo>
                  <a:cubicBezTo>
                    <a:pt x="94" y="15"/>
                    <a:pt x="50" y="9"/>
                    <a:pt x="1" y="1"/>
                  </a:cubicBezTo>
                  <a:close/>
                </a:path>
              </a:pathLst>
            </a:custGeom>
            <a:solidFill>
              <a:srgbClr val="FF4F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4"/>
            <p:cNvSpPr/>
            <p:nvPr/>
          </p:nvSpPr>
          <p:spPr>
            <a:xfrm>
              <a:off x="4748300" y="1794275"/>
              <a:ext cx="3750" cy="700"/>
            </a:xfrm>
            <a:custGeom>
              <a:rect b="b" l="l" r="r" t="t"/>
              <a:pathLst>
                <a:path extrusionOk="0" h="28" w="150">
                  <a:moveTo>
                    <a:pt x="1" y="0"/>
                  </a:moveTo>
                  <a:lnTo>
                    <a:pt x="1" y="0"/>
                  </a:lnTo>
                  <a:cubicBezTo>
                    <a:pt x="40" y="10"/>
                    <a:pt x="84" y="17"/>
                    <a:pt x="127" y="24"/>
                  </a:cubicBezTo>
                  <a:lnTo>
                    <a:pt x="127" y="24"/>
                  </a:lnTo>
                  <a:cubicBezTo>
                    <a:pt x="83" y="16"/>
                    <a:pt x="41" y="7"/>
                    <a:pt x="1" y="0"/>
                  </a:cubicBezTo>
                  <a:close/>
                  <a:moveTo>
                    <a:pt x="127" y="24"/>
                  </a:moveTo>
                  <a:lnTo>
                    <a:pt x="127" y="24"/>
                  </a:lnTo>
                  <a:cubicBezTo>
                    <a:pt x="134" y="25"/>
                    <a:pt x="142" y="26"/>
                    <a:pt x="149" y="28"/>
                  </a:cubicBezTo>
                  <a:cubicBezTo>
                    <a:pt x="142" y="26"/>
                    <a:pt x="134" y="25"/>
                    <a:pt x="127" y="24"/>
                  </a:cubicBezTo>
                  <a:close/>
                </a:path>
              </a:pathLst>
            </a:custGeom>
            <a:solidFill>
              <a:srgbClr val="FF4F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4"/>
            <p:cNvSpPr/>
            <p:nvPr/>
          </p:nvSpPr>
          <p:spPr>
            <a:xfrm>
              <a:off x="4738325" y="1792825"/>
              <a:ext cx="3250" cy="425"/>
            </a:xfrm>
            <a:custGeom>
              <a:rect b="b" l="l" r="r" t="t"/>
              <a:pathLst>
                <a:path extrusionOk="0" h="17" w="130">
                  <a:moveTo>
                    <a:pt x="0" y="0"/>
                  </a:moveTo>
                  <a:lnTo>
                    <a:pt x="0" y="0"/>
                  </a:lnTo>
                  <a:cubicBezTo>
                    <a:pt x="44" y="9"/>
                    <a:pt x="86" y="11"/>
                    <a:pt x="130" y="17"/>
                  </a:cubicBezTo>
                  <a:cubicBezTo>
                    <a:pt x="86" y="11"/>
                    <a:pt x="44" y="3"/>
                    <a:pt x="0" y="0"/>
                  </a:cubicBezTo>
                  <a:close/>
                </a:path>
              </a:pathLst>
            </a:custGeom>
            <a:solidFill>
              <a:srgbClr val="FF4F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4"/>
            <p:cNvSpPr/>
            <p:nvPr/>
          </p:nvSpPr>
          <p:spPr>
            <a:xfrm>
              <a:off x="4717825" y="1791300"/>
              <a:ext cx="2000" cy="100"/>
            </a:xfrm>
            <a:custGeom>
              <a:rect b="b" l="l" r="r" t="t"/>
              <a:pathLst>
                <a:path extrusionOk="0" h="4" w="80">
                  <a:moveTo>
                    <a:pt x="0" y="1"/>
                  </a:moveTo>
                  <a:lnTo>
                    <a:pt x="0" y="1"/>
                  </a:lnTo>
                  <a:cubicBezTo>
                    <a:pt x="28" y="1"/>
                    <a:pt x="52" y="4"/>
                    <a:pt x="80" y="4"/>
                  </a:cubicBezTo>
                  <a:cubicBezTo>
                    <a:pt x="55" y="4"/>
                    <a:pt x="28" y="1"/>
                    <a:pt x="0" y="1"/>
                  </a:cubicBezTo>
                  <a:close/>
                </a:path>
              </a:pathLst>
            </a:custGeom>
            <a:solidFill>
              <a:srgbClr val="FF4F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4"/>
            <p:cNvSpPr/>
            <p:nvPr/>
          </p:nvSpPr>
          <p:spPr>
            <a:xfrm>
              <a:off x="4723100" y="1791450"/>
              <a:ext cx="2525" cy="225"/>
            </a:xfrm>
            <a:custGeom>
              <a:rect b="b" l="l" r="r" t="t"/>
              <a:pathLst>
                <a:path extrusionOk="0" h="9" w="101">
                  <a:moveTo>
                    <a:pt x="1" y="0"/>
                  </a:moveTo>
                  <a:cubicBezTo>
                    <a:pt x="31" y="3"/>
                    <a:pt x="64" y="3"/>
                    <a:pt x="100" y="9"/>
                  </a:cubicBezTo>
                  <a:cubicBezTo>
                    <a:pt x="64" y="3"/>
                    <a:pt x="34" y="0"/>
                    <a:pt x="1" y="0"/>
                  </a:cubicBezTo>
                  <a:close/>
                </a:path>
              </a:pathLst>
            </a:custGeom>
            <a:solidFill>
              <a:srgbClr val="FF4F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4"/>
            <p:cNvSpPr/>
            <p:nvPr/>
          </p:nvSpPr>
          <p:spPr>
            <a:xfrm>
              <a:off x="4753125" y="1795150"/>
              <a:ext cx="3950" cy="850"/>
            </a:xfrm>
            <a:custGeom>
              <a:rect b="b" l="l" r="r" t="t"/>
              <a:pathLst>
                <a:path extrusionOk="0" h="34" w="158">
                  <a:moveTo>
                    <a:pt x="0" y="1"/>
                  </a:moveTo>
                  <a:cubicBezTo>
                    <a:pt x="53" y="12"/>
                    <a:pt x="108" y="26"/>
                    <a:pt x="157" y="34"/>
                  </a:cubicBezTo>
                  <a:cubicBezTo>
                    <a:pt x="108" y="20"/>
                    <a:pt x="53" y="12"/>
                    <a:pt x="0" y="1"/>
                  </a:cubicBezTo>
                  <a:close/>
                </a:path>
              </a:pathLst>
            </a:custGeom>
            <a:solidFill>
              <a:srgbClr val="FF4F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4"/>
            <p:cNvSpPr/>
            <p:nvPr/>
          </p:nvSpPr>
          <p:spPr>
            <a:xfrm>
              <a:off x="4757925" y="1796200"/>
              <a:ext cx="4225" cy="975"/>
            </a:xfrm>
            <a:custGeom>
              <a:rect b="b" l="l" r="r" t="t"/>
              <a:pathLst>
                <a:path extrusionOk="0" h="39" w="169">
                  <a:moveTo>
                    <a:pt x="1" y="0"/>
                  </a:moveTo>
                  <a:cubicBezTo>
                    <a:pt x="56" y="14"/>
                    <a:pt x="114" y="28"/>
                    <a:pt x="169" y="39"/>
                  </a:cubicBezTo>
                  <a:cubicBezTo>
                    <a:pt x="114" y="28"/>
                    <a:pt x="56" y="14"/>
                    <a:pt x="1" y="0"/>
                  </a:cubicBezTo>
                  <a:close/>
                </a:path>
              </a:pathLst>
            </a:custGeom>
            <a:solidFill>
              <a:srgbClr val="FF4F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4"/>
            <p:cNvSpPr/>
            <p:nvPr/>
          </p:nvSpPr>
          <p:spPr>
            <a:xfrm>
              <a:off x="4762675" y="1797300"/>
              <a:ext cx="4500" cy="1250"/>
            </a:xfrm>
            <a:custGeom>
              <a:rect b="b" l="l" r="r" t="t"/>
              <a:pathLst>
                <a:path extrusionOk="0" h="50" w="180">
                  <a:moveTo>
                    <a:pt x="1" y="0"/>
                  </a:moveTo>
                  <a:cubicBezTo>
                    <a:pt x="59" y="17"/>
                    <a:pt x="119" y="31"/>
                    <a:pt x="180" y="50"/>
                  </a:cubicBezTo>
                  <a:cubicBezTo>
                    <a:pt x="119" y="31"/>
                    <a:pt x="59" y="14"/>
                    <a:pt x="1" y="0"/>
                  </a:cubicBezTo>
                  <a:close/>
                </a:path>
              </a:pathLst>
            </a:custGeom>
            <a:solidFill>
              <a:srgbClr val="FF4F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4"/>
            <p:cNvSpPr/>
            <p:nvPr/>
          </p:nvSpPr>
          <p:spPr>
            <a:xfrm>
              <a:off x="4728150" y="1791800"/>
              <a:ext cx="2775" cy="300"/>
            </a:xfrm>
            <a:custGeom>
              <a:rect b="b" l="l" r="r" t="t"/>
              <a:pathLst>
                <a:path extrusionOk="0" h="12" w="111">
                  <a:moveTo>
                    <a:pt x="0" y="0"/>
                  </a:moveTo>
                  <a:cubicBezTo>
                    <a:pt x="39" y="3"/>
                    <a:pt x="74" y="8"/>
                    <a:pt x="110" y="11"/>
                  </a:cubicBezTo>
                  <a:cubicBezTo>
                    <a:pt x="77" y="8"/>
                    <a:pt x="39" y="3"/>
                    <a:pt x="0" y="0"/>
                  </a:cubicBezTo>
                  <a:close/>
                </a:path>
              </a:pathLst>
            </a:custGeom>
            <a:solidFill>
              <a:srgbClr val="FF4F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4"/>
            <p:cNvSpPr/>
            <p:nvPr/>
          </p:nvSpPr>
          <p:spPr>
            <a:xfrm>
              <a:off x="4733300" y="1792200"/>
              <a:ext cx="3050" cy="375"/>
            </a:xfrm>
            <a:custGeom>
              <a:rect b="b" l="l" r="r" t="t"/>
              <a:pathLst>
                <a:path extrusionOk="0" h="15" w="122">
                  <a:moveTo>
                    <a:pt x="0" y="1"/>
                  </a:moveTo>
                  <a:cubicBezTo>
                    <a:pt x="39" y="6"/>
                    <a:pt x="80" y="12"/>
                    <a:pt x="122" y="14"/>
                  </a:cubicBezTo>
                  <a:cubicBezTo>
                    <a:pt x="80" y="12"/>
                    <a:pt x="42" y="6"/>
                    <a:pt x="0" y="1"/>
                  </a:cubicBezTo>
                  <a:close/>
                </a:path>
              </a:pathLst>
            </a:custGeom>
            <a:solidFill>
              <a:srgbClr val="FF4F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4"/>
            <p:cNvSpPr/>
            <p:nvPr/>
          </p:nvSpPr>
          <p:spPr>
            <a:xfrm>
              <a:off x="4506325" y="1791100"/>
              <a:ext cx="351850" cy="411525"/>
            </a:xfrm>
            <a:custGeom>
              <a:rect b="b" l="l" r="r" t="t"/>
              <a:pathLst>
                <a:path extrusionOk="0" h="16461" w="14074">
                  <a:moveTo>
                    <a:pt x="6051" y="2484"/>
                  </a:moveTo>
                  <a:cubicBezTo>
                    <a:pt x="6123" y="2484"/>
                    <a:pt x="6196" y="2510"/>
                    <a:pt x="6249" y="2561"/>
                  </a:cubicBezTo>
                  <a:cubicBezTo>
                    <a:pt x="6299" y="2613"/>
                    <a:pt x="6326" y="2685"/>
                    <a:pt x="6326" y="2756"/>
                  </a:cubicBezTo>
                  <a:cubicBezTo>
                    <a:pt x="6326" y="2831"/>
                    <a:pt x="6299" y="2902"/>
                    <a:pt x="6249" y="2949"/>
                  </a:cubicBezTo>
                  <a:cubicBezTo>
                    <a:pt x="6197" y="3001"/>
                    <a:pt x="6125" y="3032"/>
                    <a:pt x="6051" y="3032"/>
                  </a:cubicBezTo>
                  <a:cubicBezTo>
                    <a:pt x="5980" y="3032"/>
                    <a:pt x="5908" y="3001"/>
                    <a:pt x="5856" y="2954"/>
                  </a:cubicBezTo>
                  <a:cubicBezTo>
                    <a:pt x="5809" y="2902"/>
                    <a:pt x="5776" y="2831"/>
                    <a:pt x="5776" y="2756"/>
                  </a:cubicBezTo>
                  <a:cubicBezTo>
                    <a:pt x="5776" y="2685"/>
                    <a:pt x="5803" y="2616"/>
                    <a:pt x="5856" y="2561"/>
                  </a:cubicBezTo>
                  <a:cubicBezTo>
                    <a:pt x="5908" y="2510"/>
                    <a:pt x="5980" y="2484"/>
                    <a:pt x="6051" y="2484"/>
                  </a:cubicBezTo>
                  <a:close/>
                  <a:moveTo>
                    <a:pt x="4210" y="3273"/>
                  </a:moveTo>
                  <a:cubicBezTo>
                    <a:pt x="4297" y="3273"/>
                    <a:pt x="4379" y="3295"/>
                    <a:pt x="4452" y="3343"/>
                  </a:cubicBezTo>
                  <a:cubicBezTo>
                    <a:pt x="4710" y="3505"/>
                    <a:pt x="4743" y="3910"/>
                    <a:pt x="4531" y="4243"/>
                  </a:cubicBezTo>
                  <a:cubicBezTo>
                    <a:pt x="4378" y="4483"/>
                    <a:pt x="4140" y="4623"/>
                    <a:pt x="3923" y="4623"/>
                  </a:cubicBezTo>
                  <a:cubicBezTo>
                    <a:pt x="3837" y="4623"/>
                    <a:pt x="3754" y="4601"/>
                    <a:pt x="3681" y="4554"/>
                  </a:cubicBezTo>
                  <a:cubicBezTo>
                    <a:pt x="3422" y="4391"/>
                    <a:pt x="3389" y="3990"/>
                    <a:pt x="3601" y="3651"/>
                  </a:cubicBezTo>
                  <a:cubicBezTo>
                    <a:pt x="3754" y="3413"/>
                    <a:pt x="3994" y="3273"/>
                    <a:pt x="4210" y="3273"/>
                  </a:cubicBezTo>
                  <a:close/>
                  <a:moveTo>
                    <a:pt x="501" y="5416"/>
                  </a:moveTo>
                  <a:cubicBezTo>
                    <a:pt x="487" y="5455"/>
                    <a:pt x="475" y="5493"/>
                    <a:pt x="462" y="5532"/>
                  </a:cubicBezTo>
                  <a:lnTo>
                    <a:pt x="462" y="5532"/>
                  </a:lnTo>
                  <a:cubicBezTo>
                    <a:pt x="475" y="5494"/>
                    <a:pt x="489" y="5456"/>
                    <a:pt x="503" y="5418"/>
                  </a:cubicBezTo>
                  <a:lnTo>
                    <a:pt x="503" y="5418"/>
                  </a:lnTo>
                  <a:cubicBezTo>
                    <a:pt x="502" y="5417"/>
                    <a:pt x="502" y="5416"/>
                    <a:pt x="501" y="5416"/>
                  </a:cubicBezTo>
                  <a:close/>
                  <a:moveTo>
                    <a:pt x="462" y="5532"/>
                  </a:moveTo>
                  <a:cubicBezTo>
                    <a:pt x="459" y="5539"/>
                    <a:pt x="457" y="5546"/>
                    <a:pt x="454" y="5553"/>
                  </a:cubicBezTo>
                  <a:cubicBezTo>
                    <a:pt x="457" y="5546"/>
                    <a:pt x="459" y="5539"/>
                    <a:pt x="462" y="5532"/>
                  </a:cubicBezTo>
                  <a:close/>
                  <a:moveTo>
                    <a:pt x="2295" y="8786"/>
                  </a:moveTo>
                  <a:cubicBezTo>
                    <a:pt x="2513" y="8786"/>
                    <a:pt x="2721" y="8988"/>
                    <a:pt x="2783" y="9272"/>
                  </a:cubicBezTo>
                  <a:cubicBezTo>
                    <a:pt x="2852" y="9589"/>
                    <a:pt x="2712" y="9884"/>
                    <a:pt x="2470" y="9939"/>
                  </a:cubicBezTo>
                  <a:cubicBezTo>
                    <a:pt x="2445" y="9944"/>
                    <a:pt x="2421" y="9947"/>
                    <a:pt x="2397" y="9947"/>
                  </a:cubicBezTo>
                  <a:cubicBezTo>
                    <a:pt x="2181" y="9947"/>
                    <a:pt x="1970" y="9744"/>
                    <a:pt x="1908" y="9460"/>
                  </a:cubicBezTo>
                  <a:cubicBezTo>
                    <a:pt x="1839" y="9143"/>
                    <a:pt x="1982" y="8849"/>
                    <a:pt x="2222" y="8793"/>
                  </a:cubicBezTo>
                  <a:cubicBezTo>
                    <a:pt x="2246" y="8788"/>
                    <a:pt x="2271" y="8786"/>
                    <a:pt x="2295" y="8786"/>
                  </a:cubicBezTo>
                  <a:close/>
                  <a:moveTo>
                    <a:pt x="6340" y="15434"/>
                  </a:moveTo>
                  <a:cubicBezTo>
                    <a:pt x="6455" y="15584"/>
                    <a:pt x="6569" y="15731"/>
                    <a:pt x="6692" y="15876"/>
                  </a:cubicBezTo>
                  <a:lnTo>
                    <a:pt x="6692" y="15876"/>
                  </a:lnTo>
                  <a:cubicBezTo>
                    <a:pt x="6641" y="15900"/>
                    <a:pt x="6595" y="15921"/>
                    <a:pt x="6544" y="15943"/>
                  </a:cubicBezTo>
                  <a:cubicBezTo>
                    <a:pt x="6348" y="16034"/>
                    <a:pt x="6150" y="16122"/>
                    <a:pt x="5966" y="16199"/>
                  </a:cubicBezTo>
                  <a:cubicBezTo>
                    <a:pt x="5938" y="16191"/>
                    <a:pt x="5913" y="16185"/>
                    <a:pt x="5886" y="16174"/>
                  </a:cubicBezTo>
                  <a:cubicBezTo>
                    <a:pt x="5792" y="16147"/>
                    <a:pt x="5701" y="16116"/>
                    <a:pt x="5611" y="16086"/>
                  </a:cubicBezTo>
                  <a:cubicBezTo>
                    <a:pt x="5553" y="16064"/>
                    <a:pt x="5495" y="16047"/>
                    <a:pt x="5434" y="16025"/>
                  </a:cubicBezTo>
                  <a:cubicBezTo>
                    <a:pt x="5371" y="16003"/>
                    <a:pt x="5308" y="15979"/>
                    <a:pt x="5247" y="15954"/>
                  </a:cubicBezTo>
                  <a:cubicBezTo>
                    <a:pt x="5176" y="15926"/>
                    <a:pt x="5107" y="15899"/>
                    <a:pt x="5038" y="15871"/>
                  </a:cubicBezTo>
                  <a:lnTo>
                    <a:pt x="5038" y="15871"/>
                  </a:lnTo>
                  <a:cubicBezTo>
                    <a:pt x="5044" y="15871"/>
                    <a:pt x="5050" y="15872"/>
                    <a:pt x="5056" y="15872"/>
                  </a:cubicBezTo>
                  <a:cubicBezTo>
                    <a:pt x="5375" y="15872"/>
                    <a:pt x="5851" y="15655"/>
                    <a:pt x="6318" y="15445"/>
                  </a:cubicBezTo>
                  <a:cubicBezTo>
                    <a:pt x="6324" y="15442"/>
                    <a:pt x="6332" y="15439"/>
                    <a:pt x="6340" y="15434"/>
                  </a:cubicBezTo>
                  <a:close/>
                  <a:moveTo>
                    <a:pt x="8259" y="0"/>
                  </a:moveTo>
                  <a:cubicBezTo>
                    <a:pt x="4695" y="0"/>
                    <a:pt x="1659" y="2259"/>
                    <a:pt x="503" y="5418"/>
                  </a:cubicBezTo>
                  <a:lnTo>
                    <a:pt x="503" y="5418"/>
                  </a:lnTo>
                  <a:cubicBezTo>
                    <a:pt x="508" y="5424"/>
                    <a:pt x="516" y="5424"/>
                    <a:pt x="523" y="5429"/>
                  </a:cubicBezTo>
                  <a:cubicBezTo>
                    <a:pt x="964" y="5903"/>
                    <a:pt x="1765" y="6335"/>
                    <a:pt x="2838" y="6690"/>
                  </a:cubicBezTo>
                  <a:cubicBezTo>
                    <a:pt x="2982" y="6737"/>
                    <a:pt x="3061" y="6894"/>
                    <a:pt x="3015" y="7037"/>
                  </a:cubicBezTo>
                  <a:cubicBezTo>
                    <a:pt x="2976" y="7155"/>
                    <a:pt x="2869" y="7227"/>
                    <a:pt x="2753" y="7227"/>
                  </a:cubicBezTo>
                  <a:cubicBezTo>
                    <a:pt x="2726" y="7227"/>
                    <a:pt x="2692" y="7224"/>
                    <a:pt x="2665" y="7213"/>
                  </a:cubicBezTo>
                  <a:cubicBezTo>
                    <a:pt x="1641" y="6875"/>
                    <a:pt x="834" y="6459"/>
                    <a:pt x="317" y="5999"/>
                  </a:cubicBezTo>
                  <a:cubicBezTo>
                    <a:pt x="355" y="5851"/>
                    <a:pt x="402" y="5705"/>
                    <a:pt x="449" y="5561"/>
                  </a:cubicBezTo>
                  <a:lnTo>
                    <a:pt x="449" y="5561"/>
                  </a:lnTo>
                  <a:cubicBezTo>
                    <a:pt x="157" y="6407"/>
                    <a:pt x="0" y="7315"/>
                    <a:pt x="0" y="8262"/>
                  </a:cubicBezTo>
                  <a:cubicBezTo>
                    <a:pt x="0" y="8331"/>
                    <a:pt x="0" y="8400"/>
                    <a:pt x="3" y="8469"/>
                  </a:cubicBezTo>
                  <a:cubicBezTo>
                    <a:pt x="3" y="8493"/>
                    <a:pt x="3" y="8513"/>
                    <a:pt x="6" y="8537"/>
                  </a:cubicBezTo>
                  <a:cubicBezTo>
                    <a:pt x="6" y="8581"/>
                    <a:pt x="8" y="8628"/>
                    <a:pt x="11" y="8672"/>
                  </a:cubicBezTo>
                  <a:cubicBezTo>
                    <a:pt x="11" y="8700"/>
                    <a:pt x="17" y="8727"/>
                    <a:pt x="17" y="8755"/>
                  </a:cubicBezTo>
                  <a:cubicBezTo>
                    <a:pt x="19" y="8796"/>
                    <a:pt x="19" y="8837"/>
                    <a:pt x="22" y="8876"/>
                  </a:cubicBezTo>
                  <a:cubicBezTo>
                    <a:pt x="25" y="8904"/>
                    <a:pt x="25" y="8934"/>
                    <a:pt x="30" y="8961"/>
                  </a:cubicBezTo>
                  <a:lnTo>
                    <a:pt x="39" y="9074"/>
                  </a:lnTo>
                  <a:cubicBezTo>
                    <a:pt x="44" y="9105"/>
                    <a:pt x="47" y="9132"/>
                    <a:pt x="50" y="9165"/>
                  </a:cubicBezTo>
                  <a:cubicBezTo>
                    <a:pt x="52" y="9201"/>
                    <a:pt x="58" y="9237"/>
                    <a:pt x="63" y="9275"/>
                  </a:cubicBezTo>
                  <a:lnTo>
                    <a:pt x="74" y="9366"/>
                  </a:lnTo>
                  <a:cubicBezTo>
                    <a:pt x="77" y="9402"/>
                    <a:pt x="85" y="9440"/>
                    <a:pt x="88" y="9473"/>
                  </a:cubicBezTo>
                  <a:cubicBezTo>
                    <a:pt x="91" y="9504"/>
                    <a:pt x="99" y="9537"/>
                    <a:pt x="102" y="9567"/>
                  </a:cubicBezTo>
                  <a:cubicBezTo>
                    <a:pt x="110" y="9600"/>
                    <a:pt x="113" y="9636"/>
                    <a:pt x="118" y="9669"/>
                  </a:cubicBezTo>
                  <a:cubicBezTo>
                    <a:pt x="127" y="9702"/>
                    <a:pt x="129" y="9732"/>
                    <a:pt x="138" y="9762"/>
                  </a:cubicBezTo>
                  <a:cubicBezTo>
                    <a:pt x="143" y="9798"/>
                    <a:pt x="152" y="9831"/>
                    <a:pt x="157" y="9862"/>
                  </a:cubicBezTo>
                  <a:cubicBezTo>
                    <a:pt x="163" y="9895"/>
                    <a:pt x="171" y="9925"/>
                    <a:pt x="179" y="9958"/>
                  </a:cubicBezTo>
                  <a:cubicBezTo>
                    <a:pt x="185" y="9991"/>
                    <a:pt x="193" y="10024"/>
                    <a:pt x="198" y="10054"/>
                  </a:cubicBezTo>
                  <a:cubicBezTo>
                    <a:pt x="204" y="10087"/>
                    <a:pt x="212" y="10120"/>
                    <a:pt x="218" y="10151"/>
                  </a:cubicBezTo>
                  <a:cubicBezTo>
                    <a:pt x="226" y="10184"/>
                    <a:pt x="231" y="10214"/>
                    <a:pt x="242" y="10244"/>
                  </a:cubicBezTo>
                  <a:cubicBezTo>
                    <a:pt x="251" y="10280"/>
                    <a:pt x="259" y="10310"/>
                    <a:pt x="267" y="10343"/>
                  </a:cubicBezTo>
                  <a:cubicBezTo>
                    <a:pt x="273" y="10371"/>
                    <a:pt x="281" y="10404"/>
                    <a:pt x="292" y="10431"/>
                  </a:cubicBezTo>
                  <a:cubicBezTo>
                    <a:pt x="300" y="10464"/>
                    <a:pt x="308" y="10500"/>
                    <a:pt x="319" y="10533"/>
                  </a:cubicBezTo>
                  <a:cubicBezTo>
                    <a:pt x="325" y="10555"/>
                    <a:pt x="333" y="10577"/>
                    <a:pt x="339" y="10599"/>
                  </a:cubicBezTo>
                  <a:cubicBezTo>
                    <a:pt x="383" y="10751"/>
                    <a:pt x="432" y="10902"/>
                    <a:pt x="487" y="11051"/>
                  </a:cubicBezTo>
                  <a:cubicBezTo>
                    <a:pt x="490" y="11056"/>
                    <a:pt x="493" y="11067"/>
                    <a:pt x="498" y="11073"/>
                  </a:cubicBezTo>
                  <a:cubicBezTo>
                    <a:pt x="515" y="11120"/>
                    <a:pt x="531" y="11164"/>
                    <a:pt x="548" y="11211"/>
                  </a:cubicBezTo>
                  <a:cubicBezTo>
                    <a:pt x="556" y="11227"/>
                    <a:pt x="559" y="11238"/>
                    <a:pt x="567" y="11257"/>
                  </a:cubicBezTo>
                  <a:cubicBezTo>
                    <a:pt x="584" y="11301"/>
                    <a:pt x="600" y="11343"/>
                    <a:pt x="617" y="11387"/>
                  </a:cubicBezTo>
                  <a:cubicBezTo>
                    <a:pt x="625" y="11401"/>
                    <a:pt x="631" y="11417"/>
                    <a:pt x="636" y="11431"/>
                  </a:cubicBezTo>
                  <a:cubicBezTo>
                    <a:pt x="653" y="11478"/>
                    <a:pt x="672" y="11519"/>
                    <a:pt x="691" y="11563"/>
                  </a:cubicBezTo>
                  <a:cubicBezTo>
                    <a:pt x="697" y="11577"/>
                    <a:pt x="705" y="11593"/>
                    <a:pt x="710" y="11607"/>
                  </a:cubicBezTo>
                  <a:cubicBezTo>
                    <a:pt x="732" y="11651"/>
                    <a:pt x="749" y="11692"/>
                    <a:pt x="768" y="11739"/>
                  </a:cubicBezTo>
                  <a:cubicBezTo>
                    <a:pt x="776" y="11753"/>
                    <a:pt x="782" y="11767"/>
                    <a:pt x="787" y="11780"/>
                  </a:cubicBezTo>
                  <a:cubicBezTo>
                    <a:pt x="807" y="11824"/>
                    <a:pt x="829" y="11869"/>
                    <a:pt x="851" y="11913"/>
                  </a:cubicBezTo>
                  <a:cubicBezTo>
                    <a:pt x="859" y="11924"/>
                    <a:pt x="862" y="11937"/>
                    <a:pt x="870" y="11948"/>
                  </a:cubicBezTo>
                  <a:cubicBezTo>
                    <a:pt x="892" y="11992"/>
                    <a:pt x="917" y="12042"/>
                    <a:pt x="942" y="12086"/>
                  </a:cubicBezTo>
                  <a:cubicBezTo>
                    <a:pt x="944" y="12091"/>
                    <a:pt x="953" y="12103"/>
                    <a:pt x="955" y="12111"/>
                  </a:cubicBezTo>
                  <a:cubicBezTo>
                    <a:pt x="980" y="12158"/>
                    <a:pt x="1008" y="12207"/>
                    <a:pt x="1035" y="12254"/>
                  </a:cubicBezTo>
                  <a:cubicBezTo>
                    <a:pt x="1038" y="12257"/>
                    <a:pt x="1038" y="12262"/>
                    <a:pt x="1041" y="12268"/>
                  </a:cubicBezTo>
                  <a:cubicBezTo>
                    <a:pt x="1922" y="13875"/>
                    <a:pt x="3334" y="15150"/>
                    <a:pt x="5038" y="15871"/>
                  </a:cubicBezTo>
                  <a:lnTo>
                    <a:pt x="5030" y="15871"/>
                  </a:lnTo>
                  <a:cubicBezTo>
                    <a:pt x="5209" y="15948"/>
                    <a:pt x="5390" y="16017"/>
                    <a:pt x="5578" y="16078"/>
                  </a:cubicBezTo>
                  <a:cubicBezTo>
                    <a:pt x="5594" y="16086"/>
                    <a:pt x="5608" y="16089"/>
                    <a:pt x="5624" y="16094"/>
                  </a:cubicBezTo>
                  <a:cubicBezTo>
                    <a:pt x="5666" y="16108"/>
                    <a:pt x="5713" y="16122"/>
                    <a:pt x="5754" y="16136"/>
                  </a:cubicBezTo>
                  <a:lnTo>
                    <a:pt x="5960" y="16199"/>
                  </a:lnTo>
                  <a:lnTo>
                    <a:pt x="5963" y="16199"/>
                  </a:lnTo>
                  <a:cubicBezTo>
                    <a:pt x="6381" y="16320"/>
                    <a:pt x="6814" y="16408"/>
                    <a:pt x="7257" y="16460"/>
                  </a:cubicBezTo>
                  <a:cubicBezTo>
                    <a:pt x="7063" y="16274"/>
                    <a:pt x="6877" y="16080"/>
                    <a:pt x="6699" y="15878"/>
                  </a:cubicBezTo>
                  <a:lnTo>
                    <a:pt x="6699" y="15878"/>
                  </a:lnTo>
                  <a:cubicBezTo>
                    <a:pt x="7211" y="15646"/>
                    <a:pt x="7728" y="15424"/>
                    <a:pt x="8172" y="15424"/>
                  </a:cubicBezTo>
                  <a:cubicBezTo>
                    <a:pt x="8194" y="15424"/>
                    <a:pt x="8217" y="15424"/>
                    <a:pt x="8240" y="15425"/>
                  </a:cubicBezTo>
                  <a:cubicBezTo>
                    <a:pt x="8318" y="15429"/>
                    <a:pt x="8394" y="15430"/>
                    <a:pt x="8467" y="15430"/>
                  </a:cubicBezTo>
                  <a:cubicBezTo>
                    <a:pt x="9493" y="15430"/>
                    <a:pt x="10017" y="15127"/>
                    <a:pt x="10043" y="15111"/>
                  </a:cubicBezTo>
                  <a:cubicBezTo>
                    <a:pt x="10175" y="15034"/>
                    <a:pt x="10219" y="14866"/>
                    <a:pt x="10145" y="14737"/>
                  </a:cubicBezTo>
                  <a:cubicBezTo>
                    <a:pt x="10093" y="14647"/>
                    <a:pt x="9998" y="14598"/>
                    <a:pt x="9902" y="14598"/>
                  </a:cubicBezTo>
                  <a:cubicBezTo>
                    <a:pt x="9856" y="14598"/>
                    <a:pt x="9810" y="14609"/>
                    <a:pt x="9768" y="14632"/>
                  </a:cubicBezTo>
                  <a:cubicBezTo>
                    <a:pt x="9765" y="14635"/>
                    <a:pt x="9323" y="14879"/>
                    <a:pt x="8461" y="14879"/>
                  </a:cubicBezTo>
                  <a:cubicBezTo>
                    <a:pt x="8398" y="14879"/>
                    <a:pt x="8332" y="14878"/>
                    <a:pt x="8265" y="14875"/>
                  </a:cubicBezTo>
                  <a:cubicBezTo>
                    <a:pt x="8240" y="14874"/>
                    <a:pt x="8215" y="14873"/>
                    <a:pt x="8190" y="14873"/>
                  </a:cubicBezTo>
                  <a:cubicBezTo>
                    <a:pt x="7582" y="14873"/>
                    <a:pt x="6953" y="15156"/>
                    <a:pt x="6337" y="15434"/>
                  </a:cubicBezTo>
                  <a:cubicBezTo>
                    <a:pt x="5294" y="14052"/>
                    <a:pt x="4675" y="12334"/>
                    <a:pt x="4675" y="10470"/>
                  </a:cubicBezTo>
                  <a:cubicBezTo>
                    <a:pt x="4675" y="10374"/>
                    <a:pt x="4680" y="10277"/>
                    <a:pt x="4683" y="10184"/>
                  </a:cubicBezTo>
                  <a:cubicBezTo>
                    <a:pt x="5272" y="10283"/>
                    <a:pt x="5897" y="10354"/>
                    <a:pt x="6538" y="10404"/>
                  </a:cubicBezTo>
                  <a:cubicBezTo>
                    <a:pt x="6541" y="10404"/>
                    <a:pt x="6541" y="10407"/>
                    <a:pt x="6544" y="10407"/>
                  </a:cubicBezTo>
                  <a:lnTo>
                    <a:pt x="8053" y="10740"/>
                  </a:lnTo>
                  <a:cubicBezTo>
                    <a:pt x="8154" y="10767"/>
                    <a:pt x="8179" y="10855"/>
                    <a:pt x="8182" y="10888"/>
                  </a:cubicBezTo>
                  <a:cubicBezTo>
                    <a:pt x="8190" y="10924"/>
                    <a:pt x="8190" y="11010"/>
                    <a:pt x="8102" y="11070"/>
                  </a:cubicBezTo>
                  <a:cubicBezTo>
                    <a:pt x="8003" y="11139"/>
                    <a:pt x="7959" y="11263"/>
                    <a:pt x="7992" y="11381"/>
                  </a:cubicBezTo>
                  <a:cubicBezTo>
                    <a:pt x="8028" y="11497"/>
                    <a:pt x="8135" y="11577"/>
                    <a:pt x="8259" y="11577"/>
                  </a:cubicBezTo>
                  <a:cubicBezTo>
                    <a:pt x="9974" y="11577"/>
                    <a:pt x="11618" y="11395"/>
                    <a:pt x="13002" y="11048"/>
                  </a:cubicBezTo>
                  <a:cubicBezTo>
                    <a:pt x="13123" y="11015"/>
                    <a:pt x="13209" y="10910"/>
                    <a:pt x="13214" y="10781"/>
                  </a:cubicBezTo>
                  <a:cubicBezTo>
                    <a:pt x="13214" y="10657"/>
                    <a:pt x="13132" y="10547"/>
                    <a:pt x="13011" y="10514"/>
                  </a:cubicBezTo>
                  <a:lnTo>
                    <a:pt x="12449" y="10360"/>
                  </a:lnTo>
                  <a:lnTo>
                    <a:pt x="12989" y="9955"/>
                  </a:lnTo>
                  <a:lnTo>
                    <a:pt x="13000" y="9947"/>
                  </a:lnTo>
                  <a:cubicBezTo>
                    <a:pt x="13300" y="9870"/>
                    <a:pt x="13583" y="9790"/>
                    <a:pt x="13850" y="9702"/>
                  </a:cubicBezTo>
                  <a:cubicBezTo>
                    <a:pt x="13993" y="9652"/>
                    <a:pt x="14073" y="9498"/>
                    <a:pt x="14024" y="9355"/>
                  </a:cubicBezTo>
                  <a:cubicBezTo>
                    <a:pt x="13986" y="9239"/>
                    <a:pt x="13880" y="9164"/>
                    <a:pt x="13765" y="9164"/>
                  </a:cubicBezTo>
                  <a:cubicBezTo>
                    <a:pt x="13736" y="9164"/>
                    <a:pt x="13706" y="9169"/>
                    <a:pt x="13677" y="9179"/>
                  </a:cubicBezTo>
                  <a:cubicBezTo>
                    <a:pt x="13267" y="9314"/>
                    <a:pt x="12812" y="9432"/>
                    <a:pt x="12331" y="9534"/>
                  </a:cubicBezTo>
                  <a:cubicBezTo>
                    <a:pt x="11106" y="9787"/>
                    <a:pt x="9699" y="9922"/>
                    <a:pt x="8256" y="9922"/>
                  </a:cubicBezTo>
                  <a:cubicBezTo>
                    <a:pt x="7028" y="9922"/>
                    <a:pt x="5812" y="9823"/>
                    <a:pt x="4719" y="9633"/>
                  </a:cubicBezTo>
                  <a:cubicBezTo>
                    <a:pt x="4702" y="9815"/>
                    <a:pt x="4691" y="10002"/>
                    <a:pt x="4686" y="10184"/>
                  </a:cubicBezTo>
                  <a:cubicBezTo>
                    <a:pt x="4573" y="10167"/>
                    <a:pt x="4463" y="10145"/>
                    <a:pt x="4353" y="10126"/>
                  </a:cubicBezTo>
                  <a:cubicBezTo>
                    <a:pt x="4204" y="10098"/>
                    <a:pt x="4105" y="9952"/>
                    <a:pt x="4132" y="9801"/>
                  </a:cubicBezTo>
                  <a:cubicBezTo>
                    <a:pt x="4157" y="9669"/>
                    <a:pt x="4272" y="9576"/>
                    <a:pt x="4404" y="9576"/>
                  </a:cubicBezTo>
                  <a:cubicBezTo>
                    <a:pt x="4420" y="9576"/>
                    <a:pt x="4437" y="9578"/>
                    <a:pt x="4454" y="9581"/>
                  </a:cubicBezTo>
                  <a:cubicBezTo>
                    <a:pt x="4540" y="9597"/>
                    <a:pt x="4633" y="9608"/>
                    <a:pt x="4719" y="9625"/>
                  </a:cubicBezTo>
                  <a:cubicBezTo>
                    <a:pt x="5143" y="5462"/>
                    <a:pt x="8661" y="2208"/>
                    <a:pt x="12936" y="2208"/>
                  </a:cubicBezTo>
                  <a:cubicBezTo>
                    <a:pt x="13275" y="2208"/>
                    <a:pt x="13608" y="2233"/>
                    <a:pt x="13936" y="2272"/>
                  </a:cubicBezTo>
                  <a:cubicBezTo>
                    <a:pt x="12964" y="1352"/>
                    <a:pt x="11772" y="664"/>
                    <a:pt x="10445" y="301"/>
                  </a:cubicBezTo>
                  <a:cubicBezTo>
                    <a:pt x="10442" y="301"/>
                    <a:pt x="10439" y="301"/>
                    <a:pt x="10439" y="295"/>
                  </a:cubicBezTo>
                  <a:cubicBezTo>
                    <a:pt x="10382" y="279"/>
                    <a:pt x="10321" y="265"/>
                    <a:pt x="10260" y="248"/>
                  </a:cubicBezTo>
                  <a:cubicBezTo>
                    <a:pt x="10255" y="246"/>
                    <a:pt x="10247" y="246"/>
                    <a:pt x="10241" y="240"/>
                  </a:cubicBezTo>
                  <a:cubicBezTo>
                    <a:pt x="10186" y="226"/>
                    <a:pt x="10131" y="212"/>
                    <a:pt x="10070" y="204"/>
                  </a:cubicBezTo>
                  <a:cubicBezTo>
                    <a:pt x="10059" y="199"/>
                    <a:pt x="10048" y="199"/>
                    <a:pt x="10037" y="196"/>
                  </a:cubicBezTo>
                  <a:cubicBezTo>
                    <a:pt x="9985" y="185"/>
                    <a:pt x="9930" y="171"/>
                    <a:pt x="9878" y="163"/>
                  </a:cubicBezTo>
                  <a:cubicBezTo>
                    <a:pt x="9864" y="157"/>
                    <a:pt x="9847" y="155"/>
                    <a:pt x="9834" y="152"/>
                  </a:cubicBezTo>
                  <a:cubicBezTo>
                    <a:pt x="9784" y="141"/>
                    <a:pt x="9735" y="135"/>
                    <a:pt x="9685" y="124"/>
                  </a:cubicBezTo>
                  <a:cubicBezTo>
                    <a:pt x="9666" y="122"/>
                    <a:pt x="9646" y="116"/>
                    <a:pt x="9627" y="113"/>
                  </a:cubicBezTo>
                  <a:cubicBezTo>
                    <a:pt x="9583" y="108"/>
                    <a:pt x="9534" y="100"/>
                    <a:pt x="9487" y="94"/>
                  </a:cubicBezTo>
                  <a:cubicBezTo>
                    <a:pt x="9462" y="89"/>
                    <a:pt x="9440" y="86"/>
                    <a:pt x="9418" y="83"/>
                  </a:cubicBezTo>
                  <a:cubicBezTo>
                    <a:pt x="9371" y="75"/>
                    <a:pt x="9333" y="69"/>
                    <a:pt x="9286" y="67"/>
                  </a:cubicBezTo>
                  <a:lnTo>
                    <a:pt x="9203" y="56"/>
                  </a:lnTo>
                  <a:cubicBezTo>
                    <a:pt x="9162" y="53"/>
                    <a:pt x="9123" y="45"/>
                    <a:pt x="9082" y="42"/>
                  </a:cubicBezTo>
                  <a:cubicBezTo>
                    <a:pt x="9052" y="39"/>
                    <a:pt x="9022" y="34"/>
                    <a:pt x="8991" y="34"/>
                  </a:cubicBezTo>
                  <a:cubicBezTo>
                    <a:pt x="8953" y="31"/>
                    <a:pt x="8920" y="28"/>
                    <a:pt x="8881" y="25"/>
                  </a:cubicBezTo>
                  <a:cubicBezTo>
                    <a:pt x="8845" y="20"/>
                    <a:pt x="8810" y="20"/>
                    <a:pt x="8774" y="17"/>
                  </a:cubicBezTo>
                  <a:cubicBezTo>
                    <a:pt x="8741" y="14"/>
                    <a:pt x="8708" y="14"/>
                    <a:pt x="8675" y="12"/>
                  </a:cubicBezTo>
                  <a:cubicBezTo>
                    <a:pt x="8633" y="6"/>
                    <a:pt x="8589" y="6"/>
                    <a:pt x="8548" y="6"/>
                  </a:cubicBezTo>
                  <a:cubicBezTo>
                    <a:pt x="8521" y="6"/>
                    <a:pt x="8496" y="3"/>
                    <a:pt x="8468" y="3"/>
                  </a:cubicBezTo>
                  <a:cubicBezTo>
                    <a:pt x="8399" y="3"/>
                    <a:pt x="8331" y="0"/>
                    <a:pt x="8259" y="0"/>
                  </a:cubicBezTo>
                  <a:close/>
                </a:path>
              </a:pathLst>
            </a:cu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4"/>
            <p:cNvSpPr/>
            <p:nvPr/>
          </p:nvSpPr>
          <p:spPr>
            <a:xfrm>
              <a:off x="4670875" y="1976975"/>
              <a:ext cx="76200" cy="28475"/>
            </a:xfrm>
            <a:custGeom>
              <a:rect b="b" l="l" r="r" t="t"/>
              <a:pathLst>
                <a:path extrusionOk="0" h="1139" w="3048">
                  <a:moveTo>
                    <a:pt x="2709" y="0"/>
                  </a:moveTo>
                  <a:cubicBezTo>
                    <a:pt x="2189" y="0"/>
                    <a:pt x="1865" y="178"/>
                    <a:pt x="1572" y="329"/>
                  </a:cubicBezTo>
                  <a:cubicBezTo>
                    <a:pt x="1304" y="466"/>
                    <a:pt x="1065" y="589"/>
                    <a:pt x="692" y="589"/>
                  </a:cubicBezTo>
                  <a:cubicBezTo>
                    <a:pt x="587" y="589"/>
                    <a:pt x="472" y="579"/>
                    <a:pt x="342" y="557"/>
                  </a:cubicBezTo>
                  <a:cubicBezTo>
                    <a:pt x="325" y="554"/>
                    <a:pt x="308" y="553"/>
                    <a:pt x="292" y="553"/>
                  </a:cubicBezTo>
                  <a:cubicBezTo>
                    <a:pt x="158" y="553"/>
                    <a:pt x="45" y="648"/>
                    <a:pt x="25" y="783"/>
                  </a:cubicBezTo>
                  <a:cubicBezTo>
                    <a:pt x="0" y="934"/>
                    <a:pt x="100" y="1075"/>
                    <a:pt x="251" y="1100"/>
                  </a:cubicBezTo>
                  <a:cubicBezTo>
                    <a:pt x="413" y="1127"/>
                    <a:pt x="557" y="1138"/>
                    <a:pt x="691" y="1138"/>
                  </a:cubicBezTo>
                  <a:cubicBezTo>
                    <a:pt x="1198" y="1138"/>
                    <a:pt x="1526" y="968"/>
                    <a:pt x="1823" y="816"/>
                  </a:cubicBezTo>
                  <a:cubicBezTo>
                    <a:pt x="2104" y="676"/>
                    <a:pt x="2346" y="552"/>
                    <a:pt x="2740" y="552"/>
                  </a:cubicBezTo>
                  <a:lnTo>
                    <a:pt x="2773" y="552"/>
                  </a:lnTo>
                  <a:cubicBezTo>
                    <a:pt x="2924" y="552"/>
                    <a:pt x="3045" y="431"/>
                    <a:pt x="3048" y="279"/>
                  </a:cubicBezTo>
                  <a:cubicBezTo>
                    <a:pt x="3048" y="128"/>
                    <a:pt x="2930" y="7"/>
                    <a:pt x="2778" y="1"/>
                  </a:cubicBezTo>
                  <a:cubicBezTo>
                    <a:pt x="2755" y="1"/>
                    <a:pt x="2732" y="0"/>
                    <a:pt x="2709" y="0"/>
                  </a:cubicBezTo>
                  <a:close/>
                </a:path>
              </a:pathLst>
            </a:cu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4"/>
            <p:cNvSpPr/>
            <p:nvPr/>
          </p:nvSpPr>
          <p:spPr>
            <a:xfrm>
              <a:off x="4760625" y="1970125"/>
              <a:ext cx="35525" cy="20650"/>
            </a:xfrm>
            <a:custGeom>
              <a:rect b="b" l="l" r="r" t="t"/>
              <a:pathLst>
                <a:path extrusionOk="0" h="826" w="1421">
                  <a:moveTo>
                    <a:pt x="1110" y="1"/>
                  </a:moveTo>
                  <a:cubicBezTo>
                    <a:pt x="1028" y="1"/>
                    <a:pt x="948" y="36"/>
                    <a:pt x="895" y="105"/>
                  </a:cubicBezTo>
                  <a:cubicBezTo>
                    <a:pt x="834" y="176"/>
                    <a:pt x="532" y="259"/>
                    <a:pt x="267" y="275"/>
                  </a:cubicBezTo>
                  <a:cubicBezTo>
                    <a:pt x="116" y="283"/>
                    <a:pt x="0" y="413"/>
                    <a:pt x="9" y="564"/>
                  </a:cubicBezTo>
                  <a:cubicBezTo>
                    <a:pt x="17" y="713"/>
                    <a:pt x="141" y="826"/>
                    <a:pt x="284" y="826"/>
                  </a:cubicBezTo>
                  <a:lnTo>
                    <a:pt x="298" y="826"/>
                  </a:lnTo>
                  <a:cubicBezTo>
                    <a:pt x="477" y="815"/>
                    <a:pt x="1079" y="760"/>
                    <a:pt x="1327" y="449"/>
                  </a:cubicBezTo>
                  <a:cubicBezTo>
                    <a:pt x="1421" y="328"/>
                    <a:pt x="1399" y="157"/>
                    <a:pt x="1280" y="58"/>
                  </a:cubicBezTo>
                  <a:cubicBezTo>
                    <a:pt x="1229" y="19"/>
                    <a:pt x="1169" y="1"/>
                    <a:pt x="1110" y="1"/>
                  </a:cubicBezTo>
                  <a:close/>
                </a:path>
              </a:pathLst>
            </a:cu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4"/>
            <p:cNvSpPr/>
            <p:nvPr/>
          </p:nvSpPr>
          <p:spPr>
            <a:xfrm>
              <a:off x="4591100" y="1872825"/>
              <a:ext cx="33900" cy="33775"/>
            </a:xfrm>
            <a:custGeom>
              <a:rect b="b" l="l" r="r" t="t"/>
              <a:pathLst>
                <a:path extrusionOk="0" h="1351" w="1356">
                  <a:moveTo>
                    <a:pt x="823" y="0"/>
                  </a:moveTo>
                  <a:cubicBezTo>
                    <a:pt x="606" y="0"/>
                    <a:pt x="367" y="140"/>
                    <a:pt x="213" y="379"/>
                  </a:cubicBezTo>
                  <a:cubicBezTo>
                    <a:pt x="1" y="715"/>
                    <a:pt x="34" y="1120"/>
                    <a:pt x="293" y="1282"/>
                  </a:cubicBezTo>
                  <a:cubicBezTo>
                    <a:pt x="365" y="1328"/>
                    <a:pt x="448" y="1350"/>
                    <a:pt x="534" y="1350"/>
                  </a:cubicBezTo>
                  <a:cubicBezTo>
                    <a:pt x="751" y="1350"/>
                    <a:pt x="990" y="1211"/>
                    <a:pt x="1143" y="971"/>
                  </a:cubicBezTo>
                  <a:cubicBezTo>
                    <a:pt x="1355" y="635"/>
                    <a:pt x="1319" y="233"/>
                    <a:pt x="1063" y="68"/>
                  </a:cubicBezTo>
                  <a:cubicBezTo>
                    <a:pt x="991" y="22"/>
                    <a:pt x="909" y="0"/>
                    <a:pt x="823" y="0"/>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4"/>
            <p:cNvSpPr/>
            <p:nvPr/>
          </p:nvSpPr>
          <p:spPr>
            <a:xfrm>
              <a:off x="4552300" y="2010800"/>
              <a:ext cx="25275" cy="28975"/>
            </a:xfrm>
            <a:custGeom>
              <a:rect b="b" l="l" r="r" t="t"/>
              <a:pathLst>
                <a:path extrusionOk="0" h="1159" w="1011">
                  <a:moveTo>
                    <a:pt x="454" y="0"/>
                  </a:moveTo>
                  <a:cubicBezTo>
                    <a:pt x="430" y="0"/>
                    <a:pt x="405" y="3"/>
                    <a:pt x="380" y="8"/>
                  </a:cubicBezTo>
                  <a:cubicBezTo>
                    <a:pt x="140" y="61"/>
                    <a:pt x="0" y="358"/>
                    <a:pt x="66" y="674"/>
                  </a:cubicBezTo>
                  <a:cubicBezTo>
                    <a:pt x="128" y="957"/>
                    <a:pt x="337" y="1159"/>
                    <a:pt x="554" y="1159"/>
                  </a:cubicBezTo>
                  <a:cubicBezTo>
                    <a:pt x="579" y="1159"/>
                    <a:pt x="603" y="1156"/>
                    <a:pt x="628" y="1151"/>
                  </a:cubicBezTo>
                  <a:cubicBezTo>
                    <a:pt x="870" y="1098"/>
                    <a:pt x="1010" y="801"/>
                    <a:pt x="942" y="484"/>
                  </a:cubicBezTo>
                  <a:cubicBezTo>
                    <a:pt x="880" y="200"/>
                    <a:pt x="672" y="0"/>
                    <a:pt x="454" y="0"/>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4"/>
            <p:cNvSpPr/>
            <p:nvPr/>
          </p:nvSpPr>
          <p:spPr>
            <a:xfrm>
              <a:off x="4650700" y="1853200"/>
              <a:ext cx="13800" cy="13700"/>
            </a:xfrm>
            <a:custGeom>
              <a:rect b="b" l="l" r="r" t="t"/>
              <a:pathLst>
                <a:path extrusionOk="0" h="548" w="552">
                  <a:moveTo>
                    <a:pt x="277" y="0"/>
                  </a:moveTo>
                  <a:cubicBezTo>
                    <a:pt x="205" y="0"/>
                    <a:pt x="133" y="26"/>
                    <a:pt x="81" y="77"/>
                  </a:cubicBezTo>
                  <a:cubicBezTo>
                    <a:pt x="31" y="129"/>
                    <a:pt x="1" y="201"/>
                    <a:pt x="1" y="272"/>
                  </a:cubicBezTo>
                  <a:cubicBezTo>
                    <a:pt x="1" y="347"/>
                    <a:pt x="31" y="418"/>
                    <a:pt x="81" y="470"/>
                  </a:cubicBezTo>
                  <a:cubicBezTo>
                    <a:pt x="133" y="517"/>
                    <a:pt x="205" y="548"/>
                    <a:pt x="276" y="548"/>
                  </a:cubicBezTo>
                  <a:cubicBezTo>
                    <a:pt x="350" y="548"/>
                    <a:pt x="422" y="517"/>
                    <a:pt x="474" y="465"/>
                  </a:cubicBezTo>
                  <a:cubicBezTo>
                    <a:pt x="524" y="418"/>
                    <a:pt x="551" y="347"/>
                    <a:pt x="551" y="272"/>
                  </a:cubicBezTo>
                  <a:cubicBezTo>
                    <a:pt x="551" y="201"/>
                    <a:pt x="524" y="129"/>
                    <a:pt x="474" y="77"/>
                  </a:cubicBezTo>
                  <a:cubicBezTo>
                    <a:pt x="422" y="26"/>
                    <a:pt x="350" y="0"/>
                    <a:pt x="277" y="0"/>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4"/>
            <p:cNvSpPr/>
            <p:nvPr/>
          </p:nvSpPr>
          <p:spPr>
            <a:xfrm>
              <a:off x="4815875" y="1949525"/>
              <a:ext cx="13800" cy="13650"/>
            </a:xfrm>
            <a:custGeom>
              <a:rect b="b" l="l" r="r" t="t"/>
              <a:pathLst>
                <a:path extrusionOk="0" h="546" w="552">
                  <a:moveTo>
                    <a:pt x="275" y="1"/>
                  </a:moveTo>
                  <a:cubicBezTo>
                    <a:pt x="202" y="1"/>
                    <a:pt x="130" y="26"/>
                    <a:pt x="81" y="75"/>
                  </a:cubicBezTo>
                  <a:cubicBezTo>
                    <a:pt x="34" y="125"/>
                    <a:pt x="1" y="199"/>
                    <a:pt x="1" y="271"/>
                  </a:cubicBezTo>
                  <a:cubicBezTo>
                    <a:pt x="1" y="342"/>
                    <a:pt x="34" y="417"/>
                    <a:pt x="81" y="466"/>
                  </a:cubicBezTo>
                  <a:cubicBezTo>
                    <a:pt x="133" y="516"/>
                    <a:pt x="205" y="546"/>
                    <a:pt x="276" y="546"/>
                  </a:cubicBezTo>
                  <a:cubicBezTo>
                    <a:pt x="351" y="546"/>
                    <a:pt x="422" y="516"/>
                    <a:pt x="474" y="463"/>
                  </a:cubicBezTo>
                  <a:cubicBezTo>
                    <a:pt x="524" y="414"/>
                    <a:pt x="552" y="342"/>
                    <a:pt x="552" y="271"/>
                  </a:cubicBezTo>
                  <a:cubicBezTo>
                    <a:pt x="552" y="199"/>
                    <a:pt x="524" y="125"/>
                    <a:pt x="474" y="75"/>
                  </a:cubicBezTo>
                  <a:cubicBezTo>
                    <a:pt x="421" y="26"/>
                    <a:pt x="347" y="1"/>
                    <a:pt x="275" y="1"/>
                  </a:cubicBezTo>
                  <a:close/>
                </a:path>
              </a:pathLst>
            </a:cu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4"/>
            <p:cNvSpPr/>
            <p:nvPr/>
          </p:nvSpPr>
          <p:spPr>
            <a:xfrm>
              <a:off x="4843425" y="1977125"/>
              <a:ext cx="13775" cy="13650"/>
            </a:xfrm>
            <a:custGeom>
              <a:rect b="b" l="l" r="r" t="t"/>
              <a:pathLst>
                <a:path extrusionOk="0" h="546" w="551">
                  <a:moveTo>
                    <a:pt x="274" y="1"/>
                  </a:moveTo>
                  <a:cubicBezTo>
                    <a:pt x="201" y="1"/>
                    <a:pt x="130" y="26"/>
                    <a:pt x="80" y="75"/>
                  </a:cubicBezTo>
                  <a:cubicBezTo>
                    <a:pt x="33" y="127"/>
                    <a:pt x="0" y="199"/>
                    <a:pt x="0" y="271"/>
                  </a:cubicBezTo>
                  <a:cubicBezTo>
                    <a:pt x="0" y="345"/>
                    <a:pt x="33" y="416"/>
                    <a:pt x="80" y="469"/>
                  </a:cubicBezTo>
                  <a:cubicBezTo>
                    <a:pt x="132" y="516"/>
                    <a:pt x="204" y="546"/>
                    <a:pt x="275" y="546"/>
                  </a:cubicBezTo>
                  <a:cubicBezTo>
                    <a:pt x="350" y="546"/>
                    <a:pt x="421" y="516"/>
                    <a:pt x="474" y="463"/>
                  </a:cubicBezTo>
                  <a:cubicBezTo>
                    <a:pt x="523" y="416"/>
                    <a:pt x="551" y="345"/>
                    <a:pt x="551" y="271"/>
                  </a:cubicBezTo>
                  <a:cubicBezTo>
                    <a:pt x="551" y="199"/>
                    <a:pt x="523" y="127"/>
                    <a:pt x="474" y="75"/>
                  </a:cubicBezTo>
                  <a:cubicBezTo>
                    <a:pt x="420" y="26"/>
                    <a:pt x="346" y="1"/>
                    <a:pt x="274" y="1"/>
                  </a:cubicBezTo>
                  <a:close/>
                </a:path>
              </a:pathLst>
            </a:cu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24"/>
            <p:cNvSpPr/>
            <p:nvPr/>
          </p:nvSpPr>
          <p:spPr>
            <a:xfrm>
              <a:off x="4671350" y="2066600"/>
              <a:ext cx="13800" cy="13650"/>
            </a:xfrm>
            <a:custGeom>
              <a:rect b="b" l="l" r="r" t="t"/>
              <a:pathLst>
                <a:path extrusionOk="0" h="546" w="552">
                  <a:moveTo>
                    <a:pt x="274" y="1"/>
                  </a:moveTo>
                  <a:cubicBezTo>
                    <a:pt x="202" y="1"/>
                    <a:pt x="130" y="25"/>
                    <a:pt x="81" y="75"/>
                  </a:cubicBezTo>
                  <a:cubicBezTo>
                    <a:pt x="34" y="127"/>
                    <a:pt x="1" y="199"/>
                    <a:pt x="1" y="270"/>
                  </a:cubicBezTo>
                  <a:cubicBezTo>
                    <a:pt x="1" y="345"/>
                    <a:pt x="34" y="416"/>
                    <a:pt x="81" y="469"/>
                  </a:cubicBezTo>
                  <a:cubicBezTo>
                    <a:pt x="133" y="515"/>
                    <a:pt x="204" y="546"/>
                    <a:pt x="276" y="546"/>
                  </a:cubicBezTo>
                  <a:cubicBezTo>
                    <a:pt x="350" y="546"/>
                    <a:pt x="422" y="515"/>
                    <a:pt x="474" y="463"/>
                  </a:cubicBezTo>
                  <a:cubicBezTo>
                    <a:pt x="524" y="416"/>
                    <a:pt x="551" y="345"/>
                    <a:pt x="551" y="270"/>
                  </a:cubicBezTo>
                  <a:cubicBezTo>
                    <a:pt x="551" y="199"/>
                    <a:pt x="524" y="127"/>
                    <a:pt x="474" y="75"/>
                  </a:cubicBezTo>
                  <a:cubicBezTo>
                    <a:pt x="421" y="25"/>
                    <a:pt x="347" y="1"/>
                    <a:pt x="274" y="1"/>
                  </a:cubicBezTo>
                  <a:close/>
                </a:path>
              </a:pathLst>
            </a:cu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4"/>
            <p:cNvSpPr/>
            <p:nvPr/>
          </p:nvSpPr>
          <p:spPr>
            <a:xfrm>
              <a:off x="4760825" y="2101025"/>
              <a:ext cx="13800" cy="13650"/>
            </a:xfrm>
            <a:custGeom>
              <a:rect b="b" l="l" r="r" t="t"/>
              <a:pathLst>
                <a:path extrusionOk="0" h="546" w="552">
                  <a:moveTo>
                    <a:pt x="274" y="0"/>
                  </a:moveTo>
                  <a:cubicBezTo>
                    <a:pt x="202" y="0"/>
                    <a:pt x="130" y="25"/>
                    <a:pt x="80" y="74"/>
                  </a:cubicBezTo>
                  <a:cubicBezTo>
                    <a:pt x="34" y="127"/>
                    <a:pt x="1" y="198"/>
                    <a:pt x="1" y="270"/>
                  </a:cubicBezTo>
                  <a:cubicBezTo>
                    <a:pt x="1" y="344"/>
                    <a:pt x="34" y="416"/>
                    <a:pt x="80" y="468"/>
                  </a:cubicBezTo>
                  <a:cubicBezTo>
                    <a:pt x="133" y="515"/>
                    <a:pt x="204" y="545"/>
                    <a:pt x="276" y="545"/>
                  </a:cubicBezTo>
                  <a:cubicBezTo>
                    <a:pt x="350" y="545"/>
                    <a:pt x="422" y="515"/>
                    <a:pt x="474" y="463"/>
                  </a:cubicBezTo>
                  <a:cubicBezTo>
                    <a:pt x="524" y="416"/>
                    <a:pt x="551" y="344"/>
                    <a:pt x="551" y="270"/>
                  </a:cubicBezTo>
                  <a:cubicBezTo>
                    <a:pt x="551" y="198"/>
                    <a:pt x="524" y="127"/>
                    <a:pt x="474" y="74"/>
                  </a:cubicBezTo>
                  <a:cubicBezTo>
                    <a:pt x="420" y="25"/>
                    <a:pt x="347" y="0"/>
                    <a:pt x="274" y="0"/>
                  </a:cubicBezTo>
                  <a:close/>
                </a:path>
              </a:pathLst>
            </a:cu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4"/>
            <p:cNvSpPr/>
            <p:nvPr/>
          </p:nvSpPr>
          <p:spPr>
            <a:xfrm>
              <a:off x="4608875" y="2030475"/>
              <a:ext cx="15350" cy="15150"/>
            </a:xfrm>
            <a:custGeom>
              <a:rect b="b" l="l" r="r" t="t"/>
              <a:pathLst>
                <a:path extrusionOk="0" h="606" w="614">
                  <a:moveTo>
                    <a:pt x="295" y="0"/>
                  </a:moveTo>
                  <a:cubicBezTo>
                    <a:pt x="165" y="0"/>
                    <a:pt x="52" y="93"/>
                    <a:pt x="28" y="223"/>
                  </a:cubicBezTo>
                  <a:cubicBezTo>
                    <a:pt x="0" y="372"/>
                    <a:pt x="96" y="515"/>
                    <a:pt x="248" y="545"/>
                  </a:cubicBezTo>
                  <a:cubicBezTo>
                    <a:pt x="358" y="567"/>
                    <a:pt x="471" y="584"/>
                    <a:pt x="581" y="606"/>
                  </a:cubicBezTo>
                  <a:cubicBezTo>
                    <a:pt x="586" y="419"/>
                    <a:pt x="597" y="237"/>
                    <a:pt x="614" y="55"/>
                  </a:cubicBezTo>
                  <a:lnTo>
                    <a:pt x="614" y="50"/>
                  </a:lnTo>
                  <a:cubicBezTo>
                    <a:pt x="526" y="36"/>
                    <a:pt x="435" y="22"/>
                    <a:pt x="350" y="6"/>
                  </a:cubicBezTo>
                  <a:cubicBezTo>
                    <a:pt x="331" y="2"/>
                    <a:pt x="313" y="0"/>
                    <a:pt x="295" y="0"/>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4"/>
            <p:cNvSpPr/>
            <p:nvPr/>
          </p:nvSpPr>
          <p:spPr>
            <a:xfrm>
              <a:off x="4514225" y="1926625"/>
              <a:ext cx="68575" cy="45225"/>
            </a:xfrm>
            <a:custGeom>
              <a:rect b="b" l="l" r="r" t="t"/>
              <a:pathLst>
                <a:path extrusionOk="0" h="1809" w="2743">
                  <a:moveTo>
                    <a:pt x="182" y="0"/>
                  </a:moveTo>
                  <a:cubicBezTo>
                    <a:pt x="166" y="44"/>
                    <a:pt x="147" y="94"/>
                    <a:pt x="133" y="138"/>
                  </a:cubicBezTo>
                  <a:lnTo>
                    <a:pt x="133" y="140"/>
                  </a:lnTo>
                  <a:cubicBezTo>
                    <a:pt x="86" y="286"/>
                    <a:pt x="42" y="430"/>
                    <a:pt x="1" y="578"/>
                  </a:cubicBezTo>
                  <a:cubicBezTo>
                    <a:pt x="515" y="1038"/>
                    <a:pt x="1322" y="1459"/>
                    <a:pt x="2346" y="1795"/>
                  </a:cubicBezTo>
                  <a:cubicBezTo>
                    <a:pt x="2374" y="1806"/>
                    <a:pt x="2404" y="1809"/>
                    <a:pt x="2432" y="1809"/>
                  </a:cubicBezTo>
                  <a:cubicBezTo>
                    <a:pt x="2550" y="1809"/>
                    <a:pt x="2657" y="1737"/>
                    <a:pt x="2693" y="1622"/>
                  </a:cubicBezTo>
                  <a:cubicBezTo>
                    <a:pt x="2743" y="1476"/>
                    <a:pt x="2663" y="1321"/>
                    <a:pt x="2520" y="1272"/>
                  </a:cubicBezTo>
                  <a:cubicBezTo>
                    <a:pt x="1440" y="920"/>
                    <a:pt x="642" y="485"/>
                    <a:pt x="202" y="14"/>
                  </a:cubicBezTo>
                  <a:cubicBezTo>
                    <a:pt x="196" y="6"/>
                    <a:pt x="188" y="6"/>
                    <a:pt x="182" y="0"/>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4"/>
            <p:cNvSpPr/>
            <p:nvPr/>
          </p:nvSpPr>
          <p:spPr>
            <a:xfrm>
              <a:off x="4632125" y="2176850"/>
              <a:ext cx="41450" cy="19175"/>
            </a:xfrm>
            <a:custGeom>
              <a:rect b="b" l="l" r="r" t="t"/>
              <a:pathLst>
                <a:path extrusionOk="0" h="767" w="1658">
                  <a:moveTo>
                    <a:pt x="1305" y="1"/>
                  </a:moveTo>
                  <a:cubicBezTo>
                    <a:pt x="1300" y="4"/>
                    <a:pt x="1292" y="9"/>
                    <a:pt x="1281" y="12"/>
                  </a:cubicBezTo>
                  <a:cubicBezTo>
                    <a:pt x="813" y="227"/>
                    <a:pt x="335" y="439"/>
                    <a:pt x="13" y="439"/>
                  </a:cubicBezTo>
                  <a:cubicBezTo>
                    <a:pt x="9" y="439"/>
                    <a:pt x="5" y="439"/>
                    <a:pt x="1" y="439"/>
                  </a:cubicBezTo>
                  <a:lnTo>
                    <a:pt x="1" y="439"/>
                  </a:lnTo>
                  <a:lnTo>
                    <a:pt x="207" y="521"/>
                  </a:lnTo>
                  <a:cubicBezTo>
                    <a:pt x="270" y="546"/>
                    <a:pt x="336" y="573"/>
                    <a:pt x="397" y="593"/>
                  </a:cubicBezTo>
                  <a:cubicBezTo>
                    <a:pt x="455" y="615"/>
                    <a:pt x="515" y="634"/>
                    <a:pt x="573" y="651"/>
                  </a:cubicBezTo>
                  <a:cubicBezTo>
                    <a:pt x="667" y="684"/>
                    <a:pt x="755" y="714"/>
                    <a:pt x="848" y="741"/>
                  </a:cubicBezTo>
                  <a:cubicBezTo>
                    <a:pt x="876" y="747"/>
                    <a:pt x="901" y="755"/>
                    <a:pt x="928" y="766"/>
                  </a:cubicBezTo>
                  <a:cubicBezTo>
                    <a:pt x="1115" y="689"/>
                    <a:pt x="1308" y="601"/>
                    <a:pt x="1506" y="510"/>
                  </a:cubicBezTo>
                  <a:cubicBezTo>
                    <a:pt x="1556" y="485"/>
                    <a:pt x="1605" y="466"/>
                    <a:pt x="1658" y="441"/>
                  </a:cubicBezTo>
                  <a:cubicBezTo>
                    <a:pt x="1539" y="304"/>
                    <a:pt x="1424" y="152"/>
                    <a:pt x="1305" y="1"/>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4"/>
            <p:cNvSpPr/>
            <p:nvPr/>
          </p:nvSpPr>
          <p:spPr>
            <a:xfrm>
              <a:off x="4815200" y="1872250"/>
              <a:ext cx="69675" cy="31400"/>
            </a:xfrm>
            <a:custGeom>
              <a:rect b="b" l="l" r="r" t="t"/>
              <a:pathLst>
                <a:path extrusionOk="0" h="1256" w="2787">
                  <a:moveTo>
                    <a:pt x="2459" y="0"/>
                  </a:moveTo>
                  <a:cubicBezTo>
                    <a:pt x="1837" y="276"/>
                    <a:pt x="1096" y="515"/>
                    <a:pt x="243" y="713"/>
                  </a:cubicBezTo>
                  <a:cubicBezTo>
                    <a:pt x="94" y="746"/>
                    <a:pt x="0" y="895"/>
                    <a:pt x="36" y="1044"/>
                  </a:cubicBezTo>
                  <a:cubicBezTo>
                    <a:pt x="64" y="1170"/>
                    <a:pt x="177" y="1256"/>
                    <a:pt x="303" y="1256"/>
                  </a:cubicBezTo>
                  <a:cubicBezTo>
                    <a:pt x="325" y="1256"/>
                    <a:pt x="345" y="1253"/>
                    <a:pt x="367" y="1250"/>
                  </a:cubicBezTo>
                  <a:cubicBezTo>
                    <a:pt x="1300" y="1035"/>
                    <a:pt x="2112" y="768"/>
                    <a:pt x="2786" y="457"/>
                  </a:cubicBezTo>
                  <a:cubicBezTo>
                    <a:pt x="2682" y="303"/>
                    <a:pt x="2572" y="152"/>
                    <a:pt x="2459" y="0"/>
                  </a:cubicBezTo>
                  <a:close/>
                </a:path>
              </a:pathLst>
            </a:cu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7" name="Google Shape;557;p24"/>
          <p:cNvGrpSpPr/>
          <p:nvPr/>
        </p:nvGrpSpPr>
        <p:grpSpPr>
          <a:xfrm>
            <a:off x="3201017" y="1167359"/>
            <a:ext cx="248529" cy="246904"/>
            <a:chOff x="5001700" y="4187200"/>
            <a:chExt cx="1271250" cy="1193350"/>
          </a:xfrm>
        </p:grpSpPr>
        <p:sp>
          <p:nvSpPr>
            <p:cNvPr id="558" name="Google Shape;558;p24"/>
            <p:cNvSpPr/>
            <p:nvPr/>
          </p:nvSpPr>
          <p:spPr>
            <a:xfrm>
              <a:off x="5001700" y="4187200"/>
              <a:ext cx="1271250" cy="1193350"/>
            </a:xfrm>
            <a:custGeom>
              <a:rect b="b" l="l" r="r" t="t"/>
              <a:pathLst>
                <a:path extrusionOk="0" h="47734" w="50850">
                  <a:moveTo>
                    <a:pt x="24305" y="0"/>
                  </a:moveTo>
                  <a:cubicBezTo>
                    <a:pt x="14505" y="0"/>
                    <a:pt x="4919" y="6010"/>
                    <a:pt x="1507" y="16557"/>
                  </a:cubicBezTo>
                  <a:cubicBezTo>
                    <a:pt x="42" y="21119"/>
                    <a:pt x="1" y="25974"/>
                    <a:pt x="1340" y="30578"/>
                  </a:cubicBezTo>
                  <a:cubicBezTo>
                    <a:pt x="4373" y="40986"/>
                    <a:pt x="13906" y="47734"/>
                    <a:pt x="24235" y="47734"/>
                  </a:cubicBezTo>
                  <a:cubicBezTo>
                    <a:pt x="26449" y="47734"/>
                    <a:pt x="28698" y="47424"/>
                    <a:pt x="30929" y="46774"/>
                  </a:cubicBezTo>
                  <a:cubicBezTo>
                    <a:pt x="43568" y="43049"/>
                    <a:pt x="50850" y="29824"/>
                    <a:pt x="47125" y="17185"/>
                  </a:cubicBezTo>
                  <a:cubicBezTo>
                    <a:pt x="46790" y="15930"/>
                    <a:pt x="46288" y="14716"/>
                    <a:pt x="45744" y="13544"/>
                  </a:cubicBezTo>
                  <a:cubicBezTo>
                    <a:pt x="44572" y="11117"/>
                    <a:pt x="42982" y="8857"/>
                    <a:pt x="41057" y="6973"/>
                  </a:cubicBezTo>
                  <a:cubicBezTo>
                    <a:pt x="36282" y="2215"/>
                    <a:pt x="30254" y="0"/>
                    <a:pt x="24305" y="0"/>
                  </a:cubicBezTo>
                  <a:close/>
                </a:path>
              </a:pathLst>
            </a:custGeom>
            <a:solidFill>
              <a:srgbClr val="C9D1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4"/>
            <p:cNvSpPr/>
            <p:nvPr/>
          </p:nvSpPr>
          <p:spPr>
            <a:xfrm>
              <a:off x="5039375" y="4187500"/>
              <a:ext cx="988750" cy="759950"/>
            </a:xfrm>
            <a:custGeom>
              <a:rect b="b" l="l" r="r" t="t"/>
              <a:pathLst>
                <a:path extrusionOk="0" h="30398" w="39550">
                  <a:moveTo>
                    <a:pt x="22694" y="1"/>
                  </a:moveTo>
                  <a:cubicBezTo>
                    <a:pt x="12595" y="1"/>
                    <a:pt x="3270" y="6462"/>
                    <a:pt x="0" y="16545"/>
                  </a:cubicBezTo>
                  <a:cubicBezTo>
                    <a:pt x="2176" y="19224"/>
                    <a:pt x="4939" y="21358"/>
                    <a:pt x="8119" y="22739"/>
                  </a:cubicBezTo>
                  <a:cubicBezTo>
                    <a:pt x="11844" y="24455"/>
                    <a:pt x="14857" y="25711"/>
                    <a:pt x="18289" y="28055"/>
                  </a:cubicBezTo>
                  <a:cubicBezTo>
                    <a:pt x="20112" y="29301"/>
                    <a:pt x="22195" y="30397"/>
                    <a:pt x="24154" y="30397"/>
                  </a:cubicBezTo>
                  <a:cubicBezTo>
                    <a:pt x="25614" y="30397"/>
                    <a:pt x="27004" y="29789"/>
                    <a:pt x="28166" y="28180"/>
                  </a:cubicBezTo>
                  <a:cubicBezTo>
                    <a:pt x="32602" y="22028"/>
                    <a:pt x="30970" y="13365"/>
                    <a:pt x="37625" y="8217"/>
                  </a:cubicBezTo>
                  <a:cubicBezTo>
                    <a:pt x="38252" y="7757"/>
                    <a:pt x="38880" y="7338"/>
                    <a:pt x="39550" y="6961"/>
                  </a:cubicBezTo>
                  <a:cubicBezTo>
                    <a:pt x="37332" y="4743"/>
                    <a:pt x="34653" y="2986"/>
                    <a:pt x="31765" y="1772"/>
                  </a:cubicBezTo>
                  <a:cubicBezTo>
                    <a:pt x="30970" y="1437"/>
                    <a:pt x="30133" y="1144"/>
                    <a:pt x="29296" y="935"/>
                  </a:cubicBezTo>
                  <a:cubicBezTo>
                    <a:pt x="27095" y="303"/>
                    <a:pt x="24876" y="1"/>
                    <a:pt x="22694" y="1"/>
                  </a:cubicBezTo>
                  <a:close/>
                </a:path>
              </a:pathLst>
            </a:custGeom>
            <a:solidFill>
              <a:srgbClr val="ABB0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4"/>
            <p:cNvSpPr/>
            <p:nvPr/>
          </p:nvSpPr>
          <p:spPr>
            <a:xfrm>
              <a:off x="5012175" y="4525800"/>
              <a:ext cx="1251375" cy="854750"/>
            </a:xfrm>
            <a:custGeom>
              <a:rect b="b" l="l" r="r" t="t"/>
              <a:pathLst>
                <a:path extrusionOk="0" h="34190" w="50055">
                  <a:moveTo>
                    <a:pt x="45325" y="0"/>
                  </a:moveTo>
                  <a:cubicBezTo>
                    <a:pt x="41810" y="1423"/>
                    <a:pt x="39173" y="4478"/>
                    <a:pt x="38336" y="8203"/>
                  </a:cubicBezTo>
                  <a:cubicBezTo>
                    <a:pt x="37834" y="10588"/>
                    <a:pt x="38085" y="13058"/>
                    <a:pt x="37666" y="15401"/>
                  </a:cubicBezTo>
                  <a:cubicBezTo>
                    <a:pt x="37206" y="17745"/>
                    <a:pt x="35741" y="20214"/>
                    <a:pt x="33356" y="20633"/>
                  </a:cubicBezTo>
                  <a:cubicBezTo>
                    <a:pt x="33092" y="20679"/>
                    <a:pt x="32828" y="20698"/>
                    <a:pt x="32562" y="20698"/>
                  </a:cubicBezTo>
                  <a:cubicBezTo>
                    <a:pt x="31391" y="20698"/>
                    <a:pt x="30197" y="20324"/>
                    <a:pt x="29003" y="20256"/>
                  </a:cubicBezTo>
                  <a:cubicBezTo>
                    <a:pt x="28834" y="20245"/>
                    <a:pt x="28666" y="20239"/>
                    <a:pt x="28499" y="20239"/>
                  </a:cubicBezTo>
                  <a:cubicBezTo>
                    <a:pt x="24974" y="20239"/>
                    <a:pt x="21763" y="22661"/>
                    <a:pt x="18247" y="23060"/>
                  </a:cubicBezTo>
                  <a:cubicBezTo>
                    <a:pt x="17913" y="23096"/>
                    <a:pt x="17580" y="23113"/>
                    <a:pt x="17249" y="23113"/>
                  </a:cubicBezTo>
                  <a:cubicBezTo>
                    <a:pt x="13685" y="23113"/>
                    <a:pt x="10332" y="21127"/>
                    <a:pt x="7575" y="18791"/>
                  </a:cubicBezTo>
                  <a:cubicBezTo>
                    <a:pt x="5985" y="17410"/>
                    <a:pt x="2930" y="13685"/>
                    <a:pt x="0" y="11718"/>
                  </a:cubicBezTo>
                  <a:lnTo>
                    <a:pt x="0" y="11718"/>
                  </a:lnTo>
                  <a:cubicBezTo>
                    <a:pt x="84" y="13518"/>
                    <a:pt x="419" y="15276"/>
                    <a:pt x="921" y="16992"/>
                  </a:cubicBezTo>
                  <a:cubicBezTo>
                    <a:pt x="3954" y="27436"/>
                    <a:pt x="13488" y="34190"/>
                    <a:pt x="23819" y="34190"/>
                  </a:cubicBezTo>
                  <a:cubicBezTo>
                    <a:pt x="26031" y="34190"/>
                    <a:pt x="28280" y="33880"/>
                    <a:pt x="30510" y="33230"/>
                  </a:cubicBezTo>
                  <a:cubicBezTo>
                    <a:pt x="31640" y="32895"/>
                    <a:pt x="32686" y="32519"/>
                    <a:pt x="33732" y="32016"/>
                  </a:cubicBezTo>
                  <a:cubicBezTo>
                    <a:pt x="44530" y="27120"/>
                    <a:pt x="50054" y="14983"/>
                    <a:pt x="46706" y="3641"/>
                  </a:cubicBezTo>
                  <a:cubicBezTo>
                    <a:pt x="46371" y="2386"/>
                    <a:pt x="45869" y="1172"/>
                    <a:pt x="45325" y="0"/>
                  </a:cubicBezTo>
                  <a:close/>
                </a:path>
              </a:pathLst>
            </a:custGeom>
            <a:solidFill>
              <a:srgbClr val="ABB0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4"/>
            <p:cNvSpPr/>
            <p:nvPr/>
          </p:nvSpPr>
          <p:spPr>
            <a:xfrm>
              <a:off x="5698525" y="4310000"/>
              <a:ext cx="97325" cy="76400"/>
            </a:xfrm>
            <a:custGeom>
              <a:rect b="b" l="l" r="r" t="t"/>
              <a:pathLst>
                <a:path extrusionOk="0" h="3056" w="3893">
                  <a:moveTo>
                    <a:pt x="2147" y="1"/>
                  </a:moveTo>
                  <a:cubicBezTo>
                    <a:pt x="1951" y="1"/>
                    <a:pt x="1749" y="31"/>
                    <a:pt x="1549" y="94"/>
                  </a:cubicBezTo>
                  <a:cubicBezTo>
                    <a:pt x="586" y="345"/>
                    <a:pt x="1" y="1224"/>
                    <a:pt x="210" y="2020"/>
                  </a:cubicBezTo>
                  <a:cubicBezTo>
                    <a:pt x="466" y="2660"/>
                    <a:pt x="1090" y="3056"/>
                    <a:pt x="1745" y="3056"/>
                  </a:cubicBezTo>
                  <a:cubicBezTo>
                    <a:pt x="1945" y="3056"/>
                    <a:pt x="2148" y="3019"/>
                    <a:pt x="2344" y="2940"/>
                  </a:cubicBezTo>
                  <a:cubicBezTo>
                    <a:pt x="3307" y="2647"/>
                    <a:pt x="3893" y="1768"/>
                    <a:pt x="3683" y="1015"/>
                  </a:cubicBezTo>
                  <a:cubicBezTo>
                    <a:pt x="3487" y="392"/>
                    <a:pt x="2854" y="1"/>
                    <a:pt x="2147" y="1"/>
                  </a:cubicBezTo>
                  <a:close/>
                </a:path>
              </a:pathLst>
            </a:custGeom>
            <a:solidFill>
              <a:srgbClr val="6166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4"/>
            <p:cNvSpPr/>
            <p:nvPr/>
          </p:nvSpPr>
          <p:spPr>
            <a:xfrm>
              <a:off x="5884775" y="4612375"/>
              <a:ext cx="96275" cy="75850"/>
            </a:xfrm>
            <a:custGeom>
              <a:rect b="b" l="l" r="r" t="t"/>
              <a:pathLst>
                <a:path extrusionOk="0" h="3034" w="3851">
                  <a:moveTo>
                    <a:pt x="2121" y="1"/>
                  </a:moveTo>
                  <a:cubicBezTo>
                    <a:pt x="1922" y="1"/>
                    <a:pt x="1716" y="31"/>
                    <a:pt x="1507" y="94"/>
                  </a:cubicBezTo>
                  <a:cubicBezTo>
                    <a:pt x="586" y="262"/>
                    <a:pt x="0" y="1141"/>
                    <a:pt x="167" y="2020"/>
                  </a:cubicBezTo>
                  <a:cubicBezTo>
                    <a:pt x="364" y="2642"/>
                    <a:pt x="997" y="3034"/>
                    <a:pt x="1724" y="3034"/>
                  </a:cubicBezTo>
                  <a:cubicBezTo>
                    <a:pt x="1926" y="3034"/>
                    <a:pt x="2135" y="3004"/>
                    <a:pt x="2344" y="2940"/>
                  </a:cubicBezTo>
                  <a:cubicBezTo>
                    <a:pt x="3264" y="2647"/>
                    <a:pt x="3850" y="1810"/>
                    <a:pt x="3641" y="1015"/>
                  </a:cubicBezTo>
                  <a:cubicBezTo>
                    <a:pt x="3444" y="393"/>
                    <a:pt x="2837" y="1"/>
                    <a:pt x="2121" y="1"/>
                  </a:cubicBezTo>
                  <a:close/>
                </a:path>
              </a:pathLst>
            </a:custGeom>
            <a:solidFill>
              <a:srgbClr val="6166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4"/>
            <p:cNvSpPr/>
            <p:nvPr/>
          </p:nvSpPr>
          <p:spPr>
            <a:xfrm>
              <a:off x="5582400" y="4827275"/>
              <a:ext cx="97325" cy="75450"/>
            </a:xfrm>
            <a:custGeom>
              <a:rect b="b" l="l" r="r" t="t"/>
              <a:pathLst>
                <a:path extrusionOk="0" h="3018" w="3893">
                  <a:moveTo>
                    <a:pt x="2119" y="1"/>
                  </a:moveTo>
                  <a:cubicBezTo>
                    <a:pt x="1932" y="1"/>
                    <a:pt x="1739" y="26"/>
                    <a:pt x="1549" y="78"/>
                  </a:cubicBezTo>
                  <a:cubicBezTo>
                    <a:pt x="586" y="371"/>
                    <a:pt x="0" y="1208"/>
                    <a:pt x="209" y="2003"/>
                  </a:cubicBezTo>
                  <a:cubicBezTo>
                    <a:pt x="406" y="2626"/>
                    <a:pt x="1039" y="3018"/>
                    <a:pt x="1766" y="3018"/>
                  </a:cubicBezTo>
                  <a:cubicBezTo>
                    <a:pt x="1968" y="3018"/>
                    <a:pt x="2177" y="2987"/>
                    <a:pt x="2386" y="2924"/>
                  </a:cubicBezTo>
                  <a:cubicBezTo>
                    <a:pt x="3306" y="2673"/>
                    <a:pt x="3892" y="1794"/>
                    <a:pt x="3683" y="999"/>
                  </a:cubicBezTo>
                  <a:cubicBezTo>
                    <a:pt x="3484" y="368"/>
                    <a:pt x="2838" y="1"/>
                    <a:pt x="2119" y="1"/>
                  </a:cubicBezTo>
                  <a:close/>
                </a:path>
              </a:pathLst>
            </a:custGeom>
            <a:solidFill>
              <a:srgbClr val="6166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4"/>
            <p:cNvSpPr/>
            <p:nvPr/>
          </p:nvSpPr>
          <p:spPr>
            <a:xfrm>
              <a:off x="5427550" y="5198675"/>
              <a:ext cx="97325" cy="76000"/>
            </a:xfrm>
            <a:custGeom>
              <a:rect b="b" l="l" r="r" t="t"/>
              <a:pathLst>
                <a:path extrusionOk="0" h="3040" w="3893">
                  <a:moveTo>
                    <a:pt x="2149" y="0"/>
                  </a:moveTo>
                  <a:cubicBezTo>
                    <a:pt x="1938" y="0"/>
                    <a:pt x="1721" y="39"/>
                    <a:pt x="1507" y="121"/>
                  </a:cubicBezTo>
                  <a:cubicBezTo>
                    <a:pt x="586" y="372"/>
                    <a:pt x="0" y="1251"/>
                    <a:pt x="209" y="2046"/>
                  </a:cubicBezTo>
                  <a:cubicBezTo>
                    <a:pt x="411" y="2651"/>
                    <a:pt x="1071" y="3040"/>
                    <a:pt x="1800" y="3040"/>
                  </a:cubicBezTo>
                  <a:cubicBezTo>
                    <a:pt x="1979" y="3040"/>
                    <a:pt x="2162" y="3017"/>
                    <a:pt x="2344" y="2967"/>
                  </a:cubicBezTo>
                  <a:cubicBezTo>
                    <a:pt x="3306" y="2674"/>
                    <a:pt x="3892" y="1795"/>
                    <a:pt x="3683" y="1042"/>
                  </a:cubicBezTo>
                  <a:cubicBezTo>
                    <a:pt x="3398" y="377"/>
                    <a:pt x="2803" y="0"/>
                    <a:pt x="2149" y="0"/>
                  </a:cubicBezTo>
                  <a:close/>
                </a:path>
              </a:pathLst>
            </a:custGeom>
            <a:solidFill>
              <a:srgbClr val="6166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4"/>
            <p:cNvSpPr/>
            <p:nvPr/>
          </p:nvSpPr>
          <p:spPr>
            <a:xfrm>
              <a:off x="6084600" y="4815200"/>
              <a:ext cx="58025" cy="46275"/>
            </a:xfrm>
            <a:custGeom>
              <a:rect b="b" l="l" r="r" t="t"/>
              <a:pathLst>
                <a:path extrusionOk="0" h="1851" w="2321">
                  <a:moveTo>
                    <a:pt x="1218" y="1"/>
                  </a:moveTo>
                  <a:cubicBezTo>
                    <a:pt x="1120" y="1"/>
                    <a:pt x="1019" y="20"/>
                    <a:pt x="921" y="59"/>
                  </a:cubicBezTo>
                  <a:cubicBezTo>
                    <a:pt x="84" y="268"/>
                    <a:pt x="1" y="1440"/>
                    <a:pt x="796" y="1775"/>
                  </a:cubicBezTo>
                  <a:cubicBezTo>
                    <a:pt x="920" y="1827"/>
                    <a:pt x="1044" y="1851"/>
                    <a:pt x="1163" y="1851"/>
                  </a:cubicBezTo>
                  <a:cubicBezTo>
                    <a:pt x="1809" y="1851"/>
                    <a:pt x="2321" y="1155"/>
                    <a:pt x="1968" y="519"/>
                  </a:cubicBezTo>
                  <a:cubicBezTo>
                    <a:pt x="1839" y="199"/>
                    <a:pt x="1540" y="1"/>
                    <a:pt x="1218" y="1"/>
                  </a:cubicBezTo>
                  <a:close/>
                </a:path>
              </a:pathLst>
            </a:custGeom>
            <a:solidFill>
              <a:srgbClr val="6166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4"/>
            <p:cNvSpPr/>
            <p:nvPr/>
          </p:nvSpPr>
          <p:spPr>
            <a:xfrm>
              <a:off x="5782225" y="5151375"/>
              <a:ext cx="220800" cy="174850"/>
            </a:xfrm>
            <a:custGeom>
              <a:rect b="b" l="l" r="r" t="t"/>
              <a:pathLst>
                <a:path extrusionOk="0" h="6994" w="8832">
                  <a:moveTo>
                    <a:pt x="5084" y="1"/>
                  </a:moveTo>
                  <a:cubicBezTo>
                    <a:pt x="4614" y="1"/>
                    <a:pt x="4128" y="69"/>
                    <a:pt x="3642" y="213"/>
                  </a:cubicBezTo>
                  <a:cubicBezTo>
                    <a:pt x="1382" y="883"/>
                    <a:pt x="1" y="2934"/>
                    <a:pt x="545" y="4775"/>
                  </a:cubicBezTo>
                  <a:cubicBezTo>
                    <a:pt x="880" y="5905"/>
                    <a:pt x="1800" y="6742"/>
                    <a:pt x="2930" y="6993"/>
                  </a:cubicBezTo>
                  <a:cubicBezTo>
                    <a:pt x="5106" y="6031"/>
                    <a:pt x="7073" y="4733"/>
                    <a:pt x="8831" y="3185"/>
                  </a:cubicBezTo>
                  <a:cubicBezTo>
                    <a:pt x="8831" y="2892"/>
                    <a:pt x="8789" y="2641"/>
                    <a:pt x="8748" y="2390"/>
                  </a:cubicBezTo>
                  <a:cubicBezTo>
                    <a:pt x="8288" y="912"/>
                    <a:pt x="6797" y="1"/>
                    <a:pt x="5084" y="1"/>
                  </a:cubicBezTo>
                  <a:close/>
                </a:path>
              </a:pathLst>
            </a:custGeom>
            <a:solidFill>
              <a:srgbClr val="6166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4"/>
            <p:cNvSpPr/>
            <p:nvPr/>
          </p:nvSpPr>
          <p:spPr>
            <a:xfrm>
              <a:off x="5843950" y="4344900"/>
              <a:ext cx="38075" cy="31475"/>
            </a:xfrm>
            <a:custGeom>
              <a:rect b="b" l="l" r="r" t="t"/>
              <a:pathLst>
                <a:path extrusionOk="0" h="1259" w="1523">
                  <a:moveTo>
                    <a:pt x="828" y="1"/>
                  </a:moveTo>
                  <a:cubicBezTo>
                    <a:pt x="763" y="1"/>
                    <a:pt x="696" y="13"/>
                    <a:pt x="629" y="38"/>
                  </a:cubicBezTo>
                  <a:cubicBezTo>
                    <a:pt x="85" y="163"/>
                    <a:pt x="1" y="917"/>
                    <a:pt x="503" y="1168"/>
                  </a:cubicBezTo>
                  <a:cubicBezTo>
                    <a:pt x="611" y="1231"/>
                    <a:pt x="721" y="1259"/>
                    <a:pt x="826" y="1259"/>
                  </a:cubicBezTo>
                  <a:cubicBezTo>
                    <a:pt x="1208" y="1259"/>
                    <a:pt x="1522" y="883"/>
                    <a:pt x="1424" y="456"/>
                  </a:cubicBezTo>
                  <a:cubicBezTo>
                    <a:pt x="1323" y="188"/>
                    <a:pt x="1089" y="1"/>
                    <a:pt x="828" y="1"/>
                  </a:cubicBezTo>
                  <a:close/>
                </a:path>
              </a:pathLst>
            </a:custGeom>
            <a:solidFill>
              <a:srgbClr val="6166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4"/>
            <p:cNvSpPr/>
            <p:nvPr/>
          </p:nvSpPr>
          <p:spPr>
            <a:xfrm>
              <a:off x="6047975" y="5042125"/>
              <a:ext cx="38075" cy="31075"/>
            </a:xfrm>
            <a:custGeom>
              <a:rect b="b" l="l" r="r" t="t"/>
              <a:pathLst>
                <a:path extrusionOk="0" h="1243" w="1523">
                  <a:moveTo>
                    <a:pt x="800" y="0"/>
                  </a:moveTo>
                  <a:cubicBezTo>
                    <a:pt x="744" y="0"/>
                    <a:pt x="686" y="7"/>
                    <a:pt x="629" y="22"/>
                  </a:cubicBezTo>
                  <a:cubicBezTo>
                    <a:pt x="85" y="189"/>
                    <a:pt x="1" y="901"/>
                    <a:pt x="503" y="1152"/>
                  </a:cubicBezTo>
                  <a:cubicBezTo>
                    <a:pt x="611" y="1215"/>
                    <a:pt x="721" y="1243"/>
                    <a:pt x="826" y="1243"/>
                  </a:cubicBezTo>
                  <a:cubicBezTo>
                    <a:pt x="1208" y="1243"/>
                    <a:pt x="1522" y="867"/>
                    <a:pt x="1424" y="440"/>
                  </a:cubicBezTo>
                  <a:cubicBezTo>
                    <a:pt x="1320" y="163"/>
                    <a:pt x="1072" y="0"/>
                    <a:pt x="800" y="0"/>
                  </a:cubicBezTo>
                  <a:close/>
                </a:path>
              </a:pathLst>
            </a:custGeom>
            <a:solidFill>
              <a:srgbClr val="6166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4"/>
            <p:cNvSpPr/>
            <p:nvPr/>
          </p:nvSpPr>
          <p:spPr>
            <a:xfrm>
              <a:off x="6018475" y="4882550"/>
              <a:ext cx="37300" cy="31600"/>
            </a:xfrm>
            <a:custGeom>
              <a:rect b="b" l="l" r="r" t="t"/>
              <a:pathLst>
                <a:path extrusionOk="0" h="1264" w="1492">
                  <a:moveTo>
                    <a:pt x="786" y="1"/>
                  </a:moveTo>
                  <a:cubicBezTo>
                    <a:pt x="396" y="1"/>
                    <a:pt x="1" y="337"/>
                    <a:pt x="176" y="838"/>
                  </a:cubicBezTo>
                  <a:cubicBezTo>
                    <a:pt x="275" y="1135"/>
                    <a:pt x="511" y="1263"/>
                    <a:pt x="749" y="1263"/>
                  </a:cubicBezTo>
                  <a:cubicBezTo>
                    <a:pt x="1116" y="1263"/>
                    <a:pt x="1492" y="960"/>
                    <a:pt x="1390" y="504"/>
                  </a:cubicBezTo>
                  <a:cubicBezTo>
                    <a:pt x="1306" y="151"/>
                    <a:pt x="1047" y="1"/>
                    <a:pt x="786" y="1"/>
                  </a:cubicBezTo>
                  <a:close/>
                </a:path>
              </a:pathLst>
            </a:custGeom>
            <a:solidFill>
              <a:srgbClr val="6166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4"/>
            <p:cNvSpPr/>
            <p:nvPr/>
          </p:nvSpPr>
          <p:spPr>
            <a:xfrm>
              <a:off x="6076225" y="4614725"/>
              <a:ext cx="36650" cy="31475"/>
            </a:xfrm>
            <a:custGeom>
              <a:rect b="b" l="l" r="r" t="t"/>
              <a:pathLst>
                <a:path extrusionOk="0" h="1259" w="1466">
                  <a:moveTo>
                    <a:pt x="838" y="0"/>
                  </a:moveTo>
                  <a:cubicBezTo>
                    <a:pt x="294" y="0"/>
                    <a:pt x="1" y="670"/>
                    <a:pt x="419" y="1089"/>
                  </a:cubicBezTo>
                  <a:cubicBezTo>
                    <a:pt x="537" y="1206"/>
                    <a:pt x="683" y="1258"/>
                    <a:pt x="828" y="1258"/>
                  </a:cubicBezTo>
                  <a:cubicBezTo>
                    <a:pt x="1148" y="1258"/>
                    <a:pt x="1466" y="1003"/>
                    <a:pt x="1466" y="628"/>
                  </a:cubicBezTo>
                  <a:cubicBezTo>
                    <a:pt x="1466" y="293"/>
                    <a:pt x="1173" y="0"/>
                    <a:pt x="838" y="0"/>
                  </a:cubicBezTo>
                  <a:close/>
                </a:path>
              </a:pathLst>
            </a:custGeom>
            <a:solidFill>
              <a:srgbClr val="6166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4"/>
            <p:cNvSpPr/>
            <p:nvPr/>
          </p:nvSpPr>
          <p:spPr>
            <a:xfrm>
              <a:off x="5868025" y="4812975"/>
              <a:ext cx="38050" cy="31100"/>
            </a:xfrm>
            <a:custGeom>
              <a:rect b="b" l="l" r="r" t="t"/>
              <a:pathLst>
                <a:path extrusionOk="0" h="1244" w="1522">
                  <a:moveTo>
                    <a:pt x="799" y="1"/>
                  </a:moveTo>
                  <a:cubicBezTo>
                    <a:pt x="743" y="1"/>
                    <a:pt x="686" y="8"/>
                    <a:pt x="628" y="22"/>
                  </a:cubicBezTo>
                  <a:cubicBezTo>
                    <a:pt x="84" y="190"/>
                    <a:pt x="0" y="901"/>
                    <a:pt x="503" y="1152"/>
                  </a:cubicBezTo>
                  <a:cubicBezTo>
                    <a:pt x="611" y="1215"/>
                    <a:pt x="721" y="1243"/>
                    <a:pt x="825" y="1243"/>
                  </a:cubicBezTo>
                  <a:cubicBezTo>
                    <a:pt x="1208" y="1243"/>
                    <a:pt x="1522" y="868"/>
                    <a:pt x="1423" y="441"/>
                  </a:cubicBezTo>
                  <a:cubicBezTo>
                    <a:pt x="1319" y="163"/>
                    <a:pt x="1072" y="1"/>
                    <a:pt x="799" y="1"/>
                  </a:cubicBezTo>
                  <a:close/>
                </a:path>
              </a:pathLst>
            </a:custGeom>
            <a:solidFill>
              <a:srgbClr val="6166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4"/>
            <p:cNvSpPr/>
            <p:nvPr/>
          </p:nvSpPr>
          <p:spPr>
            <a:xfrm>
              <a:off x="5639925" y="4278325"/>
              <a:ext cx="37025" cy="31100"/>
            </a:xfrm>
            <a:custGeom>
              <a:rect b="b" l="l" r="r" t="t"/>
              <a:pathLst>
                <a:path extrusionOk="0" h="1244" w="1481">
                  <a:moveTo>
                    <a:pt x="761" y="1"/>
                  </a:moveTo>
                  <a:cubicBezTo>
                    <a:pt x="703" y="1"/>
                    <a:pt x="644" y="8"/>
                    <a:pt x="587" y="22"/>
                  </a:cubicBezTo>
                  <a:cubicBezTo>
                    <a:pt x="85" y="190"/>
                    <a:pt x="1" y="901"/>
                    <a:pt x="461" y="1152"/>
                  </a:cubicBezTo>
                  <a:cubicBezTo>
                    <a:pt x="569" y="1215"/>
                    <a:pt x="679" y="1243"/>
                    <a:pt x="784" y="1243"/>
                  </a:cubicBezTo>
                  <a:cubicBezTo>
                    <a:pt x="1166" y="1243"/>
                    <a:pt x="1481" y="868"/>
                    <a:pt x="1382" y="441"/>
                  </a:cubicBezTo>
                  <a:cubicBezTo>
                    <a:pt x="1313" y="163"/>
                    <a:pt x="1042" y="1"/>
                    <a:pt x="761" y="1"/>
                  </a:cubicBezTo>
                  <a:close/>
                </a:path>
              </a:pathLst>
            </a:custGeom>
            <a:solidFill>
              <a:srgbClr val="6166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24"/>
            <p:cNvSpPr/>
            <p:nvPr/>
          </p:nvSpPr>
          <p:spPr>
            <a:xfrm>
              <a:off x="5672975" y="4633400"/>
              <a:ext cx="37275" cy="31575"/>
            </a:xfrm>
            <a:custGeom>
              <a:rect b="b" l="l" r="r" t="t"/>
              <a:pathLst>
                <a:path extrusionOk="0" h="1263" w="1491">
                  <a:moveTo>
                    <a:pt x="725" y="1"/>
                  </a:moveTo>
                  <a:cubicBezTo>
                    <a:pt x="360" y="1"/>
                    <a:pt x="0" y="304"/>
                    <a:pt x="102" y="760"/>
                  </a:cubicBezTo>
                  <a:cubicBezTo>
                    <a:pt x="169" y="1112"/>
                    <a:pt x="424" y="1263"/>
                    <a:pt x="687" y="1263"/>
                  </a:cubicBezTo>
                  <a:cubicBezTo>
                    <a:pt x="1081" y="1263"/>
                    <a:pt x="1491" y="927"/>
                    <a:pt x="1315" y="425"/>
                  </a:cubicBezTo>
                  <a:cubicBezTo>
                    <a:pt x="1200" y="129"/>
                    <a:pt x="961" y="1"/>
                    <a:pt x="725" y="1"/>
                  </a:cubicBezTo>
                  <a:close/>
                </a:path>
              </a:pathLst>
            </a:custGeom>
            <a:solidFill>
              <a:srgbClr val="6166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24"/>
            <p:cNvSpPr/>
            <p:nvPr/>
          </p:nvSpPr>
          <p:spPr>
            <a:xfrm>
              <a:off x="5769675" y="4529525"/>
              <a:ext cx="37925" cy="31550"/>
            </a:xfrm>
            <a:custGeom>
              <a:rect b="b" l="l" r="r" t="t"/>
              <a:pathLst>
                <a:path extrusionOk="0" h="1262" w="1517">
                  <a:moveTo>
                    <a:pt x="738" y="0"/>
                  </a:moveTo>
                  <a:cubicBezTo>
                    <a:pt x="687" y="0"/>
                    <a:pt x="636" y="6"/>
                    <a:pt x="586" y="18"/>
                  </a:cubicBezTo>
                  <a:cubicBezTo>
                    <a:pt x="84" y="186"/>
                    <a:pt x="0" y="939"/>
                    <a:pt x="461" y="1190"/>
                  </a:cubicBezTo>
                  <a:cubicBezTo>
                    <a:pt x="558" y="1239"/>
                    <a:pt x="659" y="1261"/>
                    <a:pt x="757" y="1261"/>
                  </a:cubicBezTo>
                  <a:cubicBezTo>
                    <a:pt x="1162" y="1261"/>
                    <a:pt x="1516" y="884"/>
                    <a:pt x="1382" y="479"/>
                  </a:cubicBezTo>
                  <a:cubicBezTo>
                    <a:pt x="1310" y="194"/>
                    <a:pt x="1027" y="0"/>
                    <a:pt x="738" y="0"/>
                  </a:cubicBezTo>
                  <a:close/>
                </a:path>
              </a:pathLst>
            </a:custGeom>
            <a:solidFill>
              <a:srgbClr val="6166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4"/>
            <p:cNvSpPr/>
            <p:nvPr/>
          </p:nvSpPr>
          <p:spPr>
            <a:xfrm>
              <a:off x="5221425" y="4577575"/>
              <a:ext cx="37000" cy="31075"/>
            </a:xfrm>
            <a:custGeom>
              <a:rect b="b" l="l" r="r" t="t"/>
              <a:pathLst>
                <a:path extrusionOk="0" h="1243" w="1480">
                  <a:moveTo>
                    <a:pt x="761" y="0"/>
                  </a:moveTo>
                  <a:cubicBezTo>
                    <a:pt x="702" y="0"/>
                    <a:pt x="644" y="7"/>
                    <a:pt x="586" y="22"/>
                  </a:cubicBezTo>
                  <a:cubicBezTo>
                    <a:pt x="84" y="189"/>
                    <a:pt x="0" y="901"/>
                    <a:pt x="461" y="1152"/>
                  </a:cubicBezTo>
                  <a:cubicBezTo>
                    <a:pt x="569" y="1215"/>
                    <a:pt x="679" y="1243"/>
                    <a:pt x="783" y="1243"/>
                  </a:cubicBezTo>
                  <a:cubicBezTo>
                    <a:pt x="1166" y="1243"/>
                    <a:pt x="1480" y="867"/>
                    <a:pt x="1381" y="440"/>
                  </a:cubicBezTo>
                  <a:cubicBezTo>
                    <a:pt x="1312" y="163"/>
                    <a:pt x="1042" y="0"/>
                    <a:pt x="761" y="0"/>
                  </a:cubicBezTo>
                  <a:close/>
                </a:path>
              </a:pathLst>
            </a:custGeom>
            <a:solidFill>
              <a:srgbClr val="6166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4"/>
            <p:cNvSpPr/>
            <p:nvPr/>
          </p:nvSpPr>
          <p:spPr>
            <a:xfrm>
              <a:off x="5049825" y="4789450"/>
              <a:ext cx="36650" cy="31475"/>
            </a:xfrm>
            <a:custGeom>
              <a:rect b="b" l="l" r="r" t="t"/>
              <a:pathLst>
                <a:path extrusionOk="0" h="1259" w="1466">
                  <a:moveTo>
                    <a:pt x="838" y="1"/>
                  </a:moveTo>
                  <a:cubicBezTo>
                    <a:pt x="294" y="1"/>
                    <a:pt x="1" y="670"/>
                    <a:pt x="377" y="1089"/>
                  </a:cubicBezTo>
                  <a:cubicBezTo>
                    <a:pt x="508" y="1206"/>
                    <a:pt x="663" y="1258"/>
                    <a:pt x="814" y="1258"/>
                  </a:cubicBezTo>
                  <a:cubicBezTo>
                    <a:pt x="1148" y="1258"/>
                    <a:pt x="1466" y="1003"/>
                    <a:pt x="1466" y="628"/>
                  </a:cubicBezTo>
                  <a:cubicBezTo>
                    <a:pt x="1466" y="294"/>
                    <a:pt x="1173" y="1"/>
                    <a:pt x="838" y="1"/>
                  </a:cubicBezTo>
                  <a:close/>
                </a:path>
              </a:pathLst>
            </a:custGeom>
            <a:solidFill>
              <a:srgbClr val="6166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24"/>
            <p:cNvSpPr/>
            <p:nvPr/>
          </p:nvSpPr>
          <p:spPr>
            <a:xfrm>
              <a:off x="5768300" y="4210850"/>
              <a:ext cx="65225" cy="39175"/>
            </a:xfrm>
            <a:custGeom>
              <a:rect b="b" l="l" r="r" t="t"/>
              <a:pathLst>
                <a:path extrusionOk="0" h="1567" w="2609">
                  <a:moveTo>
                    <a:pt x="181" y="1"/>
                  </a:moveTo>
                  <a:cubicBezTo>
                    <a:pt x="1" y="830"/>
                    <a:pt x="629" y="1567"/>
                    <a:pt x="1422" y="1567"/>
                  </a:cubicBezTo>
                  <a:cubicBezTo>
                    <a:pt x="1549" y="1567"/>
                    <a:pt x="1680" y="1548"/>
                    <a:pt x="1813" y="1507"/>
                  </a:cubicBezTo>
                  <a:cubicBezTo>
                    <a:pt x="2148" y="1424"/>
                    <a:pt x="2441" y="1173"/>
                    <a:pt x="2608" y="838"/>
                  </a:cubicBezTo>
                  <a:cubicBezTo>
                    <a:pt x="1813" y="503"/>
                    <a:pt x="976" y="210"/>
                    <a:pt x="181" y="1"/>
                  </a:cubicBezTo>
                  <a:close/>
                </a:path>
              </a:pathLst>
            </a:custGeom>
            <a:solidFill>
              <a:srgbClr val="6166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24"/>
            <p:cNvSpPr/>
            <p:nvPr/>
          </p:nvSpPr>
          <p:spPr>
            <a:xfrm>
              <a:off x="5716300" y="5206400"/>
              <a:ext cx="37950" cy="31600"/>
            </a:xfrm>
            <a:custGeom>
              <a:rect b="b" l="l" r="r" t="t"/>
              <a:pathLst>
                <a:path extrusionOk="0" h="1264" w="1518">
                  <a:moveTo>
                    <a:pt x="761" y="0"/>
                  </a:moveTo>
                  <a:cubicBezTo>
                    <a:pt x="703" y="0"/>
                    <a:pt x="644" y="7"/>
                    <a:pt x="587" y="21"/>
                  </a:cubicBezTo>
                  <a:cubicBezTo>
                    <a:pt x="85" y="189"/>
                    <a:pt x="1" y="900"/>
                    <a:pt x="461" y="1193"/>
                  </a:cubicBezTo>
                  <a:cubicBezTo>
                    <a:pt x="558" y="1242"/>
                    <a:pt x="658" y="1264"/>
                    <a:pt x="755" y="1264"/>
                  </a:cubicBezTo>
                  <a:cubicBezTo>
                    <a:pt x="1162" y="1264"/>
                    <a:pt x="1517" y="879"/>
                    <a:pt x="1382" y="440"/>
                  </a:cubicBezTo>
                  <a:cubicBezTo>
                    <a:pt x="1313" y="162"/>
                    <a:pt x="1042" y="0"/>
                    <a:pt x="761" y="0"/>
                  </a:cubicBezTo>
                  <a:close/>
                </a:path>
              </a:pathLst>
            </a:custGeom>
            <a:solidFill>
              <a:srgbClr val="6166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24"/>
            <p:cNvSpPr/>
            <p:nvPr/>
          </p:nvSpPr>
          <p:spPr>
            <a:xfrm>
              <a:off x="5545775" y="5289050"/>
              <a:ext cx="38050" cy="31075"/>
            </a:xfrm>
            <a:custGeom>
              <a:rect b="b" l="l" r="r" t="t"/>
              <a:pathLst>
                <a:path extrusionOk="0" h="1243" w="1522">
                  <a:moveTo>
                    <a:pt x="799" y="0"/>
                  </a:moveTo>
                  <a:cubicBezTo>
                    <a:pt x="743" y="0"/>
                    <a:pt x="685" y="7"/>
                    <a:pt x="628" y="22"/>
                  </a:cubicBezTo>
                  <a:cubicBezTo>
                    <a:pt x="84" y="189"/>
                    <a:pt x="0" y="900"/>
                    <a:pt x="502" y="1152"/>
                  </a:cubicBezTo>
                  <a:cubicBezTo>
                    <a:pt x="610" y="1215"/>
                    <a:pt x="720" y="1243"/>
                    <a:pt x="825" y="1243"/>
                  </a:cubicBezTo>
                  <a:cubicBezTo>
                    <a:pt x="1208" y="1243"/>
                    <a:pt x="1522" y="867"/>
                    <a:pt x="1423" y="440"/>
                  </a:cubicBezTo>
                  <a:cubicBezTo>
                    <a:pt x="1319" y="163"/>
                    <a:pt x="1072" y="0"/>
                    <a:pt x="799" y="0"/>
                  </a:cubicBezTo>
                  <a:close/>
                </a:path>
              </a:pathLst>
            </a:custGeom>
            <a:solidFill>
              <a:srgbClr val="6166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24"/>
            <p:cNvSpPr/>
            <p:nvPr/>
          </p:nvSpPr>
          <p:spPr>
            <a:xfrm>
              <a:off x="5632600" y="5155900"/>
              <a:ext cx="52300" cy="42350"/>
            </a:xfrm>
            <a:custGeom>
              <a:rect b="b" l="l" r="r" t="t"/>
              <a:pathLst>
                <a:path extrusionOk="0" h="1694" w="2092">
                  <a:moveTo>
                    <a:pt x="1103" y="0"/>
                  </a:moveTo>
                  <a:cubicBezTo>
                    <a:pt x="1027" y="0"/>
                    <a:pt x="952" y="11"/>
                    <a:pt x="880" y="32"/>
                  </a:cubicBezTo>
                  <a:cubicBezTo>
                    <a:pt x="126" y="242"/>
                    <a:pt x="1" y="1204"/>
                    <a:pt x="671" y="1581"/>
                  </a:cubicBezTo>
                  <a:cubicBezTo>
                    <a:pt x="809" y="1659"/>
                    <a:pt x="953" y="1694"/>
                    <a:pt x="1093" y="1694"/>
                  </a:cubicBezTo>
                  <a:cubicBezTo>
                    <a:pt x="1626" y="1694"/>
                    <a:pt x="2092" y="1182"/>
                    <a:pt x="1926" y="618"/>
                  </a:cubicBezTo>
                  <a:cubicBezTo>
                    <a:pt x="1822" y="238"/>
                    <a:pt x="1461" y="0"/>
                    <a:pt x="1103" y="0"/>
                  </a:cubicBezTo>
                  <a:close/>
                </a:path>
              </a:pathLst>
            </a:custGeom>
            <a:solidFill>
              <a:srgbClr val="6166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24"/>
            <p:cNvSpPr/>
            <p:nvPr/>
          </p:nvSpPr>
          <p:spPr>
            <a:xfrm>
              <a:off x="5700800" y="4749925"/>
              <a:ext cx="50975" cy="43225"/>
            </a:xfrm>
            <a:custGeom>
              <a:rect b="b" l="l" r="r" t="t"/>
              <a:pathLst>
                <a:path extrusionOk="0" h="1729" w="2039">
                  <a:moveTo>
                    <a:pt x="1030" y="0"/>
                  </a:moveTo>
                  <a:cubicBezTo>
                    <a:pt x="516" y="0"/>
                    <a:pt x="0" y="439"/>
                    <a:pt x="202" y="1121"/>
                  </a:cubicBezTo>
                  <a:cubicBezTo>
                    <a:pt x="333" y="1546"/>
                    <a:pt x="661" y="1728"/>
                    <a:pt x="993" y="1728"/>
                  </a:cubicBezTo>
                  <a:cubicBezTo>
                    <a:pt x="1512" y="1728"/>
                    <a:pt x="2039" y="1283"/>
                    <a:pt x="1835" y="619"/>
                  </a:cubicBezTo>
                  <a:cubicBezTo>
                    <a:pt x="1702" y="188"/>
                    <a:pt x="1366" y="0"/>
                    <a:pt x="1030" y="0"/>
                  </a:cubicBezTo>
                  <a:close/>
                </a:path>
              </a:pathLst>
            </a:custGeom>
            <a:solidFill>
              <a:srgbClr val="6166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4"/>
            <p:cNvSpPr/>
            <p:nvPr/>
          </p:nvSpPr>
          <p:spPr>
            <a:xfrm>
              <a:off x="6028100" y="4694900"/>
              <a:ext cx="76800" cy="63025"/>
            </a:xfrm>
            <a:custGeom>
              <a:rect b="b" l="l" r="r" t="t"/>
              <a:pathLst>
                <a:path extrusionOk="0" h="2521" w="3072">
                  <a:moveTo>
                    <a:pt x="1630" y="0"/>
                  </a:moveTo>
                  <a:cubicBezTo>
                    <a:pt x="1507" y="0"/>
                    <a:pt x="1382" y="19"/>
                    <a:pt x="1256" y="58"/>
                  </a:cubicBezTo>
                  <a:cubicBezTo>
                    <a:pt x="168" y="351"/>
                    <a:pt x="1" y="1816"/>
                    <a:pt x="1005" y="2360"/>
                  </a:cubicBezTo>
                  <a:cubicBezTo>
                    <a:pt x="1202" y="2471"/>
                    <a:pt x="1407" y="2521"/>
                    <a:pt x="1606" y="2521"/>
                  </a:cubicBezTo>
                  <a:cubicBezTo>
                    <a:pt x="2383" y="2521"/>
                    <a:pt x="3071" y="1761"/>
                    <a:pt x="2805" y="895"/>
                  </a:cubicBezTo>
                  <a:cubicBezTo>
                    <a:pt x="2635" y="351"/>
                    <a:pt x="2161" y="0"/>
                    <a:pt x="1630" y="0"/>
                  </a:cubicBezTo>
                  <a:close/>
                </a:path>
              </a:pathLst>
            </a:custGeom>
            <a:solidFill>
              <a:srgbClr val="6166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24"/>
            <p:cNvSpPr/>
            <p:nvPr/>
          </p:nvSpPr>
          <p:spPr>
            <a:xfrm>
              <a:off x="5325775" y="4581150"/>
              <a:ext cx="75300" cy="63300"/>
            </a:xfrm>
            <a:custGeom>
              <a:rect b="b" l="l" r="r" t="t"/>
              <a:pathLst>
                <a:path extrusionOk="0" h="2532" w="3012">
                  <a:moveTo>
                    <a:pt x="1532" y="0"/>
                  </a:moveTo>
                  <a:cubicBezTo>
                    <a:pt x="767" y="0"/>
                    <a:pt x="1" y="650"/>
                    <a:pt x="304" y="1636"/>
                  </a:cubicBezTo>
                  <a:cubicBezTo>
                    <a:pt x="485" y="2262"/>
                    <a:pt x="971" y="2531"/>
                    <a:pt x="1465" y="2531"/>
                  </a:cubicBezTo>
                  <a:cubicBezTo>
                    <a:pt x="2227" y="2531"/>
                    <a:pt x="3011" y="1890"/>
                    <a:pt x="2732" y="925"/>
                  </a:cubicBezTo>
                  <a:cubicBezTo>
                    <a:pt x="2533" y="279"/>
                    <a:pt x="2033" y="0"/>
                    <a:pt x="1532" y="0"/>
                  </a:cubicBezTo>
                  <a:close/>
                </a:path>
              </a:pathLst>
            </a:custGeom>
            <a:solidFill>
              <a:srgbClr val="6166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24"/>
            <p:cNvSpPr/>
            <p:nvPr/>
          </p:nvSpPr>
          <p:spPr>
            <a:xfrm>
              <a:off x="5971300" y="5106500"/>
              <a:ext cx="36950" cy="31075"/>
            </a:xfrm>
            <a:custGeom>
              <a:rect b="b" l="l" r="r" t="t"/>
              <a:pathLst>
                <a:path extrusionOk="0" h="1243" w="1478">
                  <a:moveTo>
                    <a:pt x="764" y="1"/>
                  </a:moveTo>
                  <a:cubicBezTo>
                    <a:pt x="550" y="1"/>
                    <a:pt x="335" y="108"/>
                    <a:pt x="222" y="334"/>
                  </a:cubicBezTo>
                  <a:cubicBezTo>
                    <a:pt x="1" y="740"/>
                    <a:pt x="299" y="1243"/>
                    <a:pt x="745" y="1243"/>
                  </a:cubicBezTo>
                  <a:cubicBezTo>
                    <a:pt x="805" y="1243"/>
                    <a:pt x="868" y="1233"/>
                    <a:pt x="933" y="1213"/>
                  </a:cubicBezTo>
                  <a:cubicBezTo>
                    <a:pt x="1268" y="1130"/>
                    <a:pt x="1477" y="795"/>
                    <a:pt x="1352" y="460"/>
                  </a:cubicBezTo>
                  <a:cubicBezTo>
                    <a:pt x="1283" y="161"/>
                    <a:pt x="1024" y="1"/>
                    <a:pt x="764" y="1"/>
                  </a:cubicBezTo>
                  <a:close/>
                </a:path>
              </a:pathLst>
            </a:custGeom>
            <a:solidFill>
              <a:srgbClr val="6166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4"/>
            <p:cNvSpPr/>
            <p:nvPr/>
          </p:nvSpPr>
          <p:spPr>
            <a:xfrm>
              <a:off x="5795825" y="4400475"/>
              <a:ext cx="53400" cy="44350"/>
            </a:xfrm>
            <a:custGeom>
              <a:rect b="b" l="l" r="r" t="t"/>
              <a:pathLst>
                <a:path extrusionOk="0" h="1774" w="2136">
                  <a:moveTo>
                    <a:pt x="1121" y="1"/>
                  </a:moveTo>
                  <a:cubicBezTo>
                    <a:pt x="1040" y="1"/>
                    <a:pt x="959" y="11"/>
                    <a:pt x="880" y="33"/>
                  </a:cubicBezTo>
                  <a:cubicBezTo>
                    <a:pt x="126" y="242"/>
                    <a:pt x="1" y="1288"/>
                    <a:pt x="670" y="1665"/>
                  </a:cubicBezTo>
                  <a:cubicBezTo>
                    <a:pt x="811" y="1740"/>
                    <a:pt x="955" y="1773"/>
                    <a:pt x="1094" y="1773"/>
                  </a:cubicBezTo>
                  <a:cubicBezTo>
                    <a:pt x="1657" y="1773"/>
                    <a:pt x="2136" y="1223"/>
                    <a:pt x="1968" y="619"/>
                  </a:cubicBezTo>
                  <a:cubicBezTo>
                    <a:pt x="1864" y="238"/>
                    <a:pt x="1503" y="1"/>
                    <a:pt x="1121" y="1"/>
                  </a:cubicBezTo>
                  <a:close/>
                </a:path>
              </a:pathLst>
            </a:custGeom>
            <a:solidFill>
              <a:srgbClr val="6166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4"/>
            <p:cNvSpPr/>
            <p:nvPr/>
          </p:nvSpPr>
          <p:spPr>
            <a:xfrm>
              <a:off x="5438000" y="5021975"/>
              <a:ext cx="54175" cy="44450"/>
            </a:xfrm>
            <a:custGeom>
              <a:rect b="b" l="l" r="r" t="t"/>
              <a:pathLst>
                <a:path extrusionOk="0" h="1778" w="2167">
                  <a:moveTo>
                    <a:pt x="1118" y="1"/>
                  </a:moveTo>
                  <a:cubicBezTo>
                    <a:pt x="1039" y="1"/>
                    <a:pt x="958" y="11"/>
                    <a:pt x="879" y="32"/>
                  </a:cubicBezTo>
                  <a:cubicBezTo>
                    <a:pt x="126" y="284"/>
                    <a:pt x="1" y="1288"/>
                    <a:pt x="712" y="1665"/>
                  </a:cubicBezTo>
                  <a:cubicBezTo>
                    <a:pt x="859" y="1742"/>
                    <a:pt x="1009" y="1777"/>
                    <a:pt x="1153" y="1777"/>
                  </a:cubicBezTo>
                  <a:cubicBezTo>
                    <a:pt x="1707" y="1777"/>
                    <a:pt x="2167" y="1258"/>
                    <a:pt x="1968" y="660"/>
                  </a:cubicBezTo>
                  <a:cubicBezTo>
                    <a:pt x="1864" y="244"/>
                    <a:pt x="1501" y="1"/>
                    <a:pt x="1118" y="1"/>
                  </a:cubicBezTo>
                  <a:close/>
                </a:path>
              </a:pathLst>
            </a:custGeom>
            <a:solidFill>
              <a:srgbClr val="6166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7" name="Google Shape;587;p24"/>
          <p:cNvGrpSpPr/>
          <p:nvPr/>
        </p:nvGrpSpPr>
        <p:grpSpPr>
          <a:xfrm>
            <a:off x="2108355" y="2951060"/>
            <a:ext cx="411526" cy="414424"/>
            <a:chOff x="3120500" y="521825"/>
            <a:chExt cx="1315200" cy="1194650"/>
          </a:xfrm>
        </p:grpSpPr>
        <p:sp>
          <p:nvSpPr>
            <p:cNvPr id="588" name="Google Shape;588;p24"/>
            <p:cNvSpPr/>
            <p:nvPr/>
          </p:nvSpPr>
          <p:spPr>
            <a:xfrm>
              <a:off x="3120500" y="521825"/>
              <a:ext cx="1315200" cy="1194650"/>
            </a:xfrm>
            <a:custGeom>
              <a:rect b="b" l="l" r="r" t="t"/>
              <a:pathLst>
                <a:path extrusionOk="0" h="47786" w="52608">
                  <a:moveTo>
                    <a:pt x="25979" y="1"/>
                  </a:moveTo>
                  <a:cubicBezTo>
                    <a:pt x="21801" y="1"/>
                    <a:pt x="17595" y="1095"/>
                    <a:pt x="13811" y="3342"/>
                  </a:cubicBezTo>
                  <a:cubicBezTo>
                    <a:pt x="4436" y="8908"/>
                    <a:pt x="0" y="20166"/>
                    <a:pt x="3097" y="30629"/>
                  </a:cubicBezTo>
                  <a:cubicBezTo>
                    <a:pt x="6165" y="41038"/>
                    <a:pt x="15675" y="47785"/>
                    <a:pt x="26019" y="47785"/>
                  </a:cubicBezTo>
                  <a:cubicBezTo>
                    <a:pt x="28236" y="47785"/>
                    <a:pt x="30490" y="47475"/>
                    <a:pt x="32728" y="46825"/>
                  </a:cubicBezTo>
                  <a:cubicBezTo>
                    <a:pt x="45367" y="43101"/>
                    <a:pt x="52607" y="29834"/>
                    <a:pt x="48924" y="17195"/>
                  </a:cubicBezTo>
                  <a:cubicBezTo>
                    <a:pt x="48547" y="15939"/>
                    <a:pt x="48087" y="14767"/>
                    <a:pt x="47543" y="13595"/>
                  </a:cubicBezTo>
                  <a:cubicBezTo>
                    <a:pt x="46371" y="11126"/>
                    <a:pt x="44781" y="8908"/>
                    <a:pt x="42856" y="6983"/>
                  </a:cubicBezTo>
                  <a:cubicBezTo>
                    <a:pt x="38263" y="2390"/>
                    <a:pt x="32152" y="1"/>
                    <a:pt x="25979" y="1"/>
                  </a:cubicBezTo>
                  <a:close/>
                </a:path>
              </a:pathLst>
            </a:custGeom>
            <a:solidFill>
              <a:srgbClr val="C9D1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4"/>
            <p:cNvSpPr/>
            <p:nvPr/>
          </p:nvSpPr>
          <p:spPr>
            <a:xfrm>
              <a:off x="3550500" y="631525"/>
              <a:ext cx="152800" cy="131675"/>
            </a:xfrm>
            <a:custGeom>
              <a:rect b="b" l="l" r="r" t="t"/>
              <a:pathLst>
                <a:path extrusionOk="0" h="5267" w="6112">
                  <a:moveTo>
                    <a:pt x="3516" y="0"/>
                  </a:moveTo>
                  <a:cubicBezTo>
                    <a:pt x="1173" y="42"/>
                    <a:pt x="1" y="2846"/>
                    <a:pt x="1633" y="4478"/>
                  </a:cubicBezTo>
                  <a:cubicBezTo>
                    <a:pt x="2178" y="5023"/>
                    <a:pt x="2842" y="5266"/>
                    <a:pt x="3490" y="5266"/>
                  </a:cubicBezTo>
                  <a:cubicBezTo>
                    <a:pt x="4834" y="5266"/>
                    <a:pt x="6111" y="4218"/>
                    <a:pt x="6111" y="2637"/>
                  </a:cubicBezTo>
                  <a:cubicBezTo>
                    <a:pt x="6111" y="1172"/>
                    <a:pt x="4939" y="0"/>
                    <a:pt x="3516" y="0"/>
                  </a:cubicBezTo>
                  <a:close/>
                </a:path>
              </a:pathLst>
            </a:custGeom>
            <a:solidFill>
              <a:srgbClr val="ABB0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4"/>
            <p:cNvSpPr/>
            <p:nvPr/>
          </p:nvSpPr>
          <p:spPr>
            <a:xfrm>
              <a:off x="3577725" y="654525"/>
              <a:ext cx="138125" cy="110250"/>
            </a:xfrm>
            <a:custGeom>
              <a:rect b="b" l="l" r="r" t="t"/>
              <a:pathLst>
                <a:path extrusionOk="0" h="4410" w="5525">
                  <a:moveTo>
                    <a:pt x="4353" y="1"/>
                  </a:moveTo>
                  <a:lnTo>
                    <a:pt x="4353" y="1"/>
                  </a:lnTo>
                  <a:cubicBezTo>
                    <a:pt x="5014" y="1896"/>
                    <a:pt x="3493" y="3488"/>
                    <a:pt x="1854" y="3488"/>
                  </a:cubicBezTo>
                  <a:cubicBezTo>
                    <a:pt x="1213" y="3488"/>
                    <a:pt x="553" y="3244"/>
                    <a:pt x="0" y="2679"/>
                  </a:cubicBezTo>
                  <a:lnTo>
                    <a:pt x="0" y="2679"/>
                  </a:lnTo>
                  <a:cubicBezTo>
                    <a:pt x="379" y="3758"/>
                    <a:pt x="1407" y="4410"/>
                    <a:pt x="2477" y="4410"/>
                  </a:cubicBezTo>
                  <a:cubicBezTo>
                    <a:pt x="2943" y="4410"/>
                    <a:pt x="3418" y="4286"/>
                    <a:pt x="3850" y="4019"/>
                  </a:cubicBezTo>
                  <a:cubicBezTo>
                    <a:pt x="5273" y="3140"/>
                    <a:pt x="5524" y="1173"/>
                    <a:pt x="4353" y="1"/>
                  </a:cubicBezTo>
                  <a:close/>
                </a:path>
              </a:pathLst>
            </a:custGeom>
            <a:solidFill>
              <a:srgbClr val="6166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4"/>
            <p:cNvSpPr/>
            <p:nvPr/>
          </p:nvSpPr>
          <p:spPr>
            <a:xfrm>
              <a:off x="3383100" y="1195475"/>
              <a:ext cx="152775" cy="130625"/>
            </a:xfrm>
            <a:custGeom>
              <a:rect b="b" l="l" r="r" t="t"/>
              <a:pathLst>
                <a:path extrusionOk="0" h="5225" w="6111">
                  <a:moveTo>
                    <a:pt x="3474" y="0"/>
                  </a:moveTo>
                  <a:cubicBezTo>
                    <a:pt x="1173" y="0"/>
                    <a:pt x="1" y="2804"/>
                    <a:pt x="1633" y="4436"/>
                  </a:cubicBezTo>
                  <a:cubicBezTo>
                    <a:pt x="2164" y="4981"/>
                    <a:pt x="2823" y="5224"/>
                    <a:pt x="3471" y="5224"/>
                  </a:cubicBezTo>
                  <a:cubicBezTo>
                    <a:pt x="4815" y="5224"/>
                    <a:pt x="6111" y="4176"/>
                    <a:pt x="6111" y="2595"/>
                  </a:cubicBezTo>
                  <a:cubicBezTo>
                    <a:pt x="6111" y="1130"/>
                    <a:pt x="4939" y="0"/>
                    <a:pt x="3474" y="0"/>
                  </a:cubicBezTo>
                  <a:close/>
                </a:path>
              </a:pathLst>
            </a:custGeom>
            <a:solidFill>
              <a:srgbClr val="ABB0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4"/>
            <p:cNvSpPr/>
            <p:nvPr/>
          </p:nvSpPr>
          <p:spPr>
            <a:xfrm>
              <a:off x="3410300" y="1217425"/>
              <a:ext cx="125575" cy="106850"/>
            </a:xfrm>
            <a:custGeom>
              <a:rect b="b" l="l" r="r" t="t"/>
              <a:pathLst>
                <a:path extrusionOk="0" h="4274" w="5023">
                  <a:moveTo>
                    <a:pt x="4353" y="1"/>
                  </a:moveTo>
                  <a:lnTo>
                    <a:pt x="4353" y="1"/>
                  </a:lnTo>
                  <a:cubicBezTo>
                    <a:pt x="4437" y="294"/>
                    <a:pt x="4521" y="587"/>
                    <a:pt x="4521" y="922"/>
                  </a:cubicBezTo>
                  <a:cubicBezTo>
                    <a:pt x="4493" y="2505"/>
                    <a:pt x="3212" y="3517"/>
                    <a:pt x="1888" y="3517"/>
                  </a:cubicBezTo>
                  <a:cubicBezTo>
                    <a:pt x="1217" y="3517"/>
                    <a:pt x="536" y="3257"/>
                    <a:pt x="1" y="2679"/>
                  </a:cubicBezTo>
                  <a:lnTo>
                    <a:pt x="1" y="2679"/>
                  </a:lnTo>
                  <a:cubicBezTo>
                    <a:pt x="460" y="3774"/>
                    <a:pt x="1411" y="4273"/>
                    <a:pt x="2363" y="4273"/>
                  </a:cubicBezTo>
                  <a:cubicBezTo>
                    <a:pt x="3668" y="4273"/>
                    <a:pt x="4975" y="3338"/>
                    <a:pt x="5023" y="1717"/>
                  </a:cubicBezTo>
                  <a:cubicBezTo>
                    <a:pt x="5023" y="1089"/>
                    <a:pt x="4772" y="461"/>
                    <a:pt x="4353" y="1"/>
                  </a:cubicBezTo>
                  <a:close/>
                </a:path>
              </a:pathLst>
            </a:custGeom>
            <a:solidFill>
              <a:srgbClr val="6166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4"/>
            <p:cNvSpPr/>
            <p:nvPr/>
          </p:nvSpPr>
          <p:spPr>
            <a:xfrm>
              <a:off x="3699075" y="781125"/>
              <a:ext cx="75375" cy="65325"/>
            </a:xfrm>
            <a:custGeom>
              <a:rect b="b" l="l" r="r" t="t"/>
              <a:pathLst>
                <a:path extrusionOk="0" h="2613" w="3015">
                  <a:moveTo>
                    <a:pt x="1717" y="1"/>
                  </a:moveTo>
                  <a:cubicBezTo>
                    <a:pt x="545" y="1"/>
                    <a:pt x="1" y="1382"/>
                    <a:pt x="796" y="2219"/>
                  </a:cubicBezTo>
                  <a:cubicBezTo>
                    <a:pt x="1068" y="2491"/>
                    <a:pt x="1398" y="2613"/>
                    <a:pt x="1719" y="2613"/>
                  </a:cubicBezTo>
                  <a:cubicBezTo>
                    <a:pt x="2385" y="2613"/>
                    <a:pt x="3014" y="2089"/>
                    <a:pt x="3014" y="1298"/>
                  </a:cubicBezTo>
                  <a:cubicBezTo>
                    <a:pt x="3014" y="587"/>
                    <a:pt x="2428" y="1"/>
                    <a:pt x="1717" y="1"/>
                  </a:cubicBezTo>
                  <a:close/>
                </a:path>
              </a:pathLst>
            </a:custGeom>
            <a:solidFill>
              <a:srgbClr val="ABB0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4"/>
            <p:cNvSpPr/>
            <p:nvPr/>
          </p:nvSpPr>
          <p:spPr>
            <a:xfrm>
              <a:off x="3711625" y="792650"/>
              <a:ext cx="62825" cy="53375"/>
            </a:xfrm>
            <a:custGeom>
              <a:rect b="b" l="l" r="r" t="t"/>
              <a:pathLst>
                <a:path extrusionOk="0" h="2135" w="2513">
                  <a:moveTo>
                    <a:pt x="2177" y="0"/>
                  </a:moveTo>
                  <a:lnTo>
                    <a:pt x="2177" y="0"/>
                  </a:lnTo>
                  <a:cubicBezTo>
                    <a:pt x="2261" y="126"/>
                    <a:pt x="2261" y="293"/>
                    <a:pt x="2261" y="461"/>
                  </a:cubicBezTo>
                  <a:cubicBezTo>
                    <a:pt x="2289" y="1263"/>
                    <a:pt x="1640" y="1772"/>
                    <a:pt x="968" y="1772"/>
                  </a:cubicBezTo>
                  <a:cubicBezTo>
                    <a:pt x="622" y="1772"/>
                    <a:pt x="271" y="1638"/>
                    <a:pt x="1" y="1339"/>
                  </a:cubicBezTo>
                  <a:lnTo>
                    <a:pt x="1" y="1339"/>
                  </a:lnTo>
                  <a:cubicBezTo>
                    <a:pt x="230" y="1885"/>
                    <a:pt x="711" y="2135"/>
                    <a:pt x="1191" y="2135"/>
                  </a:cubicBezTo>
                  <a:cubicBezTo>
                    <a:pt x="1852" y="2135"/>
                    <a:pt x="2512" y="1662"/>
                    <a:pt x="2512" y="837"/>
                  </a:cubicBezTo>
                  <a:cubicBezTo>
                    <a:pt x="2512" y="544"/>
                    <a:pt x="2387" y="210"/>
                    <a:pt x="2177" y="0"/>
                  </a:cubicBezTo>
                  <a:close/>
                </a:path>
              </a:pathLst>
            </a:custGeom>
            <a:solidFill>
              <a:srgbClr val="6166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4"/>
            <p:cNvSpPr/>
            <p:nvPr/>
          </p:nvSpPr>
          <p:spPr>
            <a:xfrm>
              <a:off x="4013300" y="1405075"/>
              <a:ext cx="68750" cy="65100"/>
            </a:xfrm>
            <a:custGeom>
              <a:rect b="b" l="l" r="r" t="t"/>
              <a:pathLst>
                <a:path extrusionOk="0" h="2604" w="2750">
                  <a:moveTo>
                    <a:pt x="1319" y="0"/>
                  </a:moveTo>
                  <a:cubicBezTo>
                    <a:pt x="661" y="0"/>
                    <a:pt x="29" y="502"/>
                    <a:pt x="29" y="1284"/>
                  </a:cubicBezTo>
                  <a:cubicBezTo>
                    <a:pt x="0" y="2063"/>
                    <a:pt x="648" y="2603"/>
                    <a:pt x="1327" y="2603"/>
                  </a:cubicBezTo>
                  <a:cubicBezTo>
                    <a:pt x="1633" y="2603"/>
                    <a:pt x="1945" y="2493"/>
                    <a:pt x="2205" y="2246"/>
                  </a:cubicBezTo>
                  <a:cubicBezTo>
                    <a:pt x="2749" y="1744"/>
                    <a:pt x="2749" y="907"/>
                    <a:pt x="2247" y="405"/>
                  </a:cubicBezTo>
                  <a:cubicBezTo>
                    <a:pt x="1982" y="126"/>
                    <a:pt x="1647" y="0"/>
                    <a:pt x="1319" y="0"/>
                  </a:cubicBezTo>
                  <a:close/>
                </a:path>
              </a:pathLst>
            </a:custGeom>
            <a:solidFill>
              <a:srgbClr val="ABB0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4"/>
            <p:cNvSpPr/>
            <p:nvPr/>
          </p:nvSpPr>
          <p:spPr>
            <a:xfrm>
              <a:off x="4005625" y="1423550"/>
              <a:ext cx="73275" cy="46550"/>
            </a:xfrm>
            <a:custGeom>
              <a:rect b="b" l="l" r="r" t="t"/>
              <a:pathLst>
                <a:path extrusionOk="0" h="1862" w="2931">
                  <a:moveTo>
                    <a:pt x="462" y="1"/>
                  </a:moveTo>
                  <a:lnTo>
                    <a:pt x="462" y="1"/>
                  </a:lnTo>
                  <a:cubicBezTo>
                    <a:pt x="0" y="954"/>
                    <a:pt x="781" y="1862"/>
                    <a:pt x="1643" y="1862"/>
                  </a:cubicBezTo>
                  <a:cubicBezTo>
                    <a:pt x="1955" y="1862"/>
                    <a:pt x="2276" y="1743"/>
                    <a:pt x="2554" y="1465"/>
                  </a:cubicBezTo>
                  <a:cubicBezTo>
                    <a:pt x="2763" y="1256"/>
                    <a:pt x="2889" y="963"/>
                    <a:pt x="2931" y="670"/>
                  </a:cubicBezTo>
                  <a:lnTo>
                    <a:pt x="2931" y="670"/>
                  </a:lnTo>
                  <a:cubicBezTo>
                    <a:pt x="2847" y="796"/>
                    <a:pt x="2763" y="921"/>
                    <a:pt x="2638" y="1047"/>
                  </a:cubicBezTo>
                  <a:cubicBezTo>
                    <a:pt x="2380" y="1305"/>
                    <a:pt x="2062" y="1420"/>
                    <a:pt x="1750" y="1420"/>
                  </a:cubicBezTo>
                  <a:cubicBezTo>
                    <a:pt x="1049" y="1420"/>
                    <a:pt x="375" y="840"/>
                    <a:pt x="462" y="1"/>
                  </a:cubicBezTo>
                  <a:close/>
                </a:path>
              </a:pathLst>
            </a:custGeom>
            <a:solidFill>
              <a:srgbClr val="6166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4"/>
            <p:cNvSpPr/>
            <p:nvPr/>
          </p:nvSpPr>
          <p:spPr>
            <a:xfrm>
              <a:off x="4013300" y="1547875"/>
              <a:ext cx="44675" cy="41975"/>
            </a:xfrm>
            <a:custGeom>
              <a:rect b="b" l="l" r="r" t="t"/>
              <a:pathLst>
                <a:path extrusionOk="0" h="1679" w="1787">
                  <a:moveTo>
                    <a:pt x="866" y="0"/>
                  </a:moveTo>
                  <a:cubicBezTo>
                    <a:pt x="442" y="0"/>
                    <a:pt x="29" y="327"/>
                    <a:pt x="29" y="803"/>
                  </a:cubicBezTo>
                  <a:cubicBezTo>
                    <a:pt x="0" y="1319"/>
                    <a:pt x="423" y="1678"/>
                    <a:pt x="868" y="1678"/>
                  </a:cubicBezTo>
                  <a:cubicBezTo>
                    <a:pt x="1072" y="1678"/>
                    <a:pt x="1281" y="1602"/>
                    <a:pt x="1452" y="1431"/>
                  </a:cubicBezTo>
                  <a:cubicBezTo>
                    <a:pt x="1787" y="1138"/>
                    <a:pt x="1787" y="594"/>
                    <a:pt x="1452" y="259"/>
                  </a:cubicBezTo>
                  <a:cubicBezTo>
                    <a:pt x="1286" y="79"/>
                    <a:pt x="1075" y="0"/>
                    <a:pt x="866" y="0"/>
                  </a:cubicBezTo>
                  <a:close/>
                </a:path>
              </a:pathLst>
            </a:custGeom>
            <a:solidFill>
              <a:srgbClr val="ABB0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4"/>
            <p:cNvSpPr/>
            <p:nvPr/>
          </p:nvSpPr>
          <p:spPr>
            <a:xfrm>
              <a:off x="4008425" y="1560625"/>
              <a:ext cx="47475" cy="23750"/>
            </a:xfrm>
            <a:custGeom>
              <a:rect b="b" l="l" r="r" t="t"/>
              <a:pathLst>
                <a:path extrusionOk="0" h="950" w="1899">
                  <a:moveTo>
                    <a:pt x="1856" y="377"/>
                  </a:moveTo>
                  <a:cubicBezTo>
                    <a:pt x="1856" y="408"/>
                    <a:pt x="1854" y="437"/>
                    <a:pt x="1851" y="465"/>
                  </a:cubicBezTo>
                  <a:lnTo>
                    <a:pt x="1851" y="465"/>
                  </a:lnTo>
                  <a:cubicBezTo>
                    <a:pt x="1868" y="437"/>
                    <a:pt x="1884" y="408"/>
                    <a:pt x="1898" y="377"/>
                  </a:cubicBezTo>
                  <a:close/>
                  <a:moveTo>
                    <a:pt x="308" y="0"/>
                  </a:moveTo>
                  <a:lnTo>
                    <a:pt x="308" y="0"/>
                  </a:lnTo>
                  <a:cubicBezTo>
                    <a:pt x="1" y="538"/>
                    <a:pt x="648" y="950"/>
                    <a:pt x="1197" y="950"/>
                  </a:cubicBezTo>
                  <a:cubicBezTo>
                    <a:pt x="1520" y="950"/>
                    <a:pt x="1809" y="808"/>
                    <a:pt x="1851" y="465"/>
                  </a:cubicBezTo>
                  <a:lnTo>
                    <a:pt x="1851" y="465"/>
                  </a:lnTo>
                  <a:cubicBezTo>
                    <a:pt x="1688" y="733"/>
                    <a:pt x="1404" y="877"/>
                    <a:pt x="1117" y="877"/>
                  </a:cubicBezTo>
                  <a:cubicBezTo>
                    <a:pt x="902" y="877"/>
                    <a:pt x="686" y="797"/>
                    <a:pt x="517" y="628"/>
                  </a:cubicBezTo>
                  <a:cubicBezTo>
                    <a:pt x="350" y="461"/>
                    <a:pt x="266" y="209"/>
                    <a:pt x="308" y="0"/>
                  </a:cubicBezTo>
                  <a:close/>
                </a:path>
              </a:pathLst>
            </a:custGeom>
            <a:solidFill>
              <a:srgbClr val="6166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4"/>
            <p:cNvSpPr/>
            <p:nvPr/>
          </p:nvSpPr>
          <p:spPr>
            <a:xfrm>
              <a:off x="3878000" y="1482000"/>
              <a:ext cx="43975" cy="41725"/>
            </a:xfrm>
            <a:custGeom>
              <a:rect b="b" l="l" r="r" t="t"/>
              <a:pathLst>
                <a:path extrusionOk="0" h="1669" w="1759">
                  <a:moveTo>
                    <a:pt x="856" y="0"/>
                  </a:moveTo>
                  <a:cubicBezTo>
                    <a:pt x="417" y="0"/>
                    <a:pt x="0" y="336"/>
                    <a:pt x="0" y="843"/>
                  </a:cubicBezTo>
                  <a:cubicBezTo>
                    <a:pt x="0" y="1351"/>
                    <a:pt x="418" y="1668"/>
                    <a:pt x="857" y="1668"/>
                  </a:cubicBezTo>
                  <a:cubicBezTo>
                    <a:pt x="1069" y="1668"/>
                    <a:pt x="1287" y="1593"/>
                    <a:pt x="1465" y="1429"/>
                  </a:cubicBezTo>
                  <a:cubicBezTo>
                    <a:pt x="1758" y="1094"/>
                    <a:pt x="1758" y="550"/>
                    <a:pt x="1465" y="257"/>
                  </a:cubicBezTo>
                  <a:cubicBezTo>
                    <a:pt x="1287" y="79"/>
                    <a:pt x="1069" y="0"/>
                    <a:pt x="856" y="0"/>
                  </a:cubicBezTo>
                  <a:close/>
                </a:path>
              </a:pathLst>
            </a:custGeom>
            <a:solidFill>
              <a:srgbClr val="ABB0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4"/>
            <p:cNvSpPr/>
            <p:nvPr/>
          </p:nvSpPr>
          <p:spPr>
            <a:xfrm>
              <a:off x="3874150" y="1494700"/>
              <a:ext cx="46775" cy="29900"/>
            </a:xfrm>
            <a:custGeom>
              <a:rect b="b" l="l" r="r" t="t"/>
              <a:pathLst>
                <a:path extrusionOk="0" h="1196" w="1871">
                  <a:moveTo>
                    <a:pt x="280" y="1"/>
                  </a:moveTo>
                  <a:lnTo>
                    <a:pt x="280" y="1"/>
                  </a:lnTo>
                  <a:cubicBezTo>
                    <a:pt x="1" y="621"/>
                    <a:pt x="503" y="1196"/>
                    <a:pt x="1055" y="1196"/>
                  </a:cubicBezTo>
                  <a:cubicBezTo>
                    <a:pt x="1247" y="1196"/>
                    <a:pt x="1446" y="1126"/>
                    <a:pt x="1619" y="963"/>
                  </a:cubicBezTo>
                  <a:cubicBezTo>
                    <a:pt x="1787" y="796"/>
                    <a:pt x="1870" y="586"/>
                    <a:pt x="1870" y="377"/>
                  </a:cubicBezTo>
                  <a:lnTo>
                    <a:pt x="1870" y="377"/>
                  </a:lnTo>
                  <a:cubicBezTo>
                    <a:pt x="1828" y="461"/>
                    <a:pt x="1745" y="545"/>
                    <a:pt x="1703" y="628"/>
                  </a:cubicBezTo>
                  <a:cubicBezTo>
                    <a:pt x="1535" y="796"/>
                    <a:pt x="1316" y="879"/>
                    <a:pt x="1101" y="879"/>
                  </a:cubicBezTo>
                  <a:cubicBezTo>
                    <a:pt x="887" y="879"/>
                    <a:pt x="677" y="796"/>
                    <a:pt x="531" y="628"/>
                  </a:cubicBezTo>
                  <a:cubicBezTo>
                    <a:pt x="364" y="461"/>
                    <a:pt x="280" y="210"/>
                    <a:pt x="280" y="1"/>
                  </a:cubicBezTo>
                  <a:close/>
                </a:path>
              </a:pathLst>
            </a:custGeom>
            <a:solidFill>
              <a:srgbClr val="6166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4"/>
            <p:cNvSpPr/>
            <p:nvPr/>
          </p:nvSpPr>
          <p:spPr>
            <a:xfrm>
              <a:off x="3507600" y="1363750"/>
              <a:ext cx="43975" cy="41525"/>
            </a:xfrm>
            <a:custGeom>
              <a:rect b="b" l="l" r="r" t="t"/>
              <a:pathLst>
                <a:path extrusionOk="0" h="1661" w="1759">
                  <a:moveTo>
                    <a:pt x="825" y="1"/>
                  </a:moveTo>
                  <a:cubicBezTo>
                    <a:pt x="399" y="1"/>
                    <a:pt x="1" y="337"/>
                    <a:pt x="1" y="844"/>
                  </a:cubicBezTo>
                  <a:cubicBezTo>
                    <a:pt x="1" y="1330"/>
                    <a:pt x="411" y="1660"/>
                    <a:pt x="845" y="1660"/>
                  </a:cubicBezTo>
                  <a:cubicBezTo>
                    <a:pt x="1046" y="1660"/>
                    <a:pt x="1252" y="1589"/>
                    <a:pt x="1424" y="1430"/>
                  </a:cubicBezTo>
                  <a:cubicBezTo>
                    <a:pt x="1759" y="1095"/>
                    <a:pt x="1759" y="551"/>
                    <a:pt x="1424" y="258"/>
                  </a:cubicBezTo>
                  <a:cubicBezTo>
                    <a:pt x="1246" y="80"/>
                    <a:pt x="1032" y="1"/>
                    <a:pt x="825" y="1"/>
                  </a:cubicBezTo>
                  <a:close/>
                </a:path>
              </a:pathLst>
            </a:custGeom>
            <a:solidFill>
              <a:srgbClr val="ABB0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4"/>
            <p:cNvSpPr/>
            <p:nvPr/>
          </p:nvSpPr>
          <p:spPr>
            <a:xfrm>
              <a:off x="3502050" y="1376475"/>
              <a:ext cx="47450" cy="29475"/>
            </a:xfrm>
            <a:custGeom>
              <a:rect b="b" l="l" r="r" t="t"/>
              <a:pathLst>
                <a:path extrusionOk="0" h="1179" w="1898">
                  <a:moveTo>
                    <a:pt x="307" y="0"/>
                  </a:moveTo>
                  <a:lnTo>
                    <a:pt x="307" y="0"/>
                  </a:lnTo>
                  <a:cubicBezTo>
                    <a:pt x="1" y="612"/>
                    <a:pt x="499" y="1179"/>
                    <a:pt x="1051" y="1179"/>
                  </a:cubicBezTo>
                  <a:cubicBezTo>
                    <a:pt x="1255" y="1179"/>
                    <a:pt x="1465" y="1102"/>
                    <a:pt x="1646" y="921"/>
                  </a:cubicBezTo>
                  <a:cubicBezTo>
                    <a:pt x="1813" y="796"/>
                    <a:pt x="1897" y="586"/>
                    <a:pt x="1897" y="377"/>
                  </a:cubicBezTo>
                  <a:lnTo>
                    <a:pt x="1897" y="377"/>
                  </a:lnTo>
                  <a:cubicBezTo>
                    <a:pt x="1855" y="461"/>
                    <a:pt x="1771" y="544"/>
                    <a:pt x="1730" y="628"/>
                  </a:cubicBezTo>
                  <a:cubicBezTo>
                    <a:pt x="1562" y="796"/>
                    <a:pt x="1343" y="879"/>
                    <a:pt x="1123" y="879"/>
                  </a:cubicBezTo>
                  <a:cubicBezTo>
                    <a:pt x="903" y="879"/>
                    <a:pt x="683" y="796"/>
                    <a:pt x="516" y="628"/>
                  </a:cubicBezTo>
                  <a:cubicBezTo>
                    <a:pt x="390" y="461"/>
                    <a:pt x="307" y="210"/>
                    <a:pt x="307" y="0"/>
                  </a:cubicBezTo>
                  <a:close/>
                </a:path>
              </a:pathLst>
            </a:custGeom>
            <a:solidFill>
              <a:srgbClr val="6166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4"/>
            <p:cNvSpPr/>
            <p:nvPr/>
          </p:nvSpPr>
          <p:spPr>
            <a:xfrm>
              <a:off x="3837200" y="1098775"/>
              <a:ext cx="43950" cy="41750"/>
            </a:xfrm>
            <a:custGeom>
              <a:rect b="b" l="l" r="r" t="t"/>
              <a:pathLst>
                <a:path extrusionOk="0" h="1670" w="1758">
                  <a:moveTo>
                    <a:pt x="819" y="1"/>
                  </a:moveTo>
                  <a:cubicBezTo>
                    <a:pt x="402" y="1"/>
                    <a:pt x="0" y="316"/>
                    <a:pt x="0" y="813"/>
                  </a:cubicBezTo>
                  <a:cubicBezTo>
                    <a:pt x="0" y="1330"/>
                    <a:pt x="414" y="1669"/>
                    <a:pt x="849" y="1669"/>
                  </a:cubicBezTo>
                  <a:cubicBezTo>
                    <a:pt x="1049" y="1669"/>
                    <a:pt x="1252" y="1598"/>
                    <a:pt x="1423" y="1441"/>
                  </a:cubicBezTo>
                  <a:cubicBezTo>
                    <a:pt x="1758" y="1106"/>
                    <a:pt x="1758" y="604"/>
                    <a:pt x="1423" y="269"/>
                  </a:cubicBezTo>
                  <a:cubicBezTo>
                    <a:pt x="1252" y="84"/>
                    <a:pt x="1034" y="1"/>
                    <a:pt x="819" y="1"/>
                  </a:cubicBezTo>
                  <a:close/>
                </a:path>
              </a:pathLst>
            </a:custGeom>
            <a:solidFill>
              <a:srgbClr val="ABB0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24"/>
            <p:cNvSpPr/>
            <p:nvPr/>
          </p:nvSpPr>
          <p:spPr>
            <a:xfrm>
              <a:off x="3831625" y="1110725"/>
              <a:ext cx="47450" cy="30500"/>
            </a:xfrm>
            <a:custGeom>
              <a:rect b="b" l="l" r="r" t="t"/>
              <a:pathLst>
                <a:path extrusionOk="0" h="1220" w="1898">
                  <a:moveTo>
                    <a:pt x="307" y="0"/>
                  </a:moveTo>
                  <a:cubicBezTo>
                    <a:pt x="1" y="643"/>
                    <a:pt x="501" y="1219"/>
                    <a:pt x="1054" y="1219"/>
                  </a:cubicBezTo>
                  <a:cubicBezTo>
                    <a:pt x="1257" y="1219"/>
                    <a:pt x="1467" y="1142"/>
                    <a:pt x="1646" y="963"/>
                  </a:cubicBezTo>
                  <a:cubicBezTo>
                    <a:pt x="1772" y="837"/>
                    <a:pt x="1897" y="628"/>
                    <a:pt x="1897" y="419"/>
                  </a:cubicBezTo>
                  <a:lnTo>
                    <a:pt x="1897" y="419"/>
                  </a:lnTo>
                  <a:cubicBezTo>
                    <a:pt x="1855" y="502"/>
                    <a:pt x="1772" y="586"/>
                    <a:pt x="1688" y="670"/>
                  </a:cubicBezTo>
                  <a:cubicBezTo>
                    <a:pt x="1541" y="837"/>
                    <a:pt x="1332" y="921"/>
                    <a:pt x="1118" y="921"/>
                  </a:cubicBezTo>
                  <a:cubicBezTo>
                    <a:pt x="903" y="921"/>
                    <a:pt x="684" y="837"/>
                    <a:pt x="516" y="670"/>
                  </a:cubicBezTo>
                  <a:cubicBezTo>
                    <a:pt x="349" y="502"/>
                    <a:pt x="265" y="251"/>
                    <a:pt x="307" y="0"/>
                  </a:cubicBezTo>
                  <a:close/>
                </a:path>
              </a:pathLst>
            </a:custGeom>
            <a:solidFill>
              <a:srgbClr val="6166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4"/>
            <p:cNvSpPr/>
            <p:nvPr/>
          </p:nvSpPr>
          <p:spPr>
            <a:xfrm>
              <a:off x="3356950" y="1403675"/>
              <a:ext cx="55475" cy="41875"/>
            </a:xfrm>
            <a:custGeom>
              <a:rect b="b" l="l" r="r" t="t"/>
              <a:pathLst>
                <a:path extrusionOk="0" h="1675" w="2219">
                  <a:moveTo>
                    <a:pt x="1089" y="0"/>
                  </a:moveTo>
                  <a:cubicBezTo>
                    <a:pt x="335" y="0"/>
                    <a:pt x="0" y="879"/>
                    <a:pt x="503" y="1423"/>
                  </a:cubicBezTo>
                  <a:cubicBezTo>
                    <a:pt x="670" y="1591"/>
                    <a:pt x="879" y="1675"/>
                    <a:pt x="1089" y="1675"/>
                  </a:cubicBezTo>
                  <a:cubicBezTo>
                    <a:pt x="1298" y="1675"/>
                    <a:pt x="1507" y="1591"/>
                    <a:pt x="1674" y="1423"/>
                  </a:cubicBezTo>
                  <a:cubicBezTo>
                    <a:pt x="2219" y="879"/>
                    <a:pt x="1842" y="0"/>
                    <a:pt x="1089" y="0"/>
                  </a:cubicBezTo>
                  <a:close/>
                </a:path>
              </a:pathLst>
            </a:custGeom>
            <a:solidFill>
              <a:srgbClr val="ABB0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4"/>
            <p:cNvSpPr/>
            <p:nvPr/>
          </p:nvSpPr>
          <p:spPr>
            <a:xfrm>
              <a:off x="3358300" y="1416225"/>
              <a:ext cx="46800" cy="23325"/>
            </a:xfrm>
            <a:custGeom>
              <a:rect b="b" l="l" r="r" t="t"/>
              <a:pathLst>
                <a:path extrusionOk="0" h="933" w="1872">
                  <a:moveTo>
                    <a:pt x="281" y="1"/>
                  </a:moveTo>
                  <a:lnTo>
                    <a:pt x="281" y="1"/>
                  </a:lnTo>
                  <a:cubicBezTo>
                    <a:pt x="1" y="536"/>
                    <a:pt x="637" y="932"/>
                    <a:pt x="1187" y="932"/>
                  </a:cubicBezTo>
                  <a:cubicBezTo>
                    <a:pt x="1539" y="932"/>
                    <a:pt x="1855" y="770"/>
                    <a:pt x="1872" y="377"/>
                  </a:cubicBezTo>
                  <a:lnTo>
                    <a:pt x="1872" y="377"/>
                  </a:lnTo>
                  <a:cubicBezTo>
                    <a:pt x="1830" y="461"/>
                    <a:pt x="1788" y="545"/>
                    <a:pt x="1704" y="628"/>
                  </a:cubicBezTo>
                  <a:cubicBezTo>
                    <a:pt x="1537" y="796"/>
                    <a:pt x="1328" y="880"/>
                    <a:pt x="1118" y="880"/>
                  </a:cubicBezTo>
                  <a:cubicBezTo>
                    <a:pt x="909" y="880"/>
                    <a:pt x="700" y="796"/>
                    <a:pt x="532" y="628"/>
                  </a:cubicBezTo>
                  <a:cubicBezTo>
                    <a:pt x="365" y="461"/>
                    <a:pt x="281" y="210"/>
                    <a:pt x="281" y="1"/>
                  </a:cubicBezTo>
                  <a:close/>
                </a:path>
              </a:pathLst>
            </a:custGeom>
            <a:solidFill>
              <a:srgbClr val="6166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24"/>
            <p:cNvSpPr/>
            <p:nvPr/>
          </p:nvSpPr>
          <p:spPr>
            <a:xfrm>
              <a:off x="3583575" y="818800"/>
              <a:ext cx="73675" cy="65900"/>
            </a:xfrm>
            <a:custGeom>
              <a:rect b="b" l="l" r="r" t="t"/>
              <a:pathLst>
                <a:path extrusionOk="0" h="2636" w="2947">
                  <a:moveTo>
                    <a:pt x="1481" y="0"/>
                  </a:moveTo>
                  <a:cubicBezTo>
                    <a:pt x="693" y="0"/>
                    <a:pt x="1" y="721"/>
                    <a:pt x="226" y="1591"/>
                  </a:cubicBezTo>
                  <a:cubicBezTo>
                    <a:pt x="371" y="2266"/>
                    <a:pt x="932" y="2635"/>
                    <a:pt x="1494" y="2635"/>
                  </a:cubicBezTo>
                  <a:cubicBezTo>
                    <a:pt x="1908" y="2635"/>
                    <a:pt x="2322" y="2435"/>
                    <a:pt x="2570" y="2009"/>
                  </a:cubicBezTo>
                  <a:cubicBezTo>
                    <a:pt x="2947" y="1382"/>
                    <a:pt x="2779" y="586"/>
                    <a:pt x="2193" y="210"/>
                  </a:cubicBezTo>
                  <a:cubicBezTo>
                    <a:pt x="1962" y="65"/>
                    <a:pt x="1717" y="0"/>
                    <a:pt x="1481" y="0"/>
                  </a:cubicBezTo>
                  <a:close/>
                </a:path>
              </a:pathLst>
            </a:custGeom>
            <a:solidFill>
              <a:srgbClr val="ABB0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4"/>
            <p:cNvSpPr/>
            <p:nvPr/>
          </p:nvSpPr>
          <p:spPr>
            <a:xfrm>
              <a:off x="3584100" y="846000"/>
              <a:ext cx="70025" cy="38275"/>
            </a:xfrm>
            <a:custGeom>
              <a:rect b="b" l="l" r="r" t="t"/>
              <a:pathLst>
                <a:path extrusionOk="0" h="1531" w="2801">
                  <a:moveTo>
                    <a:pt x="164" y="1"/>
                  </a:moveTo>
                  <a:cubicBezTo>
                    <a:pt x="0" y="898"/>
                    <a:pt x="738" y="1530"/>
                    <a:pt x="1482" y="1530"/>
                  </a:cubicBezTo>
                  <a:cubicBezTo>
                    <a:pt x="1883" y="1530"/>
                    <a:pt x="2285" y="1347"/>
                    <a:pt x="2549" y="921"/>
                  </a:cubicBezTo>
                  <a:cubicBezTo>
                    <a:pt x="2716" y="628"/>
                    <a:pt x="2800" y="335"/>
                    <a:pt x="2758" y="1"/>
                  </a:cubicBezTo>
                  <a:lnTo>
                    <a:pt x="2758" y="1"/>
                  </a:lnTo>
                  <a:cubicBezTo>
                    <a:pt x="2716" y="168"/>
                    <a:pt x="2633" y="335"/>
                    <a:pt x="2549" y="461"/>
                  </a:cubicBezTo>
                  <a:cubicBezTo>
                    <a:pt x="2289" y="878"/>
                    <a:pt x="1870" y="1071"/>
                    <a:pt x="1454" y="1071"/>
                  </a:cubicBezTo>
                  <a:cubicBezTo>
                    <a:pt x="867" y="1071"/>
                    <a:pt x="286" y="686"/>
                    <a:pt x="164" y="1"/>
                  </a:cubicBezTo>
                  <a:close/>
                </a:path>
              </a:pathLst>
            </a:custGeom>
            <a:solidFill>
              <a:srgbClr val="6166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9" name="Google Shape;609;p24"/>
          <p:cNvGrpSpPr/>
          <p:nvPr/>
        </p:nvGrpSpPr>
        <p:grpSpPr>
          <a:xfrm>
            <a:off x="1050407" y="2624824"/>
            <a:ext cx="559552" cy="519399"/>
            <a:chOff x="1261250" y="2437475"/>
            <a:chExt cx="1284850" cy="1192650"/>
          </a:xfrm>
        </p:grpSpPr>
        <p:sp>
          <p:nvSpPr>
            <p:cNvPr id="610" name="Google Shape;610;p24"/>
            <p:cNvSpPr/>
            <p:nvPr/>
          </p:nvSpPr>
          <p:spPr>
            <a:xfrm>
              <a:off x="1261250" y="2437475"/>
              <a:ext cx="1284850" cy="1192650"/>
            </a:xfrm>
            <a:custGeom>
              <a:rect b="b" l="l" r="r" t="t"/>
              <a:pathLst>
                <a:path extrusionOk="0" h="47706" w="51394">
                  <a:moveTo>
                    <a:pt x="25650" y="0"/>
                  </a:moveTo>
                  <a:cubicBezTo>
                    <a:pt x="14200" y="0"/>
                    <a:pt x="4129" y="8242"/>
                    <a:pt x="2177" y="19919"/>
                  </a:cubicBezTo>
                  <a:cubicBezTo>
                    <a:pt x="0" y="32935"/>
                    <a:pt x="8747" y="45197"/>
                    <a:pt x="21763" y="47373"/>
                  </a:cubicBezTo>
                  <a:cubicBezTo>
                    <a:pt x="23102" y="47597"/>
                    <a:pt x="24432" y="47706"/>
                    <a:pt x="25744" y="47706"/>
                  </a:cubicBezTo>
                  <a:cubicBezTo>
                    <a:pt x="37194" y="47706"/>
                    <a:pt x="47265" y="39464"/>
                    <a:pt x="49217" y="27787"/>
                  </a:cubicBezTo>
                  <a:cubicBezTo>
                    <a:pt x="51394" y="14771"/>
                    <a:pt x="42647" y="2509"/>
                    <a:pt x="29631" y="332"/>
                  </a:cubicBezTo>
                  <a:cubicBezTo>
                    <a:pt x="28293" y="109"/>
                    <a:pt x="26962" y="0"/>
                    <a:pt x="25650" y="0"/>
                  </a:cubicBezTo>
                  <a:close/>
                </a:path>
              </a:pathLst>
            </a:custGeom>
            <a:solidFill>
              <a:srgbClr val="804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24"/>
            <p:cNvSpPr/>
            <p:nvPr/>
          </p:nvSpPr>
          <p:spPr>
            <a:xfrm>
              <a:off x="2309625" y="3078675"/>
              <a:ext cx="90000" cy="87500"/>
            </a:xfrm>
            <a:custGeom>
              <a:rect b="b" l="l" r="r" t="t"/>
              <a:pathLst>
                <a:path extrusionOk="0" h="3500" w="3600">
                  <a:moveTo>
                    <a:pt x="1564" y="0"/>
                  </a:moveTo>
                  <a:cubicBezTo>
                    <a:pt x="1402" y="0"/>
                    <a:pt x="1242" y="29"/>
                    <a:pt x="1088" y="88"/>
                  </a:cubicBezTo>
                  <a:cubicBezTo>
                    <a:pt x="335" y="423"/>
                    <a:pt x="0" y="1469"/>
                    <a:pt x="419" y="2348"/>
                  </a:cubicBezTo>
                  <a:cubicBezTo>
                    <a:pt x="748" y="3040"/>
                    <a:pt x="1390" y="3499"/>
                    <a:pt x="2015" y="3499"/>
                  </a:cubicBezTo>
                  <a:cubicBezTo>
                    <a:pt x="2184" y="3499"/>
                    <a:pt x="2351" y="3466"/>
                    <a:pt x="2511" y="3395"/>
                  </a:cubicBezTo>
                  <a:cubicBezTo>
                    <a:pt x="3307" y="2934"/>
                    <a:pt x="3600" y="1930"/>
                    <a:pt x="3181" y="1135"/>
                  </a:cubicBezTo>
                  <a:cubicBezTo>
                    <a:pt x="2848" y="435"/>
                    <a:pt x="2196" y="0"/>
                    <a:pt x="1564" y="0"/>
                  </a:cubicBezTo>
                  <a:close/>
                </a:path>
              </a:pathLst>
            </a:custGeom>
            <a:solidFill>
              <a:srgbClr val="5E35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4"/>
            <p:cNvSpPr/>
            <p:nvPr/>
          </p:nvSpPr>
          <p:spPr>
            <a:xfrm>
              <a:off x="2031300" y="3299025"/>
              <a:ext cx="90025" cy="86975"/>
            </a:xfrm>
            <a:custGeom>
              <a:rect b="b" l="l" r="r" t="t"/>
              <a:pathLst>
                <a:path extrusionOk="0" h="3479" w="3601">
                  <a:moveTo>
                    <a:pt x="1585" y="0"/>
                  </a:moveTo>
                  <a:cubicBezTo>
                    <a:pt x="1417" y="0"/>
                    <a:pt x="1249" y="34"/>
                    <a:pt x="1089" y="105"/>
                  </a:cubicBezTo>
                  <a:cubicBezTo>
                    <a:pt x="294" y="523"/>
                    <a:pt x="1" y="1528"/>
                    <a:pt x="419" y="2323"/>
                  </a:cubicBezTo>
                  <a:cubicBezTo>
                    <a:pt x="745" y="3040"/>
                    <a:pt x="1377" y="3478"/>
                    <a:pt x="1996" y="3478"/>
                  </a:cubicBezTo>
                  <a:cubicBezTo>
                    <a:pt x="2171" y="3478"/>
                    <a:pt x="2346" y="3443"/>
                    <a:pt x="2512" y="3369"/>
                  </a:cubicBezTo>
                  <a:cubicBezTo>
                    <a:pt x="3265" y="3076"/>
                    <a:pt x="3600" y="2030"/>
                    <a:pt x="3182" y="1151"/>
                  </a:cubicBezTo>
                  <a:cubicBezTo>
                    <a:pt x="2852" y="459"/>
                    <a:pt x="2211" y="0"/>
                    <a:pt x="1585" y="0"/>
                  </a:cubicBezTo>
                  <a:close/>
                </a:path>
              </a:pathLst>
            </a:custGeom>
            <a:solidFill>
              <a:srgbClr val="5E35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24"/>
            <p:cNvSpPr/>
            <p:nvPr/>
          </p:nvSpPr>
          <p:spPr>
            <a:xfrm>
              <a:off x="1782300" y="3025825"/>
              <a:ext cx="90000" cy="86975"/>
            </a:xfrm>
            <a:custGeom>
              <a:rect b="b" l="l" r="r" t="t"/>
              <a:pathLst>
                <a:path extrusionOk="0" h="3479" w="3600">
                  <a:moveTo>
                    <a:pt x="1605" y="1"/>
                  </a:moveTo>
                  <a:cubicBezTo>
                    <a:pt x="1429" y="1"/>
                    <a:pt x="1255" y="36"/>
                    <a:pt x="1088" y="110"/>
                  </a:cubicBezTo>
                  <a:cubicBezTo>
                    <a:pt x="293" y="528"/>
                    <a:pt x="0" y="1533"/>
                    <a:pt x="419" y="2328"/>
                  </a:cubicBezTo>
                  <a:cubicBezTo>
                    <a:pt x="748" y="3020"/>
                    <a:pt x="1390" y="3479"/>
                    <a:pt x="2015" y="3479"/>
                  </a:cubicBezTo>
                  <a:cubicBezTo>
                    <a:pt x="2184" y="3479"/>
                    <a:pt x="2351" y="3445"/>
                    <a:pt x="2511" y="3374"/>
                  </a:cubicBezTo>
                  <a:cubicBezTo>
                    <a:pt x="3307" y="2914"/>
                    <a:pt x="3599" y="1951"/>
                    <a:pt x="3181" y="1156"/>
                  </a:cubicBezTo>
                  <a:cubicBezTo>
                    <a:pt x="2855" y="439"/>
                    <a:pt x="2224" y="1"/>
                    <a:pt x="1605" y="1"/>
                  </a:cubicBezTo>
                  <a:close/>
                </a:path>
              </a:pathLst>
            </a:custGeom>
            <a:solidFill>
              <a:srgbClr val="5E35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24"/>
            <p:cNvSpPr/>
            <p:nvPr/>
          </p:nvSpPr>
          <p:spPr>
            <a:xfrm>
              <a:off x="1395175" y="2916525"/>
              <a:ext cx="99550" cy="86550"/>
            </a:xfrm>
            <a:custGeom>
              <a:rect b="b" l="l" r="r" t="t"/>
              <a:pathLst>
                <a:path extrusionOk="0" h="3462" w="3982">
                  <a:moveTo>
                    <a:pt x="1465" y="0"/>
                  </a:moveTo>
                  <a:cubicBezTo>
                    <a:pt x="1331" y="0"/>
                    <a:pt x="1191" y="15"/>
                    <a:pt x="1047" y="45"/>
                  </a:cubicBezTo>
                  <a:cubicBezTo>
                    <a:pt x="293" y="380"/>
                    <a:pt x="0" y="1385"/>
                    <a:pt x="377" y="2305"/>
                  </a:cubicBezTo>
                  <a:cubicBezTo>
                    <a:pt x="616" y="3023"/>
                    <a:pt x="1274" y="3462"/>
                    <a:pt x="1986" y="3462"/>
                  </a:cubicBezTo>
                  <a:cubicBezTo>
                    <a:pt x="2146" y="3462"/>
                    <a:pt x="2308" y="3440"/>
                    <a:pt x="2470" y="3394"/>
                  </a:cubicBezTo>
                  <a:cubicBezTo>
                    <a:pt x="3982" y="2308"/>
                    <a:pt x="3159" y="0"/>
                    <a:pt x="1465" y="0"/>
                  </a:cubicBezTo>
                  <a:close/>
                </a:path>
              </a:pathLst>
            </a:custGeom>
            <a:solidFill>
              <a:srgbClr val="5E35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4"/>
            <p:cNvSpPr/>
            <p:nvPr/>
          </p:nvSpPr>
          <p:spPr>
            <a:xfrm>
              <a:off x="1885275" y="3521725"/>
              <a:ext cx="52950" cy="45825"/>
            </a:xfrm>
            <a:custGeom>
              <a:rect b="b" l="l" r="r" t="t"/>
              <a:pathLst>
                <a:path extrusionOk="0" h="1833" w="2118">
                  <a:moveTo>
                    <a:pt x="1045" y="1"/>
                  </a:moveTo>
                  <a:cubicBezTo>
                    <a:pt x="669" y="1"/>
                    <a:pt x="301" y="221"/>
                    <a:pt x="192" y="655"/>
                  </a:cubicBezTo>
                  <a:cubicBezTo>
                    <a:pt x="1" y="1293"/>
                    <a:pt x="489" y="1833"/>
                    <a:pt x="1047" y="1833"/>
                  </a:cubicBezTo>
                  <a:cubicBezTo>
                    <a:pt x="1221" y="1833"/>
                    <a:pt x="1403" y="1780"/>
                    <a:pt x="1573" y="1660"/>
                  </a:cubicBezTo>
                  <a:cubicBezTo>
                    <a:pt x="1992" y="1451"/>
                    <a:pt x="2117" y="948"/>
                    <a:pt x="1908" y="572"/>
                  </a:cubicBezTo>
                  <a:cubicBezTo>
                    <a:pt x="1747" y="189"/>
                    <a:pt x="1392" y="1"/>
                    <a:pt x="1045" y="1"/>
                  </a:cubicBezTo>
                  <a:close/>
                </a:path>
              </a:pathLst>
            </a:custGeom>
            <a:solidFill>
              <a:srgbClr val="5E35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4"/>
            <p:cNvSpPr/>
            <p:nvPr/>
          </p:nvSpPr>
          <p:spPr>
            <a:xfrm>
              <a:off x="1397275" y="3274450"/>
              <a:ext cx="193575" cy="207175"/>
            </a:xfrm>
            <a:custGeom>
              <a:rect b="b" l="l" r="r" t="t"/>
              <a:pathLst>
                <a:path extrusionOk="0" h="8287" w="7743">
                  <a:moveTo>
                    <a:pt x="3074" y="1"/>
                  </a:moveTo>
                  <a:cubicBezTo>
                    <a:pt x="2670" y="1"/>
                    <a:pt x="2268" y="81"/>
                    <a:pt x="1883" y="251"/>
                  </a:cubicBezTo>
                  <a:cubicBezTo>
                    <a:pt x="837" y="711"/>
                    <a:pt x="84" y="1758"/>
                    <a:pt x="0" y="2888"/>
                  </a:cubicBezTo>
                  <a:cubicBezTo>
                    <a:pt x="1214" y="4896"/>
                    <a:pt x="2720" y="6738"/>
                    <a:pt x="4478" y="8286"/>
                  </a:cubicBezTo>
                  <a:cubicBezTo>
                    <a:pt x="4729" y="8245"/>
                    <a:pt x="4980" y="8203"/>
                    <a:pt x="5231" y="8077"/>
                  </a:cubicBezTo>
                  <a:cubicBezTo>
                    <a:pt x="7031" y="7324"/>
                    <a:pt x="7742" y="4938"/>
                    <a:pt x="6822" y="2762"/>
                  </a:cubicBezTo>
                  <a:cubicBezTo>
                    <a:pt x="6065" y="1084"/>
                    <a:pt x="4558" y="1"/>
                    <a:pt x="3074" y="1"/>
                  </a:cubicBezTo>
                  <a:close/>
                </a:path>
              </a:pathLst>
            </a:custGeom>
            <a:solidFill>
              <a:srgbClr val="5E35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4"/>
            <p:cNvSpPr/>
            <p:nvPr/>
          </p:nvSpPr>
          <p:spPr>
            <a:xfrm>
              <a:off x="2336675" y="3223825"/>
              <a:ext cx="36800" cy="31300"/>
            </a:xfrm>
            <a:custGeom>
              <a:rect b="b" l="l" r="r" t="t"/>
              <a:pathLst>
                <a:path extrusionOk="0" h="1252" w="1472">
                  <a:moveTo>
                    <a:pt x="774" y="0"/>
                  </a:moveTo>
                  <a:cubicBezTo>
                    <a:pt x="529" y="0"/>
                    <a:pt x="281" y="136"/>
                    <a:pt x="174" y="393"/>
                  </a:cubicBezTo>
                  <a:cubicBezTo>
                    <a:pt x="1" y="808"/>
                    <a:pt x="342" y="1251"/>
                    <a:pt x="749" y="1251"/>
                  </a:cubicBezTo>
                  <a:cubicBezTo>
                    <a:pt x="835" y="1251"/>
                    <a:pt x="924" y="1231"/>
                    <a:pt x="1011" y="1188"/>
                  </a:cubicBezTo>
                  <a:cubicBezTo>
                    <a:pt x="1346" y="1062"/>
                    <a:pt x="1471" y="686"/>
                    <a:pt x="1346" y="393"/>
                  </a:cubicBezTo>
                  <a:cubicBezTo>
                    <a:pt x="1243" y="126"/>
                    <a:pt x="1010" y="0"/>
                    <a:pt x="774" y="0"/>
                  </a:cubicBezTo>
                  <a:close/>
                </a:path>
              </a:pathLst>
            </a:custGeom>
            <a:solidFill>
              <a:srgbClr val="5E35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24"/>
            <p:cNvSpPr/>
            <p:nvPr/>
          </p:nvSpPr>
          <p:spPr>
            <a:xfrm>
              <a:off x="1669075" y="3509975"/>
              <a:ext cx="36875" cy="31450"/>
            </a:xfrm>
            <a:custGeom>
              <a:rect b="b" l="l" r="r" t="t"/>
              <a:pathLst>
                <a:path extrusionOk="0" h="1258" w="1475">
                  <a:moveTo>
                    <a:pt x="777" y="0"/>
                  </a:moveTo>
                  <a:cubicBezTo>
                    <a:pt x="532" y="0"/>
                    <a:pt x="283" y="136"/>
                    <a:pt x="177" y="414"/>
                  </a:cubicBezTo>
                  <a:cubicBezTo>
                    <a:pt x="1" y="836"/>
                    <a:pt x="357" y="1258"/>
                    <a:pt x="773" y="1258"/>
                  </a:cubicBezTo>
                  <a:cubicBezTo>
                    <a:pt x="852" y="1258"/>
                    <a:pt x="933" y="1242"/>
                    <a:pt x="1014" y="1209"/>
                  </a:cubicBezTo>
                  <a:cubicBezTo>
                    <a:pt x="1349" y="1083"/>
                    <a:pt x="1474" y="707"/>
                    <a:pt x="1349" y="372"/>
                  </a:cubicBezTo>
                  <a:cubicBezTo>
                    <a:pt x="1246" y="126"/>
                    <a:pt x="1013" y="0"/>
                    <a:pt x="777" y="0"/>
                  </a:cubicBezTo>
                  <a:close/>
                </a:path>
              </a:pathLst>
            </a:custGeom>
            <a:solidFill>
              <a:srgbClr val="5E35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4"/>
            <p:cNvSpPr/>
            <p:nvPr/>
          </p:nvSpPr>
          <p:spPr>
            <a:xfrm>
              <a:off x="1822950" y="3460925"/>
              <a:ext cx="36800" cy="31700"/>
            </a:xfrm>
            <a:custGeom>
              <a:rect b="b" l="l" r="r" t="t"/>
              <a:pathLst>
                <a:path extrusionOk="0" h="1268" w="1472">
                  <a:moveTo>
                    <a:pt x="760" y="1"/>
                  </a:moveTo>
                  <a:cubicBezTo>
                    <a:pt x="519" y="1"/>
                    <a:pt x="279" y="137"/>
                    <a:pt x="174" y="409"/>
                  </a:cubicBezTo>
                  <a:cubicBezTo>
                    <a:pt x="1" y="824"/>
                    <a:pt x="342" y="1267"/>
                    <a:pt x="749" y="1267"/>
                  </a:cubicBezTo>
                  <a:cubicBezTo>
                    <a:pt x="835" y="1267"/>
                    <a:pt x="924" y="1248"/>
                    <a:pt x="1011" y="1204"/>
                  </a:cubicBezTo>
                  <a:cubicBezTo>
                    <a:pt x="1346" y="1078"/>
                    <a:pt x="1471" y="702"/>
                    <a:pt x="1346" y="409"/>
                  </a:cubicBezTo>
                  <a:cubicBezTo>
                    <a:pt x="1241" y="137"/>
                    <a:pt x="1000" y="1"/>
                    <a:pt x="760" y="1"/>
                  </a:cubicBezTo>
                  <a:close/>
                </a:path>
              </a:pathLst>
            </a:custGeom>
            <a:solidFill>
              <a:srgbClr val="5E35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24"/>
            <p:cNvSpPr/>
            <p:nvPr/>
          </p:nvSpPr>
          <p:spPr>
            <a:xfrm>
              <a:off x="2095650" y="3487825"/>
              <a:ext cx="36125" cy="31650"/>
            </a:xfrm>
            <a:custGeom>
              <a:rect b="b" l="l" r="r" t="t"/>
              <a:pathLst>
                <a:path extrusionOk="0" h="1266" w="1445">
                  <a:moveTo>
                    <a:pt x="804" y="0"/>
                  </a:moveTo>
                  <a:cubicBezTo>
                    <a:pt x="623" y="0"/>
                    <a:pt x="442" y="79"/>
                    <a:pt x="315" y="254"/>
                  </a:cubicBezTo>
                  <a:cubicBezTo>
                    <a:pt x="0" y="686"/>
                    <a:pt x="313" y="1266"/>
                    <a:pt x="803" y="1266"/>
                  </a:cubicBezTo>
                  <a:cubicBezTo>
                    <a:pt x="835" y="1266"/>
                    <a:pt x="867" y="1263"/>
                    <a:pt x="901" y="1258"/>
                  </a:cubicBezTo>
                  <a:cubicBezTo>
                    <a:pt x="1235" y="1174"/>
                    <a:pt x="1445" y="881"/>
                    <a:pt x="1445" y="547"/>
                  </a:cubicBezTo>
                  <a:cubicBezTo>
                    <a:pt x="1393" y="209"/>
                    <a:pt x="1099" y="0"/>
                    <a:pt x="804" y="0"/>
                  </a:cubicBezTo>
                  <a:close/>
                </a:path>
              </a:pathLst>
            </a:custGeom>
            <a:solidFill>
              <a:srgbClr val="5E35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4"/>
            <p:cNvSpPr/>
            <p:nvPr/>
          </p:nvSpPr>
          <p:spPr>
            <a:xfrm>
              <a:off x="1875200" y="3303725"/>
              <a:ext cx="36850" cy="31575"/>
            </a:xfrm>
            <a:custGeom>
              <a:rect b="b" l="l" r="r" t="t"/>
              <a:pathLst>
                <a:path extrusionOk="0" h="1263" w="1474">
                  <a:moveTo>
                    <a:pt x="762" y="1"/>
                  </a:moveTo>
                  <a:cubicBezTo>
                    <a:pt x="522" y="1"/>
                    <a:pt x="281" y="126"/>
                    <a:pt x="176" y="377"/>
                  </a:cubicBezTo>
                  <a:cubicBezTo>
                    <a:pt x="0" y="835"/>
                    <a:pt x="357" y="1263"/>
                    <a:pt x="774" y="1263"/>
                  </a:cubicBezTo>
                  <a:cubicBezTo>
                    <a:pt x="853" y="1263"/>
                    <a:pt x="934" y="1248"/>
                    <a:pt x="1013" y="1214"/>
                  </a:cubicBezTo>
                  <a:cubicBezTo>
                    <a:pt x="1348" y="1089"/>
                    <a:pt x="1474" y="712"/>
                    <a:pt x="1348" y="377"/>
                  </a:cubicBezTo>
                  <a:cubicBezTo>
                    <a:pt x="1244" y="126"/>
                    <a:pt x="1003" y="1"/>
                    <a:pt x="762" y="1"/>
                  </a:cubicBezTo>
                  <a:close/>
                </a:path>
              </a:pathLst>
            </a:custGeom>
            <a:solidFill>
              <a:srgbClr val="5E35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4"/>
            <p:cNvSpPr/>
            <p:nvPr/>
          </p:nvSpPr>
          <p:spPr>
            <a:xfrm>
              <a:off x="2378450" y="3012850"/>
              <a:ext cx="36875" cy="31600"/>
            </a:xfrm>
            <a:custGeom>
              <a:rect b="b" l="l" r="r" t="t"/>
              <a:pathLst>
                <a:path extrusionOk="0" h="1264" w="1475">
                  <a:moveTo>
                    <a:pt x="747" y="1"/>
                  </a:moveTo>
                  <a:cubicBezTo>
                    <a:pt x="512" y="1"/>
                    <a:pt x="282" y="126"/>
                    <a:pt x="177" y="378"/>
                  </a:cubicBezTo>
                  <a:cubicBezTo>
                    <a:pt x="1" y="835"/>
                    <a:pt x="358" y="1263"/>
                    <a:pt x="774" y="1263"/>
                  </a:cubicBezTo>
                  <a:cubicBezTo>
                    <a:pt x="853" y="1263"/>
                    <a:pt x="934" y="1248"/>
                    <a:pt x="1014" y="1215"/>
                  </a:cubicBezTo>
                  <a:cubicBezTo>
                    <a:pt x="1349" y="1047"/>
                    <a:pt x="1474" y="671"/>
                    <a:pt x="1349" y="378"/>
                  </a:cubicBezTo>
                  <a:cubicBezTo>
                    <a:pt x="1223" y="126"/>
                    <a:pt x="983" y="1"/>
                    <a:pt x="747" y="1"/>
                  </a:cubicBezTo>
                  <a:close/>
                </a:path>
              </a:pathLst>
            </a:custGeom>
            <a:solidFill>
              <a:srgbClr val="5E35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24"/>
            <p:cNvSpPr/>
            <p:nvPr/>
          </p:nvSpPr>
          <p:spPr>
            <a:xfrm>
              <a:off x="2030050" y="3085175"/>
              <a:ext cx="36850" cy="31475"/>
            </a:xfrm>
            <a:custGeom>
              <a:rect b="b" l="l" r="r" t="t"/>
              <a:pathLst>
                <a:path extrusionOk="0" h="1259" w="1474">
                  <a:moveTo>
                    <a:pt x="777" y="1"/>
                  </a:moveTo>
                  <a:cubicBezTo>
                    <a:pt x="531" y="1"/>
                    <a:pt x="283" y="137"/>
                    <a:pt x="176" y="414"/>
                  </a:cubicBezTo>
                  <a:cubicBezTo>
                    <a:pt x="1" y="836"/>
                    <a:pt x="357" y="1258"/>
                    <a:pt x="773" y="1258"/>
                  </a:cubicBezTo>
                  <a:cubicBezTo>
                    <a:pt x="852" y="1258"/>
                    <a:pt x="933" y="1243"/>
                    <a:pt x="1013" y="1209"/>
                  </a:cubicBezTo>
                  <a:cubicBezTo>
                    <a:pt x="1348" y="1084"/>
                    <a:pt x="1474" y="707"/>
                    <a:pt x="1348" y="372"/>
                  </a:cubicBezTo>
                  <a:cubicBezTo>
                    <a:pt x="1246" y="126"/>
                    <a:pt x="1013" y="1"/>
                    <a:pt x="777" y="1"/>
                  </a:cubicBezTo>
                  <a:close/>
                </a:path>
              </a:pathLst>
            </a:custGeom>
            <a:solidFill>
              <a:srgbClr val="5E35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4"/>
            <p:cNvSpPr/>
            <p:nvPr/>
          </p:nvSpPr>
          <p:spPr>
            <a:xfrm>
              <a:off x="2145225" y="3171100"/>
              <a:ext cx="36775" cy="31700"/>
            </a:xfrm>
            <a:custGeom>
              <a:rect b="b" l="l" r="r" t="t"/>
              <a:pathLst>
                <a:path extrusionOk="0" h="1268" w="1471">
                  <a:moveTo>
                    <a:pt x="738" y="1"/>
                  </a:moveTo>
                  <a:cubicBezTo>
                    <a:pt x="508" y="1"/>
                    <a:pt x="278" y="137"/>
                    <a:pt x="173" y="409"/>
                  </a:cubicBezTo>
                  <a:cubicBezTo>
                    <a:pt x="0" y="824"/>
                    <a:pt x="313" y="1267"/>
                    <a:pt x="734" y="1267"/>
                  </a:cubicBezTo>
                  <a:cubicBezTo>
                    <a:pt x="822" y="1267"/>
                    <a:pt x="916" y="1248"/>
                    <a:pt x="1010" y="1204"/>
                  </a:cubicBezTo>
                  <a:cubicBezTo>
                    <a:pt x="1303" y="1079"/>
                    <a:pt x="1470" y="702"/>
                    <a:pt x="1303" y="409"/>
                  </a:cubicBezTo>
                  <a:cubicBezTo>
                    <a:pt x="1198" y="137"/>
                    <a:pt x="968" y="1"/>
                    <a:pt x="738" y="1"/>
                  </a:cubicBezTo>
                  <a:close/>
                </a:path>
              </a:pathLst>
            </a:custGeom>
            <a:solidFill>
              <a:srgbClr val="5E35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24"/>
            <p:cNvSpPr/>
            <p:nvPr/>
          </p:nvSpPr>
          <p:spPr>
            <a:xfrm>
              <a:off x="1884625" y="2633050"/>
              <a:ext cx="36850" cy="31600"/>
            </a:xfrm>
            <a:custGeom>
              <a:rect b="b" l="l" r="r" t="t"/>
              <a:pathLst>
                <a:path extrusionOk="0" h="1264" w="1474">
                  <a:moveTo>
                    <a:pt x="746" y="1"/>
                  </a:moveTo>
                  <a:cubicBezTo>
                    <a:pt x="511" y="1"/>
                    <a:pt x="281" y="126"/>
                    <a:pt x="176" y="378"/>
                  </a:cubicBezTo>
                  <a:cubicBezTo>
                    <a:pt x="0" y="835"/>
                    <a:pt x="357" y="1263"/>
                    <a:pt x="774" y="1263"/>
                  </a:cubicBezTo>
                  <a:cubicBezTo>
                    <a:pt x="852" y="1263"/>
                    <a:pt x="933" y="1248"/>
                    <a:pt x="1013" y="1215"/>
                  </a:cubicBezTo>
                  <a:cubicBezTo>
                    <a:pt x="1348" y="1047"/>
                    <a:pt x="1473" y="712"/>
                    <a:pt x="1348" y="378"/>
                  </a:cubicBezTo>
                  <a:cubicBezTo>
                    <a:pt x="1222" y="126"/>
                    <a:pt x="982" y="1"/>
                    <a:pt x="746" y="1"/>
                  </a:cubicBezTo>
                  <a:close/>
                </a:path>
              </a:pathLst>
            </a:custGeom>
            <a:solidFill>
              <a:srgbClr val="5E35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24"/>
            <p:cNvSpPr/>
            <p:nvPr/>
          </p:nvSpPr>
          <p:spPr>
            <a:xfrm>
              <a:off x="1798500" y="2489675"/>
              <a:ext cx="37175" cy="31650"/>
            </a:xfrm>
            <a:custGeom>
              <a:rect b="b" l="l" r="r" t="t"/>
              <a:pathLst>
                <a:path extrusionOk="0" h="1266" w="1487">
                  <a:moveTo>
                    <a:pt x="804" y="0"/>
                  </a:moveTo>
                  <a:cubicBezTo>
                    <a:pt x="624" y="0"/>
                    <a:pt x="442" y="78"/>
                    <a:pt x="315" y="253"/>
                  </a:cubicBezTo>
                  <a:cubicBezTo>
                    <a:pt x="1" y="686"/>
                    <a:pt x="313" y="1265"/>
                    <a:pt x="803" y="1265"/>
                  </a:cubicBezTo>
                  <a:cubicBezTo>
                    <a:pt x="835" y="1265"/>
                    <a:pt x="868" y="1263"/>
                    <a:pt x="901" y="1258"/>
                  </a:cubicBezTo>
                  <a:cubicBezTo>
                    <a:pt x="1236" y="1174"/>
                    <a:pt x="1487" y="881"/>
                    <a:pt x="1445" y="546"/>
                  </a:cubicBezTo>
                  <a:cubicBezTo>
                    <a:pt x="1393" y="209"/>
                    <a:pt x="1100" y="0"/>
                    <a:pt x="804" y="0"/>
                  </a:cubicBezTo>
                  <a:close/>
                </a:path>
              </a:pathLst>
            </a:custGeom>
            <a:solidFill>
              <a:srgbClr val="5E35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4"/>
            <p:cNvSpPr/>
            <p:nvPr/>
          </p:nvSpPr>
          <p:spPr>
            <a:xfrm>
              <a:off x="2451475" y="3130825"/>
              <a:ext cx="42325" cy="63075"/>
            </a:xfrm>
            <a:custGeom>
              <a:rect b="b" l="l" r="r" t="t"/>
              <a:pathLst>
                <a:path extrusionOk="0" h="2523" w="1693">
                  <a:moveTo>
                    <a:pt x="1529" y="0"/>
                  </a:moveTo>
                  <a:cubicBezTo>
                    <a:pt x="647" y="0"/>
                    <a:pt x="0" y="943"/>
                    <a:pt x="395" y="1811"/>
                  </a:cubicBezTo>
                  <a:cubicBezTo>
                    <a:pt x="520" y="2146"/>
                    <a:pt x="813" y="2397"/>
                    <a:pt x="1148" y="2522"/>
                  </a:cubicBezTo>
                  <a:cubicBezTo>
                    <a:pt x="1399" y="1685"/>
                    <a:pt x="1567" y="848"/>
                    <a:pt x="1692" y="11"/>
                  </a:cubicBezTo>
                  <a:cubicBezTo>
                    <a:pt x="1637" y="4"/>
                    <a:pt x="1582" y="0"/>
                    <a:pt x="1529" y="0"/>
                  </a:cubicBezTo>
                  <a:close/>
                </a:path>
              </a:pathLst>
            </a:custGeom>
            <a:solidFill>
              <a:srgbClr val="5E35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24"/>
            <p:cNvSpPr/>
            <p:nvPr/>
          </p:nvSpPr>
          <p:spPr>
            <a:xfrm>
              <a:off x="1466175" y="3199750"/>
              <a:ext cx="36775" cy="31300"/>
            </a:xfrm>
            <a:custGeom>
              <a:rect b="b" l="l" r="r" t="t"/>
              <a:pathLst>
                <a:path extrusionOk="0" h="1252" w="1471">
                  <a:moveTo>
                    <a:pt x="774" y="0"/>
                  </a:moveTo>
                  <a:cubicBezTo>
                    <a:pt x="529" y="0"/>
                    <a:pt x="280" y="137"/>
                    <a:pt x="174" y="393"/>
                  </a:cubicBezTo>
                  <a:cubicBezTo>
                    <a:pt x="1" y="808"/>
                    <a:pt x="342" y="1251"/>
                    <a:pt x="749" y="1251"/>
                  </a:cubicBezTo>
                  <a:cubicBezTo>
                    <a:pt x="835" y="1251"/>
                    <a:pt x="923" y="1232"/>
                    <a:pt x="1011" y="1188"/>
                  </a:cubicBezTo>
                  <a:cubicBezTo>
                    <a:pt x="1345" y="1063"/>
                    <a:pt x="1471" y="686"/>
                    <a:pt x="1345" y="393"/>
                  </a:cubicBezTo>
                  <a:cubicBezTo>
                    <a:pt x="1243" y="126"/>
                    <a:pt x="1010" y="0"/>
                    <a:pt x="774" y="0"/>
                  </a:cubicBezTo>
                  <a:close/>
                </a:path>
              </a:pathLst>
            </a:custGeom>
            <a:solidFill>
              <a:srgbClr val="5E35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24"/>
            <p:cNvSpPr/>
            <p:nvPr/>
          </p:nvSpPr>
          <p:spPr>
            <a:xfrm>
              <a:off x="1364625" y="3041100"/>
              <a:ext cx="36850" cy="31600"/>
            </a:xfrm>
            <a:custGeom>
              <a:rect b="b" l="l" r="r" t="t"/>
              <a:pathLst>
                <a:path extrusionOk="0" h="1264" w="1474">
                  <a:moveTo>
                    <a:pt x="741" y="1"/>
                  </a:moveTo>
                  <a:cubicBezTo>
                    <a:pt x="511" y="1"/>
                    <a:pt x="281" y="126"/>
                    <a:pt x="176" y="378"/>
                  </a:cubicBezTo>
                  <a:cubicBezTo>
                    <a:pt x="0" y="835"/>
                    <a:pt x="327" y="1263"/>
                    <a:pt x="735" y="1263"/>
                  </a:cubicBezTo>
                  <a:cubicBezTo>
                    <a:pt x="812" y="1263"/>
                    <a:pt x="891" y="1248"/>
                    <a:pt x="971" y="1215"/>
                  </a:cubicBezTo>
                  <a:cubicBezTo>
                    <a:pt x="1306" y="1047"/>
                    <a:pt x="1473" y="712"/>
                    <a:pt x="1306" y="378"/>
                  </a:cubicBezTo>
                  <a:cubicBezTo>
                    <a:pt x="1201" y="126"/>
                    <a:pt x="971" y="1"/>
                    <a:pt x="741" y="1"/>
                  </a:cubicBezTo>
                  <a:close/>
                </a:path>
              </a:pathLst>
            </a:custGeom>
            <a:solidFill>
              <a:srgbClr val="5E35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24"/>
            <p:cNvSpPr/>
            <p:nvPr/>
          </p:nvSpPr>
          <p:spPr>
            <a:xfrm>
              <a:off x="1495550" y="3113575"/>
              <a:ext cx="50300" cy="43300"/>
            </a:xfrm>
            <a:custGeom>
              <a:rect b="b" l="l" r="r" t="t"/>
              <a:pathLst>
                <a:path extrusionOk="0" h="1732" w="2012">
                  <a:moveTo>
                    <a:pt x="1007" y="0"/>
                  </a:moveTo>
                  <a:cubicBezTo>
                    <a:pt x="683" y="0"/>
                    <a:pt x="359" y="178"/>
                    <a:pt x="212" y="534"/>
                  </a:cubicBezTo>
                  <a:cubicBezTo>
                    <a:pt x="1" y="1133"/>
                    <a:pt x="471" y="1731"/>
                    <a:pt x="1025" y="1731"/>
                  </a:cubicBezTo>
                  <a:cubicBezTo>
                    <a:pt x="1129" y="1731"/>
                    <a:pt x="1236" y="1710"/>
                    <a:pt x="1342" y="1664"/>
                  </a:cubicBezTo>
                  <a:cubicBezTo>
                    <a:pt x="1803" y="1454"/>
                    <a:pt x="2012" y="952"/>
                    <a:pt x="1803" y="534"/>
                  </a:cubicBezTo>
                  <a:cubicBezTo>
                    <a:pt x="1656" y="178"/>
                    <a:pt x="1332" y="0"/>
                    <a:pt x="1007" y="0"/>
                  </a:cubicBezTo>
                  <a:close/>
                </a:path>
              </a:pathLst>
            </a:custGeom>
            <a:solidFill>
              <a:srgbClr val="5E35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24"/>
            <p:cNvSpPr/>
            <p:nvPr/>
          </p:nvSpPr>
          <p:spPr>
            <a:xfrm>
              <a:off x="1900450" y="3130350"/>
              <a:ext cx="62950" cy="43350"/>
            </a:xfrm>
            <a:custGeom>
              <a:rect b="b" l="l" r="r" t="t"/>
              <a:pathLst>
                <a:path extrusionOk="0" h="1734" w="2518">
                  <a:moveTo>
                    <a:pt x="1274" y="1"/>
                  </a:moveTo>
                  <a:cubicBezTo>
                    <a:pt x="1164" y="1"/>
                    <a:pt x="1047" y="23"/>
                    <a:pt x="924" y="72"/>
                  </a:cubicBezTo>
                  <a:cubicBezTo>
                    <a:pt x="0" y="478"/>
                    <a:pt x="414" y="1733"/>
                    <a:pt x="1244" y="1733"/>
                  </a:cubicBezTo>
                  <a:cubicBezTo>
                    <a:pt x="1354" y="1733"/>
                    <a:pt x="1471" y="1711"/>
                    <a:pt x="1594" y="1662"/>
                  </a:cubicBezTo>
                  <a:cubicBezTo>
                    <a:pt x="2518" y="1256"/>
                    <a:pt x="2104" y="1"/>
                    <a:pt x="1274" y="1"/>
                  </a:cubicBezTo>
                  <a:close/>
                </a:path>
              </a:pathLst>
            </a:custGeom>
            <a:solidFill>
              <a:srgbClr val="5E35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24"/>
            <p:cNvSpPr/>
            <p:nvPr/>
          </p:nvSpPr>
          <p:spPr>
            <a:xfrm>
              <a:off x="1979625" y="3454525"/>
              <a:ext cx="73675" cy="63000"/>
            </a:xfrm>
            <a:custGeom>
              <a:rect b="b" l="l" r="r" t="t"/>
              <a:pathLst>
                <a:path extrusionOk="0" h="2520" w="2947">
                  <a:moveTo>
                    <a:pt x="1517" y="0"/>
                  </a:moveTo>
                  <a:cubicBezTo>
                    <a:pt x="1042" y="0"/>
                    <a:pt x="563" y="262"/>
                    <a:pt x="352" y="790"/>
                  </a:cubicBezTo>
                  <a:cubicBezTo>
                    <a:pt x="0" y="1670"/>
                    <a:pt x="683" y="2520"/>
                    <a:pt x="1532" y="2520"/>
                  </a:cubicBezTo>
                  <a:cubicBezTo>
                    <a:pt x="1692" y="2520"/>
                    <a:pt x="1859" y="2489"/>
                    <a:pt x="2026" y="2423"/>
                  </a:cubicBezTo>
                  <a:cubicBezTo>
                    <a:pt x="2654" y="2130"/>
                    <a:pt x="2947" y="1418"/>
                    <a:pt x="2654" y="749"/>
                  </a:cubicBezTo>
                  <a:cubicBezTo>
                    <a:pt x="2447" y="251"/>
                    <a:pt x="1983" y="0"/>
                    <a:pt x="1517" y="0"/>
                  </a:cubicBezTo>
                  <a:close/>
                </a:path>
              </a:pathLst>
            </a:custGeom>
            <a:solidFill>
              <a:srgbClr val="5E35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24"/>
            <p:cNvSpPr/>
            <p:nvPr/>
          </p:nvSpPr>
          <p:spPr>
            <a:xfrm>
              <a:off x="2006900" y="2740950"/>
              <a:ext cx="74650" cy="63375"/>
            </a:xfrm>
            <a:custGeom>
              <a:rect b="b" l="l" r="r" t="t"/>
              <a:pathLst>
                <a:path extrusionOk="0" h="2535" w="2986">
                  <a:moveTo>
                    <a:pt x="1536" y="1"/>
                  </a:moveTo>
                  <a:cubicBezTo>
                    <a:pt x="1049" y="1"/>
                    <a:pt x="560" y="262"/>
                    <a:pt x="349" y="791"/>
                  </a:cubicBezTo>
                  <a:cubicBezTo>
                    <a:pt x="0" y="1663"/>
                    <a:pt x="698" y="2535"/>
                    <a:pt x="1521" y="2535"/>
                  </a:cubicBezTo>
                  <a:cubicBezTo>
                    <a:pt x="1686" y="2535"/>
                    <a:pt x="1856" y="2500"/>
                    <a:pt x="2023" y="2423"/>
                  </a:cubicBezTo>
                  <a:cubicBezTo>
                    <a:pt x="2693" y="2130"/>
                    <a:pt x="2986" y="1419"/>
                    <a:pt x="2693" y="749"/>
                  </a:cubicBezTo>
                  <a:cubicBezTo>
                    <a:pt x="2486" y="252"/>
                    <a:pt x="2012" y="1"/>
                    <a:pt x="1536" y="1"/>
                  </a:cubicBezTo>
                  <a:close/>
                </a:path>
              </a:pathLst>
            </a:custGeom>
            <a:solidFill>
              <a:srgbClr val="5E35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24"/>
            <p:cNvSpPr/>
            <p:nvPr/>
          </p:nvSpPr>
          <p:spPr>
            <a:xfrm>
              <a:off x="1595850" y="3440800"/>
              <a:ext cx="36850" cy="31575"/>
            </a:xfrm>
            <a:custGeom>
              <a:rect b="b" l="l" r="r" t="t"/>
              <a:pathLst>
                <a:path extrusionOk="0" h="1263" w="1474">
                  <a:moveTo>
                    <a:pt x="762" y="0"/>
                  </a:moveTo>
                  <a:cubicBezTo>
                    <a:pt x="521" y="0"/>
                    <a:pt x="281" y="126"/>
                    <a:pt x="176" y="377"/>
                  </a:cubicBezTo>
                  <a:cubicBezTo>
                    <a:pt x="0" y="834"/>
                    <a:pt x="357" y="1262"/>
                    <a:pt x="774" y="1262"/>
                  </a:cubicBezTo>
                  <a:cubicBezTo>
                    <a:pt x="852" y="1262"/>
                    <a:pt x="933" y="1247"/>
                    <a:pt x="1013" y="1214"/>
                  </a:cubicBezTo>
                  <a:cubicBezTo>
                    <a:pt x="1348" y="1046"/>
                    <a:pt x="1474" y="670"/>
                    <a:pt x="1348" y="377"/>
                  </a:cubicBezTo>
                  <a:cubicBezTo>
                    <a:pt x="1243" y="126"/>
                    <a:pt x="1003" y="0"/>
                    <a:pt x="762" y="0"/>
                  </a:cubicBezTo>
                  <a:close/>
                </a:path>
              </a:pathLst>
            </a:custGeom>
            <a:solidFill>
              <a:srgbClr val="5E35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24"/>
            <p:cNvSpPr/>
            <p:nvPr/>
          </p:nvSpPr>
          <p:spPr>
            <a:xfrm>
              <a:off x="2263700" y="3184850"/>
              <a:ext cx="52225" cy="44225"/>
            </a:xfrm>
            <a:custGeom>
              <a:rect b="b" l="l" r="r" t="t"/>
              <a:pathLst>
                <a:path extrusionOk="0" h="1769" w="2089">
                  <a:moveTo>
                    <a:pt x="1077" y="0"/>
                  </a:moveTo>
                  <a:cubicBezTo>
                    <a:pt x="738" y="0"/>
                    <a:pt x="396" y="188"/>
                    <a:pt x="247" y="570"/>
                  </a:cubicBezTo>
                  <a:cubicBezTo>
                    <a:pt x="0" y="1169"/>
                    <a:pt x="495" y="1768"/>
                    <a:pt x="1082" y="1768"/>
                  </a:cubicBezTo>
                  <a:cubicBezTo>
                    <a:pt x="1192" y="1768"/>
                    <a:pt x="1306" y="1747"/>
                    <a:pt x="1419" y="1700"/>
                  </a:cubicBezTo>
                  <a:cubicBezTo>
                    <a:pt x="1879" y="1491"/>
                    <a:pt x="2088" y="989"/>
                    <a:pt x="1879" y="529"/>
                  </a:cubicBezTo>
                  <a:cubicBezTo>
                    <a:pt x="1735" y="178"/>
                    <a:pt x="1407" y="0"/>
                    <a:pt x="1077" y="0"/>
                  </a:cubicBezTo>
                  <a:close/>
                </a:path>
              </a:pathLst>
            </a:custGeom>
            <a:solidFill>
              <a:srgbClr val="5E35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24"/>
            <p:cNvSpPr/>
            <p:nvPr/>
          </p:nvSpPr>
          <p:spPr>
            <a:xfrm>
              <a:off x="1603500" y="2904425"/>
              <a:ext cx="52225" cy="44225"/>
            </a:xfrm>
            <a:custGeom>
              <a:rect b="b" l="l" r="r" t="t"/>
              <a:pathLst>
                <a:path extrusionOk="0" h="1769" w="2089">
                  <a:moveTo>
                    <a:pt x="1077" y="1"/>
                  </a:moveTo>
                  <a:cubicBezTo>
                    <a:pt x="738" y="1"/>
                    <a:pt x="395" y="189"/>
                    <a:pt x="247" y="571"/>
                  </a:cubicBezTo>
                  <a:cubicBezTo>
                    <a:pt x="0" y="1170"/>
                    <a:pt x="495" y="1769"/>
                    <a:pt x="1082" y="1769"/>
                  </a:cubicBezTo>
                  <a:cubicBezTo>
                    <a:pt x="1192" y="1769"/>
                    <a:pt x="1306" y="1748"/>
                    <a:pt x="1419" y="1701"/>
                  </a:cubicBezTo>
                  <a:cubicBezTo>
                    <a:pt x="1879" y="1492"/>
                    <a:pt x="2088" y="990"/>
                    <a:pt x="1879" y="529"/>
                  </a:cubicBezTo>
                  <a:cubicBezTo>
                    <a:pt x="1735" y="179"/>
                    <a:pt x="1407" y="1"/>
                    <a:pt x="1077" y="1"/>
                  </a:cubicBezTo>
                  <a:close/>
                </a:path>
              </a:pathLst>
            </a:custGeom>
            <a:solidFill>
              <a:srgbClr val="5E35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7" name="Google Shape;637;p24"/>
          <p:cNvGrpSpPr/>
          <p:nvPr/>
        </p:nvGrpSpPr>
        <p:grpSpPr>
          <a:xfrm>
            <a:off x="4153398" y="3936973"/>
            <a:ext cx="814066" cy="809415"/>
            <a:chOff x="1190625" y="238125"/>
            <a:chExt cx="5168675" cy="5168675"/>
          </a:xfrm>
        </p:grpSpPr>
        <p:sp>
          <p:nvSpPr>
            <p:cNvPr id="638" name="Google Shape;638;p24"/>
            <p:cNvSpPr/>
            <p:nvPr/>
          </p:nvSpPr>
          <p:spPr>
            <a:xfrm>
              <a:off x="1190625" y="238125"/>
              <a:ext cx="5168675" cy="5168675"/>
            </a:xfrm>
            <a:custGeom>
              <a:rect b="b" l="l" r="r" t="t"/>
              <a:pathLst>
                <a:path extrusionOk="0" h="206747" w="206747">
                  <a:moveTo>
                    <a:pt x="103257" y="0"/>
                  </a:moveTo>
                  <a:cubicBezTo>
                    <a:pt x="46255" y="0"/>
                    <a:pt x="0" y="46255"/>
                    <a:pt x="0" y="103257"/>
                  </a:cubicBezTo>
                  <a:cubicBezTo>
                    <a:pt x="0" y="160258"/>
                    <a:pt x="46255" y="206747"/>
                    <a:pt x="103257" y="206747"/>
                  </a:cubicBezTo>
                  <a:cubicBezTo>
                    <a:pt x="160258" y="206747"/>
                    <a:pt x="206747" y="160258"/>
                    <a:pt x="206747" y="103257"/>
                  </a:cubicBezTo>
                  <a:cubicBezTo>
                    <a:pt x="206747" y="46255"/>
                    <a:pt x="160258" y="0"/>
                    <a:pt x="103257" y="0"/>
                  </a:cubicBezTo>
                  <a:close/>
                </a:path>
              </a:pathLst>
            </a:custGeom>
            <a:solidFill>
              <a:srgbClr val="5121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4"/>
            <p:cNvSpPr/>
            <p:nvPr/>
          </p:nvSpPr>
          <p:spPr>
            <a:xfrm>
              <a:off x="2300275" y="2194625"/>
              <a:ext cx="4047350" cy="2955200"/>
            </a:xfrm>
            <a:custGeom>
              <a:rect b="b" l="l" r="r" t="t"/>
              <a:pathLst>
                <a:path extrusionOk="0" h="118208" w="161894">
                  <a:moveTo>
                    <a:pt x="159090" y="0"/>
                  </a:moveTo>
                  <a:cubicBezTo>
                    <a:pt x="150446" y="21726"/>
                    <a:pt x="127085" y="49292"/>
                    <a:pt x="90642" y="74055"/>
                  </a:cubicBezTo>
                  <a:cubicBezTo>
                    <a:pt x="56067" y="97416"/>
                    <a:pt x="23361" y="108863"/>
                    <a:pt x="0" y="110031"/>
                  </a:cubicBezTo>
                  <a:cubicBezTo>
                    <a:pt x="4673" y="113302"/>
                    <a:pt x="9345" y="115872"/>
                    <a:pt x="14484" y="118208"/>
                  </a:cubicBezTo>
                  <a:cubicBezTo>
                    <a:pt x="38546" y="114003"/>
                    <a:pt x="67514" y="101621"/>
                    <a:pt x="96248" y="82231"/>
                  </a:cubicBezTo>
                  <a:cubicBezTo>
                    <a:pt x="126151" y="61674"/>
                    <a:pt x="149045" y="38312"/>
                    <a:pt x="161893" y="16586"/>
                  </a:cubicBezTo>
                  <a:cubicBezTo>
                    <a:pt x="161426" y="10980"/>
                    <a:pt x="160492" y="5373"/>
                    <a:pt x="159090" y="0"/>
                  </a:cubicBezTo>
                  <a:close/>
                </a:path>
              </a:pathLst>
            </a:custGeom>
            <a:solidFill>
              <a:srgbClr val="A1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4"/>
            <p:cNvSpPr/>
            <p:nvPr/>
          </p:nvSpPr>
          <p:spPr>
            <a:xfrm>
              <a:off x="1558550" y="1254325"/>
              <a:ext cx="4438650" cy="3153775"/>
            </a:xfrm>
            <a:custGeom>
              <a:rect b="b" l="l" r="r" t="t"/>
              <a:pathLst>
                <a:path extrusionOk="0" h="126151" w="177546">
                  <a:moveTo>
                    <a:pt x="170537" y="0"/>
                  </a:moveTo>
                  <a:cubicBezTo>
                    <a:pt x="170070" y="1169"/>
                    <a:pt x="169603" y="2570"/>
                    <a:pt x="169136" y="3972"/>
                  </a:cubicBezTo>
                  <a:cubicBezTo>
                    <a:pt x="168902" y="4673"/>
                    <a:pt x="168435" y="5374"/>
                    <a:pt x="168201" y="6074"/>
                  </a:cubicBezTo>
                  <a:cubicBezTo>
                    <a:pt x="167968" y="6775"/>
                    <a:pt x="167734" y="7476"/>
                    <a:pt x="167267" y="8177"/>
                  </a:cubicBezTo>
                  <a:cubicBezTo>
                    <a:pt x="167033" y="9111"/>
                    <a:pt x="166332" y="10046"/>
                    <a:pt x="165865" y="11214"/>
                  </a:cubicBezTo>
                  <a:cubicBezTo>
                    <a:pt x="165632" y="11681"/>
                    <a:pt x="165398" y="12148"/>
                    <a:pt x="165164" y="12849"/>
                  </a:cubicBezTo>
                  <a:cubicBezTo>
                    <a:pt x="164697" y="13784"/>
                    <a:pt x="163996" y="14952"/>
                    <a:pt x="163295" y="16120"/>
                  </a:cubicBezTo>
                  <a:lnTo>
                    <a:pt x="162828" y="17288"/>
                  </a:lnTo>
                  <a:cubicBezTo>
                    <a:pt x="162127" y="18456"/>
                    <a:pt x="161193" y="19624"/>
                    <a:pt x="160492" y="21026"/>
                  </a:cubicBezTo>
                  <a:lnTo>
                    <a:pt x="160025" y="21726"/>
                  </a:lnTo>
                  <a:cubicBezTo>
                    <a:pt x="159090" y="23128"/>
                    <a:pt x="158156" y="24530"/>
                    <a:pt x="157221" y="25931"/>
                  </a:cubicBezTo>
                  <a:lnTo>
                    <a:pt x="156754" y="26399"/>
                  </a:lnTo>
                  <a:cubicBezTo>
                    <a:pt x="155820" y="27800"/>
                    <a:pt x="154885" y="29436"/>
                    <a:pt x="153717" y="30604"/>
                  </a:cubicBezTo>
                  <a:lnTo>
                    <a:pt x="153250" y="31305"/>
                  </a:lnTo>
                  <a:cubicBezTo>
                    <a:pt x="152316" y="32706"/>
                    <a:pt x="151148" y="34108"/>
                    <a:pt x="149979" y="35510"/>
                  </a:cubicBezTo>
                  <a:cubicBezTo>
                    <a:pt x="135262" y="52563"/>
                    <a:pt x="118442" y="67514"/>
                    <a:pt x="99753" y="79896"/>
                  </a:cubicBezTo>
                  <a:cubicBezTo>
                    <a:pt x="73355" y="97884"/>
                    <a:pt x="47891" y="108864"/>
                    <a:pt x="27100" y="113536"/>
                  </a:cubicBezTo>
                  <a:cubicBezTo>
                    <a:pt x="25464" y="114003"/>
                    <a:pt x="23595" y="114237"/>
                    <a:pt x="21726" y="114704"/>
                  </a:cubicBezTo>
                  <a:lnTo>
                    <a:pt x="20091" y="114938"/>
                  </a:lnTo>
                  <a:cubicBezTo>
                    <a:pt x="15020" y="115843"/>
                    <a:pt x="9809" y="116187"/>
                    <a:pt x="4566" y="116187"/>
                  </a:cubicBezTo>
                  <a:cubicBezTo>
                    <a:pt x="3046" y="116187"/>
                    <a:pt x="1523" y="116158"/>
                    <a:pt x="1" y="116106"/>
                  </a:cubicBezTo>
                  <a:lnTo>
                    <a:pt x="1" y="116106"/>
                  </a:lnTo>
                  <a:cubicBezTo>
                    <a:pt x="1169" y="117741"/>
                    <a:pt x="2337" y="119610"/>
                    <a:pt x="3505" y="121245"/>
                  </a:cubicBezTo>
                  <a:cubicBezTo>
                    <a:pt x="4673" y="122880"/>
                    <a:pt x="5841" y="124516"/>
                    <a:pt x="7009" y="126151"/>
                  </a:cubicBezTo>
                  <a:cubicBezTo>
                    <a:pt x="8411" y="126151"/>
                    <a:pt x="10046" y="125917"/>
                    <a:pt x="11681" y="125917"/>
                  </a:cubicBezTo>
                  <a:cubicBezTo>
                    <a:pt x="13784" y="125684"/>
                    <a:pt x="15886" y="125450"/>
                    <a:pt x="17989" y="125217"/>
                  </a:cubicBezTo>
                  <a:lnTo>
                    <a:pt x="21726" y="124516"/>
                  </a:lnTo>
                  <a:lnTo>
                    <a:pt x="21960" y="124516"/>
                  </a:lnTo>
                  <a:cubicBezTo>
                    <a:pt x="28501" y="123581"/>
                    <a:pt x="35276" y="121946"/>
                    <a:pt x="41817" y="120077"/>
                  </a:cubicBezTo>
                  <a:lnTo>
                    <a:pt x="41350" y="120077"/>
                  </a:lnTo>
                  <a:cubicBezTo>
                    <a:pt x="64244" y="112602"/>
                    <a:pt x="85736" y="101855"/>
                    <a:pt x="105593" y="88072"/>
                  </a:cubicBezTo>
                  <a:cubicBezTo>
                    <a:pt x="121479" y="77326"/>
                    <a:pt x="136196" y="64945"/>
                    <a:pt x="149512" y="50928"/>
                  </a:cubicBezTo>
                  <a:cubicBezTo>
                    <a:pt x="155586" y="44620"/>
                    <a:pt x="161193" y="37612"/>
                    <a:pt x="165865" y="30370"/>
                  </a:cubicBezTo>
                  <a:cubicBezTo>
                    <a:pt x="170537" y="24063"/>
                    <a:pt x="174275" y="17054"/>
                    <a:pt x="177546" y="10046"/>
                  </a:cubicBezTo>
                  <a:cubicBezTo>
                    <a:pt x="175210" y="6542"/>
                    <a:pt x="172873" y="3037"/>
                    <a:pt x="170537" y="0"/>
                  </a:cubicBezTo>
                  <a:close/>
                </a:path>
              </a:pathLst>
            </a:custGeom>
            <a:solidFill>
              <a:srgbClr val="A1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24"/>
            <p:cNvSpPr/>
            <p:nvPr/>
          </p:nvSpPr>
          <p:spPr>
            <a:xfrm>
              <a:off x="1249025" y="681975"/>
              <a:ext cx="4175825" cy="2931850"/>
            </a:xfrm>
            <a:custGeom>
              <a:rect b="b" l="l" r="r" t="t"/>
              <a:pathLst>
                <a:path extrusionOk="0" h="117274" w="167033">
                  <a:moveTo>
                    <a:pt x="158856" y="1"/>
                  </a:moveTo>
                  <a:cubicBezTo>
                    <a:pt x="157455" y="3271"/>
                    <a:pt x="156053" y="6308"/>
                    <a:pt x="154184" y="9111"/>
                  </a:cubicBezTo>
                  <a:lnTo>
                    <a:pt x="153250" y="10747"/>
                  </a:lnTo>
                  <a:lnTo>
                    <a:pt x="151848" y="13083"/>
                  </a:lnTo>
                  <a:lnTo>
                    <a:pt x="149745" y="15886"/>
                  </a:lnTo>
                  <a:lnTo>
                    <a:pt x="148811" y="17288"/>
                  </a:lnTo>
                  <a:cubicBezTo>
                    <a:pt x="136663" y="34575"/>
                    <a:pt x="117507" y="53731"/>
                    <a:pt x="91810" y="71252"/>
                  </a:cubicBezTo>
                  <a:cubicBezTo>
                    <a:pt x="57001" y="94847"/>
                    <a:pt x="23361" y="106528"/>
                    <a:pt x="0" y="107462"/>
                  </a:cubicBezTo>
                  <a:cubicBezTo>
                    <a:pt x="701" y="110733"/>
                    <a:pt x="1635" y="114003"/>
                    <a:pt x="2570" y="117274"/>
                  </a:cubicBezTo>
                  <a:lnTo>
                    <a:pt x="3271" y="117274"/>
                  </a:lnTo>
                  <a:cubicBezTo>
                    <a:pt x="29669" y="115405"/>
                    <a:pt x="63543" y="102323"/>
                    <a:pt x="97183" y="79429"/>
                  </a:cubicBezTo>
                  <a:cubicBezTo>
                    <a:pt x="118675" y="65412"/>
                    <a:pt x="137831" y="47891"/>
                    <a:pt x="153717" y="27567"/>
                  </a:cubicBezTo>
                  <a:cubicBezTo>
                    <a:pt x="153950" y="27333"/>
                    <a:pt x="154184" y="26866"/>
                    <a:pt x="154418" y="26632"/>
                  </a:cubicBezTo>
                  <a:cubicBezTo>
                    <a:pt x="155119" y="25464"/>
                    <a:pt x="156053" y="24530"/>
                    <a:pt x="156754" y="23362"/>
                  </a:cubicBezTo>
                  <a:cubicBezTo>
                    <a:pt x="157221" y="22661"/>
                    <a:pt x="157688" y="22194"/>
                    <a:pt x="158155" y="21493"/>
                  </a:cubicBezTo>
                  <a:cubicBezTo>
                    <a:pt x="158856" y="20091"/>
                    <a:pt x="159791" y="18923"/>
                    <a:pt x="160492" y="17755"/>
                  </a:cubicBezTo>
                  <a:lnTo>
                    <a:pt x="160959" y="17054"/>
                  </a:lnTo>
                  <a:cubicBezTo>
                    <a:pt x="163295" y="13550"/>
                    <a:pt x="165164" y="9812"/>
                    <a:pt x="167033" y="6074"/>
                  </a:cubicBezTo>
                  <a:cubicBezTo>
                    <a:pt x="164463" y="3972"/>
                    <a:pt x="161660" y="1869"/>
                    <a:pt x="158856" y="1"/>
                  </a:cubicBezTo>
                  <a:close/>
                </a:path>
              </a:pathLst>
            </a:custGeom>
            <a:solidFill>
              <a:srgbClr val="A1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2" name="Google Shape;642;p24"/>
          <p:cNvGrpSpPr/>
          <p:nvPr/>
        </p:nvGrpSpPr>
        <p:grpSpPr>
          <a:xfrm rot="1216785">
            <a:off x="1967427" y="4379004"/>
            <a:ext cx="206697" cy="440645"/>
            <a:chOff x="3429238" y="1495725"/>
            <a:chExt cx="206700" cy="440650"/>
          </a:xfrm>
        </p:grpSpPr>
        <p:sp>
          <p:nvSpPr>
            <p:cNvPr id="643" name="Google Shape;643;p24"/>
            <p:cNvSpPr/>
            <p:nvPr/>
          </p:nvSpPr>
          <p:spPr>
            <a:xfrm>
              <a:off x="3429238" y="1695400"/>
              <a:ext cx="13775" cy="41300"/>
            </a:xfrm>
            <a:custGeom>
              <a:rect b="b" l="l" r="r" t="t"/>
              <a:pathLst>
                <a:path extrusionOk="0" h="1652" w="551">
                  <a:moveTo>
                    <a:pt x="0" y="0"/>
                  </a:moveTo>
                  <a:lnTo>
                    <a:pt x="0" y="1652"/>
                  </a:lnTo>
                  <a:lnTo>
                    <a:pt x="551" y="1652"/>
                  </a:lnTo>
                  <a:lnTo>
                    <a:pt x="551" y="0"/>
                  </a:ln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4"/>
            <p:cNvSpPr/>
            <p:nvPr/>
          </p:nvSpPr>
          <p:spPr>
            <a:xfrm>
              <a:off x="3621938" y="1695400"/>
              <a:ext cx="13800" cy="41300"/>
            </a:xfrm>
            <a:custGeom>
              <a:rect b="b" l="l" r="r" t="t"/>
              <a:pathLst>
                <a:path extrusionOk="0" h="1652" w="552">
                  <a:moveTo>
                    <a:pt x="1" y="0"/>
                  </a:moveTo>
                  <a:lnTo>
                    <a:pt x="1" y="1652"/>
                  </a:lnTo>
                  <a:lnTo>
                    <a:pt x="551" y="1652"/>
                  </a:lnTo>
                  <a:lnTo>
                    <a:pt x="551" y="0"/>
                  </a:ln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4"/>
            <p:cNvSpPr/>
            <p:nvPr/>
          </p:nvSpPr>
          <p:spPr>
            <a:xfrm>
              <a:off x="3429438" y="1619675"/>
              <a:ext cx="206500" cy="117175"/>
            </a:xfrm>
            <a:custGeom>
              <a:rect b="b" l="l" r="r" t="t"/>
              <a:pathLst>
                <a:path extrusionOk="0" h="4687" w="8260">
                  <a:moveTo>
                    <a:pt x="5498" y="1928"/>
                  </a:moveTo>
                  <a:cubicBezTo>
                    <a:pt x="5650" y="1928"/>
                    <a:pt x="5773" y="2052"/>
                    <a:pt x="5773" y="2203"/>
                  </a:cubicBezTo>
                  <a:cubicBezTo>
                    <a:pt x="5773" y="2355"/>
                    <a:pt x="5650" y="2479"/>
                    <a:pt x="5498" y="2479"/>
                  </a:cubicBezTo>
                  <a:lnTo>
                    <a:pt x="4948" y="2479"/>
                  </a:lnTo>
                  <a:cubicBezTo>
                    <a:pt x="4796" y="2479"/>
                    <a:pt x="4672" y="2355"/>
                    <a:pt x="4672" y="2203"/>
                  </a:cubicBezTo>
                  <a:cubicBezTo>
                    <a:pt x="4672" y="2052"/>
                    <a:pt x="4796" y="1928"/>
                    <a:pt x="4948" y="1928"/>
                  </a:cubicBezTo>
                  <a:close/>
                  <a:moveTo>
                    <a:pt x="5498" y="2754"/>
                  </a:moveTo>
                  <a:cubicBezTo>
                    <a:pt x="5650" y="2754"/>
                    <a:pt x="5773" y="2878"/>
                    <a:pt x="5773" y="3029"/>
                  </a:cubicBezTo>
                  <a:cubicBezTo>
                    <a:pt x="5773" y="3181"/>
                    <a:pt x="5650" y="3304"/>
                    <a:pt x="5498" y="3304"/>
                  </a:cubicBezTo>
                  <a:lnTo>
                    <a:pt x="4948" y="3304"/>
                  </a:lnTo>
                  <a:cubicBezTo>
                    <a:pt x="4796" y="3304"/>
                    <a:pt x="4672" y="3181"/>
                    <a:pt x="4672" y="3029"/>
                  </a:cubicBezTo>
                  <a:cubicBezTo>
                    <a:pt x="4672" y="2878"/>
                    <a:pt x="4796" y="2754"/>
                    <a:pt x="4948" y="2754"/>
                  </a:cubicBezTo>
                  <a:close/>
                  <a:moveTo>
                    <a:pt x="5498" y="1"/>
                  </a:moveTo>
                  <a:lnTo>
                    <a:pt x="5498" y="552"/>
                  </a:lnTo>
                  <a:cubicBezTo>
                    <a:pt x="5498" y="587"/>
                    <a:pt x="5495" y="626"/>
                    <a:pt x="5493" y="664"/>
                  </a:cubicBezTo>
                  <a:cubicBezTo>
                    <a:pt x="5484" y="747"/>
                    <a:pt x="5465" y="830"/>
                    <a:pt x="5440" y="904"/>
                  </a:cubicBezTo>
                  <a:cubicBezTo>
                    <a:pt x="5438" y="918"/>
                    <a:pt x="5429" y="931"/>
                    <a:pt x="5427" y="945"/>
                  </a:cubicBezTo>
                  <a:cubicBezTo>
                    <a:pt x="5421" y="964"/>
                    <a:pt x="5413" y="984"/>
                    <a:pt x="5402" y="1000"/>
                  </a:cubicBezTo>
                  <a:cubicBezTo>
                    <a:pt x="5394" y="1025"/>
                    <a:pt x="5380" y="1050"/>
                    <a:pt x="5369" y="1075"/>
                  </a:cubicBezTo>
                  <a:cubicBezTo>
                    <a:pt x="5366" y="1077"/>
                    <a:pt x="5361" y="1083"/>
                    <a:pt x="5361" y="1088"/>
                  </a:cubicBezTo>
                  <a:cubicBezTo>
                    <a:pt x="5333" y="1135"/>
                    <a:pt x="5303" y="1185"/>
                    <a:pt x="5270" y="1229"/>
                  </a:cubicBezTo>
                  <a:cubicBezTo>
                    <a:pt x="5259" y="1242"/>
                    <a:pt x="5248" y="1256"/>
                    <a:pt x="5237" y="1267"/>
                  </a:cubicBezTo>
                  <a:cubicBezTo>
                    <a:pt x="5220" y="1287"/>
                    <a:pt x="5201" y="1309"/>
                    <a:pt x="5179" y="1328"/>
                  </a:cubicBezTo>
                  <a:lnTo>
                    <a:pt x="5176" y="1331"/>
                  </a:lnTo>
                  <a:cubicBezTo>
                    <a:pt x="5151" y="1353"/>
                    <a:pt x="5132" y="1377"/>
                    <a:pt x="5107" y="1397"/>
                  </a:cubicBezTo>
                  <a:cubicBezTo>
                    <a:pt x="5085" y="1413"/>
                    <a:pt x="5066" y="1432"/>
                    <a:pt x="5041" y="1449"/>
                  </a:cubicBezTo>
                  <a:cubicBezTo>
                    <a:pt x="5014" y="1468"/>
                    <a:pt x="4986" y="1488"/>
                    <a:pt x="4959" y="1504"/>
                  </a:cubicBezTo>
                  <a:cubicBezTo>
                    <a:pt x="4942" y="1515"/>
                    <a:pt x="4928" y="1521"/>
                    <a:pt x="4912" y="1532"/>
                  </a:cubicBezTo>
                  <a:cubicBezTo>
                    <a:pt x="4887" y="1545"/>
                    <a:pt x="4859" y="1556"/>
                    <a:pt x="4835" y="1570"/>
                  </a:cubicBezTo>
                  <a:lnTo>
                    <a:pt x="4815" y="1578"/>
                  </a:lnTo>
                  <a:cubicBezTo>
                    <a:pt x="4705" y="1625"/>
                    <a:pt x="4584" y="1653"/>
                    <a:pt x="4460" y="1658"/>
                  </a:cubicBezTo>
                  <a:lnTo>
                    <a:pt x="3855" y="1658"/>
                  </a:lnTo>
                  <a:cubicBezTo>
                    <a:pt x="3246" y="1658"/>
                    <a:pt x="2753" y="1165"/>
                    <a:pt x="2753" y="557"/>
                  </a:cubicBezTo>
                  <a:lnTo>
                    <a:pt x="2753" y="6"/>
                  </a:lnTo>
                  <a:lnTo>
                    <a:pt x="1928" y="6"/>
                  </a:lnTo>
                  <a:cubicBezTo>
                    <a:pt x="865" y="6"/>
                    <a:pt x="0" y="871"/>
                    <a:pt x="0" y="1933"/>
                  </a:cubicBezTo>
                  <a:lnTo>
                    <a:pt x="0" y="2484"/>
                  </a:lnTo>
                  <a:lnTo>
                    <a:pt x="551" y="2484"/>
                  </a:lnTo>
                  <a:cubicBezTo>
                    <a:pt x="551" y="2181"/>
                    <a:pt x="799" y="1933"/>
                    <a:pt x="1102" y="1933"/>
                  </a:cubicBezTo>
                  <a:lnTo>
                    <a:pt x="1377" y="1933"/>
                  </a:lnTo>
                  <a:lnTo>
                    <a:pt x="1377" y="2484"/>
                  </a:lnTo>
                  <a:lnTo>
                    <a:pt x="1377" y="3035"/>
                  </a:lnTo>
                  <a:lnTo>
                    <a:pt x="1377" y="4686"/>
                  </a:lnTo>
                  <a:lnTo>
                    <a:pt x="1928" y="4686"/>
                  </a:lnTo>
                  <a:cubicBezTo>
                    <a:pt x="1928" y="4535"/>
                    <a:pt x="2051" y="4411"/>
                    <a:pt x="2203" y="4411"/>
                  </a:cubicBezTo>
                  <a:cubicBezTo>
                    <a:pt x="2354" y="4411"/>
                    <a:pt x="2478" y="4535"/>
                    <a:pt x="2478" y="4686"/>
                  </a:cubicBezTo>
                  <a:lnTo>
                    <a:pt x="3029" y="4686"/>
                  </a:lnTo>
                  <a:cubicBezTo>
                    <a:pt x="3029" y="4535"/>
                    <a:pt x="3153" y="4411"/>
                    <a:pt x="3304" y="4411"/>
                  </a:cubicBezTo>
                  <a:cubicBezTo>
                    <a:pt x="3455" y="4411"/>
                    <a:pt x="3579" y="4535"/>
                    <a:pt x="3579" y="4686"/>
                  </a:cubicBezTo>
                  <a:lnTo>
                    <a:pt x="6883" y="4686"/>
                  </a:lnTo>
                  <a:lnTo>
                    <a:pt x="6883" y="3035"/>
                  </a:lnTo>
                  <a:lnTo>
                    <a:pt x="6883" y="2484"/>
                  </a:lnTo>
                  <a:lnTo>
                    <a:pt x="6883" y="1933"/>
                  </a:lnTo>
                  <a:lnTo>
                    <a:pt x="7158" y="1933"/>
                  </a:lnTo>
                  <a:cubicBezTo>
                    <a:pt x="7461" y="1933"/>
                    <a:pt x="7709" y="2181"/>
                    <a:pt x="7709" y="2484"/>
                  </a:cubicBezTo>
                  <a:lnTo>
                    <a:pt x="8259" y="2484"/>
                  </a:lnTo>
                  <a:lnTo>
                    <a:pt x="8259" y="1933"/>
                  </a:lnTo>
                  <a:cubicBezTo>
                    <a:pt x="8251" y="865"/>
                    <a:pt x="7389" y="1"/>
                    <a:pt x="6324" y="1"/>
                  </a:cubicBez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4"/>
            <p:cNvSpPr/>
            <p:nvPr/>
          </p:nvSpPr>
          <p:spPr>
            <a:xfrm>
              <a:off x="3429238" y="1750525"/>
              <a:ext cx="206500" cy="144550"/>
            </a:xfrm>
            <a:custGeom>
              <a:rect b="b" l="l" r="r" t="t"/>
              <a:pathLst>
                <a:path extrusionOk="0" h="5782" w="8260">
                  <a:moveTo>
                    <a:pt x="0" y="0"/>
                  </a:moveTo>
                  <a:cubicBezTo>
                    <a:pt x="0" y="826"/>
                    <a:pt x="614" y="1514"/>
                    <a:pt x="1410" y="1636"/>
                  </a:cubicBezTo>
                  <a:lnTo>
                    <a:pt x="1897" y="5539"/>
                  </a:lnTo>
                  <a:cubicBezTo>
                    <a:pt x="1996" y="5514"/>
                    <a:pt x="2101" y="5506"/>
                    <a:pt x="2203" y="5506"/>
                  </a:cubicBezTo>
                  <a:lnTo>
                    <a:pt x="3579" y="5506"/>
                  </a:lnTo>
                  <a:cubicBezTo>
                    <a:pt x="3730" y="5506"/>
                    <a:pt x="3854" y="5630"/>
                    <a:pt x="3854" y="5782"/>
                  </a:cubicBezTo>
                  <a:lnTo>
                    <a:pt x="3854" y="2478"/>
                  </a:lnTo>
                  <a:cubicBezTo>
                    <a:pt x="3854" y="2327"/>
                    <a:pt x="3978" y="2203"/>
                    <a:pt x="4130" y="2203"/>
                  </a:cubicBezTo>
                  <a:cubicBezTo>
                    <a:pt x="4281" y="2203"/>
                    <a:pt x="4405" y="2327"/>
                    <a:pt x="4405" y="2478"/>
                  </a:cubicBezTo>
                  <a:lnTo>
                    <a:pt x="4405" y="5782"/>
                  </a:lnTo>
                  <a:cubicBezTo>
                    <a:pt x="4405" y="5630"/>
                    <a:pt x="4529" y="5506"/>
                    <a:pt x="4680" y="5506"/>
                  </a:cubicBezTo>
                  <a:lnTo>
                    <a:pt x="6057" y="5506"/>
                  </a:lnTo>
                  <a:cubicBezTo>
                    <a:pt x="6164" y="5506"/>
                    <a:pt x="6269" y="5520"/>
                    <a:pt x="6365" y="5539"/>
                  </a:cubicBezTo>
                  <a:lnTo>
                    <a:pt x="6852" y="1633"/>
                  </a:lnTo>
                  <a:cubicBezTo>
                    <a:pt x="7648" y="1514"/>
                    <a:pt x="8259" y="829"/>
                    <a:pt x="8259" y="0"/>
                  </a:cubicBezTo>
                  <a:lnTo>
                    <a:pt x="7709" y="0"/>
                  </a:lnTo>
                  <a:lnTo>
                    <a:pt x="7709" y="1223"/>
                  </a:lnTo>
                  <a:cubicBezTo>
                    <a:pt x="7483" y="1429"/>
                    <a:pt x="7199" y="1572"/>
                    <a:pt x="6883" y="1625"/>
                  </a:cubicBezTo>
                  <a:lnTo>
                    <a:pt x="6883" y="1374"/>
                  </a:lnTo>
                  <a:lnTo>
                    <a:pt x="6883" y="548"/>
                  </a:lnTo>
                  <a:lnTo>
                    <a:pt x="3579" y="548"/>
                  </a:lnTo>
                  <a:lnTo>
                    <a:pt x="3579" y="823"/>
                  </a:lnTo>
                  <a:cubicBezTo>
                    <a:pt x="3579" y="975"/>
                    <a:pt x="3455" y="1099"/>
                    <a:pt x="3304" y="1099"/>
                  </a:cubicBezTo>
                  <a:cubicBezTo>
                    <a:pt x="3152" y="1099"/>
                    <a:pt x="3028" y="975"/>
                    <a:pt x="3028" y="823"/>
                  </a:cubicBezTo>
                  <a:lnTo>
                    <a:pt x="3028" y="548"/>
                  </a:lnTo>
                  <a:lnTo>
                    <a:pt x="2478" y="548"/>
                  </a:lnTo>
                  <a:lnTo>
                    <a:pt x="2478" y="823"/>
                  </a:lnTo>
                  <a:cubicBezTo>
                    <a:pt x="2478" y="975"/>
                    <a:pt x="2354" y="1099"/>
                    <a:pt x="2203" y="1099"/>
                  </a:cubicBezTo>
                  <a:cubicBezTo>
                    <a:pt x="2051" y="1099"/>
                    <a:pt x="1927" y="975"/>
                    <a:pt x="1927" y="823"/>
                  </a:cubicBezTo>
                  <a:lnTo>
                    <a:pt x="1927" y="548"/>
                  </a:lnTo>
                  <a:lnTo>
                    <a:pt x="1377" y="548"/>
                  </a:lnTo>
                  <a:lnTo>
                    <a:pt x="1377" y="1374"/>
                  </a:lnTo>
                  <a:lnTo>
                    <a:pt x="1377" y="1625"/>
                  </a:lnTo>
                  <a:cubicBezTo>
                    <a:pt x="1060" y="1572"/>
                    <a:pt x="779" y="1429"/>
                    <a:pt x="551" y="1223"/>
                  </a:cubicBezTo>
                  <a:lnTo>
                    <a:pt x="551" y="0"/>
                  </a:ln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24"/>
            <p:cNvSpPr/>
            <p:nvPr/>
          </p:nvSpPr>
          <p:spPr>
            <a:xfrm>
              <a:off x="3601438" y="1750600"/>
              <a:ext cx="20675" cy="40625"/>
            </a:xfrm>
            <a:custGeom>
              <a:rect b="b" l="l" r="r" t="t"/>
              <a:pathLst>
                <a:path extrusionOk="0" h="1625" w="827">
                  <a:moveTo>
                    <a:pt x="275" y="0"/>
                  </a:moveTo>
                  <a:lnTo>
                    <a:pt x="275" y="270"/>
                  </a:lnTo>
                  <a:lnTo>
                    <a:pt x="270" y="270"/>
                  </a:lnTo>
                  <a:lnTo>
                    <a:pt x="270" y="297"/>
                  </a:lnTo>
                  <a:cubicBezTo>
                    <a:pt x="270" y="311"/>
                    <a:pt x="267" y="325"/>
                    <a:pt x="264" y="339"/>
                  </a:cubicBezTo>
                  <a:cubicBezTo>
                    <a:pt x="262" y="344"/>
                    <a:pt x="262" y="352"/>
                    <a:pt x="256" y="358"/>
                  </a:cubicBezTo>
                  <a:cubicBezTo>
                    <a:pt x="229" y="438"/>
                    <a:pt x="168" y="504"/>
                    <a:pt x="88" y="531"/>
                  </a:cubicBezTo>
                  <a:cubicBezTo>
                    <a:pt x="61" y="540"/>
                    <a:pt x="30" y="548"/>
                    <a:pt x="0" y="548"/>
                  </a:cubicBezTo>
                  <a:lnTo>
                    <a:pt x="0" y="1374"/>
                  </a:lnTo>
                  <a:lnTo>
                    <a:pt x="0" y="1624"/>
                  </a:lnTo>
                  <a:cubicBezTo>
                    <a:pt x="317" y="1572"/>
                    <a:pt x="598" y="1429"/>
                    <a:pt x="826" y="1222"/>
                  </a:cubicBezTo>
                  <a:lnTo>
                    <a:pt x="826" y="0"/>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24"/>
            <p:cNvSpPr/>
            <p:nvPr/>
          </p:nvSpPr>
          <p:spPr>
            <a:xfrm>
              <a:off x="3601288" y="1667850"/>
              <a:ext cx="20675" cy="13800"/>
            </a:xfrm>
            <a:custGeom>
              <a:rect b="b" l="l" r="r" t="t"/>
              <a:pathLst>
                <a:path extrusionOk="0" h="552" w="827">
                  <a:moveTo>
                    <a:pt x="1" y="1"/>
                  </a:moveTo>
                  <a:lnTo>
                    <a:pt x="1" y="552"/>
                  </a:lnTo>
                  <a:lnTo>
                    <a:pt x="827" y="552"/>
                  </a:lnTo>
                  <a:cubicBezTo>
                    <a:pt x="827" y="249"/>
                    <a:pt x="579" y="1"/>
                    <a:pt x="276" y="1"/>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4"/>
            <p:cNvSpPr/>
            <p:nvPr/>
          </p:nvSpPr>
          <p:spPr>
            <a:xfrm>
              <a:off x="3601288" y="1695400"/>
              <a:ext cx="20675" cy="41300"/>
            </a:xfrm>
            <a:custGeom>
              <a:rect b="b" l="l" r="r" t="t"/>
              <a:pathLst>
                <a:path extrusionOk="0" h="1652" w="827">
                  <a:moveTo>
                    <a:pt x="1" y="0"/>
                  </a:moveTo>
                  <a:lnTo>
                    <a:pt x="1" y="1652"/>
                  </a:lnTo>
                  <a:lnTo>
                    <a:pt x="827" y="1652"/>
                  </a:lnTo>
                  <a:lnTo>
                    <a:pt x="827" y="0"/>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24"/>
            <p:cNvSpPr/>
            <p:nvPr/>
          </p:nvSpPr>
          <p:spPr>
            <a:xfrm>
              <a:off x="3442988" y="1750450"/>
              <a:ext cx="20675" cy="40625"/>
            </a:xfrm>
            <a:custGeom>
              <a:rect b="b" l="l" r="r" t="t"/>
              <a:pathLst>
                <a:path extrusionOk="0" h="1625" w="827">
                  <a:moveTo>
                    <a:pt x="1" y="1"/>
                  </a:moveTo>
                  <a:lnTo>
                    <a:pt x="1" y="1220"/>
                  </a:lnTo>
                  <a:cubicBezTo>
                    <a:pt x="229" y="1427"/>
                    <a:pt x="510" y="1572"/>
                    <a:pt x="827" y="1625"/>
                  </a:cubicBezTo>
                  <a:lnTo>
                    <a:pt x="827" y="1372"/>
                  </a:lnTo>
                  <a:lnTo>
                    <a:pt x="827" y="546"/>
                  </a:lnTo>
                  <a:cubicBezTo>
                    <a:pt x="823" y="546"/>
                    <a:pt x="820" y="546"/>
                    <a:pt x="817" y="546"/>
                  </a:cubicBezTo>
                  <a:cubicBezTo>
                    <a:pt x="670" y="546"/>
                    <a:pt x="551" y="427"/>
                    <a:pt x="551" y="276"/>
                  </a:cubicBezTo>
                  <a:lnTo>
                    <a:pt x="551" y="1"/>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24"/>
            <p:cNvSpPr/>
            <p:nvPr/>
          </p:nvSpPr>
          <p:spPr>
            <a:xfrm>
              <a:off x="3442988" y="1695400"/>
              <a:ext cx="20675" cy="41300"/>
            </a:xfrm>
            <a:custGeom>
              <a:rect b="b" l="l" r="r" t="t"/>
              <a:pathLst>
                <a:path extrusionOk="0" h="1652" w="827">
                  <a:moveTo>
                    <a:pt x="1" y="0"/>
                  </a:moveTo>
                  <a:lnTo>
                    <a:pt x="1" y="1652"/>
                  </a:lnTo>
                  <a:lnTo>
                    <a:pt x="827" y="1652"/>
                  </a:lnTo>
                  <a:lnTo>
                    <a:pt x="827" y="0"/>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24"/>
            <p:cNvSpPr/>
            <p:nvPr/>
          </p:nvSpPr>
          <p:spPr>
            <a:xfrm>
              <a:off x="3442988" y="1667850"/>
              <a:ext cx="20675" cy="13800"/>
            </a:xfrm>
            <a:custGeom>
              <a:rect b="b" l="l" r="r" t="t"/>
              <a:pathLst>
                <a:path extrusionOk="0" h="552" w="827">
                  <a:moveTo>
                    <a:pt x="551" y="1"/>
                  </a:moveTo>
                  <a:cubicBezTo>
                    <a:pt x="249" y="1"/>
                    <a:pt x="1" y="249"/>
                    <a:pt x="1" y="552"/>
                  </a:cubicBezTo>
                  <a:lnTo>
                    <a:pt x="827" y="552"/>
                  </a:lnTo>
                  <a:lnTo>
                    <a:pt x="827" y="1"/>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24"/>
            <p:cNvSpPr/>
            <p:nvPr/>
          </p:nvSpPr>
          <p:spPr>
            <a:xfrm>
              <a:off x="3463638" y="1495725"/>
              <a:ext cx="68850" cy="109125"/>
            </a:xfrm>
            <a:custGeom>
              <a:rect b="b" l="l" r="r" t="t"/>
              <a:pathLst>
                <a:path extrusionOk="0" h="4365" w="2754">
                  <a:moveTo>
                    <a:pt x="2754" y="1"/>
                  </a:moveTo>
                  <a:cubicBezTo>
                    <a:pt x="1237" y="1"/>
                    <a:pt x="1" y="1237"/>
                    <a:pt x="1" y="2757"/>
                  </a:cubicBezTo>
                  <a:cubicBezTo>
                    <a:pt x="1" y="3302"/>
                    <a:pt x="163" y="3833"/>
                    <a:pt x="466" y="4282"/>
                  </a:cubicBezTo>
                  <a:cubicBezTo>
                    <a:pt x="491" y="4317"/>
                    <a:pt x="521" y="4345"/>
                    <a:pt x="557" y="4364"/>
                  </a:cubicBezTo>
                  <a:cubicBezTo>
                    <a:pt x="573" y="4235"/>
                    <a:pt x="689" y="4133"/>
                    <a:pt x="827" y="4133"/>
                  </a:cubicBezTo>
                  <a:lnTo>
                    <a:pt x="2754" y="4133"/>
                  </a:lnTo>
                  <a:lnTo>
                    <a:pt x="2754" y="1"/>
                  </a:lnTo>
                  <a:close/>
                </a:path>
              </a:pathLst>
            </a:custGeom>
            <a:solidFill>
              <a:srgbClr val="3C92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4"/>
            <p:cNvSpPr/>
            <p:nvPr/>
          </p:nvSpPr>
          <p:spPr>
            <a:xfrm>
              <a:off x="3532463" y="1495725"/>
              <a:ext cx="68850" cy="109250"/>
            </a:xfrm>
            <a:custGeom>
              <a:rect b="b" l="l" r="r" t="t"/>
              <a:pathLst>
                <a:path extrusionOk="0" h="4370" w="2754">
                  <a:moveTo>
                    <a:pt x="1" y="1"/>
                  </a:moveTo>
                  <a:lnTo>
                    <a:pt x="1" y="4133"/>
                  </a:lnTo>
                  <a:lnTo>
                    <a:pt x="1928" y="4133"/>
                  </a:lnTo>
                  <a:cubicBezTo>
                    <a:pt x="2065" y="4133"/>
                    <a:pt x="2184" y="4235"/>
                    <a:pt x="2200" y="4370"/>
                  </a:cubicBezTo>
                  <a:cubicBezTo>
                    <a:pt x="2236" y="4348"/>
                    <a:pt x="2266" y="4320"/>
                    <a:pt x="2291" y="4287"/>
                  </a:cubicBezTo>
                  <a:cubicBezTo>
                    <a:pt x="2594" y="3833"/>
                    <a:pt x="2754" y="3307"/>
                    <a:pt x="2754" y="2757"/>
                  </a:cubicBezTo>
                  <a:cubicBezTo>
                    <a:pt x="2754" y="1237"/>
                    <a:pt x="1520" y="1"/>
                    <a:pt x="1" y="1"/>
                  </a:cubicBezTo>
                  <a:close/>
                </a:path>
              </a:pathLst>
            </a:custGeom>
            <a:solidFill>
              <a:srgbClr val="3C92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4"/>
            <p:cNvSpPr/>
            <p:nvPr/>
          </p:nvSpPr>
          <p:spPr>
            <a:xfrm>
              <a:off x="3477413" y="1599050"/>
              <a:ext cx="55075" cy="20650"/>
            </a:xfrm>
            <a:custGeom>
              <a:rect b="b" l="l" r="r" t="t"/>
              <a:pathLst>
                <a:path extrusionOk="0" h="826" w="2203">
                  <a:moveTo>
                    <a:pt x="276" y="0"/>
                  </a:moveTo>
                  <a:cubicBezTo>
                    <a:pt x="138" y="0"/>
                    <a:pt x="22" y="102"/>
                    <a:pt x="6" y="237"/>
                  </a:cubicBezTo>
                  <a:cubicBezTo>
                    <a:pt x="0" y="251"/>
                    <a:pt x="0" y="259"/>
                    <a:pt x="0" y="275"/>
                  </a:cubicBezTo>
                  <a:lnTo>
                    <a:pt x="0" y="826"/>
                  </a:lnTo>
                  <a:lnTo>
                    <a:pt x="826" y="826"/>
                  </a:lnTo>
                  <a:cubicBezTo>
                    <a:pt x="826" y="675"/>
                    <a:pt x="950" y="551"/>
                    <a:pt x="1101" y="551"/>
                  </a:cubicBezTo>
                  <a:lnTo>
                    <a:pt x="2203" y="551"/>
                  </a:lnTo>
                  <a:lnTo>
                    <a:pt x="2203" y="275"/>
                  </a:lnTo>
                  <a:lnTo>
                    <a:pt x="2203" y="0"/>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4"/>
            <p:cNvSpPr/>
            <p:nvPr/>
          </p:nvSpPr>
          <p:spPr>
            <a:xfrm>
              <a:off x="3546238" y="1667850"/>
              <a:ext cx="27550" cy="13800"/>
            </a:xfrm>
            <a:custGeom>
              <a:rect b="b" l="l" r="r" t="t"/>
              <a:pathLst>
                <a:path extrusionOk="0" h="552" w="1102">
                  <a:moveTo>
                    <a:pt x="276" y="1"/>
                  </a:moveTo>
                  <a:cubicBezTo>
                    <a:pt x="124" y="1"/>
                    <a:pt x="0" y="125"/>
                    <a:pt x="0" y="276"/>
                  </a:cubicBezTo>
                  <a:cubicBezTo>
                    <a:pt x="0" y="428"/>
                    <a:pt x="124" y="552"/>
                    <a:pt x="276" y="552"/>
                  </a:cubicBezTo>
                  <a:lnTo>
                    <a:pt x="826" y="552"/>
                  </a:lnTo>
                  <a:cubicBezTo>
                    <a:pt x="978" y="552"/>
                    <a:pt x="1101" y="428"/>
                    <a:pt x="1101" y="276"/>
                  </a:cubicBezTo>
                  <a:cubicBezTo>
                    <a:pt x="1101" y="125"/>
                    <a:pt x="978" y="1"/>
                    <a:pt x="826" y="1"/>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24"/>
            <p:cNvSpPr/>
            <p:nvPr/>
          </p:nvSpPr>
          <p:spPr>
            <a:xfrm>
              <a:off x="3546238" y="1688500"/>
              <a:ext cx="27550" cy="13800"/>
            </a:xfrm>
            <a:custGeom>
              <a:rect b="b" l="l" r="r" t="t"/>
              <a:pathLst>
                <a:path extrusionOk="0" h="552" w="1102">
                  <a:moveTo>
                    <a:pt x="276" y="1"/>
                  </a:moveTo>
                  <a:cubicBezTo>
                    <a:pt x="124" y="1"/>
                    <a:pt x="0" y="125"/>
                    <a:pt x="0" y="276"/>
                  </a:cubicBezTo>
                  <a:cubicBezTo>
                    <a:pt x="0" y="428"/>
                    <a:pt x="124" y="551"/>
                    <a:pt x="276" y="551"/>
                  </a:cubicBezTo>
                  <a:lnTo>
                    <a:pt x="826" y="551"/>
                  </a:lnTo>
                  <a:cubicBezTo>
                    <a:pt x="978" y="551"/>
                    <a:pt x="1101" y="428"/>
                    <a:pt x="1101" y="276"/>
                  </a:cubicBezTo>
                  <a:cubicBezTo>
                    <a:pt x="1101" y="125"/>
                    <a:pt x="978" y="1"/>
                    <a:pt x="826" y="1"/>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4"/>
            <p:cNvSpPr/>
            <p:nvPr/>
          </p:nvSpPr>
          <p:spPr>
            <a:xfrm>
              <a:off x="3532463" y="1599050"/>
              <a:ext cx="55100" cy="20650"/>
            </a:xfrm>
            <a:custGeom>
              <a:rect b="b" l="l" r="r" t="t"/>
              <a:pathLst>
                <a:path extrusionOk="0" h="826" w="2204">
                  <a:moveTo>
                    <a:pt x="1" y="0"/>
                  </a:moveTo>
                  <a:lnTo>
                    <a:pt x="1" y="275"/>
                  </a:lnTo>
                  <a:lnTo>
                    <a:pt x="1" y="551"/>
                  </a:lnTo>
                  <a:lnTo>
                    <a:pt x="1102" y="551"/>
                  </a:lnTo>
                  <a:cubicBezTo>
                    <a:pt x="1253" y="551"/>
                    <a:pt x="1377" y="675"/>
                    <a:pt x="1377" y="826"/>
                  </a:cubicBezTo>
                  <a:lnTo>
                    <a:pt x="2203" y="826"/>
                  </a:lnTo>
                  <a:lnTo>
                    <a:pt x="2203" y="275"/>
                  </a:lnTo>
                  <a:cubicBezTo>
                    <a:pt x="2203" y="262"/>
                    <a:pt x="2203" y="251"/>
                    <a:pt x="2200" y="237"/>
                  </a:cubicBezTo>
                  <a:cubicBezTo>
                    <a:pt x="2184" y="102"/>
                    <a:pt x="2065" y="0"/>
                    <a:pt x="1928" y="0"/>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4"/>
            <p:cNvSpPr/>
            <p:nvPr/>
          </p:nvSpPr>
          <p:spPr>
            <a:xfrm>
              <a:off x="3498063" y="1612800"/>
              <a:ext cx="34425" cy="48200"/>
            </a:xfrm>
            <a:custGeom>
              <a:rect b="b" l="l" r="r" t="t"/>
              <a:pathLst>
                <a:path extrusionOk="0" h="1928" w="1377">
                  <a:moveTo>
                    <a:pt x="275" y="1"/>
                  </a:moveTo>
                  <a:cubicBezTo>
                    <a:pt x="124" y="1"/>
                    <a:pt x="0" y="125"/>
                    <a:pt x="0" y="276"/>
                  </a:cubicBezTo>
                  <a:lnTo>
                    <a:pt x="0" y="827"/>
                  </a:lnTo>
                  <a:cubicBezTo>
                    <a:pt x="0" y="1435"/>
                    <a:pt x="493" y="1928"/>
                    <a:pt x="1101" y="1928"/>
                  </a:cubicBezTo>
                  <a:lnTo>
                    <a:pt x="1377" y="1928"/>
                  </a:lnTo>
                  <a:lnTo>
                    <a:pt x="1377" y="1102"/>
                  </a:lnTo>
                  <a:cubicBezTo>
                    <a:pt x="1074" y="1102"/>
                    <a:pt x="826" y="857"/>
                    <a:pt x="826" y="551"/>
                  </a:cubicBezTo>
                  <a:lnTo>
                    <a:pt x="826" y="1"/>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24"/>
            <p:cNvSpPr/>
            <p:nvPr/>
          </p:nvSpPr>
          <p:spPr>
            <a:xfrm>
              <a:off x="3566738" y="1633450"/>
              <a:ext cx="175" cy="2850"/>
            </a:xfrm>
            <a:custGeom>
              <a:rect b="b" l="l" r="r" t="t"/>
              <a:pathLst>
                <a:path extrusionOk="0" h="114" w="7">
                  <a:moveTo>
                    <a:pt x="6" y="1"/>
                  </a:moveTo>
                  <a:cubicBezTo>
                    <a:pt x="6" y="36"/>
                    <a:pt x="3" y="75"/>
                    <a:pt x="1" y="113"/>
                  </a:cubicBezTo>
                  <a:cubicBezTo>
                    <a:pt x="3" y="75"/>
                    <a:pt x="6" y="36"/>
                    <a:pt x="6" y="1"/>
                  </a:cubicBezTo>
                  <a:close/>
                </a:path>
              </a:pathLst>
            </a:custGeom>
            <a:solidFill>
              <a:srgbClr val="5C54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24"/>
            <p:cNvSpPr/>
            <p:nvPr/>
          </p:nvSpPr>
          <p:spPr>
            <a:xfrm>
              <a:off x="3549663" y="1658775"/>
              <a:ext cx="575" cy="300"/>
            </a:xfrm>
            <a:custGeom>
              <a:rect b="b" l="l" r="r" t="t"/>
              <a:pathLst>
                <a:path extrusionOk="0" h="12" w="23">
                  <a:moveTo>
                    <a:pt x="23" y="1"/>
                  </a:moveTo>
                  <a:cubicBezTo>
                    <a:pt x="15" y="1"/>
                    <a:pt x="9" y="6"/>
                    <a:pt x="1" y="12"/>
                  </a:cubicBezTo>
                  <a:lnTo>
                    <a:pt x="23" y="1"/>
                  </a:lnTo>
                  <a:close/>
                </a:path>
              </a:pathLst>
            </a:custGeom>
            <a:solidFill>
              <a:srgbClr val="5C54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24"/>
            <p:cNvSpPr/>
            <p:nvPr/>
          </p:nvSpPr>
          <p:spPr>
            <a:xfrm>
              <a:off x="3555388" y="1654575"/>
              <a:ext cx="1675" cy="1325"/>
            </a:xfrm>
            <a:custGeom>
              <a:rect b="b" l="l" r="r" t="t"/>
              <a:pathLst>
                <a:path extrusionOk="0" h="53" w="67">
                  <a:moveTo>
                    <a:pt x="66" y="1"/>
                  </a:moveTo>
                  <a:cubicBezTo>
                    <a:pt x="44" y="17"/>
                    <a:pt x="22" y="36"/>
                    <a:pt x="0" y="53"/>
                  </a:cubicBezTo>
                  <a:cubicBezTo>
                    <a:pt x="25" y="36"/>
                    <a:pt x="44" y="17"/>
                    <a:pt x="66" y="1"/>
                  </a:cubicBezTo>
                  <a:close/>
                </a:path>
              </a:pathLst>
            </a:custGeom>
            <a:solidFill>
              <a:srgbClr val="5C54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24"/>
            <p:cNvSpPr/>
            <p:nvPr/>
          </p:nvSpPr>
          <p:spPr>
            <a:xfrm>
              <a:off x="3565438" y="1636275"/>
              <a:ext cx="1325" cy="6000"/>
            </a:xfrm>
            <a:custGeom>
              <a:rect b="b" l="l" r="r" t="t"/>
              <a:pathLst>
                <a:path extrusionOk="0" h="240" w="53">
                  <a:moveTo>
                    <a:pt x="53" y="1"/>
                  </a:moveTo>
                  <a:lnTo>
                    <a:pt x="53" y="1"/>
                  </a:lnTo>
                  <a:cubicBezTo>
                    <a:pt x="44" y="83"/>
                    <a:pt x="25" y="166"/>
                    <a:pt x="0" y="240"/>
                  </a:cubicBezTo>
                  <a:cubicBezTo>
                    <a:pt x="28" y="166"/>
                    <a:pt x="44" y="83"/>
                    <a:pt x="53" y="1"/>
                  </a:cubicBezTo>
                  <a:close/>
                </a:path>
              </a:pathLst>
            </a:custGeom>
            <a:solidFill>
              <a:srgbClr val="5C54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24"/>
            <p:cNvSpPr/>
            <p:nvPr/>
          </p:nvSpPr>
          <p:spPr>
            <a:xfrm>
              <a:off x="3552088" y="1657200"/>
              <a:ext cx="1250" cy="700"/>
            </a:xfrm>
            <a:custGeom>
              <a:rect b="b" l="l" r="r" t="t"/>
              <a:pathLst>
                <a:path extrusionOk="0" h="28" w="50">
                  <a:moveTo>
                    <a:pt x="50" y="0"/>
                  </a:moveTo>
                  <a:lnTo>
                    <a:pt x="50" y="0"/>
                  </a:lnTo>
                  <a:cubicBezTo>
                    <a:pt x="33" y="9"/>
                    <a:pt x="17" y="17"/>
                    <a:pt x="0" y="28"/>
                  </a:cubicBezTo>
                  <a:cubicBezTo>
                    <a:pt x="17" y="17"/>
                    <a:pt x="36" y="9"/>
                    <a:pt x="50" y="0"/>
                  </a:cubicBezTo>
                  <a:close/>
                </a:path>
              </a:pathLst>
            </a:custGeom>
            <a:solidFill>
              <a:srgbClr val="5C54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4"/>
            <p:cNvSpPr/>
            <p:nvPr/>
          </p:nvSpPr>
          <p:spPr>
            <a:xfrm>
              <a:off x="3560263" y="1650375"/>
              <a:ext cx="800" cy="1000"/>
            </a:xfrm>
            <a:custGeom>
              <a:rect b="b" l="l" r="r" t="t"/>
              <a:pathLst>
                <a:path extrusionOk="0" h="40" w="32">
                  <a:moveTo>
                    <a:pt x="31" y="1"/>
                  </a:moveTo>
                  <a:lnTo>
                    <a:pt x="31" y="1"/>
                  </a:lnTo>
                  <a:cubicBezTo>
                    <a:pt x="20" y="14"/>
                    <a:pt x="12" y="28"/>
                    <a:pt x="1" y="39"/>
                  </a:cubicBezTo>
                  <a:cubicBezTo>
                    <a:pt x="12" y="28"/>
                    <a:pt x="23" y="14"/>
                    <a:pt x="31" y="1"/>
                  </a:cubicBezTo>
                  <a:close/>
                </a:path>
              </a:pathLst>
            </a:custGeom>
            <a:solidFill>
              <a:srgbClr val="5C54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24"/>
            <p:cNvSpPr/>
            <p:nvPr/>
          </p:nvSpPr>
          <p:spPr>
            <a:xfrm>
              <a:off x="3564463" y="1643300"/>
              <a:ext cx="650" cy="1400"/>
            </a:xfrm>
            <a:custGeom>
              <a:rect b="b" l="l" r="r" t="t"/>
              <a:pathLst>
                <a:path extrusionOk="0" h="56" w="26">
                  <a:moveTo>
                    <a:pt x="26" y="0"/>
                  </a:moveTo>
                  <a:lnTo>
                    <a:pt x="26" y="0"/>
                  </a:lnTo>
                  <a:cubicBezTo>
                    <a:pt x="24" y="6"/>
                    <a:pt x="22" y="11"/>
                    <a:pt x="20" y="17"/>
                  </a:cubicBezTo>
                  <a:lnTo>
                    <a:pt x="20" y="17"/>
                  </a:lnTo>
                  <a:cubicBezTo>
                    <a:pt x="22" y="12"/>
                    <a:pt x="24" y="6"/>
                    <a:pt x="26" y="0"/>
                  </a:cubicBezTo>
                  <a:close/>
                  <a:moveTo>
                    <a:pt x="20" y="17"/>
                  </a:moveTo>
                  <a:lnTo>
                    <a:pt x="20" y="17"/>
                  </a:lnTo>
                  <a:cubicBezTo>
                    <a:pt x="14" y="31"/>
                    <a:pt x="7" y="43"/>
                    <a:pt x="1" y="55"/>
                  </a:cubicBezTo>
                  <a:cubicBezTo>
                    <a:pt x="9" y="44"/>
                    <a:pt x="15" y="30"/>
                    <a:pt x="20" y="17"/>
                  </a:cubicBezTo>
                  <a:close/>
                </a:path>
              </a:pathLst>
            </a:custGeom>
            <a:solidFill>
              <a:srgbClr val="5C54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24"/>
            <p:cNvSpPr/>
            <p:nvPr/>
          </p:nvSpPr>
          <p:spPr>
            <a:xfrm>
              <a:off x="3563438" y="1646450"/>
              <a:ext cx="225" cy="375"/>
            </a:xfrm>
            <a:custGeom>
              <a:rect b="b" l="l" r="r" t="t"/>
              <a:pathLst>
                <a:path extrusionOk="0" h="15" w="9">
                  <a:moveTo>
                    <a:pt x="9" y="1"/>
                  </a:moveTo>
                  <a:cubicBezTo>
                    <a:pt x="6" y="6"/>
                    <a:pt x="1" y="12"/>
                    <a:pt x="1" y="15"/>
                  </a:cubicBezTo>
                  <a:cubicBezTo>
                    <a:pt x="1" y="12"/>
                    <a:pt x="6" y="9"/>
                    <a:pt x="9" y="1"/>
                  </a:cubicBezTo>
                  <a:close/>
                </a:path>
              </a:pathLst>
            </a:custGeom>
            <a:solidFill>
              <a:srgbClr val="5C54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4"/>
            <p:cNvSpPr/>
            <p:nvPr/>
          </p:nvSpPr>
          <p:spPr>
            <a:xfrm>
              <a:off x="3558838" y="1652925"/>
              <a:ext cx="25" cy="25"/>
            </a:xfrm>
            <a:custGeom>
              <a:rect b="b" l="l" r="r" t="t"/>
              <a:pathLst>
                <a:path extrusionOk="0" h="1" w="1">
                  <a:moveTo>
                    <a:pt x="0" y="1"/>
                  </a:moveTo>
                  <a:lnTo>
                    <a:pt x="0" y="1"/>
                  </a:lnTo>
                  <a:close/>
                </a:path>
              </a:pathLst>
            </a:custGeom>
            <a:solidFill>
              <a:srgbClr val="5C54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24"/>
            <p:cNvSpPr/>
            <p:nvPr/>
          </p:nvSpPr>
          <p:spPr>
            <a:xfrm>
              <a:off x="3532463" y="1612800"/>
              <a:ext cx="34450" cy="48200"/>
            </a:xfrm>
            <a:custGeom>
              <a:rect b="b" l="l" r="r" t="t"/>
              <a:pathLst>
                <a:path extrusionOk="0" h="1928" w="1378">
                  <a:moveTo>
                    <a:pt x="551" y="1"/>
                  </a:moveTo>
                  <a:lnTo>
                    <a:pt x="551" y="551"/>
                  </a:lnTo>
                  <a:cubicBezTo>
                    <a:pt x="551" y="854"/>
                    <a:pt x="303" y="1102"/>
                    <a:pt x="1" y="1102"/>
                  </a:cubicBezTo>
                  <a:lnTo>
                    <a:pt x="1" y="1928"/>
                  </a:lnTo>
                  <a:lnTo>
                    <a:pt x="331" y="1928"/>
                  </a:lnTo>
                  <a:cubicBezTo>
                    <a:pt x="455" y="1919"/>
                    <a:pt x="576" y="1892"/>
                    <a:pt x="686" y="1848"/>
                  </a:cubicBezTo>
                  <a:lnTo>
                    <a:pt x="708" y="1837"/>
                  </a:lnTo>
                  <a:cubicBezTo>
                    <a:pt x="736" y="1826"/>
                    <a:pt x="758" y="1812"/>
                    <a:pt x="783" y="1798"/>
                  </a:cubicBezTo>
                  <a:cubicBezTo>
                    <a:pt x="799" y="1787"/>
                    <a:pt x="818" y="1782"/>
                    <a:pt x="832" y="1771"/>
                  </a:cubicBezTo>
                  <a:cubicBezTo>
                    <a:pt x="860" y="1754"/>
                    <a:pt x="887" y="1738"/>
                    <a:pt x="915" y="1716"/>
                  </a:cubicBezTo>
                  <a:cubicBezTo>
                    <a:pt x="937" y="1699"/>
                    <a:pt x="959" y="1683"/>
                    <a:pt x="978" y="1663"/>
                  </a:cubicBezTo>
                  <a:cubicBezTo>
                    <a:pt x="1003" y="1644"/>
                    <a:pt x="1028" y="1622"/>
                    <a:pt x="1047" y="1600"/>
                  </a:cubicBezTo>
                  <a:lnTo>
                    <a:pt x="1052" y="1595"/>
                  </a:lnTo>
                  <a:cubicBezTo>
                    <a:pt x="1072" y="1575"/>
                    <a:pt x="1088" y="1553"/>
                    <a:pt x="1110" y="1534"/>
                  </a:cubicBezTo>
                  <a:cubicBezTo>
                    <a:pt x="1121" y="1520"/>
                    <a:pt x="1129" y="1506"/>
                    <a:pt x="1140" y="1495"/>
                  </a:cubicBezTo>
                  <a:cubicBezTo>
                    <a:pt x="1176" y="1451"/>
                    <a:pt x="1206" y="1407"/>
                    <a:pt x="1234" y="1355"/>
                  </a:cubicBezTo>
                  <a:cubicBezTo>
                    <a:pt x="1237" y="1352"/>
                    <a:pt x="1240" y="1344"/>
                    <a:pt x="1240" y="1341"/>
                  </a:cubicBezTo>
                  <a:cubicBezTo>
                    <a:pt x="1253" y="1317"/>
                    <a:pt x="1264" y="1292"/>
                    <a:pt x="1275" y="1270"/>
                  </a:cubicBezTo>
                  <a:cubicBezTo>
                    <a:pt x="1281" y="1250"/>
                    <a:pt x="1292" y="1231"/>
                    <a:pt x="1297" y="1215"/>
                  </a:cubicBezTo>
                  <a:cubicBezTo>
                    <a:pt x="1306" y="1201"/>
                    <a:pt x="1308" y="1187"/>
                    <a:pt x="1311" y="1173"/>
                  </a:cubicBezTo>
                  <a:cubicBezTo>
                    <a:pt x="1339" y="1096"/>
                    <a:pt x="1358" y="1014"/>
                    <a:pt x="1363" y="931"/>
                  </a:cubicBezTo>
                  <a:cubicBezTo>
                    <a:pt x="1366" y="893"/>
                    <a:pt x="1372" y="857"/>
                    <a:pt x="1372" y="818"/>
                  </a:cubicBezTo>
                  <a:lnTo>
                    <a:pt x="1372" y="268"/>
                  </a:lnTo>
                  <a:cubicBezTo>
                    <a:pt x="1377" y="125"/>
                    <a:pt x="1253" y="1"/>
                    <a:pt x="1102" y="1"/>
                  </a:cubicBez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24"/>
            <p:cNvSpPr/>
            <p:nvPr/>
          </p:nvSpPr>
          <p:spPr>
            <a:xfrm>
              <a:off x="3532463" y="1612800"/>
              <a:ext cx="13800" cy="27550"/>
            </a:xfrm>
            <a:custGeom>
              <a:rect b="b" l="l" r="r" t="t"/>
              <a:pathLst>
                <a:path extrusionOk="0" h="1102" w="552">
                  <a:moveTo>
                    <a:pt x="1" y="1"/>
                  </a:moveTo>
                  <a:lnTo>
                    <a:pt x="1" y="276"/>
                  </a:lnTo>
                  <a:lnTo>
                    <a:pt x="1" y="1102"/>
                  </a:lnTo>
                  <a:cubicBezTo>
                    <a:pt x="303" y="1102"/>
                    <a:pt x="551" y="854"/>
                    <a:pt x="551" y="551"/>
                  </a:cubicBezTo>
                  <a:lnTo>
                    <a:pt x="551" y="1"/>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24"/>
            <p:cNvSpPr/>
            <p:nvPr/>
          </p:nvSpPr>
          <p:spPr>
            <a:xfrm>
              <a:off x="3518713" y="1612800"/>
              <a:ext cx="13775" cy="27550"/>
            </a:xfrm>
            <a:custGeom>
              <a:rect b="b" l="l" r="r" t="t"/>
              <a:pathLst>
                <a:path extrusionOk="0" h="1102" w="551">
                  <a:moveTo>
                    <a:pt x="0" y="1"/>
                  </a:moveTo>
                  <a:lnTo>
                    <a:pt x="0" y="551"/>
                  </a:lnTo>
                  <a:cubicBezTo>
                    <a:pt x="0" y="854"/>
                    <a:pt x="248" y="1102"/>
                    <a:pt x="551" y="1102"/>
                  </a:cubicBezTo>
                  <a:lnTo>
                    <a:pt x="551" y="276"/>
                  </a:lnTo>
                  <a:lnTo>
                    <a:pt x="551" y="1"/>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4"/>
            <p:cNvSpPr/>
            <p:nvPr/>
          </p:nvSpPr>
          <p:spPr>
            <a:xfrm>
              <a:off x="3601288" y="1681625"/>
              <a:ext cx="20675" cy="13800"/>
            </a:xfrm>
            <a:custGeom>
              <a:rect b="b" l="l" r="r" t="t"/>
              <a:pathLst>
                <a:path extrusionOk="0" h="552" w="827">
                  <a:moveTo>
                    <a:pt x="1" y="1"/>
                  </a:moveTo>
                  <a:lnTo>
                    <a:pt x="1" y="551"/>
                  </a:lnTo>
                  <a:lnTo>
                    <a:pt x="827" y="551"/>
                  </a:lnTo>
                  <a:lnTo>
                    <a:pt x="827" y="1"/>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4"/>
            <p:cNvSpPr/>
            <p:nvPr/>
          </p:nvSpPr>
          <p:spPr>
            <a:xfrm>
              <a:off x="3442988" y="1681625"/>
              <a:ext cx="20675" cy="13800"/>
            </a:xfrm>
            <a:custGeom>
              <a:rect b="b" l="l" r="r" t="t"/>
              <a:pathLst>
                <a:path extrusionOk="0" h="552" w="827">
                  <a:moveTo>
                    <a:pt x="1" y="1"/>
                  </a:moveTo>
                  <a:lnTo>
                    <a:pt x="1" y="551"/>
                  </a:lnTo>
                  <a:lnTo>
                    <a:pt x="827" y="551"/>
                  </a:lnTo>
                  <a:lnTo>
                    <a:pt x="827" y="1"/>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4"/>
            <p:cNvSpPr/>
            <p:nvPr/>
          </p:nvSpPr>
          <p:spPr>
            <a:xfrm>
              <a:off x="3621938" y="1681625"/>
              <a:ext cx="13800" cy="13800"/>
            </a:xfrm>
            <a:custGeom>
              <a:rect b="b" l="l" r="r" t="t"/>
              <a:pathLst>
                <a:path extrusionOk="0" h="552" w="552">
                  <a:moveTo>
                    <a:pt x="1" y="1"/>
                  </a:moveTo>
                  <a:lnTo>
                    <a:pt x="1" y="551"/>
                  </a:lnTo>
                  <a:lnTo>
                    <a:pt x="551" y="551"/>
                  </a:lnTo>
                  <a:lnTo>
                    <a:pt x="551" y="1"/>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4"/>
            <p:cNvSpPr/>
            <p:nvPr/>
          </p:nvSpPr>
          <p:spPr>
            <a:xfrm>
              <a:off x="3429238" y="1681625"/>
              <a:ext cx="13775" cy="13800"/>
            </a:xfrm>
            <a:custGeom>
              <a:rect b="b" l="l" r="r" t="t"/>
              <a:pathLst>
                <a:path extrusionOk="0" h="552" w="551">
                  <a:moveTo>
                    <a:pt x="0" y="1"/>
                  </a:moveTo>
                  <a:lnTo>
                    <a:pt x="0" y="551"/>
                  </a:lnTo>
                  <a:lnTo>
                    <a:pt x="551" y="551"/>
                  </a:lnTo>
                  <a:lnTo>
                    <a:pt x="551" y="1"/>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24"/>
            <p:cNvSpPr/>
            <p:nvPr/>
          </p:nvSpPr>
          <p:spPr>
            <a:xfrm>
              <a:off x="3442988" y="1736675"/>
              <a:ext cx="34450" cy="27575"/>
            </a:xfrm>
            <a:custGeom>
              <a:rect b="b" l="l" r="r" t="t"/>
              <a:pathLst>
                <a:path extrusionOk="0" h="1103" w="1378">
                  <a:moveTo>
                    <a:pt x="1" y="1"/>
                  </a:moveTo>
                  <a:lnTo>
                    <a:pt x="1" y="552"/>
                  </a:lnTo>
                  <a:lnTo>
                    <a:pt x="551" y="552"/>
                  </a:lnTo>
                  <a:lnTo>
                    <a:pt x="551" y="827"/>
                  </a:lnTo>
                  <a:cubicBezTo>
                    <a:pt x="551" y="978"/>
                    <a:pt x="675" y="1102"/>
                    <a:pt x="827" y="1102"/>
                  </a:cubicBezTo>
                  <a:lnTo>
                    <a:pt x="1377" y="1102"/>
                  </a:lnTo>
                  <a:lnTo>
                    <a:pt x="1377" y="1"/>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24"/>
            <p:cNvSpPr/>
            <p:nvPr/>
          </p:nvSpPr>
          <p:spPr>
            <a:xfrm>
              <a:off x="3429238" y="1736675"/>
              <a:ext cx="13775" cy="13800"/>
            </a:xfrm>
            <a:custGeom>
              <a:rect b="b" l="l" r="r" t="t"/>
              <a:pathLst>
                <a:path extrusionOk="0" h="552" w="551">
                  <a:moveTo>
                    <a:pt x="0" y="1"/>
                  </a:moveTo>
                  <a:lnTo>
                    <a:pt x="0" y="552"/>
                  </a:lnTo>
                  <a:lnTo>
                    <a:pt x="551" y="552"/>
                  </a:lnTo>
                  <a:lnTo>
                    <a:pt x="551" y="1"/>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4"/>
            <p:cNvSpPr/>
            <p:nvPr/>
          </p:nvSpPr>
          <p:spPr>
            <a:xfrm>
              <a:off x="3601288" y="1736675"/>
              <a:ext cx="20675" cy="13800"/>
            </a:xfrm>
            <a:custGeom>
              <a:rect b="b" l="l" r="r" t="t"/>
              <a:pathLst>
                <a:path extrusionOk="0" h="552" w="827">
                  <a:moveTo>
                    <a:pt x="1" y="1"/>
                  </a:moveTo>
                  <a:cubicBezTo>
                    <a:pt x="152" y="1"/>
                    <a:pt x="276" y="125"/>
                    <a:pt x="276" y="276"/>
                  </a:cubicBezTo>
                  <a:lnTo>
                    <a:pt x="276" y="552"/>
                  </a:lnTo>
                  <a:lnTo>
                    <a:pt x="827" y="552"/>
                  </a:lnTo>
                  <a:lnTo>
                    <a:pt x="827" y="1"/>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24"/>
            <p:cNvSpPr/>
            <p:nvPr/>
          </p:nvSpPr>
          <p:spPr>
            <a:xfrm>
              <a:off x="3621938" y="1736675"/>
              <a:ext cx="13800" cy="13800"/>
            </a:xfrm>
            <a:custGeom>
              <a:rect b="b" l="l" r="r" t="t"/>
              <a:pathLst>
                <a:path extrusionOk="0" h="552" w="552">
                  <a:moveTo>
                    <a:pt x="1" y="1"/>
                  </a:moveTo>
                  <a:lnTo>
                    <a:pt x="1" y="552"/>
                  </a:lnTo>
                  <a:lnTo>
                    <a:pt x="551" y="552"/>
                  </a:lnTo>
                  <a:lnTo>
                    <a:pt x="551" y="1"/>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24"/>
            <p:cNvSpPr/>
            <p:nvPr/>
          </p:nvSpPr>
          <p:spPr>
            <a:xfrm>
              <a:off x="3491163" y="1736675"/>
              <a:ext cx="13800" cy="27575"/>
            </a:xfrm>
            <a:custGeom>
              <a:rect b="b" l="l" r="r" t="t"/>
              <a:pathLst>
                <a:path extrusionOk="0" h="1103" w="552">
                  <a:moveTo>
                    <a:pt x="1" y="1"/>
                  </a:moveTo>
                  <a:lnTo>
                    <a:pt x="1" y="1102"/>
                  </a:lnTo>
                  <a:lnTo>
                    <a:pt x="551" y="1102"/>
                  </a:lnTo>
                  <a:lnTo>
                    <a:pt x="551" y="1"/>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24"/>
            <p:cNvSpPr/>
            <p:nvPr/>
          </p:nvSpPr>
          <p:spPr>
            <a:xfrm>
              <a:off x="3518713" y="1736675"/>
              <a:ext cx="13775" cy="27575"/>
            </a:xfrm>
            <a:custGeom>
              <a:rect b="b" l="l" r="r" t="t"/>
              <a:pathLst>
                <a:path extrusionOk="0" h="1103" w="551">
                  <a:moveTo>
                    <a:pt x="0" y="1"/>
                  </a:moveTo>
                  <a:lnTo>
                    <a:pt x="0" y="1102"/>
                  </a:lnTo>
                  <a:lnTo>
                    <a:pt x="551" y="1102"/>
                  </a:lnTo>
                  <a:lnTo>
                    <a:pt x="551" y="1"/>
                  </a:ln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24"/>
            <p:cNvSpPr/>
            <p:nvPr/>
          </p:nvSpPr>
          <p:spPr>
            <a:xfrm>
              <a:off x="3603638" y="1759525"/>
              <a:ext cx="4225" cy="4375"/>
            </a:xfrm>
            <a:custGeom>
              <a:rect b="b" l="l" r="r" t="t"/>
              <a:pathLst>
                <a:path extrusionOk="0" h="175" w="169">
                  <a:moveTo>
                    <a:pt x="168" y="1"/>
                  </a:moveTo>
                  <a:cubicBezTo>
                    <a:pt x="141" y="81"/>
                    <a:pt x="80" y="147"/>
                    <a:pt x="0" y="174"/>
                  </a:cubicBezTo>
                  <a:cubicBezTo>
                    <a:pt x="80" y="147"/>
                    <a:pt x="141" y="81"/>
                    <a:pt x="168" y="1"/>
                  </a:cubicBezTo>
                  <a:close/>
                </a:path>
              </a:pathLst>
            </a:custGeom>
            <a:solidFill>
              <a:srgbClr val="5C54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24"/>
            <p:cNvSpPr/>
            <p:nvPr/>
          </p:nvSpPr>
          <p:spPr>
            <a:xfrm>
              <a:off x="3607963" y="1758025"/>
              <a:ext cx="175" cy="1050"/>
            </a:xfrm>
            <a:custGeom>
              <a:rect b="b" l="l" r="r" t="t"/>
              <a:pathLst>
                <a:path extrusionOk="0" h="42" w="7">
                  <a:moveTo>
                    <a:pt x="6" y="0"/>
                  </a:moveTo>
                  <a:cubicBezTo>
                    <a:pt x="6" y="14"/>
                    <a:pt x="3" y="28"/>
                    <a:pt x="1" y="42"/>
                  </a:cubicBezTo>
                  <a:cubicBezTo>
                    <a:pt x="3" y="31"/>
                    <a:pt x="6" y="17"/>
                    <a:pt x="6" y="0"/>
                  </a:cubicBezTo>
                  <a:close/>
                </a:path>
              </a:pathLst>
            </a:custGeom>
            <a:solidFill>
              <a:srgbClr val="5C54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24"/>
            <p:cNvSpPr/>
            <p:nvPr/>
          </p:nvSpPr>
          <p:spPr>
            <a:xfrm>
              <a:off x="3532388" y="1736550"/>
              <a:ext cx="75750" cy="27700"/>
            </a:xfrm>
            <a:custGeom>
              <a:rect b="b" l="l" r="r" t="t"/>
              <a:pathLst>
                <a:path extrusionOk="0" h="1108" w="3030">
                  <a:moveTo>
                    <a:pt x="1" y="0"/>
                  </a:moveTo>
                  <a:lnTo>
                    <a:pt x="1" y="1102"/>
                  </a:lnTo>
                  <a:lnTo>
                    <a:pt x="2757" y="1102"/>
                  </a:lnTo>
                  <a:lnTo>
                    <a:pt x="2757" y="1107"/>
                  </a:lnTo>
                  <a:cubicBezTo>
                    <a:pt x="2790" y="1107"/>
                    <a:pt x="2820" y="1099"/>
                    <a:pt x="2847" y="1088"/>
                  </a:cubicBezTo>
                  <a:cubicBezTo>
                    <a:pt x="2927" y="1060"/>
                    <a:pt x="2988" y="1000"/>
                    <a:pt x="3015" y="917"/>
                  </a:cubicBezTo>
                  <a:cubicBezTo>
                    <a:pt x="3018" y="909"/>
                    <a:pt x="3018" y="903"/>
                    <a:pt x="3024" y="895"/>
                  </a:cubicBezTo>
                  <a:cubicBezTo>
                    <a:pt x="3026" y="881"/>
                    <a:pt x="3029" y="868"/>
                    <a:pt x="3029" y="854"/>
                  </a:cubicBezTo>
                  <a:lnTo>
                    <a:pt x="3029" y="826"/>
                  </a:lnTo>
                  <a:lnTo>
                    <a:pt x="3029" y="551"/>
                  </a:lnTo>
                  <a:lnTo>
                    <a:pt x="3029" y="276"/>
                  </a:lnTo>
                  <a:cubicBezTo>
                    <a:pt x="3029" y="124"/>
                    <a:pt x="2905" y="0"/>
                    <a:pt x="2754" y="0"/>
                  </a:cubicBez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24"/>
            <p:cNvSpPr/>
            <p:nvPr/>
          </p:nvSpPr>
          <p:spPr>
            <a:xfrm>
              <a:off x="3477413" y="1729800"/>
              <a:ext cx="13775" cy="48200"/>
            </a:xfrm>
            <a:custGeom>
              <a:rect b="b" l="l" r="r" t="t"/>
              <a:pathLst>
                <a:path extrusionOk="0" h="1928" w="551">
                  <a:moveTo>
                    <a:pt x="276" y="1"/>
                  </a:moveTo>
                  <a:cubicBezTo>
                    <a:pt x="124" y="1"/>
                    <a:pt x="0" y="125"/>
                    <a:pt x="0" y="276"/>
                  </a:cubicBezTo>
                  <a:lnTo>
                    <a:pt x="0" y="1377"/>
                  </a:lnTo>
                  <a:lnTo>
                    <a:pt x="0" y="1652"/>
                  </a:lnTo>
                  <a:cubicBezTo>
                    <a:pt x="0" y="1804"/>
                    <a:pt x="124" y="1928"/>
                    <a:pt x="276" y="1928"/>
                  </a:cubicBezTo>
                  <a:cubicBezTo>
                    <a:pt x="427" y="1928"/>
                    <a:pt x="551" y="1804"/>
                    <a:pt x="551" y="1652"/>
                  </a:cubicBezTo>
                  <a:lnTo>
                    <a:pt x="551" y="1377"/>
                  </a:lnTo>
                  <a:lnTo>
                    <a:pt x="551" y="276"/>
                  </a:lnTo>
                  <a:cubicBezTo>
                    <a:pt x="551" y="125"/>
                    <a:pt x="427" y="1"/>
                    <a:pt x="276" y="1"/>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4"/>
            <p:cNvSpPr/>
            <p:nvPr/>
          </p:nvSpPr>
          <p:spPr>
            <a:xfrm>
              <a:off x="3504938" y="1729800"/>
              <a:ext cx="13800" cy="48200"/>
            </a:xfrm>
            <a:custGeom>
              <a:rect b="b" l="l" r="r" t="t"/>
              <a:pathLst>
                <a:path extrusionOk="0" h="1928" w="552">
                  <a:moveTo>
                    <a:pt x="276" y="1"/>
                  </a:moveTo>
                  <a:cubicBezTo>
                    <a:pt x="124" y="1"/>
                    <a:pt x="0" y="125"/>
                    <a:pt x="0" y="276"/>
                  </a:cubicBezTo>
                  <a:lnTo>
                    <a:pt x="0" y="1377"/>
                  </a:lnTo>
                  <a:lnTo>
                    <a:pt x="0" y="1652"/>
                  </a:lnTo>
                  <a:cubicBezTo>
                    <a:pt x="0" y="1804"/>
                    <a:pt x="124" y="1928"/>
                    <a:pt x="276" y="1928"/>
                  </a:cubicBezTo>
                  <a:cubicBezTo>
                    <a:pt x="427" y="1928"/>
                    <a:pt x="551" y="1804"/>
                    <a:pt x="551" y="1652"/>
                  </a:cubicBezTo>
                  <a:lnTo>
                    <a:pt x="551" y="1377"/>
                  </a:lnTo>
                  <a:lnTo>
                    <a:pt x="551" y="276"/>
                  </a:lnTo>
                  <a:cubicBezTo>
                    <a:pt x="551" y="125"/>
                    <a:pt x="427" y="1"/>
                    <a:pt x="276" y="1"/>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24"/>
            <p:cNvSpPr/>
            <p:nvPr/>
          </p:nvSpPr>
          <p:spPr>
            <a:xfrm>
              <a:off x="3450213" y="1931600"/>
              <a:ext cx="4300" cy="4350"/>
            </a:xfrm>
            <a:custGeom>
              <a:rect b="b" l="l" r="r" t="t"/>
              <a:pathLst>
                <a:path extrusionOk="0" h="174" w="172">
                  <a:moveTo>
                    <a:pt x="1" y="0"/>
                  </a:moveTo>
                  <a:cubicBezTo>
                    <a:pt x="28" y="80"/>
                    <a:pt x="92" y="146"/>
                    <a:pt x="172" y="174"/>
                  </a:cubicBezTo>
                  <a:cubicBezTo>
                    <a:pt x="92" y="146"/>
                    <a:pt x="28" y="80"/>
                    <a:pt x="1" y="0"/>
                  </a:cubicBezTo>
                  <a:close/>
                </a:path>
              </a:pathLst>
            </a:custGeom>
            <a:solidFill>
              <a:srgbClr val="8886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24"/>
            <p:cNvSpPr/>
            <p:nvPr/>
          </p:nvSpPr>
          <p:spPr>
            <a:xfrm>
              <a:off x="3525438" y="1930150"/>
              <a:ext cx="175" cy="1050"/>
            </a:xfrm>
            <a:custGeom>
              <a:rect b="b" l="l" r="r" t="t"/>
              <a:pathLst>
                <a:path extrusionOk="0" h="42" w="7">
                  <a:moveTo>
                    <a:pt x="6" y="1"/>
                  </a:moveTo>
                  <a:lnTo>
                    <a:pt x="6" y="1"/>
                  </a:lnTo>
                  <a:cubicBezTo>
                    <a:pt x="4" y="14"/>
                    <a:pt x="1" y="28"/>
                    <a:pt x="1" y="42"/>
                  </a:cubicBezTo>
                  <a:cubicBezTo>
                    <a:pt x="4" y="28"/>
                    <a:pt x="6" y="14"/>
                    <a:pt x="6" y="1"/>
                  </a:cubicBezTo>
                  <a:close/>
                </a:path>
              </a:pathLst>
            </a:custGeom>
            <a:solidFill>
              <a:srgbClr val="8886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24"/>
            <p:cNvSpPr/>
            <p:nvPr/>
          </p:nvSpPr>
          <p:spPr>
            <a:xfrm>
              <a:off x="3450013" y="1930075"/>
              <a:ext cx="175" cy="1075"/>
            </a:xfrm>
            <a:custGeom>
              <a:rect b="b" l="l" r="r" t="t"/>
              <a:pathLst>
                <a:path extrusionOk="0" h="43" w="7">
                  <a:moveTo>
                    <a:pt x="1" y="1"/>
                  </a:moveTo>
                  <a:cubicBezTo>
                    <a:pt x="1" y="17"/>
                    <a:pt x="3" y="31"/>
                    <a:pt x="6" y="42"/>
                  </a:cubicBezTo>
                  <a:cubicBezTo>
                    <a:pt x="3" y="28"/>
                    <a:pt x="1" y="15"/>
                    <a:pt x="1" y="1"/>
                  </a:cubicBezTo>
                  <a:close/>
                </a:path>
              </a:pathLst>
            </a:custGeom>
            <a:solidFill>
              <a:srgbClr val="8886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4"/>
            <p:cNvSpPr/>
            <p:nvPr/>
          </p:nvSpPr>
          <p:spPr>
            <a:xfrm>
              <a:off x="3521038" y="1931600"/>
              <a:ext cx="4225" cy="4350"/>
            </a:xfrm>
            <a:custGeom>
              <a:rect b="b" l="l" r="r" t="t"/>
              <a:pathLst>
                <a:path extrusionOk="0" h="174" w="169">
                  <a:moveTo>
                    <a:pt x="169" y="0"/>
                  </a:moveTo>
                  <a:cubicBezTo>
                    <a:pt x="141" y="80"/>
                    <a:pt x="81" y="146"/>
                    <a:pt x="1" y="174"/>
                  </a:cubicBezTo>
                  <a:cubicBezTo>
                    <a:pt x="81" y="146"/>
                    <a:pt x="141" y="83"/>
                    <a:pt x="169" y="0"/>
                  </a:cubicBezTo>
                  <a:close/>
                </a:path>
              </a:pathLst>
            </a:custGeom>
            <a:solidFill>
              <a:srgbClr val="8886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4"/>
            <p:cNvSpPr/>
            <p:nvPr/>
          </p:nvSpPr>
          <p:spPr>
            <a:xfrm>
              <a:off x="3449888" y="1888100"/>
              <a:ext cx="75725" cy="34425"/>
            </a:xfrm>
            <a:custGeom>
              <a:rect b="b" l="l" r="r" t="t"/>
              <a:pathLst>
                <a:path extrusionOk="0" h="1377" w="3029">
                  <a:moveTo>
                    <a:pt x="1377" y="0"/>
                  </a:moveTo>
                  <a:cubicBezTo>
                    <a:pt x="1272" y="0"/>
                    <a:pt x="1167" y="14"/>
                    <a:pt x="1071" y="33"/>
                  </a:cubicBezTo>
                  <a:cubicBezTo>
                    <a:pt x="457" y="174"/>
                    <a:pt x="0" y="722"/>
                    <a:pt x="0" y="1377"/>
                  </a:cubicBezTo>
                  <a:lnTo>
                    <a:pt x="0" y="1377"/>
                  </a:lnTo>
                  <a:cubicBezTo>
                    <a:pt x="0" y="1283"/>
                    <a:pt x="11" y="1190"/>
                    <a:pt x="28" y="1102"/>
                  </a:cubicBezTo>
                  <a:lnTo>
                    <a:pt x="3028" y="1102"/>
                  </a:lnTo>
                  <a:lnTo>
                    <a:pt x="3028" y="276"/>
                  </a:lnTo>
                  <a:cubicBezTo>
                    <a:pt x="3028" y="122"/>
                    <a:pt x="2904" y="0"/>
                    <a:pt x="2753" y="0"/>
                  </a:cubicBez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24"/>
            <p:cNvSpPr/>
            <p:nvPr/>
          </p:nvSpPr>
          <p:spPr>
            <a:xfrm>
              <a:off x="3539488" y="1930075"/>
              <a:ext cx="150" cy="1075"/>
            </a:xfrm>
            <a:custGeom>
              <a:rect b="b" l="l" r="r" t="t"/>
              <a:pathLst>
                <a:path extrusionOk="0" h="43" w="6">
                  <a:moveTo>
                    <a:pt x="0" y="1"/>
                  </a:moveTo>
                  <a:cubicBezTo>
                    <a:pt x="0" y="17"/>
                    <a:pt x="3" y="31"/>
                    <a:pt x="6" y="42"/>
                  </a:cubicBezTo>
                  <a:cubicBezTo>
                    <a:pt x="3" y="28"/>
                    <a:pt x="0" y="15"/>
                    <a:pt x="0" y="1"/>
                  </a:cubicBezTo>
                  <a:close/>
                </a:path>
              </a:pathLst>
            </a:custGeom>
            <a:solidFill>
              <a:srgbClr val="8886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24"/>
            <p:cNvSpPr/>
            <p:nvPr/>
          </p:nvSpPr>
          <p:spPr>
            <a:xfrm>
              <a:off x="3610513" y="1931600"/>
              <a:ext cx="4225" cy="4350"/>
            </a:xfrm>
            <a:custGeom>
              <a:rect b="b" l="l" r="r" t="t"/>
              <a:pathLst>
                <a:path extrusionOk="0" h="174" w="169">
                  <a:moveTo>
                    <a:pt x="168" y="0"/>
                  </a:moveTo>
                  <a:lnTo>
                    <a:pt x="168" y="0"/>
                  </a:lnTo>
                  <a:cubicBezTo>
                    <a:pt x="141" y="80"/>
                    <a:pt x="80" y="146"/>
                    <a:pt x="1" y="174"/>
                  </a:cubicBezTo>
                  <a:cubicBezTo>
                    <a:pt x="80" y="146"/>
                    <a:pt x="141" y="83"/>
                    <a:pt x="168" y="0"/>
                  </a:cubicBezTo>
                  <a:close/>
                </a:path>
              </a:pathLst>
            </a:custGeom>
            <a:solidFill>
              <a:srgbClr val="8886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24"/>
            <p:cNvSpPr/>
            <p:nvPr/>
          </p:nvSpPr>
          <p:spPr>
            <a:xfrm>
              <a:off x="3614913" y="1930150"/>
              <a:ext cx="175" cy="1050"/>
            </a:xfrm>
            <a:custGeom>
              <a:rect b="b" l="l" r="r" t="t"/>
              <a:pathLst>
                <a:path extrusionOk="0" h="42" w="7">
                  <a:moveTo>
                    <a:pt x="6" y="1"/>
                  </a:moveTo>
                  <a:lnTo>
                    <a:pt x="6" y="1"/>
                  </a:lnTo>
                  <a:cubicBezTo>
                    <a:pt x="3" y="14"/>
                    <a:pt x="1" y="28"/>
                    <a:pt x="1" y="42"/>
                  </a:cubicBezTo>
                  <a:cubicBezTo>
                    <a:pt x="3" y="28"/>
                    <a:pt x="6" y="14"/>
                    <a:pt x="6" y="1"/>
                  </a:cubicBezTo>
                  <a:close/>
                </a:path>
              </a:pathLst>
            </a:custGeom>
            <a:solidFill>
              <a:srgbClr val="8886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24"/>
            <p:cNvSpPr/>
            <p:nvPr/>
          </p:nvSpPr>
          <p:spPr>
            <a:xfrm>
              <a:off x="3539688" y="1931600"/>
              <a:ext cx="4300" cy="4350"/>
            </a:xfrm>
            <a:custGeom>
              <a:rect b="b" l="l" r="r" t="t"/>
              <a:pathLst>
                <a:path extrusionOk="0" h="174" w="172">
                  <a:moveTo>
                    <a:pt x="1" y="0"/>
                  </a:moveTo>
                  <a:cubicBezTo>
                    <a:pt x="28" y="80"/>
                    <a:pt x="92" y="146"/>
                    <a:pt x="171" y="174"/>
                  </a:cubicBezTo>
                  <a:cubicBezTo>
                    <a:pt x="92" y="146"/>
                    <a:pt x="28" y="80"/>
                    <a:pt x="1" y="0"/>
                  </a:cubicBezTo>
                  <a:close/>
                </a:path>
              </a:pathLst>
            </a:custGeom>
            <a:solidFill>
              <a:srgbClr val="8886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24"/>
            <p:cNvSpPr/>
            <p:nvPr/>
          </p:nvSpPr>
          <p:spPr>
            <a:xfrm>
              <a:off x="3539338" y="1888100"/>
              <a:ext cx="75750" cy="34425"/>
            </a:xfrm>
            <a:custGeom>
              <a:rect b="b" l="l" r="r" t="t"/>
              <a:pathLst>
                <a:path extrusionOk="0" h="1377" w="3030">
                  <a:moveTo>
                    <a:pt x="276" y="0"/>
                  </a:moveTo>
                  <a:cubicBezTo>
                    <a:pt x="125" y="0"/>
                    <a:pt x="1" y="124"/>
                    <a:pt x="1" y="276"/>
                  </a:cubicBezTo>
                  <a:lnTo>
                    <a:pt x="1" y="1102"/>
                  </a:lnTo>
                  <a:lnTo>
                    <a:pt x="3002" y="1102"/>
                  </a:lnTo>
                  <a:cubicBezTo>
                    <a:pt x="3002" y="1103"/>
                    <a:pt x="3002" y="1103"/>
                    <a:pt x="3002" y="1104"/>
                  </a:cubicBezTo>
                  <a:lnTo>
                    <a:pt x="3002" y="1104"/>
                  </a:lnTo>
                  <a:cubicBezTo>
                    <a:pt x="2896" y="574"/>
                    <a:pt x="2485" y="154"/>
                    <a:pt x="1961" y="33"/>
                  </a:cubicBezTo>
                  <a:cubicBezTo>
                    <a:pt x="1859" y="9"/>
                    <a:pt x="1757" y="0"/>
                    <a:pt x="1653" y="0"/>
                  </a:cubicBezTo>
                  <a:close/>
                  <a:moveTo>
                    <a:pt x="3002" y="1104"/>
                  </a:moveTo>
                  <a:cubicBezTo>
                    <a:pt x="3020" y="1192"/>
                    <a:pt x="3029" y="1284"/>
                    <a:pt x="3029" y="1377"/>
                  </a:cubicBezTo>
                  <a:cubicBezTo>
                    <a:pt x="3029" y="1284"/>
                    <a:pt x="3021" y="1192"/>
                    <a:pt x="3002" y="1104"/>
                  </a:cubicBezTo>
                  <a:close/>
                </a:path>
              </a:pathLst>
            </a:cu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24"/>
            <p:cNvSpPr/>
            <p:nvPr/>
          </p:nvSpPr>
          <p:spPr>
            <a:xfrm>
              <a:off x="3449888" y="1915625"/>
              <a:ext cx="75575" cy="20750"/>
            </a:xfrm>
            <a:custGeom>
              <a:rect b="b" l="l" r="r" t="t"/>
              <a:pathLst>
                <a:path extrusionOk="0" h="830" w="3023">
                  <a:moveTo>
                    <a:pt x="22" y="1"/>
                  </a:moveTo>
                  <a:cubicBezTo>
                    <a:pt x="11" y="89"/>
                    <a:pt x="0" y="182"/>
                    <a:pt x="0" y="276"/>
                  </a:cubicBezTo>
                  <a:lnTo>
                    <a:pt x="0" y="551"/>
                  </a:lnTo>
                  <a:lnTo>
                    <a:pt x="0" y="579"/>
                  </a:lnTo>
                  <a:cubicBezTo>
                    <a:pt x="0" y="593"/>
                    <a:pt x="6" y="604"/>
                    <a:pt x="8" y="620"/>
                  </a:cubicBezTo>
                  <a:cubicBezTo>
                    <a:pt x="11" y="626"/>
                    <a:pt x="11" y="634"/>
                    <a:pt x="14" y="639"/>
                  </a:cubicBezTo>
                  <a:cubicBezTo>
                    <a:pt x="41" y="719"/>
                    <a:pt x="105" y="785"/>
                    <a:pt x="182" y="813"/>
                  </a:cubicBezTo>
                  <a:cubicBezTo>
                    <a:pt x="212" y="821"/>
                    <a:pt x="242" y="829"/>
                    <a:pt x="273" y="829"/>
                  </a:cubicBezTo>
                  <a:lnTo>
                    <a:pt x="2750" y="829"/>
                  </a:lnTo>
                  <a:cubicBezTo>
                    <a:pt x="2781" y="829"/>
                    <a:pt x="2814" y="821"/>
                    <a:pt x="2838" y="813"/>
                  </a:cubicBezTo>
                  <a:cubicBezTo>
                    <a:pt x="2918" y="785"/>
                    <a:pt x="2982" y="722"/>
                    <a:pt x="3009" y="639"/>
                  </a:cubicBezTo>
                  <a:cubicBezTo>
                    <a:pt x="3012" y="634"/>
                    <a:pt x="3012" y="626"/>
                    <a:pt x="3015" y="620"/>
                  </a:cubicBezTo>
                  <a:cubicBezTo>
                    <a:pt x="3017" y="606"/>
                    <a:pt x="3023" y="593"/>
                    <a:pt x="3023" y="579"/>
                  </a:cubicBezTo>
                  <a:lnTo>
                    <a:pt x="3023" y="551"/>
                  </a:lnTo>
                  <a:lnTo>
                    <a:pt x="3023" y="1"/>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24"/>
            <p:cNvSpPr/>
            <p:nvPr/>
          </p:nvSpPr>
          <p:spPr>
            <a:xfrm>
              <a:off x="3539338" y="1915625"/>
              <a:ext cx="75600" cy="20750"/>
            </a:xfrm>
            <a:custGeom>
              <a:rect b="b" l="l" r="r" t="t"/>
              <a:pathLst>
                <a:path extrusionOk="0" h="830" w="3024">
                  <a:moveTo>
                    <a:pt x="1" y="1"/>
                  </a:moveTo>
                  <a:lnTo>
                    <a:pt x="1" y="551"/>
                  </a:lnTo>
                  <a:lnTo>
                    <a:pt x="1" y="579"/>
                  </a:lnTo>
                  <a:cubicBezTo>
                    <a:pt x="1" y="593"/>
                    <a:pt x="6" y="604"/>
                    <a:pt x="9" y="620"/>
                  </a:cubicBezTo>
                  <a:cubicBezTo>
                    <a:pt x="12" y="626"/>
                    <a:pt x="12" y="634"/>
                    <a:pt x="15" y="639"/>
                  </a:cubicBezTo>
                  <a:cubicBezTo>
                    <a:pt x="42" y="719"/>
                    <a:pt x="106" y="785"/>
                    <a:pt x="183" y="813"/>
                  </a:cubicBezTo>
                  <a:cubicBezTo>
                    <a:pt x="213" y="821"/>
                    <a:pt x="243" y="829"/>
                    <a:pt x="274" y="829"/>
                  </a:cubicBezTo>
                  <a:lnTo>
                    <a:pt x="2751" y="829"/>
                  </a:lnTo>
                  <a:cubicBezTo>
                    <a:pt x="2781" y="829"/>
                    <a:pt x="2815" y="821"/>
                    <a:pt x="2839" y="813"/>
                  </a:cubicBezTo>
                  <a:cubicBezTo>
                    <a:pt x="2919" y="785"/>
                    <a:pt x="2982" y="722"/>
                    <a:pt x="3010" y="639"/>
                  </a:cubicBezTo>
                  <a:cubicBezTo>
                    <a:pt x="3013" y="634"/>
                    <a:pt x="3013" y="626"/>
                    <a:pt x="3015" y="620"/>
                  </a:cubicBezTo>
                  <a:cubicBezTo>
                    <a:pt x="3018" y="606"/>
                    <a:pt x="3024" y="593"/>
                    <a:pt x="3024" y="579"/>
                  </a:cubicBezTo>
                  <a:lnTo>
                    <a:pt x="3024" y="551"/>
                  </a:lnTo>
                  <a:lnTo>
                    <a:pt x="3024" y="276"/>
                  </a:lnTo>
                  <a:cubicBezTo>
                    <a:pt x="3024" y="182"/>
                    <a:pt x="3013" y="89"/>
                    <a:pt x="2996" y="1"/>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9" name="Google Shape;699;p24"/>
          <p:cNvSpPr txBox="1"/>
          <p:nvPr/>
        </p:nvSpPr>
        <p:spPr>
          <a:xfrm>
            <a:off x="2170350" y="4430075"/>
            <a:ext cx="1096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dk1"/>
                </a:solidFill>
                <a:latin typeface="Titillium Web"/>
                <a:ea typeface="Titillium Web"/>
                <a:cs typeface="Titillium Web"/>
                <a:sym typeface="Titillium Web"/>
              </a:rPr>
              <a:t>EXPLORE</a:t>
            </a:r>
            <a:endParaRPr b="1" sz="1200">
              <a:solidFill>
                <a:schemeClr val="dk1"/>
              </a:solidFill>
              <a:latin typeface="Titillium Web"/>
              <a:ea typeface="Titillium Web"/>
              <a:cs typeface="Titillium Web"/>
              <a:sym typeface="Titillium Web"/>
            </a:endParaRPr>
          </a:p>
        </p:txBody>
      </p:sp>
      <p:grpSp>
        <p:nvGrpSpPr>
          <p:cNvPr id="700" name="Google Shape;700;p24"/>
          <p:cNvGrpSpPr/>
          <p:nvPr/>
        </p:nvGrpSpPr>
        <p:grpSpPr>
          <a:xfrm>
            <a:off x="7874575" y="4396025"/>
            <a:ext cx="443450" cy="440475"/>
            <a:chOff x="5747975" y="3771950"/>
            <a:chExt cx="443450" cy="440475"/>
          </a:xfrm>
        </p:grpSpPr>
        <p:sp>
          <p:nvSpPr>
            <p:cNvPr id="701" name="Google Shape;701;p24"/>
            <p:cNvSpPr/>
            <p:nvPr/>
          </p:nvSpPr>
          <p:spPr>
            <a:xfrm>
              <a:off x="5976600" y="4102275"/>
              <a:ext cx="73200" cy="13800"/>
            </a:xfrm>
            <a:custGeom>
              <a:rect b="b" l="l" r="r" t="t"/>
              <a:pathLst>
                <a:path extrusionOk="0" h="552" w="2928">
                  <a:moveTo>
                    <a:pt x="1" y="1"/>
                  </a:moveTo>
                  <a:lnTo>
                    <a:pt x="1" y="551"/>
                  </a:lnTo>
                  <a:lnTo>
                    <a:pt x="2927" y="551"/>
                  </a:lnTo>
                  <a:lnTo>
                    <a:pt x="2624" y="1"/>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24"/>
            <p:cNvSpPr/>
            <p:nvPr/>
          </p:nvSpPr>
          <p:spPr>
            <a:xfrm>
              <a:off x="5889675" y="4102275"/>
              <a:ext cx="73200" cy="13800"/>
            </a:xfrm>
            <a:custGeom>
              <a:rect b="b" l="l" r="r" t="t"/>
              <a:pathLst>
                <a:path extrusionOk="0" h="552" w="2928">
                  <a:moveTo>
                    <a:pt x="306" y="1"/>
                  </a:moveTo>
                  <a:lnTo>
                    <a:pt x="1" y="551"/>
                  </a:lnTo>
                  <a:lnTo>
                    <a:pt x="2927" y="551"/>
                  </a:lnTo>
                  <a:lnTo>
                    <a:pt x="2927" y="1"/>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24"/>
            <p:cNvSpPr/>
            <p:nvPr/>
          </p:nvSpPr>
          <p:spPr>
            <a:xfrm>
              <a:off x="6143150" y="3783150"/>
              <a:ext cx="48275" cy="100625"/>
            </a:xfrm>
            <a:custGeom>
              <a:rect b="b" l="l" r="r" t="t"/>
              <a:pathLst>
                <a:path extrusionOk="0" h="4025" w="1931">
                  <a:moveTo>
                    <a:pt x="1" y="0"/>
                  </a:moveTo>
                  <a:lnTo>
                    <a:pt x="1672" y="4025"/>
                  </a:lnTo>
                  <a:cubicBezTo>
                    <a:pt x="1931" y="3262"/>
                    <a:pt x="1909" y="2439"/>
                    <a:pt x="1598" y="1696"/>
                  </a:cubicBezTo>
                  <a:cubicBezTo>
                    <a:pt x="1289" y="953"/>
                    <a:pt x="725" y="355"/>
                    <a:pt x="1" y="0"/>
                  </a:cubicBezTo>
                  <a:close/>
                </a:path>
              </a:pathLst>
            </a:custGeom>
            <a:solidFill>
              <a:srgbClr val="3C92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24"/>
            <p:cNvSpPr/>
            <p:nvPr/>
          </p:nvSpPr>
          <p:spPr>
            <a:xfrm>
              <a:off x="5838400" y="3823125"/>
              <a:ext cx="243200" cy="136150"/>
            </a:xfrm>
            <a:custGeom>
              <a:rect b="b" l="l" r="r" t="t"/>
              <a:pathLst>
                <a:path extrusionOk="0" h="5446" w="9728">
                  <a:moveTo>
                    <a:pt x="295" y="3648"/>
                  </a:moveTo>
                  <a:lnTo>
                    <a:pt x="1" y="3772"/>
                  </a:lnTo>
                  <a:lnTo>
                    <a:pt x="1" y="3772"/>
                  </a:lnTo>
                  <a:lnTo>
                    <a:pt x="295" y="3648"/>
                  </a:lnTo>
                  <a:lnTo>
                    <a:pt x="295" y="3648"/>
                  </a:lnTo>
                  <a:lnTo>
                    <a:pt x="295" y="3648"/>
                  </a:lnTo>
                  <a:close/>
                  <a:moveTo>
                    <a:pt x="8981" y="1"/>
                  </a:moveTo>
                  <a:lnTo>
                    <a:pt x="295" y="3648"/>
                  </a:lnTo>
                  <a:lnTo>
                    <a:pt x="295" y="3648"/>
                  </a:lnTo>
                  <a:lnTo>
                    <a:pt x="1039" y="5446"/>
                  </a:lnTo>
                  <a:lnTo>
                    <a:pt x="9727" y="1798"/>
                  </a:lnTo>
                  <a:lnTo>
                    <a:pt x="8981" y="1"/>
                  </a:ln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24"/>
            <p:cNvSpPr/>
            <p:nvPr/>
          </p:nvSpPr>
          <p:spPr>
            <a:xfrm>
              <a:off x="5864350" y="3868150"/>
              <a:ext cx="235475" cy="138425"/>
            </a:xfrm>
            <a:custGeom>
              <a:rect b="b" l="l" r="r" t="t"/>
              <a:pathLst>
                <a:path extrusionOk="0" h="5537" w="9419">
                  <a:moveTo>
                    <a:pt x="8689" y="0"/>
                  </a:moveTo>
                  <a:lnTo>
                    <a:pt x="1" y="3648"/>
                  </a:lnTo>
                  <a:lnTo>
                    <a:pt x="3" y="3659"/>
                  </a:lnTo>
                  <a:lnTo>
                    <a:pt x="730" y="5412"/>
                  </a:lnTo>
                  <a:lnTo>
                    <a:pt x="730" y="5412"/>
                  </a:lnTo>
                  <a:lnTo>
                    <a:pt x="3373" y="4300"/>
                  </a:lnTo>
                  <a:cubicBezTo>
                    <a:pt x="3208" y="4107"/>
                    <a:pt x="3112" y="3860"/>
                    <a:pt x="3112" y="3590"/>
                  </a:cubicBezTo>
                  <a:cubicBezTo>
                    <a:pt x="3112" y="2979"/>
                    <a:pt x="3604" y="2489"/>
                    <a:pt x="4213" y="2489"/>
                  </a:cubicBezTo>
                  <a:cubicBezTo>
                    <a:pt x="4788" y="2489"/>
                    <a:pt x="5259" y="2929"/>
                    <a:pt x="5311" y="3488"/>
                  </a:cubicBezTo>
                  <a:lnTo>
                    <a:pt x="9419" y="1765"/>
                  </a:lnTo>
                  <a:lnTo>
                    <a:pt x="8697" y="17"/>
                  </a:lnTo>
                  <a:lnTo>
                    <a:pt x="8689" y="0"/>
                  </a:lnTo>
                  <a:close/>
                  <a:moveTo>
                    <a:pt x="730" y="5412"/>
                  </a:moveTo>
                  <a:lnTo>
                    <a:pt x="436" y="5536"/>
                  </a:lnTo>
                  <a:lnTo>
                    <a:pt x="436" y="5536"/>
                  </a:lnTo>
                  <a:lnTo>
                    <a:pt x="730" y="5412"/>
                  </a:lnTo>
                  <a:lnTo>
                    <a:pt x="730" y="5412"/>
                  </a:lnTo>
                  <a:close/>
                </a:path>
              </a:pathLst>
            </a:custGeom>
            <a:solidFill>
              <a:srgbClr val="D2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4"/>
            <p:cNvSpPr/>
            <p:nvPr/>
          </p:nvSpPr>
          <p:spPr>
            <a:xfrm>
              <a:off x="6060850" y="3771950"/>
              <a:ext cx="126925" cy="118650"/>
            </a:xfrm>
            <a:custGeom>
              <a:rect b="b" l="l" r="r" t="t"/>
              <a:pathLst>
                <a:path extrusionOk="0" h="4746" w="5077">
                  <a:moveTo>
                    <a:pt x="2926" y="1"/>
                  </a:moveTo>
                  <a:cubicBezTo>
                    <a:pt x="2890" y="1"/>
                    <a:pt x="2855" y="8"/>
                    <a:pt x="2822" y="21"/>
                  </a:cubicBezTo>
                  <a:lnTo>
                    <a:pt x="534" y="971"/>
                  </a:lnTo>
                  <a:cubicBezTo>
                    <a:pt x="331" y="1054"/>
                    <a:pt x="171" y="1213"/>
                    <a:pt x="86" y="1417"/>
                  </a:cubicBezTo>
                  <a:cubicBezTo>
                    <a:pt x="0" y="1621"/>
                    <a:pt x="0" y="1844"/>
                    <a:pt x="86" y="2050"/>
                  </a:cubicBezTo>
                  <a:lnTo>
                    <a:pt x="829" y="3848"/>
                  </a:lnTo>
                  <a:lnTo>
                    <a:pt x="837" y="3865"/>
                  </a:lnTo>
                  <a:lnTo>
                    <a:pt x="4135" y="2477"/>
                  </a:lnTo>
                  <a:lnTo>
                    <a:pt x="4135" y="2477"/>
                  </a:lnTo>
                  <a:lnTo>
                    <a:pt x="3293" y="445"/>
                  </a:lnTo>
                  <a:lnTo>
                    <a:pt x="3180" y="170"/>
                  </a:lnTo>
                  <a:cubicBezTo>
                    <a:pt x="3153" y="101"/>
                    <a:pt x="3098" y="49"/>
                    <a:pt x="3031" y="21"/>
                  </a:cubicBezTo>
                  <a:cubicBezTo>
                    <a:pt x="2997" y="8"/>
                    <a:pt x="2961" y="1"/>
                    <a:pt x="2926" y="1"/>
                  </a:cubicBezTo>
                  <a:close/>
                  <a:moveTo>
                    <a:pt x="4135" y="2477"/>
                  </a:moveTo>
                  <a:lnTo>
                    <a:pt x="4135" y="2477"/>
                  </a:lnTo>
                  <a:lnTo>
                    <a:pt x="4135" y="2477"/>
                  </a:lnTo>
                  <a:lnTo>
                    <a:pt x="4961" y="4470"/>
                  </a:lnTo>
                  <a:lnTo>
                    <a:pt x="5077" y="4746"/>
                  </a:lnTo>
                  <a:lnTo>
                    <a:pt x="4135" y="2477"/>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24"/>
            <p:cNvSpPr/>
            <p:nvPr/>
          </p:nvSpPr>
          <p:spPr>
            <a:xfrm>
              <a:off x="5789050" y="3941775"/>
              <a:ext cx="65625" cy="69325"/>
            </a:xfrm>
            <a:custGeom>
              <a:rect b="b" l="l" r="r" t="t"/>
              <a:pathLst>
                <a:path extrusionOk="0" h="2773" w="2625">
                  <a:moveTo>
                    <a:pt x="1779" y="1"/>
                  </a:moveTo>
                  <a:lnTo>
                    <a:pt x="1" y="741"/>
                  </a:lnTo>
                  <a:lnTo>
                    <a:pt x="846" y="2773"/>
                  </a:lnTo>
                  <a:lnTo>
                    <a:pt x="2625" y="2035"/>
                  </a:lnTo>
                  <a:lnTo>
                    <a:pt x="1779" y="1"/>
                  </a:ln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24"/>
            <p:cNvSpPr/>
            <p:nvPr/>
          </p:nvSpPr>
          <p:spPr>
            <a:xfrm>
              <a:off x="5824150" y="3977700"/>
              <a:ext cx="138650" cy="234725"/>
            </a:xfrm>
            <a:custGeom>
              <a:rect b="b" l="l" r="r" t="t"/>
              <a:pathLst>
                <a:path extrusionOk="0" h="9389" w="5546">
                  <a:moveTo>
                    <a:pt x="5064" y="1"/>
                  </a:moveTo>
                  <a:lnTo>
                    <a:pt x="75" y="8981"/>
                  </a:lnTo>
                  <a:cubicBezTo>
                    <a:pt x="1" y="9113"/>
                    <a:pt x="48" y="9278"/>
                    <a:pt x="180" y="9355"/>
                  </a:cubicBezTo>
                  <a:cubicBezTo>
                    <a:pt x="221" y="9380"/>
                    <a:pt x="271" y="9388"/>
                    <a:pt x="315" y="9388"/>
                  </a:cubicBezTo>
                  <a:cubicBezTo>
                    <a:pt x="411" y="9388"/>
                    <a:pt x="505" y="9339"/>
                    <a:pt x="557" y="9248"/>
                  </a:cubicBezTo>
                  <a:lnTo>
                    <a:pt x="2616" y="5534"/>
                  </a:lnTo>
                  <a:lnTo>
                    <a:pt x="2922" y="4984"/>
                  </a:lnTo>
                  <a:lnTo>
                    <a:pt x="5545" y="271"/>
                  </a:lnTo>
                  <a:cubicBezTo>
                    <a:pt x="5364" y="221"/>
                    <a:pt x="5199" y="130"/>
                    <a:pt x="5064" y="1"/>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24"/>
            <p:cNvSpPr/>
            <p:nvPr/>
          </p:nvSpPr>
          <p:spPr>
            <a:xfrm>
              <a:off x="5976600" y="3977700"/>
              <a:ext cx="138725" cy="234725"/>
            </a:xfrm>
            <a:custGeom>
              <a:rect b="b" l="l" r="r" t="t"/>
              <a:pathLst>
                <a:path extrusionOk="0" h="9389" w="5549">
                  <a:moveTo>
                    <a:pt x="483" y="1"/>
                  </a:moveTo>
                  <a:cubicBezTo>
                    <a:pt x="348" y="130"/>
                    <a:pt x="182" y="221"/>
                    <a:pt x="1" y="271"/>
                  </a:cubicBezTo>
                  <a:lnTo>
                    <a:pt x="2624" y="4984"/>
                  </a:lnTo>
                  <a:lnTo>
                    <a:pt x="2930" y="5534"/>
                  </a:lnTo>
                  <a:lnTo>
                    <a:pt x="4992" y="9248"/>
                  </a:lnTo>
                  <a:cubicBezTo>
                    <a:pt x="5041" y="9339"/>
                    <a:pt x="5135" y="9388"/>
                    <a:pt x="5231" y="9388"/>
                  </a:cubicBezTo>
                  <a:cubicBezTo>
                    <a:pt x="5275" y="9388"/>
                    <a:pt x="5322" y="9380"/>
                    <a:pt x="5366" y="9355"/>
                  </a:cubicBezTo>
                  <a:cubicBezTo>
                    <a:pt x="5501" y="9284"/>
                    <a:pt x="5548" y="9113"/>
                    <a:pt x="5474" y="8981"/>
                  </a:cubicBezTo>
                  <a:lnTo>
                    <a:pt x="483" y="1"/>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24"/>
            <p:cNvSpPr/>
            <p:nvPr/>
          </p:nvSpPr>
          <p:spPr>
            <a:xfrm>
              <a:off x="5962850" y="3984450"/>
              <a:ext cx="13775" cy="227975"/>
            </a:xfrm>
            <a:custGeom>
              <a:rect b="b" l="l" r="r" t="t"/>
              <a:pathLst>
                <a:path extrusionOk="0" h="9119" w="551">
                  <a:moveTo>
                    <a:pt x="0" y="1"/>
                  </a:moveTo>
                  <a:lnTo>
                    <a:pt x="0" y="4714"/>
                  </a:lnTo>
                  <a:lnTo>
                    <a:pt x="0" y="5264"/>
                  </a:lnTo>
                  <a:lnTo>
                    <a:pt x="0" y="8843"/>
                  </a:lnTo>
                  <a:cubicBezTo>
                    <a:pt x="0" y="8994"/>
                    <a:pt x="124" y="9118"/>
                    <a:pt x="275" y="9118"/>
                  </a:cubicBezTo>
                  <a:cubicBezTo>
                    <a:pt x="427" y="9118"/>
                    <a:pt x="551" y="8994"/>
                    <a:pt x="551" y="8843"/>
                  </a:cubicBezTo>
                  <a:lnTo>
                    <a:pt x="551" y="5264"/>
                  </a:lnTo>
                  <a:lnTo>
                    <a:pt x="551" y="4714"/>
                  </a:lnTo>
                  <a:lnTo>
                    <a:pt x="551" y="1"/>
                  </a:lnTo>
                  <a:cubicBezTo>
                    <a:pt x="463" y="25"/>
                    <a:pt x="372" y="34"/>
                    <a:pt x="275" y="34"/>
                  </a:cubicBezTo>
                  <a:cubicBezTo>
                    <a:pt x="179" y="34"/>
                    <a:pt x="91" y="20"/>
                    <a:pt x="0" y="1"/>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24"/>
            <p:cNvSpPr/>
            <p:nvPr/>
          </p:nvSpPr>
          <p:spPr>
            <a:xfrm>
              <a:off x="5829525" y="3914325"/>
              <a:ext cx="34925" cy="84675"/>
            </a:xfrm>
            <a:custGeom>
              <a:rect b="b" l="l" r="r" t="t"/>
              <a:pathLst>
                <a:path extrusionOk="0" h="3387" w="1397">
                  <a:moveTo>
                    <a:pt x="650" y="0"/>
                  </a:moveTo>
                  <a:lnTo>
                    <a:pt x="353" y="124"/>
                  </a:lnTo>
                  <a:cubicBezTo>
                    <a:pt x="221" y="179"/>
                    <a:pt x="114" y="287"/>
                    <a:pt x="56" y="424"/>
                  </a:cubicBezTo>
                  <a:cubicBezTo>
                    <a:pt x="1" y="562"/>
                    <a:pt x="1" y="708"/>
                    <a:pt x="56" y="843"/>
                  </a:cubicBezTo>
                  <a:lnTo>
                    <a:pt x="160" y="1099"/>
                  </a:lnTo>
                  <a:lnTo>
                    <a:pt x="596" y="2145"/>
                  </a:lnTo>
                  <a:lnTo>
                    <a:pt x="596" y="2145"/>
                  </a:lnTo>
                  <a:lnTo>
                    <a:pt x="1396" y="1806"/>
                  </a:lnTo>
                  <a:lnTo>
                    <a:pt x="1394" y="1795"/>
                  </a:lnTo>
                  <a:lnTo>
                    <a:pt x="650" y="0"/>
                  </a:lnTo>
                  <a:close/>
                  <a:moveTo>
                    <a:pt x="596" y="2145"/>
                  </a:moveTo>
                  <a:lnTo>
                    <a:pt x="595" y="2145"/>
                  </a:lnTo>
                  <a:lnTo>
                    <a:pt x="696" y="2387"/>
                  </a:lnTo>
                  <a:lnTo>
                    <a:pt x="596" y="2145"/>
                  </a:lnTo>
                  <a:close/>
                  <a:moveTo>
                    <a:pt x="696" y="2387"/>
                  </a:moveTo>
                  <a:lnTo>
                    <a:pt x="1006" y="3130"/>
                  </a:lnTo>
                  <a:lnTo>
                    <a:pt x="1113" y="3386"/>
                  </a:lnTo>
                  <a:lnTo>
                    <a:pt x="696" y="2387"/>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24"/>
            <p:cNvSpPr/>
            <p:nvPr/>
          </p:nvSpPr>
          <p:spPr>
            <a:xfrm>
              <a:off x="5844400" y="3959475"/>
              <a:ext cx="38425" cy="48125"/>
            </a:xfrm>
            <a:custGeom>
              <a:rect b="b" l="l" r="r" t="t"/>
              <a:pathLst>
                <a:path extrusionOk="0" h="1925" w="1537">
                  <a:moveTo>
                    <a:pt x="801" y="0"/>
                  </a:moveTo>
                  <a:lnTo>
                    <a:pt x="0" y="339"/>
                  </a:lnTo>
                  <a:lnTo>
                    <a:pt x="518" y="1583"/>
                  </a:lnTo>
                  <a:cubicBezTo>
                    <a:pt x="573" y="1721"/>
                    <a:pt x="678" y="1825"/>
                    <a:pt x="815" y="1883"/>
                  </a:cubicBezTo>
                  <a:cubicBezTo>
                    <a:pt x="884" y="1911"/>
                    <a:pt x="953" y="1925"/>
                    <a:pt x="1027" y="1925"/>
                  </a:cubicBezTo>
                  <a:cubicBezTo>
                    <a:pt x="1099" y="1925"/>
                    <a:pt x="1170" y="1911"/>
                    <a:pt x="1239" y="1883"/>
                  </a:cubicBezTo>
                  <a:lnTo>
                    <a:pt x="1536" y="1759"/>
                  </a:lnTo>
                  <a:lnTo>
                    <a:pt x="801" y="0"/>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24"/>
            <p:cNvSpPr/>
            <p:nvPr/>
          </p:nvSpPr>
          <p:spPr>
            <a:xfrm>
              <a:off x="6081775" y="3833875"/>
              <a:ext cx="106625" cy="91075"/>
            </a:xfrm>
            <a:custGeom>
              <a:rect b="b" l="l" r="r" t="t"/>
              <a:pathLst>
                <a:path extrusionOk="0" h="3643" w="4265">
                  <a:moveTo>
                    <a:pt x="3301" y="0"/>
                  </a:moveTo>
                  <a:lnTo>
                    <a:pt x="0" y="1388"/>
                  </a:lnTo>
                  <a:lnTo>
                    <a:pt x="722" y="3133"/>
                  </a:lnTo>
                  <a:cubicBezTo>
                    <a:pt x="854" y="3450"/>
                    <a:pt x="1162" y="3642"/>
                    <a:pt x="1487" y="3642"/>
                  </a:cubicBezTo>
                  <a:cubicBezTo>
                    <a:pt x="1594" y="3642"/>
                    <a:pt x="1699" y="3620"/>
                    <a:pt x="1801" y="3579"/>
                  </a:cubicBezTo>
                  <a:lnTo>
                    <a:pt x="4088" y="2629"/>
                  </a:lnTo>
                  <a:cubicBezTo>
                    <a:pt x="4157" y="2602"/>
                    <a:pt x="4210" y="2547"/>
                    <a:pt x="4237" y="2483"/>
                  </a:cubicBezTo>
                  <a:cubicBezTo>
                    <a:pt x="4265" y="2414"/>
                    <a:pt x="4265" y="2337"/>
                    <a:pt x="4237" y="2271"/>
                  </a:cubicBezTo>
                  <a:lnTo>
                    <a:pt x="3301" y="0"/>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24"/>
            <p:cNvSpPr/>
            <p:nvPr/>
          </p:nvSpPr>
          <p:spPr>
            <a:xfrm>
              <a:off x="5747975" y="3951775"/>
              <a:ext cx="62100" cy="75100"/>
            </a:xfrm>
            <a:custGeom>
              <a:rect b="b" l="l" r="r" t="t"/>
              <a:pathLst>
                <a:path extrusionOk="0" h="3004" w="2484">
                  <a:moveTo>
                    <a:pt x="2076" y="1382"/>
                  </a:moveTo>
                  <a:lnTo>
                    <a:pt x="2073" y="1383"/>
                  </a:lnTo>
                  <a:lnTo>
                    <a:pt x="2073" y="1383"/>
                  </a:lnTo>
                  <a:lnTo>
                    <a:pt x="2484" y="2373"/>
                  </a:lnTo>
                  <a:lnTo>
                    <a:pt x="2076" y="1382"/>
                  </a:lnTo>
                  <a:close/>
                  <a:moveTo>
                    <a:pt x="1130" y="1"/>
                  </a:moveTo>
                  <a:cubicBezTo>
                    <a:pt x="1061" y="1"/>
                    <a:pt x="991" y="14"/>
                    <a:pt x="923" y="41"/>
                  </a:cubicBezTo>
                  <a:lnTo>
                    <a:pt x="413" y="250"/>
                  </a:lnTo>
                  <a:cubicBezTo>
                    <a:pt x="133" y="369"/>
                    <a:pt x="0" y="691"/>
                    <a:pt x="113" y="969"/>
                  </a:cubicBezTo>
                  <a:lnTo>
                    <a:pt x="956" y="3003"/>
                  </a:lnTo>
                  <a:lnTo>
                    <a:pt x="548" y="2012"/>
                  </a:lnTo>
                  <a:lnTo>
                    <a:pt x="2073" y="1383"/>
                  </a:lnTo>
                  <a:lnTo>
                    <a:pt x="2073" y="1383"/>
                  </a:lnTo>
                  <a:lnTo>
                    <a:pt x="1641" y="341"/>
                  </a:lnTo>
                  <a:cubicBezTo>
                    <a:pt x="1554" y="128"/>
                    <a:pt x="1347" y="1"/>
                    <a:pt x="1130" y="1"/>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24"/>
            <p:cNvSpPr/>
            <p:nvPr/>
          </p:nvSpPr>
          <p:spPr>
            <a:xfrm>
              <a:off x="5761750" y="3986300"/>
              <a:ext cx="49850" cy="49175"/>
            </a:xfrm>
            <a:custGeom>
              <a:rect b="b" l="l" r="r" t="t"/>
              <a:pathLst>
                <a:path extrusionOk="0" h="1967" w="1994">
                  <a:moveTo>
                    <a:pt x="1525" y="1"/>
                  </a:moveTo>
                  <a:lnTo>
                    <a:pt x="0" y="634"/>
                  </a:lnTo>
                  <a:lnTo>
                    <a:pt x="407" y="1625"/>
                  </a:lnTo>
                  <a:cubicBezTo>
                    <a:pt x="463" y="1763"/>
                    <a:pt x="570" y="1867"/>
                    <a:pt x="708" y="1925"/>
                  </a:cubicBezTo>
                  <a:cubicBezTo>
                    <a:pt x="776" y="1953"/>
                    <a:pt x="845" y="1966"/>
                    <a:pt x="917" y="1966"/>
                  </a:cubicBezTo>
                  <a:cubicBezTo>
                    <a:pt x="991" y="1966"/>
                    <a:pt x="1060" y="1953"/>
                    <a:pt x="1129" y="1925"/>
                  </a:cubicBezTo>
                  <a:lnTo>
                    <a:pt x="1638" y="1716"/>
                  </a:lnTo>
                  <a:cubicBezTo>
                    <a:pt x="1776" y="1661"/>
                    <a:pt x="1878" y="1554"/>
                    <a:pt x="1938" y="1416"/>
                  </a:cubicBezTo>
                  <a:cubicBezTo>
                    <a:pt x="1993" y="1281"/>
                    <a:pt x="1993" y="1130"/>
                    <a:pt x="1938" y="997"/>
                  </a:cubicBezTo>
                  <a:lnTo>
                    <a:pt x="1525" y="1"/>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24"/>
            <p:cNvSpPr/>
            <p:nvPr/>
          </p:nvSpPr>
          <p:spPr>
            <a:xfrm>
              <a:off x="5942200" y="3930225"/>
              <a:ext cx="55225" cy="55075"/>
            </a:xfrm>
            <a:custGeom>
              <a:rect b="b" l="l" r="r" t="t"/>
              <a:pathLst>
                <a:path extrusionOk="0" h="2203" w="2209">
                  <a:moveTo>
                    <a:pt x="1101" y="551"/>
                  </a:moveTo>
                  <a:cubicBezTo>
                    <a:pt x="1404" y="551"/>
                    <a:pt x="1652" y="799"/>
                    <a:pt x="1652" y="1101"/>
                  </a:cubicBezTo>
                  <a:cubicBezTo>
                    <a:pt x="1652" y="1404"/>
                    <a:pt x="1404" y="1652"/>
                    <a:pt x="1101" y="1652"/>
                  </a:cubicBezTo>
                  <a:cubicBezTo>
                    <a:pt x="799" y="1652"/>
                    <a:pt x="551" y="1404"/>
                    <a:pt x="551" y="1101"/>
                  </a:cubicBezTo>
                  <a:cubicBezTo>
                    <a:pt x="551" y="799"/>
                    <a:pt x="799" y="551"/>
                    <a:pt x="1101" y="551"/>
                  </a:cubicBezTo>
                  <a:close/>
                  <a:moveTo>
                    <a:pt x="1101" y="0"/>
                  </a:moveTo>
                  <a:cubicBezTo>
                    <a:pt x="493" y="0"/>
                    <a:pt x="0" y="493"/>
                    <a:pt x="0" y="1101"/>
                  </a:cubicBezTo>
                  <a:cubicBezTo>
                    <a:pt x="0" y="1374"/>
                    <a:pt x="99" y="1624"/>
                    <a:pt x="262" y="1814"/>
                  </a:cubicBezTo>
                  <a:cubicBezTo>
                    <a:pt x="287" y="1845"/>
                    <a:pt x="314" y="1872"/>
                    <a:pt x="342" y="1900"/>
                  </a:cubicBezTo>
                  <a:cubicBezTo>
                    <a:pt x="477" y="2029"/>
                    <a:pt x="642" y="2120"/>
                    <a:pt x="823" y="2170"/>
                  </a:cubicBezTo>
                  <a:lnTo>
                    <a:pt x="826" y="2170"/>
                  </a:lnTo>
                  <a:cubicBezTo>
                    <a:pt x="917" y="2194"/>
                    <a:pt x="1005" y="2203"/>
                    <a:pt x="1101" y="2203"/>
                  </a:cubicBezTo>
                  <a:cubicBezTo>
                    <a:pt x="1198" y="2203"/>
                    <a:pt x="1289" y="2189"/>
                    <a:pt x="1377" y="2170"/>
                  </a:cubicBezTo>
                  <a:lnTo>
                    <a:pt x="1382" y="2170"/>
                  </a:lnTo>
                  <a:cubicBezTo>
                    <a:pt x="1564" y="2120"/>
                    <a:pt x="1729" y="2029"/>
                    <a:pt x="1864" y="1900"/>
                  </a:cubicBezTo>
                  <a:cubicBezTo>
                    <a:pt x="2073" y="1702"/>
                    <a:pt x="2208" y="1415"/>
                    <a:pt x="2208" y="1101"/>
                  </a:cubicBezTo>
                  <a:cubicBezTo>
                    <a:pt x="2208" y="1068"/>
                    <a:pt x="2203" y="1038"/>
                    <a:pt x="2203" y="1002"/>
                  </a:cubicBezTo>
                  <a:cubicBezTo>
                    <a:pt x="2148" y="441"/>
                    <a:pt x="1677" y="0"/>
                    <a:pt x="1101" y="0"/>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24"/>
            <p:cNvSpPr/>
            <p:nvPr/>
          </p:nvSpPr>
          <p:spPr>
            <a:xfrm>
              <a:off x="5955950" y="3943975"/>
              <a:ext cx="27575" cy="27550"/>
            </a:xfrm>
            <a:custGeom>
              <a:rect b="b" l="l" r="r" t="t"/>
              <a:pathLst>
                <a:path extrusionOk="0" h="1102" w="1103">
                  <a:moveTo>
                    <a:pt x="551" y="1"/>
                  </a:moveTo>
                  <a:cubicBezTo>
                    <a:pt x="249" y="1"/>
                    <a:pt x="1" y="249"/>
                    <a:pt x="1" y="551"/>
                  </a:cubicBezTo>
                  <a:cubicBezTo>
                    <a:pt x="1" y="857"/>
                    <a:pt x="249" y="1102"/>
                    <a:pt x="551" y="1102"/>
                  </a:cubicBezTo>
                  <a:cubicBezTo>
                    <a:pt x="857" y="1102"/>
                    <a:pt x="1102" y="857"/>
                    <a:pt x="1102" y="551"/>
                  </a:cubicBezTo>
                  <a:cubicBezTo>
                    <a:pt x="1102" y="249"/>
                    <a:pt x="857" y="1"/>
                    <a:pt x="551" y="1"/>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8" name="Google Shape;718;p24"/>
          <p:cNvSpPr txBox="1"/>
          <p:nvPr/>
        </p:nvSpPr>
        <p:spPr>
          <a:xfrm>
            <a:off x="7874575" y="4746375"/>
            <a:ext cx="2036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dk1"/>
                </a:solidFill>
                <a:latin typeface="Titillium Web"/>
                <a:ea typeface="Titillium Web"/>
                <a:cs typeface="Titillium Web"/>
                <a:sym typeface="Titillium Web"/>
              </a:rPr>
              <a:t>DISCOVER</a:t>
            </a:r>
            <a:endParaRPr b="1" sz="1200">
              <a:solidFill>
                <a:schemeClr val="dk1"/>
              </a:solidFill>
              <a:latin typeface="Titillium Web"/>
              <a:ea typeface="Titillium Web"/>
              <a:cs typeface="Titillium Web"/>
              <a:sym typeface="Titillium Web"/>
            </a:endParaRPr>
          </a:p>
        </p:txBody>
      </p:sp>
      <p:sp>
        <p:nvSpPr>
          <p:cNvPr id="719" name="Google Shape;719;p24"/>
          <p:cNvSpPr txBox="1"/>
          <p:nvPr/>
        </p:nvSpPr>
        <p:spPr>
          <a:xfrm>
            <a:off x="1822550" y="2053650"/>
            <a:ext cx="1741500" cy="892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rgbClr val="FFFFFF"/>
                </a:solidFill>
                <a:latin typeface="Titillium Web"/>
                <a:ea typeface="Titillium Web"/>
                <a:cs typeface="Titillium Web"/>
                <a:sym typeface="Titillium Web"/>
              </a:rPr>
              <a:t>THE GREAT BEYOND</a:t>
            </a:r>
            <a:endParaRPr b="1" sz="1600">
              <a:solidFill>
                <a:srgbClr val="FFFFFF"/>
              </a:solidFill>
              <a:latin typeface="Titillium Web"/>
              <a:ea typeface="Titillium Web"/>
              <a:cs typeface="Titillium Web"/>
              <a:sym typeface="Titillium Web"/>
            </a:endParaRPr>
          </a:p>
          <a:p>
            <a:pPr indent="0" lvl="0" marL="0" rtl="0" algn="ctr">
              <a:spcBef>
                <a:spcPts val="0"/>
              </a:spcBef>
              <a:spcAft>
                <a:spcPts val="0"/>
              </a:spcAft>
              <a:buNone/>
            </a:pPr>
            <a:r>
              <a:rPr b="1" lang="en">
                <a:solidFill>
                  <a:srgbClr val="FFFFFF"/>
                </a:solidFill>
                <a:latin typeface="Titillium Web"/>
                <a:ea typeface="Titillium Web"/>
                <a:cs typeface="Titillium Web"/>
                <a:sym typeface="Titillium Web"/>
              </a:rPr>
              <a:t>“The Impact”</a:t>
            </a:r>
            <a:endParaRPr b="1">
              <a:solidFill>
                <a:srgbClr val="FFFFFF"/>
              </a:solidFill>
              <a:latin typeface="Titillium Web"/>
              <a:ea typeface="Titillium Web"/>
              <a:cs typeface="Titillium Web"/>
              <a:sym typeface="Titillium Web"/>
            </a:endParaRPr>
          </a:p>
        </p:txBody>
      </p:sp>
      <p:cxnSp>
        <p:nvCxnSpPr>
          <p:cNvPr id="720" name="Google Shape;720;p24"/>
          <p:cNvCxnSpPr/>
          <p:nvPr/>
        </p:nvCxnSpPr>
        <p:spPr>
          <a:xfrm flipH="1" rot="5400000">
            <a:off x="6902825" y="3887975"/>
            <a:ext cx="477900" cy="295500"/>
          </a:xfrm>
          <a:prstGeom prst="curvedConnector3">
            <a:avLst>
              <a:gd fmla="val 50000" name="adj1"/>
            </a:avLst>
          </a:prstGeom>
          <a:noFill/>
          <a:ln cap="flat" cmpd="sng" w="9525">
            <a:solidFill>
              <a:srgbClr val="5E359C"/>
            </a:solidFill>
            <a:prstDash val="dot"/>
            <a:round/>
            <a:headEnd len="med" w="med" type="none"/>
            <a:tailEnd len="med" w="med" type="none"/>
          </a:ln>
        </p:spPr>
      </p:cxnSp>
      <p:cxnSp>
        <p:nvCxnSpPr>
          <p:cNvPr id="721" name="Google Shape;721;p24"/>
          <p:cNvCxnSpPr/>
          <p:nvPr/>
        </p:nvCxnSpPr>
        <p:spPr>
          <a:xfrm rot="10800000">
            <a:off x="7298200" y="3605625"/>
            <a:ext cx="1120800" cy="243300"/>
          </a:xfrm>
          <a:prstGeom prst="curvedConnector3">
            <a:avLst>
              <a:gd fmla="val 50000" name="adj1"/>
            </a:avLst>
          </a:prstGeom>
          <a:noFill/>
          <a:ln cap="flat" cmpd="sng" w="9525">
            <a:solidFill>
              <a:srgbClr val="5E359C"/>
            </a:solidFill>
            <a:prstDash val="dot"/>
            <a:round/>
            <a:headEnd len="med" w="med" type="none"/>
            <a:tailEnd len="med" w="med" type="none"/>
          </a:ln>
        </p:spPr>
      </p:cxnSp>
      <p:cxnSp>
        <p:nvCxnSpPr>
          <p:cNvPr id="722" name="Google Shape;722;p24"/>
          <p:cNvCxnSpPr/>
          <p:nvPr/>
        </p:nvCxnSpPr>
        <p:spPr>
          <a:xfrm flipH="1">
            <a:off x="7680650" y="4196475"/>
            <a:ext cx="781800" cy="286800"/>
          </a:xfrm>
          <a:prstGeom prst="curvedConnector3">
            <a:avLst>
              <a:gd fmla="val 50000" name="adj1"/>
            </a:avLst>
          </a:prstGeom>
          <a:noFill/>
          <a:ln cap="flat" cmpd="sng" w="9525">
            <a:solidFill>
              <a:srgbClr val="5E359C"/>
            </a:solidFill>
            <a:prstDash val="dot"/>
            <a:round/>
            <a:headEnd len="med" w="med" type="none"/>
            <a:tailEnd len="med" w="med" type="none"/>
          </a:ln>
        </p:spPr>
      </p:cxnSp>
      <p:cxnSp>
        <p:nvCxnSpPr>
          <p:cNvPr id="723" name="Google Shape;723;p24"/>
          <p:cNvCxnSpPr/>
          <p:nvPr/>
        </p:nvCxnSpPr>
        <p:spPr>
          <a:xfrm flipH="1" rot="5400000">
            <a:off x="6021025" y="2354550"/>
            <a:ext cx="938400" cy="834000"/>
          </a:xfrm>
          <a:prstGeom prst="curvedConnector3">
            <a:avLst>
              <a:gd fmla="val 50000" name="adj1"/>
            </a:avLst>
          </a:prstGeom>
          <a:noFill/>
          <a:ln cap="flat" cmpd="sng" w="9525">
            <a:solidFill>
              <a:srgbClr val="5E359C"/>
            </a:solidFill>
            <a:prstDash val="dot"/>
            <a:round/>
            <a:headEnd len="med" w="med" type="none"/>
            <a:tailEnd len="med" w="med" type="none"/>
          </a:ln>
        </p:spPr>
      </p:cxnSp>
      <p:cxnSp>
        <p:nvCxnSpPr>
          <p:cNvPr id="724" name="Google Shape;724;p24"/>
          <p:cNvCxnSpPr/>
          <p:nvPr/>
        </p:nvCxnSpPr>
        <p:spPr>
          <a:xfrm flipH="1">
            <a:off x="5113975" y="2302400"/>
            <a:ext cx="576900" cy="404100"/>
          </a:xfrm>
          <a:prstGeom prst="curvedConnector3">
            <a:avLst>
              <a:gd fmla="val 50000" name="adj1"/>
            </a:avLst>
          </a:prstGeom>
          <a:noFill/>
          <a:ln cap="flat" cmpd="sng" w="9525">
            <a:solidFill>
              <a:srgbClr val="5E359C"/>
            </a:solidFill>
            <a:prstDash val="dot"/>
            <a:round/>
            <a:headEnd len="med" w="med" type="none"/>
            <a:tailEnd len="med" w="med" type="none"/>
          </a:ln>
        </p:spPr>
      </p:cxnSp>
      <p:cxnSp>
        <p:nvCxnSpPr>
          <p:cNvPr id="725" name="Google Shape;725;p24"/>
          <p:cNvCxnSpPr/>
          <p:nvPr/>
        </p:nvCxnSpPr>
        <p:spPr>
          <a:xfrm flipH="1" rot="5400000">
            <a:off x="3862050" y="3639800"/>
            <a:ext cx="438300" cy="410100"/>
          </a:xfrm>
          <a:prstGeom prst="curvedConnector3">
            <a:avLst>
              <a:gd fmla="val 50000" name="adj1"/>
            </a:avLst>
          </a:prstGeom>
          <a:noFill/>
          <a:ln cap="flat" cmpd="sng" w="9525">
            <a:solidFill>
              <a:srgbClr val="5E359C"/>
            </a:solidFill>
            <a:prstDash val="dot"/>
            <a:round/>
            <a:headEnd len="med" w="med" type="none"/>
            <a:tailEnd len="med" w="med" type="none"/>
          </a:ln>
        </p:spPr>
      </p:cxnSp>
      <p:cxnSp>
        <p:nvCxnSpPr>
          <p:cNvPr id="726" name="Google Shape;726;p24"/>
          <p:cNvCxnSpPr/>
          <p:nvPr/>
        </p:nvCxnSpPr>
        <p:spPr>
          <a:xfrm rot="10800000">
            <a:off x="3435450" y="1301800"/>
            <a:ext cx="968700" cy="949800"/>
          </a:xfrm>
          <a:prstGeom prst="curvedConnector3">
            <a:avLst>
              <a:gd fmla="val 50000" name="adj1"/>
            </a:avLst>
          </a:prstGeom>
          <a:noFill/>
          <a:ln cap="flat" cmpd="sng" w="9525">
            <a:solidFill>
              <a:srgbClr val="5E359C"/>
            </a:solidFill>
            <a:prstDash val="dot"/>
            <a:round/>
            <a:headEnd len="med" w="med" type="none"/>
            <a:tailEnd len="med" w="med" type="none"/>
          </a:ln>
        </p:spPr>
      </p:cxnSp>
      <p:cxnSp>
        <p:nvCxnSpPr>
          <p:cNvPr id="727" name="Google Shape;727;p24"/>
          <p:cNvCxnSpPr/>
          <p:nvPr/>
        </p:nvCxnSpPr>
        <p:spPr>
          <a:xfrm flipH="1">
            <a:off x="3955900" y="2730500"/>
            <a:ext cx="590700" cy="565200"/>
          </a:xfrm>
          <a:prstGeom prst="curvedConnector3">
            <a:avLst>
              <a:gd fmla="val 50000" name="adj1"/>
            </a:avLst>
          </a:prstGeom>
          <a:noFill/>
          <a:ln cap="flat" cmpd="sng" w="9525">
            <a:solidFill>
              <a:srgbClr val="5E359C"/>
            </a:solidFill>
            <a:prstDash val="dot"/>
            <a:round/>
            <a:headEnd len="med" w="med" type="none"/>
            <a:tailEnd len="med" w="med" type="none"/>
          </a:ln>
        </p:spPr>
      </p:cxnSp>
      <p:cxnSp>
        <p:nvCxnSpPr>
          <p:cNvPr id="728" name="Google Shape;728;p24"/>
          <p:cNvCxnSpPr/>
          <p:nvPr/>
        </p:nvCxnSpPr>
        <p:spPr>
          <a:xfrm flipH="1">
            <a:off x="4935000" y="3553525"/>
            <a:ext cx="1772400" cy="608100"/>
          </a:xfrm>
          <a:prstGeom prst="curvedConnector3">
            <a:avLst>
              <a:gd fmla="val 50000" name="adj1"/>
            </a:avLst>
          </a:prstGeom>
          <a:noFill/>
          <a:ln cap="flat" cmpd="sng" w="9525">
            <a:solidFill>
              <a:srgbClr val="5E359C"/>
            </a:solidFill>
            <a:prstDash val="dot"/>
            <a:round/>
            <a:headEnd len="med" w="med" type="none"/>
            <a:tailEnd len="med" w="med" type="none"/>
          </a:ln>
        </p:spPr>
      </p:cxnSp>
      <p:cxnSp>
        <p:nvCxnSpPr>
          <p:cNvPr id="729" name="Google Shape;729;p24"/>
          <p:cNvCxnSpPr/>
          <p:nvPr/>
        </p:nvCxnSpPr>
        <p:spPr>
          <a:xfrm flipH="1">
            <a:off x="1524000" y="3444825"/>
            <a:ext cx="2217900" cy="511200"/>
          </a:xfrm>
          <a:prstGeom prst="curvedConnector3">
            <a:avLst>
              <a:gd fmla="val 37585" name="adj1"/>
            </a:avLst>
          </a:prstGeom>
          <a:noFill/>
          <a:ln cap="flat" cmpd="sng" w="9525">
            <a:solidFill>
              <a:srgbClr val="5E359C"/>
            </a:solidFill>
            <a:prstDash val="dot"/>
            <a:round/>
            <a:headEnd len="med" w="med" type="none"/>
            <a:tailEnd len="med" w="med" type="none"/>
          </a:ln>
        </p:spPr>
      </p:cxnSp>
      <p:cxnSp>
        <p:nvCxnSpPr>
          <p:cNvPr id="730" name="Google Shape;730;p24"/>
          <p:cNvCxnSpPr/>
          <p:nvPr/>
        </p:nvCxnSpPr>
        <p:spPr>
          <a:xfrm rot="10800000">
            <a:off x="2470025" y="3238538"/>
            <a:ext cx="1678800" cy="1083600"/>
          </a:xfrm>
          <a:prstGeom prst="curvedConnector3">
            <a:avLst>
              <a:gd fmla="val 50000" name="adj1"/>
            </a:avLst>
          </a:prstGeom>
          <a:noFill/>
          <a:ln cap="flat" cmpd="sng" w="9525">
            <a:solidFill>
              <a:srgbClr val="5E359C"/>
            </a:solidFill>
            <a:prstDash val="dot"/>
            <a:round/>
            <a:headEnd len="med" w="med" type="none"/>
            <a:tailEnd len="med" w="med" type="none"/>
          </a:ln>
        </p:spPr>
      </p:cxnSp>
      <p:cxnSp>
        <p:nvCxnSpPr>
          <p:cNvPr id="731" name="Google Shape;731;p24"/>
          <p:cNvCxnSpPr/>
          <p:nvPr/>
        </p:nvCxnSpPr>
        <p:spPr>
          <a:xfrm>
            <a:off x="4856775" y="2823700"/>
            <a:ext cx="2149200" cy="1600200"/>
          </a:xfrm>
          <a:prstGeom prst="curvedConnector3">
            <a:avLst>
              <a:gd fmla="val 50000" name="adj1"/>
            </a:avLst>
          </a:prstGeom>
          <a:noFill/>
          <a:ln cap="flat" cmpd="sng" w="9525">
            <a:solidFill>
              <a:srgbClr val="5E359C"/>
            </a:solidFill>
            <a:prstDash val="dot"/>
            <a:round/>
            <a:headEnd len="med" w="med" type="none"/>
            <a:tailEnd len="med" w="med" type="none"/>
          </a:ln>
        </p:spPr>
      </p:cxnSp>
      <p:grpSp>
        <p:nvGrpSpPr>
          <p:cNvPr id="732" name="Google Shape;732;p24"/>
          <p:cNvGrpSpPr/>
          <p:nvPr/>
        </p:nvGrpSpPr>
        <p:grpSpPr>
          <a:xfrm>
            <a:off x="6925493" y="4245913"/>
            <a:ext cx="744827" cy="740687"/>
            <a:chOff x="1333450" y="4237925"/>
            <a:chExt cx="1193825" cy="1192925"/>
          </a:xfrm>
        </p:grpSpPr>
        <p:sp>
          <p:nvSpPr>
            <p:cNvPr id="733" name="Google Shape;733;p24"/>
            <p:cNvSpPr/>
            <p:nvPr/>
          </p:nvSpPr>
          <p:spPr>
            <a:xfrm>
              <a:off x="1334475" y="4237925"/>
              <a:ext cx="1192800" cy="1192925"/>
            </a:xfrm>
            <a:custGeom>
              <a:rect b="b" l="l" r="r" t="t"/>
              <a:pathLst>
                <a:path extrusionOk="0" h="47717" w="47712">
                  <a:moveTo>
                    <a:pt x="23875" y="1"/>
                  </a:moveTo>
                  <a:cubicBezTo>
                    <a:pt x="21898" y="1"/>
                    <a:pt x="19897" y="248"/>
                    <a:pt x="17913" y="759"/>
                  </a:cubicBezTo>
                  <a:cubicBezTo>
                    <a:pt x="7367" y="3438"/>
                    <a:pt x="1" y="12938"/>
                    <a:pt x="1" y="23819"/>
                  </a:cubicBezTo>
                  <a:cubicBezTo>
                    <a:pt x="1" y="24908"/>
                    <a:pt x="43" y="25996"/>
                    <a:pt x="210" y="27084"/>
                  </a:cubicBezTo>
                  <a:cubicBezTo>
                    <a:pt x="1759" y="38467"/>
                    <a:pt x="11217" y="47131"/>
                    <a:pt x="22726" y="47675"/>
                  </a:cubicBezTo>
                  <a:cubicBezTo>
                    <a:pt x="23103" y="47717"/>
                    <a:pt x="23479" y="47717"/>
                    <a:pt x="23856" y="47717"/>
                  </a:cubicBezTo>
                  <a:cubicBezTo>
                    <a:pt x="37039" y="47717"/>
                    <a:pt x="47711" y="37003"/>
                    <a:pt x="47711" y="23819"/>
                  </a:cubicBezTo>
                  <a:cubicBezTo>
                    <a:pt x="47711" y="19802"/>
                    <a:pt x="46707" y="15868"/>
                    <a:pt x="44740" y="12310"/>
                  </a:cubicBezTo>
                  <a:cubicBezTo>
                    <a:pt x="40492" y="4597"/>
                    <a:pt x="32410" y="1"/>
                    <a:pt x="23875" y="1"/>
                  </a:cubicBezTo>
                  <a:close/>
                </a:path>
              </a:pathLst>
            </a:custGeom>
            <a:solidFill>
              <a:srgbClr val="9D9D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24"/>
            <p:cNvSpPr/>
            <p:nvPr/>
          </p:nvSpPr>
          <p:spPr>
            <a:xfrm>
              <a:off x="1733125" y="4336400"/>
              <a:ext cx="719850" cy="641475"/>
            </a:xfrm>
            <a:custGeom>
              <a:rect b="b" l="l" r="r" t="t"/>
              <a:pathLst>
                <a:path extrusionOk="0" h="25659" w="28794">
                  <a:moveTo>
                    <a:pt x="21093" y="1"/>
                  </a:moveTo>
                  <a:cubicBezTo>
                    <a:pt x="20549" y="336"/>
                    <a:pt x="20047" y="671"/>
                    <a:pt x="19545" y="880"/>
                  </a:cubicBezTo>
                  <a:cubicBezTo>
                    <a:pt x="14355" y="3516"/>
                    <a:pt x="8705" y="5191"/>
                    <a:pt x="3558" y="7911"/>
                  </a:cubicBezTo>
                  <a:cubicBezTo>
                    <a:pt x="2469" y="8497"/>
                    <a:pt x="1381" y="9125"/>
                    <a:pt x="712" y="10171"/>
                  </a:cubicBezTo>
                  <a:cubicBezTo>
                    <a:pt x="42" y="11217"/>
                    <a:pt x="0" y="12766"/>
                    <a:pt x="921" y="13561"/>
                  </a:cubicBezTo>
                  <a:cubicBezTo>
                    <a:pt x="1632" y="14189"/>
                    <a:pt x="2679" y="14272"/>
                    <a:pt x="3599" y="14272"/>
                  </a:cubicBezTo>
                  <a:lnTo>
                    <a:pt x="10086" y="14398"/>
                  </a:lnTo>
                  <a:cubicBezTo>
                    <a:pt x="14648" y="14482"/>
                    <a:pt x="17494" y="17369"/>
                    <a:pt x="18708" y="21764"/>
                  </a:cubicBezTo>
                  <a:cubicBezTo>
                    <a:pt x="19084" y="23145"/>
                    <a:pt x="19377" y="24903"/>
                    <a:pt x="20717" y="25488"/>
                  </a:cubicBezTo>
                  <a:cubicBezTo>
                    <a:pt x="20977" y="25605"/>
                    <a:pt x="21249" y="25658"/>
                    <a:pt x="21521" y="25658"/>
                  </a:cubicBezTo>
                  <a:cubicBezTo>
                    <a:pt x="22520" y="25658"/>
                    <a:pt x="23530" y="24944"/>
                    <a:pt x="24023" y="24024"/>
                  </a:cubicBezTo>
                  <a:cubicBezTo>
                    <a:pt x="24651" y="22852"/>
                    <a:pt x="24693" y="21471"/>
                    <a:pt x="24693" y="20173"/>
                  </a:cubicBezTo>
                  <a:cubicBezTo>
                    <a:pt x="24734" y="18834"/>
                    <a:pt x="24734" y="17495"/>
                    <a:pt x="24734" y="16156"/>
                  </a:cubicBezTo>
                  <a:cubicBezTo>
                    <a:pt x="24734" y="15277"/>
                    <a:pt x="24776" y="14398"/>
                    <a:pt x="25278" y="13728"/>
                  </a:cubicBezTo>
                  <a:cubicBezTo>
                    <a:pt x="25655" y="13268"/>
                    <a:pt x="26115" y="12849"/>
                    <a:pt x="26660" y="12515"/>
                  </a:cubicBezTo>
                  <a:cubicBezTo>
                    <a:pt x="27873" y="11468"/>
                    <a:pt x="28627" y="10003"/>
                    <a:pt x="28794" y="8371"/>
                  </a:cubicBezTo>
                  <a:cubicBezTo>
                    <a:pt x="26952" y="5023"/>
                    <a:pt x="24274" y="2135"/>
                    <a:pt x="21093" y="1"/>
                  </a:cubicBezTo>
                  <a:close/>
                </a:path>
              </a:pathLst>
            </a:custGeom>
            <a:solidFill>
              <a:srgbClr val="5B33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24"/>
            <p:cNvSpPr/>
            <p:nvPr/>
          </p:nvSpPr>
          <p:spPr>
            <a:xfrm>
              <a:off x="1333450" y="4445225"/>
              <a:ext cx="322275" cy="730725"/>
            </a:xfrm>
            <a:custGeom>
              <a:rect b="b" l="l" r="r" t="t"/>
              <a:pathLst>
                <a:path extrusionOk="0" h="29229" w="12891">
                  <a:moveTo>
                    <a:pt x="5776" y="1"/>
                  </a:moveTo>
                  <a:cubicBezTo>
                    <a:pt x="2051" y="4311"/>
                    <a:pt x="0" y="9836"/>
                    <a:pt x="42" y="15527"/>
                  </a:cubicBezTo>
                  <a:cubicBezTo>
                    <a:pt x="42" y="16616"/>
                    <a:pt x="84" y="17704"/>
                    <a:pt x="251" y="18792"/>
                  </a:cubicBezTo>
                  <a:cubicBezTo>
                    <a:pt x="1967" y="19922"/>
                    <a:pt x="3767" y="20843"/>
                    <a:pt x="5106" y="22349"/>
                  </a:cubicBezTo>
                  <a:cubicBezTo>
                    <a:pt x="6278" y="23688"/>
                    <a:pt x="6947" y="25446"/>
                    <a:pt x="8036" y="26911"/>
                  </a:cubicBezTo>
                  <a:cubicBezTo>
                    <a:pt x="8964" y="28161"/>
                    <a:pt x="10411" y="29228"/>
                    <a:pt x="11907" y="29228"/>
                  </a:cubicBezTo>
                  <a:cubicBezTo>
                    <a:pt x="12165" y="29228"/>
                    <a:pt x="12423" y="29197"/>
                    <a:pt x="12681" y="29129"/>
                  </a:cubicBezTo>
                  <a:cubicBezTo>
                    <a:pt x="12890" y="27581"/>
                    <a:pt x="12095" y="26032"/>
                    <a:pt x="11049" y="24777"/>
                  </a:cubicBezTo>
                  <a:cubicBezTo>
                    <a:pt x="10044" y="23563"/>
                    <a:pt x="8831" y="22475"/>
                    <a:pt x="7994" y="21135"/>
                  </a:cubicBezTo>
                  <a:cubicBezTo>
                    <a:pt x="6069" y="17746"/>
                    <a:pt x="6906" y="13435"/>
                    <a:pt x="9919" y="11007"/>
                  </a:cubicBezTo>
                  <a:cubicBezTo>
                    <a:pt x="10212" y="10840"/>
                    <a:pt x="10421" y="10589"/>
                    <a:pt x="10588" y="10296"/>
                  </a:cubicBezTo>
                  <a:cubicBezTo>
                    <a:pt x="10714" y="9919"/>
                    <a:pt x="10672" y="9543"/>
                    <a:pt x="10505" y="9166"/>
                  </a:cubicBezTo>
                  <a:cubicBezTo>
                    <a:pt x="9542" y="6320"/>
                    <a:pt x="7743" y="4228"/>
                    <a:pt x="6361" y="1633"/>
                  </a:cubicBezTo>
                  <a:cubicBezTo>
                    <a:pt x="6110" y="1089"/>
                    <a:pt x="5901" y="545"/>
                    <a:pt x="5776" y="1"/>
                  </a:cubicBezTo>
                  <a:close/>
                </a:path>
              </a:pathLst>
            </a:custGeom>
            <a:solidFill>
              <a:srgbClr val="5B33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24"/>
            <p:cNvSpPr/>
            <p:nvPr/>
          </p:nvSpPr>
          <p:spPr>
            <a:xfrm>
              <a:off x="1699650" y="4863975"/>
              <a:ext cx="501175" cy="566875"/>
            </a:xfrm>
            <a:custGeom>
              <a:rect b="b" l="l" r="r" t="t"/>
              <a:pathLst>
                <a:path extrusionOk="0" h="22675" w="20047">
                  <a:moveTo>
                    <a:pt x="6976" y="1"/>
                  </a:moveTo>
                  <a:cubicBezTo>
                    <a:pt x="5864" y="1"/>
                    <a:pt x="4686" y="206"/>
                    <a:pt x="3432" y="661"/>
                  </a:cubicBezTo>
                  <a:cubicBezTo>
                    <a:pt x="2427" y="954"/>
                    <a:pt x="1507" y="1540"/>
                    <a:pt x="795" y="2335"/>
                  </a:cubicBezTo>
                  <a:cubicBezTo>
                    <a:pt x="126" y="3172"/>
                    <a:pt x="0" y="4344"/>
                    <a:pt x="544" y="5264"/>
                  </a:cubicBezTo>
                  <a:cubicBezTo>
                    <a:pt x="795" y="5599"/>
                    <a:pt x="1088" y="5892"/>
                    <a:pt x="1423" y="6143"/>
                  </a:cubicBezTo>
                  <a:cubicBezTo>
                    <a:pt x="4729" y="9115"/>
                    <a:pt x="5608" y="13886"/>
                    <a:pt x="6780" y="18238"/>
                  </a:cubicBezTo>
                  <a:cubicBezTo>
                    <a:pt x="7157" y="19703"/>
                    <a:pt x="7575" y="21168"/>
                    <a:pt x="8119" y="22633"/>
                  </a:cubicBezTo>
                  <a:cubicBezTo>
                    <a:pt x="8496" y="22675"/>
                    <a:pt x="8872" y="22675"/>
                    <a:pt x="9249" y="22675"/>
                  </a:cubicBezTo>
                  <a:cubicBezTo>
                    <a:pt x="11425" y="22675"/>
                    <a:pt x="13602" y="22340"/>
                    <a:pt x="15694" y="21754"/>
                  </a:cubicBezTo>
                  <a:lnTo>
                    <a:pt x="15694" y="20791"/>
                  </a:lnTo>
                  <a:cubicBezTo>
                    <a:pt x="15652" y="18029"/>
                    <a:pt x="15276" y="14806"/>
                    <a:pt x="17368" y="13049"/>
                  </a:cubicBezTo>
                  <a:cubicBezTo>
                    <a:pt x="18163" y="12421"/>
                    <a:pt x="19210" y="12044"/>
                    <a:pt x="19586" y="11124"/>
                  </a:cubicBezTo>
                  <a:cubicBezTo>
                    <a:pt x="20047" y="10035"/>
                    <a:pt x="19335" y="8864"/>
                    <a:pt x="18624" y="7943"/>
                  </a:cubicBezTo>
                  <a:cubicBezTo>
                    <a:pt x="15393" y="3861"/>
                    <a:pt x="11802" y="1"/>
                    <a:pt x="6976" y="1"/>
                  </a:cubicBezTo>
                  <a:close/>
                </a:path>
              </a:pathLst>
            </a:custGeom>
            <a:solidFill>
              <a:srgbClr val="5B33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7" name="Google Shape;737;p24"/>
          <p:cNvGrpSpPr/>
          <p:nvPr/>
        </p:nvGrpSpPr>
        <p:grpSpPr>
          <a:xfrm>
            <a:off x="6700513" y="3133489"/>
            <a:ext cx="643587" cy="645980"/>
            <a:chOff x="3080119" y="2107352"/>
            <a:chExt cx="643587" cy="645980"/>
          </a:xfrm>
        </p:grpSpPr>
        <p:sp>
          <p:nvSpPr>
            <p:cNvPr id="738" name="Google Shape;738;p24"/>
            <p:cNvSpPr/>
            <p:nvPr/>
          </p:nvSpPr>
          <p:spPr>
            <a:xfrm>
              <a:off x="3082523" y="2107352"/>
              <a:ext cx="641183" cy="641261"/>
            </a:xfrm>
            <a:custGeom>
              <a:rect b="b" l="l" r="r" t="t"/>
              <a:pathLst>
                <a:path extrusionOk="0" h="8269" w="8268">
                  <a:moveTo>
                    <a:pt x="8268" y="4135"/>
                  </a:moveTo>
                  <a:cubicBezTo>
                    <a:pt x="8268" y="6414"/>
                    <a:pt x="6414" y="8268"/>
                    <a:pt x="4134" y="8268"/>
                  </a:cubicBezTo>
                  <a:cubicBezTo>
                    <a:pt x="1854" y="8268"/>
                    <a:pt x="0" y="6414"/>
                    <a:pt x="0" y="4135"/>
                  </a:cubicBezTo>
                  <a:cubicBezTo>
                    <a:pt x="0" y="1855"/>
                    <a:pt x="1854" y="1"/>
                    <a:pt x="4134" y="1"/>
                  </a:cubicBezTo>
                  <a:cubicBezTo>
                    <a:pt x="6414" y="1"/>
                    <a:pt x="8268" y="1855"/>
                    <a:pt x="8268" y="4135"/>
                  </a:cubicBezTo>
                  <a:close/>
                </a:path>
              </a:pathLst>
            </a:cu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39" name="Google Shape;739;p24"/>
            <p:cNvGrpSpPr/>
            <p:nvPr/>
          </p:nvGrpSpPr>
          <p:grpSpPr>
            <a:xfrm>
              <a:off x="3080119" y="2107352"/>
              <a:ext cx="643576" cy="645980"/>
              <a:chOff x="3080119" y="2107352"/>
              <a:chExt cx="643576" cy="645980"/>
            </a:xfrm>
          </p:grpSpPr>
          <p:sp>
            <p:nvSpPr>
              <p:cNvPr id="740" name="Google Shape;740;p24"/>
              <p:cNvSpPr/>
              <p:nvPr/>
            </p:nvSpPr>
            <p:spPr>
              <a:xfrm>
                <a:off x="3197992" y="2107352"/>
                <a:ext cx="384260" cy="88174"/>
              </a:xfrm>
              <a:custGeom>
                <a:rect b="b" l="l" r="r" t="t"/>
                <a:pathLst>
                  <a:path extrusionOk="0" h="1137" w="4955">
                    <a:moveTo>
                      <a:pt x="2645" y="1"/>
                    </a:moveTo>
                    <a:cubicBezTo>
                      <a:pt x="1611" y="1"/>
                      <a:pt x="700" y="335"/>
                      <a:pt x="0" y="943"/>
                    </a:cubicBezTo>
                    <a:cubicBezTo>
                      <a:pt x="204" y="1068"/>
                      <a:pt x="463" y="1137"/>
                      <a:pt x="784" y="1137"/>
                    </a:cubicBezTo>
                    <a:cubicBezTo>
                      <a:pt x="1086" y="1137"/>
                      <a:pt x="1441" y="1076"/>
                      <a:pt x="1855" y="943"/>
                    </a:cubicBezTo>
                    <a:cubicBezTo>
                      <a:pt x="2455" y="737"/>
                      <a:pt x="3124" y="669"/>
                      <a:pt x="3777" y="669"/>
                    </a:cubicBezTo>
                    <a:cubicBezTo>
                      <a:pt x="4183" y="669"/>
                      <a:pt x="4582" y="695"/>
                      <a:pt x="4955" y="730"/>
                    </a:cubicBezTo>
                    <a:cubicBezTo>
                      <a:pt x="4317" y="274"/>
                      <a:pt x="3526" y="1"/>
                      <a:pt x="264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24"/>
              <p:cNvSpPr/>
              <p:nvPr/>
            </p:nvSpPr>
            <p:spPr>
              <a:xfrm>
                <a:off x="3117807" y="2237244"/>
                <a:ext cx="596515" cy="173945"/>
              </a:xfrm>
              <a:custGeom>
                <a:rect b="b" l="l" r="r" t="t"/>
                <a:pathLst>
                  <a:path extrusionOk="0" h="2243" w="7692">
                    <a:moveTo>
                      <a:pt x="5048" y="0"/>
                    </a:moveTo>
                    <a:cubicBezTo>
                      <a:pt x="4101" y="0"/>
                      <a:pt x="3029" y="114"/>
                      <a:pt x="1855" y="210"/>
                    </a:cubicBezTo>
                    <a:cubicBezTo>
                      <a:pt x="1475" y="256"/>
                      <a:pt x="1164" y="279"/>
                      <a:pt x="898" y="279"/>
                    </a:cubicBezTo>
                    <a:cubicBezTo>
                      <a:pt x="632" y="279"/>
                      <a:pt x="411" y="256"/>
                      <a:pt x="214" y="210"/>
                    </a:cubicBezTo>
                    <a:cubicBezTo>
                      <a:pt x="153" y="362"/>
                      <a:pt x="62" y="484"/>
                      <a:pt x="1" y="636"/>
                    </a:cubicBezTo>
                    <a:cubicBezTo>
                      <a:pt x="670" y="757"/>
                      <a:pt x="1642" y="1153"/>
                      <a:pt x="2919" y="1852"/>
                    </a:cubicBezTo>
                    <a:cubicBezTo>
                      <a:pt x="3427" y="2135"/>
                      <a:pt x="3777" y="2242"/>
                      <a:pt x="4052" y="2242"/>
                    </a:cubicBezTo>
                    <a:cubicBezTo>
                      <a:pt x="4781" y="2242"/>
                      <a:pt x="4979" y="1486"/>
                      <a:pt x="6171" y="1244"/>
                    </a:cubicBezTo>
                    <a:cubicBezTo>
                      <a:pt x="6296" y="1214"/>
                      <a:pt x="6425" y="1201"/>
                      <a:pt x="6554" y="1201"/>
                    </a:cubicBezTo>
                    <a:cubicBezTo>
                      <a:pt x="6958" y="1201"/>
                      <a:pt x="7368" y="1333"/>
                      <a:pt x="7691" y="1517"/>
                    </a:cubicBezTo>
                    <a:cubicBezTo>
                      <a:pt x="7600" y="1092"/>
                      <a:pt x="7448" y="697"/>
                      <a:pt x="7266" y="362"/>
                    </a:cubicBezTo>
                    <a:cubicBezTo>
                      <a:pt x="6636" y="90"/>
                      <a:pt x="5891" y="0"/>
                      <a:pt x="504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24"/>
              <p:cNvSpPr/>
              <p:nvPr/>
            </p:nvSpPr>
            <p:spPr>
              <a:xfrm>
                <a:off x="3438389" y="2407306"/>
                <a:ext cx="285306" cy="334240"/>
              </a:xfrm>
              <a:custGeom>
                <a:rect b="b" l="l" r="r" t="t"/>
                <a:pathLst>
                  <a:path extrusionOk="0" h="4310" w="3679">
                    <a:moveTo>
                      <a:pt x="2309" y="0"/>
                    </a:moveTo>
                    <a:cubicBezTo>
                      <a:pt x="722" y="0"/>
                      <a:pt x="2778" y="1911"/>
                      <a:pt x="1277" y="2273"/>
                    </a:cubicBezTo>
                    <a:cubicBezTo>
                      <a:pt x="1" y="2577"/>
                      <a:pt x="426" y="3792"/>
                      <a:pt x="639" y="4309"/>
                    </a:cubicBezTo>
                    <a:cubicBezTo>
                      <a:pt x="2402" y="3792"/>
                      <a:pt x="3679" y="2212"/>
                      <a:pt x="3679" y="297"/>
                    </a:cubicBezTo>
                    <a:lnTo>
                      <a:pt x="3679" y="175"/>
                    </a:lnTo>
                    <a:cubicBezTo>
                      <a:pt x="3466" y="115"/>
                      <a:pt x="3162" y="84"/>
                      <a:pt x="2858" y="54"/>
                    </a:cubicBezTo>
                    <a:cubicBezTo>
                      <a:pt x="2639" y="17"/>
                      <a:pt x="2458" y="0"/>
                      <a:pt x="230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24"/>
              <p:cNvSpPr/>
              <p:nvPr/>
            </p:nvSpPr>
            <p:spPr>
              <a:xfrm>
                <a:off x="3080119" y="2303005"/>
                <a:ext cx="331139" cy="351301"/>
              </a:xfrm>
              <a:custGeom>
                <a:rect b="b" l="l" r="r" t="t"/>
                <a:pathLst>
                  <a:path extrusionOk="0" h="4530" w="4270">
                    <a:moveTo>
                      <a:pt x="335" y="1"/>
                    </a:moveTo>
                    <a:cubicBezTo>
                      <a:pt x="92" y="517"/>
                      <a:pt x="1" y="1034"/>
                      <a:pt x="1" y="1612"/>
                    </a:cubicBezTo>
                    <a:cubicBezTo>
                      <a:pt x="1" y="2736"/>
                      <a:pt x="457" y="3770"/>
                      <a:pt x="1216" y="4530"/>
                    </a:cubicBezTo>
                    <a:cubicBezTo>
                      <a:pt x="1733" y="4286"/>
                      <a:pt x="1976" y="3861"/>
                      <a:pt x="1551" y="3466"/>
                    </a:cubicBezTo>
                    <a:cubicBezTo>
                      <a:pt x="855" y="2886"/>
                      <a:pt x="811" y="2663"/>
                      <a:pt x="1448" y="2663"/>
                    </a:cubicBezTo>
                    <a:cubicBezTo>
                      <a:pt x="1814" y="2663"/>
                      <a:pt x="2403" y="2736"/>
                      <a:pt x="3223" y="2858"/>
                    </a:cubicBezTo>
                    <a:cubicBezTo>
                      <a:pt x="3317" y="2871"/>
                      <a:pt x="3402" y="2877"/>
                      <a:pt x="3478" y="2877"/>
                    </a:cubicBezTo>
                    <a:cubicBezTo>
                      <a:pt x="4270" y="2877"/>
                      <a:pt x="3940" y="2149"/>
                      <a:pt x="1885" y="760"/>
                    </a:cubicBezTo>
                    <a:cubicBezTo>
                      <a:pt x="1216" y="335"/>
                      <a:pt x="700" y="92"/>
                      <a:pt x="3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24"/>
              <p:cNvSpPr/>
              <p:nvPr/>
            </p:nvSpPr>
            <p:spPr>
              <a:xfrm>
                <a:off x="3226296" y="2470740"/>
                <a:ext cx="351302" cy="282592"/>
              </a:xfrm>
              <a:custGeom>
                <a:rect b="b" l="l" r="r" t="t"/>
                <a:pathLst>
                  <a:path extrusionOk="0" h="3644" w="4530">
                    <a:moveTo>
                      <a:pt x="3102" y="0"/>
                    </a:moveTo>
                    <a:cubicBezTo>
                      <a:pt x="2184" y="0"/>
                      <a:pt x="2353" y="2218"/>
                      <a:pt x="1064" y="2275"/>
                    </a:cubicBezTo>
                    <a:cubicBezTo>
                      <a:pt x="243" y="2306"/>
                      <a:pt x="0" y="2640"/>
                      <a:pt x="0" y="2944"/>
                    </a:cubicBezTo>
                    <a:cubicBezTo>
                      <a:pt x="638" y="3370"/>
                      <a:pt x="1459" y="3643"/>
                      <a:pt x="2280" y="3643"/>
                    </a:cubicBezTo>
                    <a:cubicBezTo>
                      <a:pt x="2553" y="3643"/>
                      <a:pt x="2766" y="3582"/>
                      <a:pt x="3040" y="3552"/>
                    </a:cubicBezTo>
                    <a:cubicBezTo>
                      <a:pt x="2736" y="2944"/>
                      <a:pt x="2614" y="2154"/>
                      <a:pt x="2918" y="1546"/>
                    </a:cubicBezTo>
                    <a:cubicBezTo>
                      <a:pt x="3465" y="512"/>
                      <a:pt x="4529" y="360"/>
                      <a:pt x="3283" y="26"/>
                    </a:cubicBezTo>
                    <a:cubicBezTo>
                      <a:pt x="3218" y="9"/>
                      <a:pt x="3158" y="0"/>
                      <a:pt x="310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24"/>
              <p:cNvSpPr/>
              <p:nvPr/>
            </p:nvSpPr>
            <p:spPr>
              <a:xfrm>
                <a:off x="3228390" y="2533321"/>
                <a:ext cx="140521" cy="64134"/>
              </a:xfrm>
              <a:custGeom>
                <a:rect b="b" l="l" r="r" t="t"/>
                <a:pathLst>
                  <a:path extrusionOk="0" h="827" w="1812">
                    <a:moveTo>
                      <a:pt x="317" y="1"/>
                    </a:moveTo>
                    <a:cubicBezTo>
                      <a:pt x="188" y="1"/>
                      <a:pt x="93" y="37"/>
                      <a:pt x="64" y="131"/>
                    </a:cubicBezTo>
                    <a:cubicBezTo>
                      <a:pt x="1" y="427"/>
                      <a:pt x="1057" y="826"/>
                      <a:pt x="1520" y="826"/>
                    </a:cubicBezTo>
                    <a:cubicBezTo>
                      <a:pt x="1722" y="826"/>
                      <a:pt x="1811" y="750"/>
                      <a:pt x="1645" y="556"/>
                    </a:cubicBezTo>
                    <a:cubicBezTo>
                      <a:pt x="1584" y="435"/>
                      <a:pt x="1463" y="344"/>
                      <a:pt x="1311" y="283"/>
                    </a:cubicBezTo>
                    <a:cubicBezTo>
                      <a:pt x="1059" y="178"/>
                      <a:pt x="605" y="1"/>
                      <a:pt x="31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24"/>
              <p:cNvSpPr/>
              <p:nvPr/>
            </p:nvSpPr>
            <p:spPr>
              <a:xfrm>
                <a:off x="3275772" y="2182806"/>
                <a:ext cx="374877" cy="42497"/>
              </a:xfrm>
              <a:custGeom>
                <a:rect b="b" l="l" r="r" t="t"/>
                <a:pathLst>
                  <a:path extrusionOk="0" h="548" w="4834">
                    <a:moveTo>
                      <a:pt x="4317" y="0"/>
                    </a:moveTo>
                    <a:cubicBezTo>
                      <a:pt x="4043" y="0"/>
                      <a:pt x="3618" y="0"/>
                      <a:pt x="3101" y="61"/>
                    </a:cubicBezTo>
                    <a:cubicBezTo>
                      <a:pt x="1064" y="213"/>
                      <a:pt x="0" y="213"/>
                      <a:pt x="852" y="365"/>
                    </a:cubicBezTo>
                    <a:cubicBezTo>
                      <a:pt x="1642" y="517"/>
                      <a:pt x="4134" y="456"/>
                      <a:pt x="4833" y="548"/>
                    </a:cubicBezTo>
                    <a:cubicBezTo>
                      <a:pt x="4681" y="365"/>
                      <a:pt x="4499" y="152"/>
                      <a:pt x="431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sp>
        <p:nvSpPr>
          <p:cNvPr id="751" name="Google Shape;751;p25"/>
          <p:cNvSpPr txBox="1"/>
          <p:nvPr>
            <p:ph idx="9" type="body"/>
          </p:nvPr>
        </p:nvSpPr>
        <p:spPr>
          <a:xfrm>
            <a:off x="2203125" y="978700"/>
            <a:ext cx="1710000" cy="9072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lang="en" sz="1600"/>
              <a:t>Brought together to bring about a specific change</a:t>
            </a:r>
            <a:endParaRPr sz="1600"/>
          </a:p>
        </p:txBody>
      </p:sp>
      <p:sp>
        <p:nvSpPr>
          <p:cNvPr id="752" name="Google Shape;752;p25"/>
          <p:cNvSpPr txBox="1"/>
          <p:nvPr>
            <p:ph idx="13" type="subTitle"/>
          </p:nvPr>
        </p:nvSpPr>
        <p:spPr>
          <a:xfrm>
            <a:off x="2203125" y="685526"/>
            <a:ext cx="1710000" cy="439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800"/>
              <a:t>ACTION</a:t>
            </a:r>
            <a:endParaRPr sz="1800"/>
          </a:p>
        </p:txBody>
      </p:sp>
      <p:sp>
        <p:nvSpPr>
          <p:cNvPr id="753" name="Google Shape;753;p25"/>
          <p:cNvSpPr txBox="1"/>
          <p:nvPr>
            <p:ph type="title"/>
          </p:nvPr>
        </p:nvSpPr>
        <p:spPr>
          <a:xfrm>
            <a:off x="3003300" y="1892175"/>
            <a:ext cx="3137400" cy="1359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TYPES OF COMMUNITIES</a:t>
            </a:r>
            <a:endParaRPr/>
          </a:p>
        </p:txBody>
      </p:sp>
      <p:sp>
        <p:nvSpPr>
          <p:cNvPr id="754" name="Google Shape;754;p25"/>
          <p:cNvSpPr txBox="1"/>
          <p:nvPr>
            <p:ph idx="2" type="body"/>
          </p:nvPr>
        </p:nvSpPr>
        <p:spPr>
          <a:xfrm>
            <a:off x="5230875" y="978700"/>
            <a:ext cx="1710000" cy="9072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lang="en" sz="1600"/>
              <a:t>Brought together by geographical boundary</a:t>
            </a:r>
            <a:endParaRPr sz="1600"/>
          </a:p>
        </p:txBody>
      </p:sp>
      <p:sp>
        <p:nvSpPr>
          <p:cNvPr id="755" name="Google Shape;755;p25"/>
          <p:cNvSpPr txBox="1"/>
          <p:nvPr>
            <p:ph idx="4" type="subTitle"/>
          </p:nvPr>
        </p:nvSpPr>
        <p:spPr>
          <a:xfrm>
            <a:off x="5230875" y="685526"/>
            <a:ext cx="1710000" cy="439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800"/>
              <a:t>PLACE</a:t>
            </a:r>
            <a:endParaRPr sz="1800"/>
          </a:p>
        </p:txBody>
      </p:sp>
      <p:sp>
        <p:nvSpPr>
          <p:cNvPr id="756" name="Google Shape;756;p25"/>
          <p:cNvSpPr txBox="1"/>
          <p:nvPr>
            <p:ph idx="14" type="body"/>
          </p:nvPr>
        </p:nvSpPr>
        <p:spPr>
          <a:xfrm>
            <a:off x="2288663" y="3879575"/>
            <a:ext cx="1710000" cy="9072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Brought together by similar values or passions</a:t>
            </a:r>
            <a:endParaRPr/>
          </a:p>
        </p:txBody>
      </p:sp>
      <p:sp>
        <p:nvSpPr>
          <p:cNvPr id="757" name="Google Shape;757;p25"/>
          <p:cNvSpPr txBox="1"/>
          <p:nvPr>
            <p:ph idx="15" type="subTitle"/>
          </p:nvPr>
        </p:nvSpPr>
        <p:spPr>
          <a:xfrm>
            <a:off x="2220288" y="3563626"/>
            <a:ext cx="1710000" cy="439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800"/>
              <a:t>INTEREST</a:t>
            </a:r>
            <a:endParaRPr sz="1800"/>
          </a:p>
        </p:txBody>
      </p:sp>
      <p:sp>
        <p:nvSpPr>
          <p:cNvPr id="758" name="Google Shape;758;p25"/>
          <p:cNvSpPr txBox="1"/>
          <p:nvPr>
            <p:ph idx="3" type="body"/>
          </p:nvPr>
        </p:nvSpPr>
        <p:spPr>
          <a:xfrm>
            <a:off x="6229950" y="2344125"/>
            <a:ext cx="2491800" cy="9072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lang="en" sz="1600"/>
              <a:t>Brought together by a shared profession, activity, or knowledge domain</a:t>
            </a:r>
            <a:endParaRPr sz="1600"/>
          </a:p>
        </p:txBody>
      </p:sp>
      <p:sp>
        <p:nvSpPr>
          <p:cNvPr id="759" name="Google Shape;759;p25"/>
          <p:cNvSpPr txBox="1"/>
          <p:nvPr>
            <p:ph idx="5" type="subTitle"/>
          </p:nvPr>
        </p:nvSpPr>
        <p:spPr>
          <a:xfrm>
            <a:off x="6695200" y="1892164"/>
            <a:ext cx="1710000" cy="439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800"/>
              <a:t>PRACTICE</a:t>
            </a:r>
            <a:endParaRPr sz="1800"/>
          </a:p>
        </p:txBody>
      </p:sp>
      <p:sp>
        <p:nvSpPr>
          <p:cNvPr id="760" name="Google Shape;760;p25"/>
          <p:cNvSpPr txBox="1"/>
          <p:nvPr>
            <p:ph idx="1" type="body"/>
          </p:nvPr>
        </p:nvSpPr>
        <p:spPr>
          <a:xfrm>
            <a:off x="5213700" y="3818375"/>
            <a:ext cx="1710000" cy="9072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Brought together by external events or situations</a:t>
            </a:r>
            <a:endParaRPr/>
          </a:p>
        </p:txBody>
      </p:sp>
      <p:sp>
        <p:nvSpPr>
          <p:cNvPr id="761" name="Google Shape;761;p25"/>
          <p:cNvSpPr txBox="1"/>
          <p:nvPr>
            <p:ph idx="6" type="subTitle"/>
          </p:nvPr>
        </p:nvSpPr>
        <p:spPr>
          <a:xfrm>
            <a:off x="4984750" y="3563625"/>
            <a:ext cx="2053200" cy="439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800"/>
              <a:t>CIRCUMSTANCE</a:t>
            </a:r>
            <a:endParaRPr sz="1800"/>
          </a:p>
        </p:txBody>
      </p:sp>
      <p:cxnSp>
        <p:nvCxnSpPr>
          <p:cNvPr id="762" name="Google Shape;762;p25"/>
          <p:cNvCxnSpPr/>
          <p:nvPr/>
        </p:nvCxnSpPr>
        <p:spPr>
          <a:xfrm rot="10800000">
            <a:off x="4572000" y="3606800"/>
            <a:ext cx="0" cy="812700"/>
          </a:xfrm>
          <a:prstGeom prst="straightConnector1">
            <a:avLst/>
          </a:prstGeom>
          <a:noFill/>
          <a:ln cap="flat" cmpd="sng" w="76200">
            <a:solidFill>
              <a:srgbClr val="D2C1FF"/>
            </a:solidFill>
            <a:prstDash val="solid"/>
            <a:round/>
            <a:headEnd len="med" w="med" type="none"/>
            <a:tailEnd len="med" w="med" type="none"/>
          </a:ln>
        </p:spPr>
      </p:cxnSp>
      <p:cxnSp>
        <p:nvCxnSpPr>
          <p:cNvPr id="763" name="Google Shape;763;p25"/>
          <p:cNvCxnSpPr/>
          <p:nvPr/>
        </p:nvCxnSpPr>
        <p:spPr>
          <a:xfrm rot="10800000">
            <a:off x="4572000" y="723900"/>
            <a:ext cx="0" cy="812700"/>
          </a:xfrm>
          <a:prstGeom prst="straightConnector1">
            <a:avLst/>
          </a:prstGeom>
          <a:noFill/>
          <a:ln cap="flat" cmpd="sng" w="76200">
            <a:solidFill>
              <a:srgbClr val="D2C1FF"/>
            </a:solidFill>
            <a:prstDash val="solid"/>
            <a:round/>
            <a:headEnd len="med" w="med" type="none"/>
            <a:tailEnd len="med" w="med" type="none"/>
          </a:ln>
        </p:spPr>
      </p:cxnSp>
      <p:grpSp>
        <p:nvGrpSpPr>
          <p:cNvPr id="764" name="Google Shape;764;p25"/>
          <p:cNvGrpSpPr/>
          <p:nvPr/>
        </p:nvGrpSpPr>
        <p:grpSpPr>
          <a:xfrm>
            <a:off x="345000" y="1673022"/>
            <a:ext cx="2246750" cy="2249423"/>
            <a:chOff x="3418563" y="2811700"/>
            <a:chExt cx="426725" cy="412375"/>
          </a:xfrm>
        </p:grpSpPr>
        <p:sp>
          <p:nvSpPr>
            <p:cNvPr id="765" name="Google Shape;765;p25"/>
            <p:cNvSpPr/>
            <p:nvPr/>
          </p:nvSpPr>
          <p:spPr>
            <a:xfrm>
              <a:off x="3516713" y="2889125"/>
              <a:ext cx="15100" cy="13800"/>
            </a:xfrm>
            <a:custGeom>
              <a:rect b="b" l="l" r="r" t="t"/>
              <a:pathLst>
                <a:path extrusionOk="0" h="552" w="604">
                  <a:moveTo>
                    <a:pt x="298" y="1"/>
                  </a:moveTo>
                  <a:cubicBezTo>
                    <a:pt x="235" y="1"/>
                    <a:pt x="172" y="22"/>
                    <a:pt x="119" y="65"/>
                  </a:cubicBezTo>
                  <a:cubicBezTo>
                    <a:pt x="36" y="139"/>
                    <a:pt x="0" y="249"/>
                    <a:pt x="28" y="348"/>
                  </a:cubicBezTo>
                  <a:cubicBezTo>
                    <a:pt x="33" y="348"/>
                    <a:pt x="33" y="351"/>
                    <a:pt x="36" y="351"/>
                  </a:cubicBezTo>
                  <a:cubicBezTo>
                    <a:pt x="37" y="349"/>
                    <a:pt x="38" y="349"/>
                    <a:pt x="38" y="349"/>
                  </a:cubicBezTo>
                  <a:cubicBezTo>
                    <a:pt x="39" y="349"/>
                    <a:pt x="39" y="349"/>
                    <a:pt x="39" y="351"/>
                  </a:cubicBezTo>
                  <a:cubicBezTo>
                    <a:pt x="50" y="359"/>
                    <a:pt x="64" y="365"/>
                    <a:pt x="75" y="376"/>
                  </a:cubicBezTo>
                  <a:lnTo>
                    <a:pt x="77" y="378"/>
                  </a:lnTo>
                  <a:cubicBezTo>
                    <a:pt x="88" y="387"/>
                    <a:pt x="102" y="395"/>
                    <a:pt x="110" y="403"/>
                  </a:cubicBezTo>
                  <a:cubicBezTo>
                    <a:pt x="121" y="414"/>
                    <a:pt x="135" y="420"/>
                    <a:pt x="146" y="431"/>
                  </a:cubicBezTo>
                  <a:cubicBezTo>
                    <a:pt x="157" y="442"/>
                    <a:pt x="165" y="450"/>
                    <a:pt x="179" y="461"/>
                  </a:cubicBezTo>
                  <a:cubicBezTo>
                    <a:pt x="209" y="489"/>
                    <a:pt x="234" y="516"/>
                    <a:pt x="259" y="546"/>
                  </a:cubicBezTo>
                  <a:cubicBezTo>
                    <a:pt x="273" y="546"/>
                    <a:pt x="284" y="552"/>
                    <a:pt x="298" y="552"/>
                  </a:cubicBezTo>
                  <a:cubicBezTo>
                    <a:pt x="361" y="552"/>
                    <a:pt x="421" y="530"/>
                    <a:pt x="474" y="489"/>
                  </a:cubicBezTo>
                  <a:cubicBezTo>
                    <a:pt x="589" y="392"/>
                    <a:pt x="603" y="221"/>
                    <a:pt x="507" y="100"/>
                  </a:cubicBezTo>
                  <a:cubicBezTo>
                    <a:pt x="453" y="34"/>
                    <a:pt x="376" y="1"/>
                    <a:pt x="2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25"/>
            <p:cNvSpPr/>
            <p:nvPr/>
          </p:nvSpPr>
          <p:spPr>
            <a:xfrm>
              <a:off x="3467713" y="2959175"/>
              <a:ext cx="15500" cy="13750"/>
            </a:xfrm>
            <a:custGeom>
              <a:rect b="b" l="l" r="r" t="t"/>
              <a:pathLst>
                <a:path extrusionOk="0" h="550" w="620">
                  <a:moveTo>
                    <a:pt x="308" y="0"/>
                  </a:moveTo>
                  <a:cubicBezTo>
                    <a:pt x="194" y="0"/>
                    <a:pt x="87" y="71"/>
                    <a:pt x="50" y="186"/>
                  </a:cubicBezTo>
                  <a:cubicBezTo>
                    <a:pt x="0" y="329"/>
                    <a:pt x="77" y="484"/>
                    <a:pt x="220" y="536"/>
                  </a:cubicBezTo>
                  <a:cubicBezTo>
                    <a:pt x="251" y="544"/>
                    <a:pt x="284" y="550"/>
                    <a:pt x="311" y="550"/>
                  </a:cubicBezTo>
                  <a:cubicBezTo>
                    <a:pt x="424" y="550"/>
                    <a:pt x="531" y="478"/>
                    <a:pt x="567" y="365"/>
                  </a:cubicBezTo>
                  <a:cubicBezTo>
                    <a:pt x="620" y="222"/>
                    <a:pt x="545" y="65"/>
                    <a:pt x="399" y="16"/>
                  </a:cubicBezTo>
                  <a:cubicBezTo>
                    <a:pt x="369" y="5"/>
                    <a:pt x="339" y="0"/>
                    <a:pt x="30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25"/>
            <p:cNvSpPr/>
            <p:nvPr/>
          </p:nvSpPr>
          <p:spPr>
            <a:xfrm>
              <a:off x="3538863" y="2873450"/>
              <a:ext cx="15800" cy="13800"/>
            </a:xfrm>
            <a:custGeom>
              <a:rect b="b" l="l" r="r" t="t"/>
              <a:pathLst>
                <a:path extrusionOk="0" h="552" w="632">
                  <a:moveTo>
                    <a:pt x="316" y="1"/>
                  </a:moveTo>
                  <a:cubicBezTo>
                    <a:pt x="270" y="1"/>
                    <a:pt x="223" y="12"/>
                    <a:pt x="180" y="36"/>
                  </a:cubicBezTo>
                  <a:cubicBezTo>
                    <a:pt x="45" y="108"/>
                    <a:pt x="1" y="276"/>
                    <a:pt x="75" y="411"/>
                  </a:cubicBezTo>
                  <a:cubicBezTo>
                    <a:pt x="125" y="499"/>
                    <a:pt x="221" y="551"/>
                    <a:pt x="317" y="551"/>
                  </a:cubicBezTo>
                  <a:cubicBezTo>
                    <a:pt x="361" y="551"/>
                    <a:pt x="408" y="540"/>
                    <a:pt x="452" y="518"/>
                  </a:cubicBezTo>
                  <a:cubicBezTo>
                    <a:pt x="582" y="441"/>
                    <a:pt x="631" y="273"/>
                    <a:pt x="554" y="138"/>
                  </a:cubicBezTo>
                  <a:cubicBezTo>
                    <a:pt x="504" y="51"/>
                    <a:pt x="412" y="1"/>
                    <a:pt x="31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25"/>
            <p:cNvSpPr/>
            <p:nvPr/>
          </p:nvSpPr>
          <p:spPr>
            <a:xfrm>
              <a:off x="3478788" y="2934225"/>
              <a:ext cx="14950" cy="13800"/>
            </a:xfrm>
            <a:custGeom>
              <a:rect b="b" l="l" r="r" t="t"/>
              <a:pathLst>
                <a:path extrusionOk="0" h="552" w="598">
                  <a:moveTo>
                    <a:pt x="314" y="0"/>
                  </a:moveTo>
                  <a:cubicBezTo>
                    <a:pt x="218" y="0"/>
                    <a:pt x="124" y="50"/>
                    <a:pt x="77" y="141"/>
                  </a:cubicBezTo>
                  <a:cubicBezTo>
                    <a:pt x="0" y="270"/>
                    <a:pt x="50" y="441"/>
                    <a:pt x="185" y="515"/>
                  </a:cubicBezTo>
                  <a:cubicBezTo>
                    <a:pt x="226" y="540"/>
                    <a:pt x="273" y="551"/>
                    <a:pt x="314" y="551"/>
                  </a:cubicBezTo>
                  <a:cubicBezTo>
                    <a:pt x="411" y="551"/>
                    <a:pt x="504" y="499"/>
                    <a:pt x="556" y="405"/>
                  </a:cubicBezTo>
                  <a:cubicBezTo>
                    <a:pt x="589" y="345"/>
                    <a:pt x="598" y="270"/>
                    <a:pt x="578" y="210"/>
                  </a:cubicBezTo>
                  <a:cubicBezTo>
                    <a:pt x="573" y="199"/>
                    <a:pt x="559" y="193"/>
                    <a:pt x="545" y="185"/>
                  </a:cubicBezTo>
                  <a:cubicBezTo>
                    <a:pt x="534" y="179"/>
                    <a:pt x="521" y="171"/>
                    <a:pt x="510" y="166"/>
                  </a:cubicBezTo>
                  <a:cubicBezTo>
                    <a:pt x="510" y="166"/>
                    <a:pt x="507" y="166"/>
                    <a:pt x="507" y="160"/>
                  </a:cubicBezTo>
                  <a:lnTo>
                    <a:pt x="477" y="141"/>
                  </a:lnTo>
                  <a:cubicBezTo>
                    <a:pt x="474" y="141"/>
                    <a:pt x="474" y="138"/>
                    <a:pt x="468" y="138"/>
                  </a:cubicBezTo>
                  <a:cubicBezTo>
                    <a:pt x="460" y="130"/>
                    <a:pt x="449" y="124"/>
                    <a:pt x="441" y="116"/>
                  </a:cubicBezTo>
                  <a:cubicBezTo>
                    <a:pt x="438" y="116"/>
                    <a:pt x="438" y="113"/>
                    <a:pt x="435" y="113"/>
                  </a:cubicBezTo>
                  <a:cubicBezTo>
                    <a:pt x="424" y="105"/>
                    <a:pt x="419" y="100"/>
                    <a:pt x="408" y="91"/>
                  </a:cubicBezTo>
                  <a:lnTo>
                    <a:pt x="400" y="86"/>
                  </a:lnTo>
                  <a:cubicBezTo>
                    <a:pt x="391" y="78"/>
                    <a:pt x="383" y="72"/>
                    <a:pt x="378" y="61"/>
                  </a:cubicBezTo>
                  <a:lnTo>
                    <a:pt x="369" y="55"/>
                  </a:lnTo>
                  <a:lnTo>
                    <a:pt x="344" y="31"/>
                  </a:lnTo>
                  <a:lnTo>
                    <a:pt x="339" y="22"/>
                  </a:lnTo>
                  <a:lnTo>
                    <a:pt x="3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25"/>
            <p:cNvSpPr/>
            <p:nvPr/>
          </p:nvSpPr>
          <p:spPr>
            <a:xfrm>
              <a:off x="3461313" y="2985875"/>
              <a:ext cx="14800" cy="13825"/>
            </a:xfrm>
            <a:custGeom>
              <a:rect b="b" l="l" r="r" t="t"/>
              <a:pathLst>
                <a:path extrusionOk="0" h="553" w="592">
                  <a:moveTo>
                    <a:pt x="297" y="1"/>
                  </a:moveTo>
                  <a:cubicBezTo>
                    <a:pt x="165" y="1"/>
                    <a:pt x="48" y="97"/>
                    <a:pt x="30" y="233"/>
                  </a:cubicBezTo>
                  <a:cubicBezTo>
                    <a:pt x="0" y="379"/>
                    <a:pt x="105" y="525"/>
                    <a:pt x="256" y="544"/>
                  </a:cubicBezTo>
                  <a:cubicBezTo>
                    <a:pt x="270" y="547"/>
                    <a:pt x="284" y="552"/>
                    <a:pt x="297" y="552"/>
                  </a:cubicBezTo>
                  <a:cubicBezTo>
                    <a:pt x="432" y="552"/>
                    <a:pt x="548" y="456"/>
                    <a:pt x="570" y="318"/>
                  </a:cubicBezTo>
                  <a:cubicBezTo>
                    <a:pt x="592" y="170"/>
                    <a:pt x="493" y="27"/>
                    <a:pt x="341" y="5"/>
                  </a:cubicBezTo>
                  <a:cubicBezTo>
                    <a:pt x="326" y="2"/>
                    <a:pt x="312" y="1"/>
                    <a:pt x="29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25"/>
            <p:cNvSpPr/>
            <p:nvPr/>
          </p:nvSpPr>
          <p:spPr>
            <a:xfrm>
              <a:off x="3497288" y="3114125"/>
              <a:ext cx="15450" cy="13875"/>
            </a:xfrm>
            <a:custGeom>
              <a:rect b="b" l="l" r="r" t="t"/>
              <a:pathLst>
                <a:path extrusionOk="0" h="555" w="618">
                  <a:moveTo>
                    <a:pt x="307" y="1"/>
                  </a:moveTo>
                  <a:cubicBezTo>
                    <a:pt x="244" y="1"/>
                    <a:pt x="180" y="23"/>
                    <a:pt x="128" y="67"/>
                  </a:cubicBezTo>
                  <a:cubicBezTo>
                    <a:pt x="12" y="169"/>
                    <a:pt x="1" y="339"/>
                    <a:pt x="100" y="458"/>
                  </a:cubicBezTo>
                  <a:cubicBezTo>
                    <a:pt x="152" y="518"/>
                    <a:pt x="232" y="554"/>
                    <a:pt x="306" y="554"/>
                  </a:cubicBezTo>
                  <a:cubicBezTo>
                    <a:pt x="373" y="554"/>
                    <a:pt x="439" y="529"/>
                    <a:pt x="488" y="488"/>
                  </a:cubicBezTo>
                  <a:cubicBezTo>
                    <a:pt x="607" y="389"/>
                    <a:pt x="618" y="215"/>
                    <a:pt x="518" y="100"/>
                  </a:cubicBezTo>
                  <a:cubicBezTo>
                    <a:pt x="462" y="34"/>
                    <a:pt x="385" y="1"/>
                    <a:pt x="30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25"/>
            <p:cNvSpPr/>
            <p:nvPr/>
          </p:nvSpPr>
          <p:spPr>
            <a:xfrm>
              <a:off x="3481113" y="3091875"/>
              <a:ext cx="15725" cy="13825"/>
            </a:xfrm>
            <a:custGeom>
              <a:rect b="b" l="l" r="r" t="t"/>
              <a:pathLst>
                <a:path extrusionOk="0" h="553" w="629">
                  <a:moveTo>
                    <a:pt x="316" y="0"/>
                  </a:moveTo>
                  <a:cubicBezTo>
                    <a:pt x="267" y="0"/>
                    <a:pt x="218" y="13"/>
                    <a:pt x="174" y="40"/>
                  </a:cubicBezTo>
                  <a:cubicBezTo>
                    <a:pt x="42" y="114"/>
                    <a:pt x="1" y="282"/>
                    <a:pt x="78" y="417"/>
                  </a:cubicBezTo>
                  <a:cubicBezTo>
                    <a:pt x="128" y="500"/>
                    <a:pt x="221" y="552"/>
                    <a:pt x="315" y="552"/>
                  </a:cubicBezTo>
                  <a:cubicBezTo>
                    <a:pt x="362" y="552"/>
                    <a:pt x="411" y="538"/>
                    <a:pt x="455" y="514"/>
                  </a:cubicBezTo>
                  <a:cubicBezTo>
                    <a:pt x="587" y="434"/>
                    <a:pt x="629" y="266"/>
                    <a:pt x="552" y="136"/>
                  </a:cubicBezTo>
                  <a:cubicBezTo>
                    <a:pt x="502" y="49"/>
                    <a:pt x="410" y="0"/>
                    <a:pt x="31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25"/>
            <p:cNvSpPr/>
            <p:nvPr/>
          </p:nvSpPr>
          <p:spPr>
            <a:xfrm>
              <a:off x="3459788" y="3013225"/>
              <a:ext cx="14000" cy="13800"/>
            </a:xfrm>
            <a:custGeom>
              <a:rect b="b" l="l" r="r" t="t"/>
              <a:pathLst>
                <a:path extrusionOk="0" h="552" w="560">
                  <a:moveTo>
                    <a:pt x="281" y="1"/>
                  </a:moveTo>
                  <a:cubicBezTo>
                    <a:pt x="279" y="1"/>
                    <a:pt x="278" y="1"/>
                    <a:pt x="276" y="1"/>
                  </a:cubicBezTo>
                  <a:cubicBezTo>
                    <a:pt x="122" y="4"/>
                    <a:pt x="1" y="130"/>
                    <a:pt x="3" y="279"/>
                  </a:cubicBezTo>
                  <a:cubicBezTo>
                    <a:pt x="9" y="433"/>
                    <a:pt x="130" y="551"/>
                    <a:pt x="284" y="551"/>
                  </a:cubicBezTo>
                  <a:cubicBezTo>
                    <a:pt x="438" y="549"/>
                    <a:pt x="559" y="425"/>
                    <a:pt x="554" y="273"/>
                  </a:cubicBezTo>
                  <a:cubicBezTo>
                    <a:pt x="551" y="121"/>
                    <a:pt x="430" y="1"/>
                    <a:pt x="28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25"/>
            <p:cNvSpPr/>
            <p:nvPr/>
          </p:nvSpPr>
          <p:spPr>
            <a:xfrm>
              <a:off x="3469288" y="3067075"/>
              <a:ext cx="15500" cy="13825"/>
            </a:xfrm>
            <a:custGeom>
              <a:rect b="b" l="l" r="r" t="t"/>
              <a:pathLst>
                <a:path extrusionOk="0" h="553" w="620">
                  <a:moveTo>
                    <a:pt x="310" y="0"/>
                  </a:moveTo>
                  <a:cubicBezTo>
                    <a:pt x="278" y="0"/>
                    <a:pt x="245" y="6"/>
                    <a:pt x="212" y="19"/>
                  </a:cubicBezTo>
                  <a:cubicBezTo>
                    <a:pt x="69" y="74"/>
                    <a:pt x="0" y="234"/>
                    <a:pt x="56" y="374"/>
                  </a:cubicBezTo>
                  <a:cubicBezTo>
                    <a:pt x="94" y="484"/>
                    <a:pt x="199" y="553"/>
                    <a:pt x="309" y="553"/>
                  </a:cubicBezTo>
                  <a:cubicBezTo>
                    <a:pt x="345" y="553"/>
                    <a:pt x="375" y="545"/>
                    <a:pt x="408" y="531"/>
                  </a:cubicBezTo>
                  <a:cubicBezTo>
                    <a:pt x="546" y="481"/>
                    <a:pt x="620" y="319"/>
                    <a:pt x="568" y="179"/>
                  </a:cubicBezTo>
                  <a:cubicBezTo>
                    <a:pt x="525" y="68"/>
                    <a:pt x="420" y="0"/>
                    <a:pt x="31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25"/>
            <p:cNvSpPr/>
            <p:nvPr/>
          </p:nvSpPr>
          <p:spPr>
            <a:xfrm>
              <a:off x="3462063" y="3040500"/>
              <a:ext cx="14950" cy="13850"/>
            </a:xfrm>
            <a:custGeom>
              <a:rect b="b" l="l" r="r" t="t"/>
              <a:pathLst>
                <a:path extrusionOk="0" h="554" w="598">
                  <a:moveTo>
                    <a:pt x="297" y="1"/>
                  </a:moveTo>
                  <a:cubicBezTo>
                    <a:pt x="280" y="1"/>
                    <a:pt x="263" y="2"/>
                    <a:pt x="245" y="6"/>
                  </a:cubicBezTo>
                  <a:cubicBezTo>
                    <a:pt x="94" y="33"/>
                    <a:pt x="0" y="176"/>
                    <a:pt x="25" y="328"/>
                  </a:cubicBezTo>
                  <a:cubicBezTo>
                    <a:pt x="55" y="462"/>
                    <a:pt x="171" y="553"/>
                    <a:pt x="298" y="553"/>
                  </a:cubicBezTo>
                  <a:cubicBezTo>
                    <a:pt x="314" y="553"/>
                    <a:pt x="333" y="553"/>
                    <a:pt x="350" y="548"/>
                  </a:cubicBezTo>
                  <a:cubicBezTo>
                    <a:pt x="499" y="518"/>
                    <a:pt x="598" y="377"/>
                    <a:pt x="570" y="226"/>
                  </a:cubicBezTo>
                  <a:cubicBezTo>
                    <a:pt x="543" y="94"/>
                    <a:pt x="430" y="1"/>
                    <a:pt x="29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25"/>
            <p:cNvSpPr/>
            <p:nvPr/>
          </p:nvSpPr>
          <p:spPr>
            <a:xfrm>
              <a:off x="3563988" y="2861950"/>
              <a:ext cx="15450" cy="13800"/>
            </a:xfrm>
            <a:custGeom>
              <a:rect b="b" l="l" r="r" t="t"/>
              <a:pathLst>
                <a:path extrusionOk="0" h="552" w="618">
                  <a:moveTo>
                    <a:pt x="312" y="0"/>
                  </a:moveTo>
                  <a:cubicBezTo>
                    <a:pt x="281" y="0"/>
                    <a:pt x="249" y="6"/>
                    <a:pt x="218" y="17"/>
                  </a:cubicBezTo>
                  <a:cubicBezTo>
                    <a:pt x="72" y="64"/>
                    <a:pt x="1" y="224"/>
                    <a:pt x="47" y="367"/>
                  </a:cubicBezTo>
                  <a:cubicBezTo>
                    <a:pt x="89" y="483"/>
                    <a:pt x="193" y="551"/>
                    <a:pt x="309" y="551"/>
                  </a:cubicBezTo>
                  <a:cubicBezTo>
                    <a:pt x="342" y="551"/>
                    <a:pt x="372" y="543"/>
                    <a:pt x="400" y="532"/>
                  </a:cubicBezTo>
                  <a:cubicBezTo>
                    <a:pt x="543" y="485"/>
                    <a:pt x="617" y="323"/>
                    <a:pt x="568" y="183"/>
                  </a:cubicBezTo>
                  <a:cubicBezTo>
                    <a:pt x="527" y="69"/>
                    <a:pt x="423" y="0"/>
                    <a:pt x="31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25"/>
            <p:cNvSpPr/>
            <p:nvPr/>
          </p:nvSpPr>
          <p:spPr>
            <a:xfrm>
              <a:off x="3766063" y="2956750"/>
              <a:ext cx="15500" cy="13775"/>
            </a:xfrm>
            <a:custGeom>
              <a:rect b="b" l="l" r="r" t="t"/>
              <a:pathLst>
                <a:path extrusionOk="0" h="551" w="620">
                  <a:moveTo>
                    <a:pt x="311" y="0"/>
                  </a:moveTo>
                  <a:cubicBezTo>
                    <a:pt x="280" y="0"/>
                    <a:pt x="248" y="5"/>
                    <a:pt x="218" y="16"/>
                  </a:cubicBezTo>
                  <a:cubicBezTo>
                    <a:pt x="72" y="68"/>
                    <a:pt x="0" y="228"/>
                    <a:pt x="53" y="369"/>
                  </a:cubicBezTo>
                  <a:cubicBezTo>
                    <a:pt x="94" y="479"/>
                    <a:pt x="196" y="550"/>
                    <a:pt x="311" y="550"/>
                  </a:cubicBezTo>
                  <a:cubicBezTo>
                    <a:pt x="344" y="550"/>
                    <a:pt x="372" y="542"/>
                    <a:pt x="402" y="534"/>
                  </a:cubicBezTo>
                  <a:cubicBezTo>
                    <a:pt x="548" y="481"/>
                    <a:pt x="620" y="319"/>
                    <a:pt x="567" y="179"/>
                  </a:cubicBezTo>
                  <a:cubicBezTo>
                    <a:pt x="529" y="67"/>
                    <a:pt x="423" y="0"/>
                    <a:pt x="31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25"/>
            <p:cNvSpPr/>
            <p:nvPr/>
          </p:nvSpPr>
          <p:spPr>
            <a:xfrm>
              <a:off x="3738738" y="2909275"/>
              <a:ext cx="15375" cy="13825"/>
            </a:xfrm>
            <a:custGeom>
              <a:rect b="b" l="l" r="r" t="t"/>
              <a:pathLst>
                <a:path extrusionOk="0" h="553" w="615">
                  <a:moveTo>
                    <a:pt x="307" y="0"/>
                  </a:moveTo>
                  <a:cubicBezTo>
                    <a:pt x="245" y="0"/>
                    <a:pt x="182" y="21"/>
                    <a:pt x="130" y="65"/>
                  </a:cubicBezTo>
                  <a:cubicBezTo>
                    <a:pt x="14" y="162"/>
                    <a:pt x="0" y="338"/>
                    <a:pt x="97" y="453"/>
                  </a:cubicBezTo>
                  <a:cubicBezTo>
                    <a:pt x="152" y="514"/>
                    <a:pt x="226" y="552"/>
                    <a:pt x="309" y="552"/>
                  </a:cubicBezTo>
                  <a:cubicBezTo>
                    <a:pt x="372" y="552"/>
                    <a:pt x="433" y="533"/>
                    <a:pt x="485" y="489"/>
                  </a:cubicBezTo>
                  <a:cubicBezTo>
                    <a:pt x="600" y="393"/>
                    <a:pt x="614" y="219"/>
                    <a:pt x="518" y="98"/>
                  </a:cubicBezTo>
                  <a:lnTo>
                    <a:pt x="521" y="98"/>
                  </a:lnTo>
                  <a:cubicBezTo>
                    <a:pt x="464" y="34"/>
                    <a:pt x="386" y="0"/>
                    <a:pt x="30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25"/>
            <p:cNvSpPr/>
            <p:nvPr/>
          </p:nvSpPr>
          <p:spPr>
            <a:xfrm>
              <a:off x="3719188" y="2889800"/>
              <a:ext cx="15575" cy="13825"/>
            </a:xfrm>
            <a:custGeom>
              <a:rect b="b" l="l" r="r" t="t"/>
              <a:pathLst>
                <a:path extrusionOk="0" h="553" w="623">
                  <a:moveTo>
                    <a:pt x="315" y="1"/>
                  </a:moveTo>
                  <a:cubicBezTo>
                    <a:pt x="235" y="1"/>
                    <a:pt x="155" y="34"/>
                    <a:pt x="100" y="101"/>
                  </a:cubicBezTo>
                  <a:cubicBezTo>
                    <a:pt x="0" y="217"/>
                    <a:pt x="17" y="390"/>
                    <a:pt x="135" y="489"/>
                  </a:cubicBezTo>
                  <a:cubicBezTo>
                    <a:pt x="185" y="530"/>
                    <a:pt x="251" y="552"/>
                    <a:pt x="314" y="552"/>
                  </a:cubicBezTo>
                  <a:cubicBezTo>
                    <a:pt x="389" y="552"/>
                    <a:pt x="468" y="517"/>
                    <a:pt x="524" y="451"/>
                  </a:cubicBezTo>
                  <a:cubicBezTo>
                    <a:pt x="623" y="335"/>
                    <a:pt x="606" y="161"/>
                    <a:pt x="488" y="62"/>
                  </a:cubicBezTo>
                  <a:cubicBezTo>
                    <a:pt x="438" y="21"/>
                    <a:pt x="377" y="1"/>
                    <a:pt x="3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25"/>
            <p:cNvSpPr/>
            <p:nvPr/>
          </p:nvSpPr>
          <p:spPr>
            <a:xfrm>
              <a:off x="3773638" y="3038100"/>
              <a:ext cx="14800" cy="13700"/>
            </a:xfrm>
            <a:custGeom>
              <a:rect b="b" l="l" r="r" t="t"/>
              <a:pathLst>
                <a:path extrusionOk="0" h="548" w="592">
                  <a:moveTo>
                    <a:pt x="295" y="1"/>
                  </a:moveTo>
                  <a:cubicBezTo>
                    <a:pt x="163" y="1"/>
                    <a:pt x="47" y="96"/>
                    <a:pt x="25" y="228"/>
                  </a:cubicBezTo>
                  <a:cubicBezTo>
                    <a:pt x="0" y="377"/>
                    <a:pt x="99" y="517"/>
                    <a:pt x="251" y="545"/>
                  </a:cubicBezTo>
                  <a:cubicBezTo>
                    <a:pt x="264" y="547"/>
                    <a:pt x="284" y="547"/>
                    <a:pt x="300" y="547"/>
                  </a:cubicBezTo>
                  <a:cubicBezTo>
                    <a:pt x="430" y="547"/>
                    <a:pt x="545" y="454"/>
                    <a:pt x="567" y="322"/>
                  </a:cubicBezTo>
                  <a:cubicBezTo>
                    <a:pt x="592" y="173"/>
                    <a:pt x="493" y="30"/>
                    <a:pt x="344" y="5"/>
                  </a:cubicBezTo>
                  <a:cubicBezTo>
                    <a:pt x="328" y="2"/>
                    <a:pt x="311" y="1"/>
                    <a:pt x="29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25"/>
            <p:cNvSpPr/>
            <p:nvPr/>
          </p:nvSpPr>
          <p:spPr>
            <a:xfrm>
              <a:off x="3773563" y="2983175"/>
              <a:ext cx="14875" cy="13850"/>
            </a:xfrm>
            <a:custGeom>
              <a:rect b="b" l="l" r="r" t="t"/>
              <a:pathLst>
                <a:path extrusionOk="0" h="554" w="595">
                  <a:moveTo>
                    <a:pt x="297" y="1"/>
                  </a:moveTo>
                  <a:cubicBezTo>
                    <a:pt x="281" y="1"/>
                    <a:pt x="264" y="2"/>
                    <a:pt x="248" y="5"/>
                  </a:cubicBezTo>
                  <a:cubicBezTo>
                    <a:pt x="99" y="33"/>
                    <a:pt x="0" y="176"/>
                    <a:pt x="22" y="327"/>
                  </a:cubicBezTo>
                  <a:cubicBezTo>
                    <a:pt x="47" y="457"/>
                    <a:pt x="166" y="553"/>
                    <a:pt x="295" y="553"/>
                  </a:cubicBezTo>
                  <a:cubicBezTo>
                    <a:pt x="309" y="553"/>
                    <a:pt x="328" y="553"/>
                    <a:pt x="344" y="550"/>
                  </a:cubicBezTo>
                  <a:cubicBezTo>
                    <a:pt x="493" y="523"/>
                    <a:pt x="595" y="377"/>
                    <a:pt x="567" y="231"/>
                  </a:cubicBezTo>
                  <a:cubicBezTo>
                    <a:pt x="545" y="98"/>
                    <a:pt x="429" y="1"/>
                    <a:pt x="29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25"/>
            <p:cNvSpPr/>
            <p:nvPr/>
          </p:nvSpPr>
          <p:spPr>
            <a:xfrm>
              <a:off x="3590888" y="2854875"/>
              <a:ext cx="14900" cy="13850"/>
            </a:xfrm>
            <a:custGeom>
              <a:rect b="b" l="l" r="r" t="t"/>
              <a:pathLst>
                <a:path extrusionOk="0" h="554" w="596">
                  <a:moveTo>
                    <a:pt x="293" y="0"/>
                  </a:moveTo>
                  <a:cubicBezTo>
                    <a:pt x="279" y="0"/>
                    <a:pt x="265" y="1"/>
                    <a:pt x="251" y="3"/>
                  </a:cubicBezTo>
                  <a:cubicBezTo>
                    <a:pt x="100" y="36"/>
                    <a:pt x="1" y="174"/>
                    <a:pt x="26" y="328"/>
                  </a:cubicBezTo>
                  <a:cubicBezTo>
                    <a:pt x="48" y="457"/>
                    <a:pt x="166" y="554"/>
                    <a:pt x="298" y="554"/>
                  </a:cubicBezTo>
                  <a:cubicBezTo>
                    <a:pt x="315" y="554"/>
                    <a:pt x="329" y="551"/>
                    <a:pt x="345" y="551"/>
                  </a:cubicBezTo>
                  <a:cubicBezTo>
                    <a:pt x="494" y="523"/>
                    <a:pt x="596" y="380"/>
                    <a:pt x="574" y="232"/>
                  </a:cubicBezTo>
                  <a:cubicBezTo>
                    <a:pt x="549" y="96"/>
                    <a:pt x="428" y="0"/>
                    <a:pt x="29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25"/>
            <p:cNvSpPr/>
            <p:nvPr/>
          </p:nvSpPr>
          <p:spPr>
            <a:xfrm>
              <a:off x="3696763" y="2874000"/>
              <a:ext cx="15625" cy="13800"/>
            </a:xfrm>
            <a:custGeom>
              <a:rect b="b" l="l" r="r" t="t"/>
              <a:pathLst>
                <a:path extrusionOk="0" h="552" w="625">
                  <a:moveTo>
                    <a:pt x="311" y="0"/>
                  </a:moveTo>
                  <a:cubicBezTo>
                    <a:pt x="215" y="0"/>
                    <a:pt x="122" y="49"/>
                    <a:pt x="74" y="138"/>
                  </a:cubicBezTo>
                  <a:cubicBezTo>
                    <a:pt x="0" y="268"/>
                    <a:pt x="41" y="436"/>
                    <a:pt x="173" y="515"/>
                  </a:cubicBezTo>
                  <a:lnTo>
                    <a:pt x="173" y="513"/>
                  </a:lnTo>
                  <a:cubicBezTo>
                    <a:pt x="215" y="540"/>
                    <a:pt x="264" y="551"/>
                    <a:pt x="311" y="551"/>
                  </a:cubicBezTo>
                  <a:cubicBezTo>
                    <a:pt x="405" y="551"/>
                    <a:pt x="498" y="502"/>
                    <a:pt x="551" y="414"/>
                  </a:cubicBezTo>
                  <a:cubicBezTo>
                    <a:pt x="625" y="281"/>
                    <a:pt x="584" y="116"/>
                    <a:pt x="449" y="36"/>
                  </a:cubicBezTo>
                  <a:cubicBezTo>
                    <a:pt x="405" y="12"/>
                    <a:pt x="358" y="0"/>
                    <a:pt x="31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25"/>
            <p:cNvSpPr/>
            <p:nvPr/>
          </p:nvSpPr>
          <p:spPr>
            <a:xfrm>
              <a:off x="3618763" y="2852725"/>
              <a:ext cx="13800" cy="13800"/>
            </a:xfrm>
            <a:custGeom>
              <a:rect b="b" l="l" r="r" t="t"/>
              <a:pathLst>
                <a:path extrusionOk="0" h="552" w="552">
                  <a:moveTo>
                    <a:pt x="279" y="1"/>
                  </a:moveTo>
                  <a:cubicBezTo>
                    <a:pt x="125" y="1"/>
                    <a:pt x="4" y="122"/>
                    <a:pt x="1" y="276"/>
                  </a:cubicBezTo>
                  <a:cubicBezTo>
                    <a:pt x="1" y="428"/>
                    <a:pt x="125" y="552"/>
                    <a:pt x="276" y="552"/>
                  </a:cubicBezTo>
                  <a:cubicBezTo>
                    <a:pt x="428" y="552"/>
                    <a:pt x="551" y="428"/>
                    <a:pt x="551" y="276"/>
                  </a:cubicBezTo>
                  <a:cubicBezTo>
                    <a:pt x="551" y="125"/>
                    <a:pt x="430" y="1"/>
                    <a:pt x="27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25"/>
            <p:cNvSpPr/>
            <p:nvPr/>
          </p:nvSpPr>
          <p:spPr>
            <a:xfrm>
              <a:off x="3645613" y="2855175"/>
              <a:ext cx="14900" cy="13825"/>
            </a:xfrm>
            <a:custGeom>
              <a:rect b="b" l="l" r="r" t="t"/>
              <a:pathLst>
                <a:path extrusionOk="0" h="553" w="596">
                  <a:moveTo>
                    <a:pt x="298" y="0"/>
                  </a:moveTo>
                  <a:cubicBezTo>
                    <a:pt x="166" y="0"/>
                    <a:pt x="53" y="95"/>
                    <a:pt x="28" y="225"/>
                  </a:cubicBezTo>
                  <a:cubicBezTo>
                    <a:pt x="1" y="376"/>
                    <a:pt x="100" y="520"/>
                    <a:pt x="251" y="547"/>
                  </a:cubicBezTo>
                  <a:cubicBezTo>
                    <a:pt x="265" y="550"/>
                    <a:pt x="284" y="553"/>
                    <a:pt x="301" y="553"/>
                  </a:cubicBezTo>
                  <a:cubicBezTo>
                    <a:pt x="430" y="553"/>
                    <a:pt x="548" y="459"/>
                    <a:pt x="573" y="327"/>
                  </a:cubicBezTo>
                  <a:cubicBezTo>
                    <a:pt x="595" y="178"/>
                    <a:pt x="496" y="32"/>
                    <a:pt x="347" y="5"/>
                  </a:cubicBezTo>
                  <a:cubicBezTo>
                    <a:pt x="331" y="2"/>
                    <a:pt x="314" y="0"/>
                    <a:pt x="29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25"/>
            <p:cNvSpPr/>
            <p:nvPr/>
          </p:nvSpPr>
          <p:spPr>
            <a:xfrm>
              <a:off x="3671838" y="2862300"/>
              <a:ext cx="15450" cy="13800"/>
            </a:xfrm>
            <a:custGeom>
              <a:rect b="b" l="l" r="r" t="t"/>
              <a:pathLst>
                <a:path extrusionOk="0" h="552" w="618">
                  <a:moveTo>
                    <a:pt x="313" y="1"/>
                  </a:moveTo>
                  <a:cubicBezTo>
                    <a:pt x="201" y="1"/>
                    <a:pt x="96" y="72"/>
                    <a:pt x="53" y="182"/>
                  </a:cubicBezTo>
                  <a:cubicBezTo>
                    <a:pt x="0" y="325"/>
                    <a:pt x="75" y="482"/>
                    <a:pt x="215" y="532"/>
                  </a:cubicBezTo>
                  <a:cubicBezTo>
                    <a:pt x="248" y="543"/>
                    <a:pt x="276" y="551"/>
                    <a:pt x="312" y="551"/>
                  </a:cubicBezTo>
                  <a:cubicBezTo>
                    <a:pt x="422" y="551"/>
                    <a:pt x="529" y="482"/>
                    <a:pt x="565" y="372"/>
                  </a:cubicBezTo>
                  <a:cubicBezTo>
                    <a:pt x="617" y="226"/>
                    <a:pt x="546" y="69"/>
                    <a:pt x="405" y="17"/>
                  </a:cubicBezTo>
                  <a:cubicBezTo>
                    <a:pt x="375" y="6"/>
                    <a:pt x="343" y="1"/>
                    <a:pt x="31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25"/>
            <p:cNvSpPr/>
            <p:nvPr/>
          </p:nvSpPr>
          <p:spPr>
            <a:xfrm>
              <a:off x="3776438" y="3010675"/>
              <a:ext cx="13800" cy="13800"/>
            </a:xfrm>
            <a:custGeom>
              <a:rect b="b" l="l" r="r" t="t"/>
              <a:pathLst>
                <a:path extrusionOk="0" h="552" w="552">
                  <a:moveTo>
                    <a:pt x="276" y="1"/>
                  </a:moveTo>
                  <a:cubicBezTo>
                    <a:pt x="122" y="1"/>
                    <a:pt x="1" y="125"/>
                    <a:pt x="1" y="276"/>
                  </a:cubicBezTo>
                  <a:cubicBezTo>
                    <a:pt x="1" y="430"/>
                    <a:pt x="125" y="552"/>
                    <a:pt x="276" y="552"/>
                  </a:cubicBezTo>
                  <a:cubicBezTo>
                    <a:pt x="428" y="552"/>
                    <a:pt x="552" y="428"/>
                    <a:pt x="552" y="276"/>
                  </a:cubicBezTo>
                  <a:cubicBezTo>
                    <a:pt x="552" y="122"/>
                    <a:pt x="428" y="1"/>
                    <a:pt x="27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25"/>
            <p:cNvSpPr/>
            <p:nvPr/>
          </p:nvSpPr>
          <p:spPr>
            <a:xfrm>
              <a:off x="3754363" y="2931825"/>
              <a:ext cx="15700" cy="13850"/>
            </a:xfrm>
            <a:custGeom>
              <a:rect b="b" l="l" r="r" t="t"/>
              <a:pathLst>
                <a:path extrusionOk="0" h="554" w="628">
                  <a:moveTo>
                    <a:pt x="313" y="1"/>
                  </a:moveTo>
                  <a:cubicBezTo>
                    <a:pt x="267" y="1"/>
                    <a:pt x="220" y="12"/>
                    <a:pt x="176" y="36"/>
                  </a:cubicBezTo>
                  <a:cubicBezTo>
                    <a:pt x="44" y="113"/>
                    <a:pt x="0" y="281"/>
                    <a:pt x="77" y="416"/>
                  </a:cubicBezTo>
                  <a:cubicBezTo>
                    <a:pt x="124" y="501"/>
                    <a:pt x="220" y="553"/>
                    <a:pt x="314" y="553"/>
                  </a:cubicBezTo>
                  <a:cubicBezTo>
                    <a:pt x="361" y="553"/>
                    <a:pt x="410" y="540"/>
                    <a:pt x="452" y="515"/>
                  </a:cubicBezTo>
                  <a:cubicBezTo>
                    <a:pt x="581" y="441"/>
                    <a:pt x="628" y="270"/>
                    <a:pt x="554" y="140"/>
                  </a:cubicBezTo>
                  <a:cubicBezTo>
                    <a:pt x="503" y="51"/>
                    <a:pt x="410" y="1"/>
                    <a:pt x="31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25"/>
            <p:cNvSpPr/>
            <p:nvPr/>
          </p:nvSpPr>
          <p:spPr>
            <a:xfrm>
              <a:off x="3739138" y="3112100"/>
              <a:ext cx="15450" cy="13825"/>
            </a:xfrm>
            <a:custGeom>
              <a:rect b="b" l="l" r="r" t="t"/>
              <a:pathLst>
                <a:path extrusionOk="0" h="553" w="618">
                  <a:moveTo>
                    <a:pt x="308" y="0"/>
                  </a:moveTo>
                  <a:cubicBezTo>
                    <a:pt x="229" y="0"/>
                    <a:pt x="151" y="35"/>
                    <a:pt x="97" y="101"/>
                  </a:cubicBezTo>
                  <a:cubicBezTo>
                    <a:pt x="1" y="217"/>
                    <a:pt x="17" y="390"/>
                    <a:pt x="130" y="489"/>
                  </a:cubicBezTo>
                  <a:cubicBezTo>
                    <a:pt x="183" y="530"/>
                    <a:pt x="243" y="552"/>
                    <a:pt x="306" y="552"/>
                  </a:cubicBezTo>
                  <a:cubicBezTo>
                    <a:pt x="386" y="552"/>
                    <a:pt x="463" y="517"/>
                    <a:pt x="518" y="451"/>
                  </a:cubicBezTo>
                  <a:cubicBezTo>
                    <a:pt x="618" y="335"/>
                    <a:pt x="598" y="162"/>
                    <a:pt x="485" y="65"/>
                  </a:cubicBezTo>
                  <a:cubicBezTo>
                    <a:pt x="433" y="22"/>
                    <a:pt x="370" y="0"/>
                    <a:pt x="30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25"/>
            <p:cNvSpPr/>
            <p:nvPr/>
          </p:nvSpPr>
          <p:spPr>
            <a:xfrm>
              <a:off x="3672463" y="3159375"/>
              <a:ext cx="15500" cy="13750"/>
            </a:xfrm>
            <a:custGeom>
              <a:rect b="b" l="l" r="r" t="t"/>
              <a:pathLst>
                <a:path extrusionOk="0" h="550" w="620">
                  <a:moveTo>
                    <a:pt x="312" y="1"/>
                  </a:moveTo>
                  <a:cubicBezTo>
                    <a:pt x="281" y="1"/>
                    <a:pt x="249" y="6"/>
                    <a:pt x="218" y="19"/>
                  </a:cubicBezTo>
                  <a:cubicBezTo>
                    <a:pt x="72" y="71"/>
                    <a:pt x="0" y="231"/>
                    <a:pt x="55" y="371"/>
                  </a:cubicBezTo>
                  <a:cubicBezTo>
                    <a:pt x="97" y="481"/>
                    <a:pt x="201" y="550"/>
                    <a:pt x="314" y="550"/>
                  </a:cubicBezTo>
                  <a:cubicBezTo>
                    <a:pt x="344" y="550"/>
                    <a:pt x="375" y="542"/>
                    <a:pt x="408" y="531"/>
                  </a:cubicBezTo>
                  <a:cubicBezTo>
                    <a:pt x="551" y="481"/>
                    <a:pt x="620" y="319"/>
                    <a:pt x="567" y="181"/>
                  </a:cubicBezTo>
                  <a:cubicBezTo>
                    <a:pt x="529" y="72"/>
                    <a:pt x="423" y="1"/>
                    <a:pt x="31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25"/>
            <p:cNvSpPr/>
            <p:nvPr/>
          </p:nvSpPr>
          <p:spPr>
            <a:xfrm>
              <a:off x="3766413" y="3064650"/>
              <a:ext cx="15425" cy="13775"/>
            </a:xfrm>
            <a:custGeom>
              <a:rect b="b" l="l" r="r" t="t"/>
              <a:pathLst>
                <a:path extrusionOk="0" h="551" w="617">
                  <a:moveTo>
                    <a:pt x="304" y="1"/>
                  </a:moveTo>
                  <a:cubicBezTo>
                    <a:pt x="191" y="1"/>
                    <a:pt x="88" y="68"/>
                    <a:pt x="47" y="182"/>
                  </a:cubicBezTo>
                  <a:cubicBezTo>
                    <a:pt x="0" y="325"/>
                    <a:pt x="69" y="485"/>
                    <a:pt x="215" y="532"/>
                  </a:cubicBezTo>
                  <a:cubicBezTo>
                    <a:pt x="248" y="543"/>
                    <a:pt x="275" y="551"/>
                    <a:pt x="306" y="551"/>
                  </a:cubicBezTo>
                  <a:cubicBezTo>
                    <a:pt x="416" y="551"/>
                    <a:pt x="523" y="482"/>
                    <a:pt x="564" y="366"/>
                  </a:cubicBezTo>
                  <a:cubicBezTo>
                    <a:pt x="617" y="223"/>
                    <a:pt x="545" y="69"/>
                    <a:pt x="399" y="17"/>
                  </a:cubicBezTo>
                  <a:cubicBezTo>
                    <a:pt x="367" y="6"/>
                    <a:pt x="335" y="1"/>
                    <a:pt x="30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25"/>
            <p:cNvSpPr/>
            <p:nvPr/>
          </p:nvSpPr>
          <p:spPr>
            <a:xfrm>
              <a:off x="3619463" y="3169325"/>
              <a:ext cx="13850" cy="13800"/>
            </a:xfrm>
            <a:custGeom>
              <a:rect b="b" l="l" r="r" t="t"/>
              <a:pathLst>
                <a:path extrusionOk="0" h="552" w="554">
                  <a:moveTo>
                    <a:pt x="281" y="0"/>
                  </a:moveTo>
                  <a:cubicBezTo>
                    <a:pt x="279" y="0"/>
                    <a:pt x="277" y="1"/>
                    <a:pt x="276" y="1"/>
                  </a:cubicBezTo>
                  <a:cubicBezTo>
                    <a:pt x="124" y="1"/>
                    <a:pt x="0" y="127"/>
                    <a:pt x="3" y="279"/>
                  </a:cubicBezTo>
                  <a:cubicBezTo>
                    <a:pt x="3" y="430"/>
                    <a:pt x="127" y="551"/>
                    <a:pt x="278" y="551"/>
                  </a:cubicBezTo>
                  <a:lnTo>
                    <a:pt x="281" y="551"/>
                  </a:lnTo>
                  <a:cubicBezTo>
                    <a:pt x="435" y="548"/>
                    <a:pt x="554" y="424"/>
                    <a:pt x="554" y="273"/>
                  </a:cubicBezTo>
                  <a:cubicBezTo>
                    <a:pt x="551" y="123"/>
                    <a:pt x="430" y="0"/>
                    <a:pt x="28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25"/>
            <p:cNvSpPr/>
            <p:nvPr/>
          </p:nvSpPr>
          <p:spPr>
            <a:xfrm>
              <a:off x="3754638" y="3089500"/>
              <a:ext cx="15850" cy="13850"/>
            </a:xfrm>
            <a:custGeom>
              <a:rect b="b" l="l" r="r" t="t"/>
              <a:pathLst>
                <a:path extrusionOk="0" h="554" w="634">
                  <a:moveTo>
                    <a:pt x="316" y="1"/>
                  </a:moveTo>
                  <a:cubicBezTo>
                    <a:pt x="221" y="1"/>
                    <a:pt x="130" y="50"/>
                    <a:pt x="80" y="141"/>
                  </a:cubicBezTo>
                  <a:cubicBezTo>
                    <a:pt x="0" y="273"/>
                    <a:pt x="44" y="441"/>
                    <a:pt x="179" y="515"/>
                  </a:cubicBezTo>
                  <a:cubicBezTo>
                    <a:pt x="223" y="540"/>
                    <a:pt x="267" y="553"/>
                    <a:pt x="317" y="553"/>
                  </a:cubicBezTo>
                  <a:cubicBezTo>
                    <a:pt x="410" y="553"/>
                    <a:pt x="501" y="507"/>
                    <a:pt x="554" y="413"/>
                  </a:cubicBezTo>
                  <a:lnTo>
                    <a:pt x="556" y="413"/>
                  </a:lnTo>
                  <a:cubicBezTo>
                    <a:pt x="633" y="281"/>
                    <a:pt x="584" y="113"/>
                    <a:pt x="454" y="39"/>
                  </a:cubicBezTo>
                  <a:cubicBezTo>
                    <a:pt x="411" y="13"/>
                    <a:pt x="363" y="1"/>
                    <a:pt x="31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25"/>
            <p:cNvSpPr/>
            <p:nvPr/>
          </p:nvSpPr>
          <p:spPr>
            <a:xfrm>
              <a:off x="3564613" y="3160300"/>
              <a:ext cx="15575" cy="13800"/>
            </a:xfrm>
            <a:custGeom>
              <a:rect b="b" l="l" r="r" t="t"/>
              <a:pathLst>
                <a:path extrusionOk="0" h="552" w="623">
                  <a:moveTo>
                    <a:pt x="307" y="1"/>
                  </a:moveTo>
                  <a:cubicBezTo>
                    <a:pt x="194" y="1"/>
                    <a:pt x="91" y="71"/>
                    <a:pt x="50" y="185"/>
                  </a:cubicBezTo>
                  <a:cubicBezTo>
                    <a:pt x="0" y="331"/>
                    <a:pt x="75" y="485"/>
                    <a:pt x="221" y="538"/>
                  </a:cubicBezTo>
                  <a:cubicBezTo>
                    <a:pt x="251" y="543"/>
                    <a:pt x="281" y="551"/>
                    <a:pt x="309" y="551"/>
                  </a:cubicBezTo>
                  <a:cubicBezTo>
                    <a:pt x="422" y="551"/>
                    <a:pt x="529" y="483"/>
                    <a:pt x="567" y="364"/>
                  </a:cubicBezTo>
                  <a:cubicBezTo>
                    <a:pt x="622" y="224"/>
                    <a:pt x="543" y="64"/>
                    <a:pt x="402" y="17"/>
                  </a:cubicBezTo>
                  <a:cubicBezTo>
                    <a:pt x="371" y="6"/>
                    <a:pt x="339" y="1"/>
                    <a:pt x="30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25"/>
            <p:cNvSpPr/>
            <p:nvPr/>
          </p:nvSpPr>
          <p:spPr>
            <a:xfrm>
              <a:off x="3516988" y="3133350"/>
              <a:ext cx="15425" cy="13775"/>
            </a:xfrm>
            <a:custGeom>
              <a:rect b="b" l="l" r="r" t="t"/>
              <a:pathLst>
                <a:path extrusionOk="0" h="551" w="617">
                  <a:moveTo>
                    <a:pt x="309" y="0"/>
                  </a:moveTo>
                  <a:cubicBezTo>
                    <a:pt x="230" y="0"/>
                    <a:pt x="151" y="35"/>
                    <a:pt x="97" y="102"/>
                  </a:cubicBezTo>
                  <a:cubicBezTo>
                    <a:pt x="0" y="217"/>
                    <a:pt x="20" y="391"/>
                    <a:pt x="132" y="484"/>
                  </a:cubicBezTo>
                  <a:lnTo>
                    <a:pt x="132" y="490"/>
                  </a:lnTo>
                  <a:cubicBezTo>
                    <a:pt x="185" y="531"/>
                    <a:pt x="248" y="550"/>
                    <a:pt x="309" y="550"/>
                  </a:cubicBezTo>
                  <a:cubicBezTo>
                    <a:pt x="386" y="550"/>
                    <a:pt x="466" y="517"/>
                    <a:pt x="521" y="448"/>
                  </a:cubicBezTo>
                  <a:cubicBezTo>
                    <a:pt x="617" y="330"/>
                    <a:pt x="600" y="159"/>
                    <a:pt x="482" y="63"/>
                  </a:cubicBezTo>
                  <a:cubicBezTo>
                    <a:pt x="432" y="21"/>
                    <a:pt x="370" y="0"/>
                    <a:pt x="30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25"/>
            <p:cNvSpPr/>
            <p:nvPr/>
          </p:nvSpPr>
          <p:spPr>
            <a:xfrm>
              <a:off x="3646313" y="3166725"/>
              <a:ext cx="15025" cy="13775"/>
            </a:xfrm>
            <a:custGeom>
              <a:rect b="b" l="l" r="r" t="t"/>
              <a:pathLst>
                <a:path extrusionOk="0" h="551" w="601">
                  <a:moveTo>
                    <a:pt x="299" y="1"/>
                  </a:moveTo>
                  <a:cubicBezTo>
                    <a:pt x="282" y="1"/>
                    <a:pt x="265" y="2"/>
                    <a:pt x="248" y="5"/>
                  </a:cubicBezTo>
                  <a:cubicBezTo>
                    <a:pt x="99" y="33"/>
                    <a:pt x="0" y="176"/>
                    <a:pt x="28" y="325"/>
                  </a:cubicBezTo>
                  <a:cubicBezTo>
                    <a:pt x="52" y="454"/>
                    <a:pt x="168" y="551"/>
                    <a:pt x="300" y="551"/>
                  </a:cubicBezTo>
                  <a:cubicBezTo>
                    <a:pt x="314" y="551"/>
                    <a:pt x="330" y="551"/>
                    <a:pt x="347" y="548"/>
                  </a:cubicBezTo>
                  <a:cubicBezTo>
                    <a:pt x="498" y="517"/>
                    <a:pt x="600" y="377"/>
                    <a:pt x="573" y="226"/>
                  </a:cubicBezTo>
                  <a:cubicBezTo>
                    <a:pt x="543" y="92"/>
                    <a:pt x="430" y="1"/>
                    <a:pt x="2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25"/>
            <p:cNvSpPr/>
            <p:nvPr/>
          </p:nvSpPr>
          <p:spPr>
            <a:xfrm>
              <a:off x="3697238" y="3147625"/>
              <a:ext cx="15775" cy="13800"/>
            </a:xfrm>
            <a:custGeom>
              <a:rect b="b" l="l" r="r" t="t"/>
              <a:pathLst>
                <a:path extrusionOk="0" h="552" w="631">
                  <a:moveTo>
                    <a:pt x="315" y="0"/>
                  </a:moveTo>
                  <a:cubicBezTo>
                    <a:pt x="267" y="0"/>
                    <a:pt x="219" y="13"/>
                    <a:pt x="176" y="40"/>
                  </a:cubicBezTo>
                  <a:cubicBezTo>
                    <a:pt x="44" y="114"/>
                    <a:pt x="0" y="282"/>
                    <a:pt x="77" y="417"/>
                  </a:cubicBezTo>
                  <a:cubicBezTo>
                    <a:pt x="127" y="502"/>
                    <a:pt x="221" y="552"/>
                    <a:pt x="314" y="552"/>
                  </a:cubicBezTo>
                  <a:cubicBezTo>
                    <a:pt x="361" y="552"/>
                    <a:pt x="410" y="541"/>
                    <a:pt x="455" y="513"/>
                  </a:cubicBezTo>
                  <a:cubicBezTo>
                    <a:pt x="587" y="439"/>
                    <a:pt x="631" y="268"/>
                    <a:pt x="554" y="139"/>
                  </a:cubicBezTo>
                  <a:cubicBezTo>
                    <a:pt x="501" y="50"/>
                    <a:pt x="408" y="0"/>
                    <a:pt x="31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25"/>
            <p:cNvSpPr/>
            <p:nvPr/>
          </p:nvSpPr>
          <p:spPr>
            <a:xfrm>
              <a:off x="3539338" y="3148900"/>
              <a:ext cx="15875" cy="13700"/>
            </a:xfrm>
            <a:custGeom>
              <a:rect b="b" l="l" r="r" t="t"/>
              <a:pathLst>
                <a:path extrusionOk="0" h="548" w="635">
                  <a:moveTo>
                    <a:pt x="321" y="0"/>
                  </a:moveTo>
                  <a:cubicBezTo>
                    <a:pt x="224" y="0"/>
                    <a:pt x="128" y="51"/>
                    <a:pt x="78" y="140"/>
                  </a:cubicBezTo>
                  <a:cubicBezTo>
                    <a:pt x="1" y="270"/>
                    <a:pt x="51" y="438"/>
                    <a:pt x="180" y="515"/>
                  </a:cubicBezTo>
                  <a:cubicBezTo>
                    <a:pt x="227" y="539"/>
                    <a:pt x="271" y="548"/>
                    <a:pt x="315" y="548"/>
                  </a:cubicBezTo>
                  <a:cubicBezTo>
                    <a:pt x="411" y="548"/>
                    <a:pt x="505" y="501"/>
                    <a:pt x="557" y="407"/>
                  </a:cubicBezTo>
                  <a:cubicBezTo>
                    <a:pt x="634" y="278"/>
                    <a:pt x="590" y="113"/>
                    <a:pt x="455" y="36"/>
                  </a:cubicBezTo>
                  <a:cubicBezTo>
                    <a:pt x="414" y="12"/>
                    <a:pt x="367" y="0"/>
                    <a:pt x="32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25"/>
            <p:cNvSpPr/>
            <p:nvPr/>
          </p:nvSpPr>
          <p:spPr>
            <a:xfrm>
              <a:off x="3591588" y="3167175"/>
              <a:ext cx="14825" cy="13875"/>
            </a:xfrm>
            <a:custGeom>
              <a:rect b="b" l="l" r="r" t="t"/>
              <a:pathLst>
                <a:path extrusionOk="0" h="555" w="593">
                  <a:moveTo>
                    <a:pt x="295" y="0"/>
                  </a:moveTo>
                  <a:cubicBezTo>
                    <a:pt x="163" y="0"/>
                    <a:pt x="47" y="94"/>
                    <a:pt x="25" y="230"/>
                  </a:cubicBezTo>
                  <a:cubicBezTo>
                    <a:pt x="0" y="381"/>
                    <a:pt x="100" y="527"/>
                    <a:pt x="251" y="552"/>
                  </a:cubicBezTo>
                  <a:cubicBezTo>
                    <a:pt x="270" y="555"/>
                    <a:pt x="284" y="555"/>
                    <a:pt x="301" y="555"/>
                  </a:cubicBezTo>
                  <a:cubicBezTo>
                    <a:pt x="430" y="555"/>
                    <a:pt x="548" y="458"/>
                    <a:pt x="568" y="323"/>
                  </a:cubicBezTo>
                  <a:cubicBezTo>
                    <a:pt x="592" y="169"/>
                    <a:pt x="490" y="29"/>
                    <a:pt x="342" y="4"/>
                  </a:cubicBezTo>
                  <a:cubicBezTo>
                    <a:pt x="326" y="1"/>
                    <a:pt x="311" y="0"/>
                    <a:pt x="29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25"/>
            <p:cNvSpPr/>
            <p:nvPr/>
          </p:nvSpPr>
          <p:spPr>
            <a:xfrm>
              <a:off x="3719813" y="3131675"/>
              <a:ext cx="15500" cy="13875"/>
            </a:xfrm>
            <a:custGeom>
              <a:rect b="b" l="l" r="r" t="t"/>
              <a:pathLst>
                <a:path extrusionOk="0" h="555" w="620">
                  <a:moveTo>
                    <a:pt x="306" y="1"/>
                  </a:moveTo>
                  <a:cubicBezTo>
                    <a:pt x="243" y="1"/>
                    <a:pt x="180" y="23"/>
                    <a:pt x="130" y="67"/>
                  </a:cubicBezTo>
                  <a:cubicBezTo>
                    <a:pt x="14" y="163"/>
                    <a:pt x="0" y="337"/>
                    <a:pt x="99" y="452"/>
                  </a:cubicBezTo>
                  <a:cubicBezTo>
                    <a:pt x="152" y="518"/>
                    <a:pt x="229" y="554"/>
                    <a:pt x="309" y="554"/>
                  </a:cubicBezTo>
                  <a:cubicBezTo>
                    <a:pt x="372" y="554"/>
                    <a:pt x="435" y="532"/>
                    <a:pt x="488" y="488"/>
                  </a:cubicBezTo>
                  <a:cubicBezTo>
                    <a:pt x="603" y="389"/>
                    <a:pt x="620" y="215"/>
                    <a:pt x="518" y="100"/>
                  </a:cubicBezTo>
                  <a:cubicBezTo>
                    <a:pt x="463" y="34"/>
                    <a:pt x="384" y="1"/>
                    <a:pt x="30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25"/>
            <p:cNvSpPr/>
            <p:nvPr/>
          </p:nvSpPr>
          <p:spPr>
            <a:xfrm>
              <a:off x="3645613" y="2897375"/>
              <a:ext cx="15175" cy="13675"/>
            </a:xfrm>
            <a:custGeom>
              <a:rect b="b" l="l" r="r" t="t"/>
              <a:pathLst>
                <a:path extrusionOk="0" h="547" w="607">
                  <a:moveTo>
                    <a:pt x="307" y="0"/>
                  </a:moveTo>
                  <a:cubicBezTo>
                    <a:pt x="181" y="0"/>
                    <a:pt x="67" y="83"/>
                    <a:pt x="36" y="208"/>
                  </a:cubicBezTo>
                  <a:cubicBezTo>
                    <a:pt x="1" y="354"/>
                    <a:pt x="91" y="503"/>
                    <a:pt x="235" y="541"/>
                  </a:cubicBezTo>
                  <a:cubicBezTo>
                    <a:pt x="257" y="547"/>
                    <a:pt x="279" y="547"/>
                    <a:pt x="301" y="547"/>
                  </a:cubicBezTo>
                  <a:cubicBezTo>
                    <a:pt x="425" y="547"/>
                    <a:pt x="537" y="464"/>
                    <a:pt x="568" y="337"/>
                  </a:cubicBezTo>
                  <a:cubicBezTo>
                    <a:pt x="606" y="194"/>
                    <a:pt x="513" y="43"/>
                    <a:pt x="369" y="7"/>
                  </a:cubicBezTo>
                  <a:cubicBezTo>
                    <a:pt x="348" y="2"/>
                    <a:pt x="327" y="0"/>
                    <a:pt x="30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25"/>
            <p:cNvSpPr/>
            <p:nvPr/>
          </p:nvSpPr>
          <p:spPr>
            <a:xfrm>
              <a:off x="3535988" y="2926925"/>
              <a:ext cx="15350" cy="13850"/>
            </a:xfrm>
            <a:custGeom>
              <a:rect b="b" l="l" r="r" t="t"/>
              <a:pathLst>
                <a:path extrusionOk="0" h="554" w="614">
                  <a:moveTo>
                    <a:pt x="306" y="0"/>
                  </a:moveTo>
                  <a:cubicBezTo>
                    <a:pt x="238" y="0"/>
                    <a:pt x="169" y="26"/>
                    <a:pt x="116" y="78"/>
                  </a:cubicBezTo>
                  <a:lnTo>
                    <a:pt x="116" y="75"/>
                  </a:lnTo>
                  <a:cubicBezTo>
                    <a:pt x="6" y="182"/>
                    <a:pt x="0" y="356"/>
                    <a:pt x="107" y="466"/>
                  </a:cubicBezTo>
                  <a:cubicBezTo>
                    <a:pt x="160" y="521"/>
                    <a:pt x="234" y="554"/>
                    <a:pt x="308" y="554"/>
                  </a:cubicBezTo>
                  <a:cubicBezTo>
                    <a:pt x="380" y="554"/>
                    <a:pt x="449" y="526"/>
                    <a:pt x="501" y="474"/>
                  </a:cubicBezTo>
                  <a:cubicBezTo>
                    <a:pt x="611" y="370"/>
                    <a:pt x="614" y="191"/>
                    <a:pt x="507" y="86"/>
                  </a:cubicBezTo>
                  <a:cubicBezTo>
                    <a:pt x="453" y="29"/>
                    <a:pt x="380" y="0"/>
                    <a:pt x="30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25"/>
            <p:cNvSpPr/>
            <p:nvPr/>
          </p:nvSpPr>
          <p:spPr>
            <a:xfrm>
              <a:off x="3659713" y="3120000"/>
              <a:ext cx="15600" cy="13775"/>
            </a:xfrm>
            <a:custGeom>
              <a:rect b="b" l="l" r="r" t="t"/>
              <a:pathLst>
                <a:path extrusionOk="0" h="551" w="624">
                  <a:moveTo>
                    <a:pt x="315" y="0"/>
                  </a:moveTo>
                  <a:cubicBezTo>
                    <a:pt x="282" y="0"/>
                    <a:pt x="248" y="6"/>
                    <a:pt x="216" y="19"/>
                  </a:cubicBezTo>
                  <a:cubicBezTo>
                    <a:pt x="70" y="74"/>
                    <a:pt x="1" y="231"/>
                    <a:pt x="56" y="374"/>
                  </a:cubicBezTo>
                  <a:cubicBezTo>
                    <a:pt x="97" y="487"/>
                    <a:pt x="202" y="550"/>
                    <a:pt x="312" y="550"/>
                  </a:cubicBezTo>
                  <a:cubicBezTo>
                    <a:pt x="345" y="550"/>
                    <a:pt x="375" y="545"/>
                    <a:pt x="411" y="531"/>
                  </a:cubicBezTo>
                  <a:cubicBezTo>
                    <a:pt x="554" y="476"/>
                    <a:pt x="623" y="319"/>
                    <a:pt x="568" y="176"/>
                  </a:cubicBezTo>
                  <a:cubicBezTo>
                    <a:pt x="526" y="66"/>
                    <a:pt x="424" y="0"/>
                    <a:pt x="31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25"/>
            <p:cNvSpPr/>
            <p:nvPr/>
          </p:nvSpPr>
          <p:spPr>
            <a:xfrm>
              <a:off x="3529038" y="3087625"/>
              <a:ext cx="15425" cy="13875"/>
            </a:xfrm>
            <a:custGeom>
              <a:rect b="b" l="l" r="r" t="t"/>
              <a:pathLst>
                <a:path extrusionOk="0" h="555" w="617">
                  <a:moveTo>
                    <a:pt x="311" y="1"/>
                  </a:moveTo>
                  <a:cubicBezTo>
                    <a:pt x="247" y="1"/>
                    <a:pt x="182" y="23"/>
                    <a:pt x="129" y="70"/>
                  </a:cubicBezTo>
                  <a:cubicBezTo>
                    <a:pt x="11" y="171"/>
                    <a:pt x="0" y="342"/>
                    <a:pt x="99" y="461"/>
                  </a:cubicBezTo>
                  <a:cubicBezTo>
                    <a:pt x="157" y="521"/>
                    <a:pt x="231" y="554"/>
                    <a:pt x="311" y="554"/>
                  </a:cubicBezTo>
                  <a:cubicBezTo>
                    <a:pt x="372" y="554"/>
                    <a:pt x="438" y="532"/>
                    <a:pt x="490" y="488"/>
                  </a:cubicBezTo>
                  <a:cubicBezTo>
                    <a:pt x="606" y="383"/>
                    <a:pt x="617" y="213"/>
                    <a:pt x="518" y="94"/>
                  </a:cubicBezTo>
                  <a:cubicBezTo>
                    <a:pt x="464" y="33"/>
                    <a:pt x="388" y="1"/>
                    <a:pt x="31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25"/>
            <p:cNvSpPr/>
            <p:nvPr/>
          </p:nvSpPr>
          <p:spPr>
            <a:xfrm>
              <a:off x="3587038" y="2898050"/>
              <a:ext cx="15250" cy="13700"/>
            </a:xfrm>
            <a:custGeom>
              <a:rect b="b" l="l" r="r" t="t"/>
              <a:pathLst>
                <a:path extrusionOk="0" h="548" w="610">
                  <a:moveTo>
                    <a:pt x="307" y="0"/>
                  </a:moveTo>
                  <a:cubicBezTo>
                    <a:pt x="283" y="0"/>
                    <a:pt x="259" y="4"/>
                    <a:pt x="235" y="10"/>
                  </a:cubicBezTo>
                  <a:cubicBezTo>
                    <a:pt x="89" y="49"/>
                    <a:pt x="1" y="200"/>
                    <a:pt x="42" y="349"/>
                  </a:cubicBezTo>
                  <a:cubicBezTo>
                    <a:pt x="72" y="470"/>
                    <a:pt x="182" y="547"/>
                    <a:pt x="304" y="547"/>
                  </a:cubicBezTo>
                  <a:cubicBezTo>
                    <a:pt x="326" y="547"/>
                    <a:pt x="350" y="544"/>
                    <a:pt x="375" y="542"/>
                  </a:cubicBezTo>
                  <a:cubicBezTo>
                    <a:pt x="524" y="500"/>
                    <a:pt x="609" y="349"/>
                    <a:pt x="571" y="203"/>
                  </a:cubicBezTo>
                  <a:cubicBezTo>
                    <a:pt x="538" y="83"/>
                    <a:pt x="427" y="0"/>
                    <a:pt x="30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25"/>
            <p:cNvSpPr/>
            <p:nvPr/>
          </p:nvSpPr>
          <p:spPr>
            <a:xfrm>
              <a:off x="3559313" y="2909200"/>
              <a:ext cx="15850" cy="13750"/>
            </a:xfrm>
            <a:custGeom>
              <a:rect b="b" l="l" r="r" t="t"/>
              <a:pathLst>
                <a:path extrusionOk="0" h="550" w="634">
                  <a:moveTo>
                    <a:pt x="314" y="0"/>
                  </a:moveTo>
                  <a:cubicBezTo>
                    <a:pt x="268" y="0"/>
                    <a:pt x="222" y="12"/>
                    <a:pt x="179" y="35"/>
                  </a:cubicBezTo>
                  <a:cubicBezTo>
                    <a:pt x="50" y="112"/>
                    <a:pt x="0" y="280"/>
                    <a:pt x="77" y="415"/>
                  </a:cubicBezTo>
                  <a:cubicBezTo>
                    <a:pt x="132" y="500"/>
                    <a:pt x="226" y="550"/>
                    <a:pt x="322" y="550"/>
                  </a:cubicBezTo>
                  <a:cubicBezTo>
                    <a:pt x="369" y="550"/>
                    <a:pt x="411" y="539"/>
                    <a:pt x="455" y="514"/>
                  </a:cubicBezTo>
                  <a:cubicBezTo>
                    <a:pt x="587" y="440"/>
                    <a:pt x="634" y="275"/>
                    <a:pt x="559" y="140"/>
                  </a:cubicBezTo>
                  <a:cubicBezTo>
                    <a:pt x="507" y="52"/>
                    <a:pt x="412" y="0"/>
                    <a:pt x="31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25"/>
            <p:cNvSpPr/>
            <p:nvPr/>
          </p:nvSpPr>
          <p:spPr>
            <a:xfrm>
              <a:off x="3517463" y="2949850"/>
              <a:ext cx="15650" cy="13800"/>
            </a:xfrm>
            <a:custGeom>
              <a:rect b="b" l="l" r="r" t="t"/>
              <a:pathLst>
                <a:path extrusionOk="0" h="552" w="626">
                  <a:moveTo>
                    <a:pt x="310" y="0"/>
                  </a:moveTo>
                  <a:cubicBezTo>
                    <a:pt x="218" y="0"/>
                    <a:pt x="129" y="46"/>
                    <a:pt x="78" y="130"/>
                  </a:cubicBezTo>
                  <a:cubicBezTo>
                    <a:pt x="1" y="262"/>
                    <a:pt x="42" y="427"/>
                    <a:pt x="168" y="510"/>
                  </a:cubicBezTo>
                  <a:cubicBezTo>
                    <a:pt x="213" y="537"/>
                    <a:pt x="262" y="551"/>
                    <a:pt x="312" y="551"/>
                  </a:cubicBezTo>
                  <a:cubicBezTo>
                    <a:pt x="314" y="551"/>
                    <a:pt x="317" y="551"/>
                    <a:pt x="319" y="551"/>
                  </a:cubicBezTo>
                  <a:cubicBezTo>
                    <a:pt x="410" y="551"/>
                    <a:pt x="497" y="505"/>
                    <a:pt x="546" y="422"/>
                  </a:cubicBezTo>
                  <a:cubicBezTo>
                    <a:pt x="625" y="289"/>
                    <a:pt x="584" y="121"/>
                    <a:pt x="458" y="42"/>
                  </a:cubicBezTo>
                  <a:cubicBezTo>
                    <a:pt x="411" y="14"/>
                    <a:pt x="360" y="0"/>
                    <a:pt x="31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25"/>
            <p:cNvSpPr/>
            <p:nvPr/>
          </p:nvSpPr>
          <p:spPr>
            <a:xfrm>
              <a:off x="3616988" y="2894025"/>
              <a:ext cx="13850" cy="13800"/>
            </a:xfrm>
            <a:custGeom>
              <a:rect b="b" l="l" r="r" t="t"/>
              <a:pathLst>
                <a:path extrusionOk="0" h="552" w="554">
                  <a:moveTo>
                    <a:pt x="273" y="1"/>
                  </a:moveTo>
                  <a:cubicBezTo>
                    <a:pt x="121" y="3"/>
                    <a:pt x="0" y="127"/>
                    <a:pt x="0" y="279"/>
                  </a:cubicBezTo>
                  <a:cubicBezTo>
                    <a:pt x="3" y="427"/>
                    <a:pt x="124" y="551"/>
                    <a:pt x="278" y="551"/>
                  </a:cubicBezTo>
                  <a:cubicBezTo>
                    <a:pt x="430" y="551"/>
                    <a:pt x="554" y="425"/>
                    <a:pt x="551" y="273"/>
                  </a:cubicBezTo>
                  <a:cubicBezTo>
                    <a:pt x="551" y="122"/>
                    <a:pt x="424" y="1"/>
                    <a:pt x="27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25"/>
            <p:cNvSpPr/>
            <p:nvPr/>
          </p:nvSpPr>
          <p:spPr>
            <a:xfrm>
              <a:off x="3672788" y="2908000"/>
              <a:ext cx="15800" cy="13850"/>
            </a:xfrm>
            <a:custGeom>
              <a:rect b="b" l="l" r="r" t="t"/>
              <a:pathLst>
                <a:path extrusionOk="0" h="554" w="632">
                  <a:moveTo>
                    <a:pt x="318" y="1"/>
                  </a:moveTo>
                  <a:cubicBezTo>
                    <a:pt x="218" y="1"/>
                    <a:pt x="122" y="53"/>
                    <a:pt x="73" y="144"/>
                  </a:cubicBezTo>
                  <a:cubicBezTo>
                    <a:pt x="1" y="279"/>
                    <a:pt x="53" y="447"/>
                    <a:pt x="183" y="518"/>
                  </a:cubicBezTo>
                  <a:cubicBezTo>
                    <a:pt x="224" y="540"/>
                    <a:pt x="274" y="554"/>
                    <a:pt x="315" y="554"/>
                  </a:cubicBezTo>
                  <a:cubicBezTo>
                    <a:pt x="411" y="554"/>
                    <a:pt x="508" y="502"/>
                    <a:pt x="554" y="408"/>
                  </a:cubicBezTo>
                  <a:cubicBezTo>
                    <a:pt x="631" y="273"/>
                    <a:pt x="579" y="105"/>
                    <a:pt x="450" y="34"/>
                  </a:cubicBezTo>
                  <a:cubicBezTo>
                    <a:pt x="408" y="11"/>
                    <a:pt x="362" y="1"/>
                    <a:pt x="31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25"/>
            <p:cNvSpPr/>
            <p:nvPr/>
          </p:nvSpPr>
          <p:spPr>
            <a:xfrm>
              <a:off x="3501088" y="3005850"/>
              <a:ext cx="14125" cy="13875"/>
            </a:xfrm>
            <a:custGeom>
              <a:rect b="b" l="l" r="r" t="t"/>
              <a:pathLst>
                <a:path extrusionOk="0" h="555" w="565">
                  <a:moveTo>
                    <a:pt x="283" y="1"/>
                  </a:moveTo>
                  <a:cubicBezTo>
                    <a:pt x="138" y="1"/>
                    <a:pt x="14" y="119"/>
                    <a:pt x="9" y="266"/>
                  </a:cubicBezTo>
                  <a:lnTo>
                    <a:pt x="11" y="266"/>
                  </a:lnTo>
                  <a:cubicBezTo>
                    <a:pt x="0" y="417"/>
                    <a:pt x="121" y="549"/>
                    <a:pt x="273" y="552"/>
                  </a:cubicBezTo>
                  <a:cubicBezTo>
                    <a:pt x="278" y="555"/>
                    <a:pt x="278" y="555"/>
                    <a:pt x="284" y="555"/>
                  </a:cubicBezTo>
                  <a:cubicBezTo>
                    <a:pt x="430" y="555"/>
                    <a:pt x="551" y="436"/>
                    <a:pt x="559" y="290"/>
                  </a:cubicBezTo>
                  <a:cubicBezTo>
                    <a:pt x="565" y="139"/>
                    <a:pt x="449" y="7"/>
                    <a:pt x="298" y="1"/>
                  </a:cubicBezTo>
                  <a:cubicBezTo>
                    <a:pt x="293" y="1"/>
                    <a:pt x="288" y="1"/>
                    <a:pt x="28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25"/>
            <p:cNvSpPr/>
            <p:nvPr/>
          </p:nvSpPr>
          <p:spPr>
            <a:xfrm>
              <a:off x="3723038" y="3060925"/>
              <a:ext cx="15725" cy="13800"/>
            </a:xfrm>
            <a:custGeom>
              <a:rect b="b" l="l" r="r" t="t"/>
              <a:pathLst>
                <a:path extrusionOk="0" h="552" w="629">
                  <a:moveTo>
                    <a:pt x="317" y="1"/>
                  </a:moveTo>
                  <a:cubicBezTo>
                    <a:pt x="214" y="1"/>
                    <a:pt x="117" y="59"/>
                    <a:pt x="69" y="158"/>
                  </a:cubicBezTo>
                  <a:cubicBezTo>
                    <a:pt x="1" y="295"/>
                    <a:pt x="58" y="460"/>
                    <a:pt x="196" y="526"/>
                  </a:cubicBezTo>
                  <a:cubicBezTo>
                    <a:pt x="232" y="543"/>
                    <a:pt x="273" y="551"/>
                    <a:pt x="314" y="551"/>
                  </a:cubicBezTo>
                  <a:cubicBezTo>
                    <a:pt x="416" y="551"/>
                    <a:pt x="518" y="493"/>
                    <a:pt x="565" y="392"/>
                  </a:cubicBezTo>
                  <a:cubicBezTo>
                    <a:pt x="628" y="254"/>
                    <a:pt x="573" y="94"/>
                    <a:pt x="436" y="28"/>
                  </a:cubicBezTo>
                  <a:cubicBezTo>
                    <a:pt x="397" y="10"/>
                    <a:pt x="356" y="1"/>
                    <a:pt x="31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25"/>
            <p:cNvSpPr/>
            <p:nvPr/>
          </p:nvSpPr>
          <p:spPr>
            <a:xfrm>
              <a:off x="3728538" y="2974450"/>
              <a:ext cx="15525" cy="13825"/>
            </a:xfrm>
            <a:custGeom>
              <a:rect b="b" l="l" r="r" t="t"/>
              <a:pathLst>
                <a:path extrusionOk="0" h="553" w="621">
                  <a:moveTo>
                    <a:pt x="311" y="1"/>
                  </a:moveTo>
                  <a:cubicBezTo>
                    <a:pt x="281" y="1"/>
                    <a:pt x="251" y="6"/>
                    <a:pt x="221" y="16"/>
                  </a:cubicBezTo>
                  <a:cubicBezTo>
                    <a:pt x="81" y="62"/>
                    <a:pt x="1" y="217"/>
                    <a:pt x="48" y="363"/>
                  </a:cubicBezTo>
                  <a:cubicBezTo>
                    <a:pt x="83" y="478"/>
                    <a:pt x="194" y="553"/>
                    <a:pt x="306" y="553"/>
                  </a:cubicBezTo>
                  <a:cubicBezTo>
                    <a:pt x="339" y="553"/>
                    <a:pt x="364" y="544"/>
                    <a:pt x="397" y="539"/>
                  </a:cubicBezTo>
                  <a:cubicBezTo>
                    <a:pt x="540" y="489"/>
                    <a:pt x="620" y="335"/>
                    <a:pt x="571" y="189"/>
                  </a:cubicBezTo>
                  <a:cubicBezTo>
                    <a:pt x="533" y="75"/>
                    <a:pt x="428" y="1"/>
                    <a:pt x="31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25"/>
            <p:cNvSpPr/>
            <p:nvPr/>
          </p:nvSpPr>
          <p:spPr>
            <a:xfrm>
              <a:off x="3734663" y="3003450"/>
              <a:ext cx="14275" cy="13800"/>
            </a:xfrm>
            <a:custGeom>
              <a:rect b="b" l="l" r="r" t="t"/>
              <a:pathLst>
                <a:path extrusionOk="0" h="552" w="571">
                  <a:moveTo>
                    <a:pt x="288" y="0"/>
                  </a:moveTo>
                  <a:cubicBezTo>
                    <a:pt x="282" y="0"/>
                    <a:pt x="275" y="0"/>
                    <a:pt x="268" y="1"/>
                  </a:cubicBezTo>
                  <a:cubicBezTo>
                    <a:pt x="117" y="6"/>
                    <a:pt x="1" y="141"/>
                    <a:pt x="15" y="293"/>
                  </a:cubicBezTo>
                  <a:cubicBezTo>
                    <a:pt x="20" y="439"/>
                    <a:pt x="144" y="551"/>
                    <a:pt x="284" y="551"/>
                  </a:cubicBezTo>
                  <a:cubicBezTo>
                    <a:pt x="293" y="551"/>
                    <a:pt x="301" y="551"/>
                    <a:pt x="306" y="549"/>
                  </a:cubicBezTo>
                  <a:cubicBezTo>
                    <a:pt x="458" y="540"/>
                    <a:pt x="571" y="411"/>
                    <a:pt x="560" y="260"/>
                  </a:cubicBezTo>
                  <a:cubicBezTo>
                    <a:pt x="554" y="110"/>
                    <a:pt x="431" y="0"/>
                    <a:pt x="28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25"/>
            <p:cNvSpPr/>
            <p:nvPr/>
          </p:nvSpPr>
          <p:spPr>
            <a:xfrm>
              <a:off x="3732463" y="3032875"/>
              <a:ext cx="15025" cy="13900"/>
            </a:xfrm>
            <a:custGeom>
              <a:rect b="b" l="l" r="r" t="t"/>
              <a:pathLst>
                <a:path extrusionOk="0" h="556" w="601">
                  <a:moveTo>
                    <a:pt x="303" y="0"/>
                  </a:moveTo>
                  <a:cubicBezTo>
                    <a:pt x="171" y="0"/>
                    <a:pt x="55" y="93"/>
                    <a:pt x="28" y="225"/>
                  </a:cubicBezTo>
                  <a:cubicBezTo>
                    <a:pt x="1" y="371"/>
                    <a:pt x="97" y="520"/>
                    <a:pt x="251" y="547"/>
                  </a:cubicBezTo>
                  <a:cubicBezTo>
                    <a:pt x="271" y="550"/>
                    <a:pt x="284" y="556"/>
                    <a:pt x="301" y="556"/>
                  </a:cubicBezTo>
                  <a:cubicBezTo>
                    <a:pt x="433" y="556"/>
                    <a:pt x="546" y="462"/>
                    <a:pt x="571" y="327"/>
                  </a:cubicBezTo>
                  <a:cubicBezTo>
                    <a:pt x="601" y="178"/>
                    <a:pt x="502" y="35"/>
                    <a:pt x="353" y="5"/>
                  </a:cubicBezTo>
                  <a:cubicBezTo>
                    <a:pt x="336" y="2"/>
                    <a:pt x="319" y="0"/>
                    <a:pt x="30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25"/>
            <p:cNvSpPr/>
            <p:nvPr/>
          </p:nvSpPr>
          <p:spPr>
            <a:xfrm>
              <a:off x="3715813" y="2947850"/>
              <a:ext cx="15575" cy="13800"/>
            </a:xfrm>
            <a:custGeom>
              <a:rect b="b" l="l" r="r" t="t"/>
              <a:pathLst>
                <a:path extrusionOk="0" h="552" w="623">
                  <a:moveTo>
                    <a:pt x="310" y="1"/>
                  </a:moveTo>
                  <a:cubicBezTo>
                    <a:pt x="259" y="1"/>
                    <a:pt x="208" y="14"/>
                    <a:pt x="163" y="42"/>
                  </a:cubicBezTo>
                  <a:cubicBezTo>
                    <a:pt x="36" y="124"/>
                    <a:pt x="1" y="298"/>
                    <a:pt x="80" y="424"/>
                  </a:cubicBezTo>
                  <a:cubicBezTo>
                    <a:pt x="133" y="504"/>
                    <a:pt x="221" y="551"/>
                    <a:pt x="312" y="551"/>
                  </a:cubicBezTo>
                  <a:cubicBezTo>
                    <a:pt x="361" y="551"/>
                    <a:pt x="414" y="535"/>
                    <a:pt x="458" y="507"/>
                  </a:cubicBezTo>
                  <a:cubicBezTo>
                    <a:pt x="590" y="424"/>
                    <a:pt x="623" y="254"/>
                    <a:pt x="546" y="124"/>
                  </a:cubicBezTo>
                  <a:lnTo>
                    <a:pt x="546" y="124"/>
                  </a:lnTo>
                  <a:lnTo>
                    <a:pt x="546" y="130"/>
                  </a:lnTo>
                  <a:cubicBezTo>
                    <a:pt x="493" y="45"/>
                    <a:pt x="402" y="1"/>
                    <a:pt x="31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25"/>
            <p:cNvSpPr/>
            <p:nvPr/>
          </p:nvSpPr>
          <p:spPr>
            <a:xfrm>
              <a:off x="3707213" y="3085825"/>
              <a:ext cx="15500" cy="13800"/>
            </a:xfrm>
            <a:custGeom>
              <a:rect b="b" l="l" r="r" t="t"/>
              <a:pathLst>
                <a:path extrusionOk="0" h="552" w="620">
                  <a:moveTo>
                    <a:pt x="309" y="1"/>
                  </a:moveTo>
                  <a:cubicBezTo>
                    <a:pt x="231" y="1"/>
                    <a:pt x="153" y="33"/>
                    <a:pt x="100" y="98"/>
                  </a:cubicBezTo>
                  <a:cubicBezTo>
                    <a:pt x="0" y="216"/>
                    <a:pt x="17" y="392"/>
                    <a:pt x="135" y="488"/>
                  </a:cubicBezTo>
                  <a:cubicBezTo>
                    <a:pt x="182" y="533"/>
                    <a:pt x="248" y="552"/>
                    <a:pt x="312" y="552"/>
                  </a:cubicBezTo>
                  <a:cubicBezTo>
                    <a:pt x="386" y="552"/>
                    <a:pt x="468" y="519"/>
                    <a:pt x="521" y="453"/>
                  </a:cubicBezTo>
                  <a:cubicBezTo>
                    <a:pt x="620" y="334"/>
                    <a:pt x="603" y="161"/>
                    <a:pt x="485" y="65"/>
                  </a:cubicBezTo>
                  <a:cubicBezTo>
                    <a:pt x="435" y="22"/>
                    <a:pt x="372" y="1"/>
                    <a:pt x="30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25"/>
            <p:cNvSpPr/>
            <p:nvPr/>
          </p:nvSpPr>
          <p:spPr>
            <a:xfrm>
              <a:off x="3503088" y="3035325"/>
              <a:ext cx="15025" cy="13850"/>
            </a:xfrm>
            <a:custGeom>
              <a:rect b="b" l="l" r="r" t="t"/>
              <a:pathLst>
                <a:path extrusionOk="0" h="554" w="601">
                  <a:moveTo>
                    <a:pt x="297" y="0"/>
                  </a:moveTo>
                  <a:cubicBezTo>
                    <a:pt x="279" y="0"/>
                    <a:pt x="261" y="2"/>
                    <a:pt x="242" y="6"/>
                  </a:cubicBezTo>
                  <a:cubicBezTo>
                    <a:pt x="97" y="36"/>
                    <a:pt x="0" y="179"/>
                    <a:pt x="30" y="334"/>
                  </a:cubicBezTo>
                  <a:cubicBezTo>
                    <a:pt x="58" y="460"/>
                    <a:pt x="171" y="554"/>
                    <a:pt x="303" y="554"/>
                  </a:cubicBezTo>
                  <a:cubicBezTo>
                    <a:pt x="322" y="554"/>
                    <a:pt x="336" y="548"/>
                    <a:pt x="358" y="546"/>
                  </a:cubicBezTo>
                  <a:cubicBezTo>
                    <a:pt x="509" y="513"/>
                    <a:pt x="600" y="367"/>
                    <a:pt x="570" y="218"/>
                  </a:cubicBezTo>
                  <a:cubicBezTo>
                    <a:pt x="541" y="90"/>
                    <a:pt x="426" y="0"/>
                    <a:pt x="29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25"/>
            <p:cNvSpPr/>
            <p:nvPr/>
          </p:nvSpPr>
          <p:spPr>
            <a:xfrm>
              <a:off x="3577213" y="3120925"/>
              <a:ext cx="15500" cy="13800"/>
            </a:xfrm>
            <a:custGeom>
              <a:rect b="b" l="l" r="r" t="t"/>
              <a:pathLst>
                <a:path extrusionOk="0" h="552" w="620">
                  <a:moveTo>
                    <a:pt x="310" y="1"/>
                  </a:moveTo>
                  <a:cubicBezTo>
                    <a:pt x="197" y="1"/>
                    <a:pt x="93" y="69"/>
                    <a:pt x="52" y="180"/>
                  </a:cubicBezTo>
                  <a:cubicBezTo>
                    <a:pt x="0" y="326"/>
                    <a:pt x="74" y="480"/>
                    <a:pt x="218" y="533"/>
                  </a:cubicBezTo>
                  <a:cubicBezTo>
                    <a:pt x="248" y="546"/>
                    <a:pt x="281" y="552"/>
                    <a:pt x="311" y="552"/>
                  </a:cubicBezTo>
                  <a:cubicBezTo>
                    <a:pt x="424" y="552"/>
                    <a:pt x="529" y="480"/>
                    <a:pt x="570" y="370"/>
                  </a:cubicBezTo>
                  <a:cubicBezTo>
                    <a:pt x="620" y="224"/>
                    <a:pt x="548" y="67"/>
                    <a:pt x="408" y="18"/>
                  </a:cubicBezTo>
                  <a:cubicBezTo>
                    <a:pt x="375" y="6"/>
                    <a:pt x="342" y="1"/>
                    <a:pt x="31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25"/>
            <p:cNvSpPr/>
            <p:nvPr/>
          </p:nvSpPr>
          <p:spPr>
            <a:xfrm>
              <a:off x="3505488" y="2976800"/>
              <a:ext cx="15450" cy="13875"/>
            </a:xfrm>
            <a:custGeom>
              <a:rect b="b" l="l" r="r" t="t"/>
              <a:pathLst>
                <a:path extrusionOk="0" h="555" w="618">
                  <a:moveTo>
                    <a:pt x="306" y="1"/>
                  </a:moveTo>
                  <a:cubicBezTo>
                    <a:pt x="189" y="1"/>
                    <a:pt x="81" y="78"/>
                    <a:pt x="45" y="200"/>
                  </a:cubicBezTo>
                  <a:cubicBezTo>
                    <a:pt x="1" y="343"/>
                    <a:pt x="78" y="494"/>
                    <a:pt x="226" y="544"/>
                  </a:cubicBezTo>
                  <a:cubicBezTo>
                    <a:pt x="251" y="547"/>
                    <a:pt x="279" y="555"/>
                    <a:pt x="306" y="555"/>
                  </a:cubicBezTo>
                  <a:cubicBezTo>
                    <a:pt x="424" y="555"/>
                    <a:pt x="535" y="478"/>
                    <a:pt x="570" y="357"/>
                  </a:cubicBezTo>
                  <a:cubicBezTo>
                    <a:pt x="617" y="213"/>
                    <a:pt x="535" y="59"/>
                    <a:pt x="386" y="13"/>
                  </a:cubicBezTo>
                  <a:cubicBezTo>
                    <a:pt x="359" y="5"/>
                    <a:pt x="333" y="1"/>
                    <a:pt x="30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25"/>
            <p:cNvSpPr/>
            <p:nvPr/>
          </p:nvSpPr>
          <p:spPr>
            <a:xfrm>
              <a:off x="3697038" y="2925200"/>
              <a:ext cx="15225" cy="13875"/>
            </a:xfrm>
            <a:custGeom>
              <a:rect b="b" l="l" r="r" t="t"/>
              <a:pathLst>
                <a:path extrusionOk="0" h="555" w="609">
                  <a:moveTo>
                    <a:pt x="303" y="0"/>
                  </a:moveTo>
                  <a:cubicBezTo>
                    <a:pt x="229" y="0"/>
                    <a:pt x="156" y="30"/>
                    <a:pt x="105" y="89"/>
                  </a:cubicBezTo>
                  <a:cubicBezTo>
                    <a:pt x="0" y="199"/>
                    <a:pt x="8" y="375"/>
                    <a:pt x="118" y="477"/>
                  </a:cubicBezTo>
                  <a:cubicBezTo>
                    <a:pt x="171" y="527"/>
                    <a:pt x="240" y="554"/>
                    <a:pt x="306" y="554"/>
                  </a:cubicBezTo>
                  <a:cubicBezTo>
                    <a:pt x="380" y="554"/>
                    <a:pt x="452" y="521"/>
                    <a:pt x="504" y="463"/>
                  </a:cubicBezTo>
                  <a:cubicBezTo>
                    <a:pt x="608" y="350"/>
                    <a:pt x="603" y="177"/>
                    <a:pt x="490" y="75"/>
                  </a:cubicBezTo>
                  <a:cubicBezTo>
                    <a:pt x="437" y="25"/>
                    <a:pt x="370" y="0"/>
                    <a:pt x="30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25"/>
            <p:cNvSpPr/>
            <p:nvPr/>
          </p:nvSpPr>
          <p:spPr>
            <a:xfrm>
              <a:off x="3512513" y="3063225"/>
              <a:ext cx="15700" cy="13825"/>
            </a:xfrm>
            <a:custGeom>
              <a:rect b="b" l="l" r="r" t="t"/>
              <a:pathLst>
                <a:path extrusionOk="0" h="553" w="628">
                  <a:moveTo>
                    <a:pt x="314" y="1"/>
                  </a:moveTo>
                  <a:cubicBezTo>
                    <a:pt x="273" y="1"/>
                    <a:pt x="232" y="10"/>
                    <a:pt x="193" y="30"/>
                  </a:cubicBezTo>
                  <a:cubicBezTo>
                    <a:pt x="55" y="99"/>
                    <a:pt x="0" y="264"/>
                    <a:pt x="69" y="396"/>
                  </a:cubicBezTo>
                  <a:cubicBezTo>
                    <a:pt x="116" y="492"/>
                    <a:pt x="215" y="553"/>
                    <a:pt x="314" y="553"/>
                  </a:cubicBezTo>
                  <a:cubicBezTo>
                    <a:pt x="355" y="553"/>
                    <a:pt x="399" y="542"/>
                    <a:pt x="438" y="520"/>
                  </a:cubicBezTo>
                  <a:cubicBezTo>
                    <a:pt x="573" y="451"/>
                    <a:pt x="628" y="286"/>
                    <a:pt x="562" y="154"/>
                  </a:cubicBezTo>
                  <a:cubicBezTo>
                    <a:pt x="513" y="58"/>
                    <a:pt x="415" y="1"/>
                    <a:pt x="31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25"/>
            <p:cNvSpPr/>
            <p:nvPr/>
          </p:nvSpPr>
          <p:spPr>
            <a:xfrm>
              <a:off x="3645688" y="3133750"/>
              <a:ext cx="25" cy="300"/>
            </a:xfrm>
            <a:custGeom>
              <a:rect b="b" l="l" r="r" t="t"/>
              <a:pathLst>
                <a:path extrusionOk="0" h="12" w="1">
                  <a:moveTo>
                    <a:pt x="0" y="0"/>
                  </a:moveTo>
                  <a:lnTo>
                    <a:pt x="0" y="11"/>
                  </a:lnTo>
                  <a:close/>
                </a:path>
              </a:pathLst>
            </a:custGeom>
            <a:solidFill>
              <a:srgbClr val="5C54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25"/>
            <p:cNvSpPr/>
            <p:nvPr/>
          </p:nvSpPr>
          <p:spPr>
            <a:xfrm>
              <a:off x="3685538" y="3105975"/>
              <a:ext cx="15575" cy="13825"/>
            </a:xfrm>
            <a:custGeom>
              <a:rect b="b" l="l" r="r" t="t"/>
              <a:pathLst>
                <a:path extrusionOk="0" h="553" w="623">
                  <a:moveTo>
                    <a:pt x="315" y="1"/>
                  </a:moveTo>
                  <a:cubicBezTo>
                    <a:pt x="258" y="1"/>
                    <a:pt x="201" y="18"/>
                    <a:pt x="152" y="54"/>
                  </a:cubicBezTo>
                  <a:cubicBezTo>
                    <a:pt x="31" y="142"/>
                    <a:pt x="0" y="316"/>
                    <a:pt x="88" y="434"/>
                  </a:cubicBezTo>
                  <a:cubicBezTo>
                    <a:pt x="141" y="511"/>
                    <a:pt x="226" y="552"/>
                    <a:pt x="314" y="552"/>
                  </a:cubicBezTo>
                  <a:cubicBezTo>
                    <a:pt x="369" y="552"/>
                    <a:pt x="427" y="536"/>
                    <a:pt x="471" y="500"/>
                  </a:cubicBezTo>
                  <a:cubicBezTo>
                    <a:pt x="595" y="412"/>
                    <a:pt x="622" y="239"/>
                    <a:pt x="534" y="117"/>
                  </a:cubicBezTo>
                  <a:cubicBezTo>
                    <a:pt x="485" y="41"/>
                    <a:pt x="401" y="1"/>
                    <a:pt x="3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25"/>
            <p:cNvSpPr/>
            <p:nvPr/>
          </p:nvSpPr>
          <p:spPr>
            <a:xfrm>
              <a:off x="3550913" y="3107350"/>
              <a:ext cx="15650" cy="13825"/>
            </a:xfrm>
            <a:custGeom>
              <a:rect b="b" l="l" r="r" t="t"/>
              <a:pathLst>
                <a:path extrusionOk="0" h="553" w="626">
                  <a:moveTo>
                    <a:pt x="315" y="1"/>
                  </a:moveTo>
                  <a:cubicBezTo>
                    <a:pt x="227" y="1"/>
                    <a:pt x="139" y="43"/>
                    <a:pt x="86" y="123"/>
                  </a:cubicBezTo>
                  <a:cubicBezTo>
                    <a:pt x="0" y="247"/>
                    <a:pt x="31" y="418"/>
                    <a:pt x="157" y="503"/>
                  </a:cubicBezTo>
                  <a:cubicBezTo>
                    <a:pt x="207" y="539"/>
                    <a:pt x="262" y="552"/>
                    <a:pt x="314" y="552"/>
                  </a:cubicBezTo>
                  <a:cubicBezTo>
                    <a:pt x="402" y="552"/>
                    <a:pt x="485" y="511"/>
                    <a:pt x="540" y="431"/>
                  </a:cubicBezTo>
                  <a:cubicBezTo>
                    <a:pt x="625" y="307"/>
                    <a:pt x="595" y="137"/>
                    <a:pt x="468" y="49"/>
                  </a:cubicBezTo>
                  <a:cubicBezTo>
                    <a:pt x="423" y="16"/>
                    <a:pt x="369" y="1"/>
                    <a:pt x="3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25"/>
            <p:cNvSpPr/>
            <p:nvPr/>
          </p:nvSpPr>
          <p:spPr>
            <a:xfrm>
              <a:off x="3425113" y="3064450"/>
              <a:ext cx="15300" cy="13775"/>
            </a:xfrm>
            <a:custGeom>
              <a:rect b="b" l="l" r="r" t="t"/>
              <a:pathLst>
                <a:path extrusionOk="0" h="551" w="612">
                  <a:moveTo>
                    <a:pt x="306" y="1"/>
                  </a:moveTo>
                  <a:cubicBezTo>
                    <a:pt x="281" y="1"/>
                    <a:pt x="256" y="4"/>
                    <a:pt x="231" y="11"/>
                  </a:cubicBezTo>
                  <a:cubicBezTo>
                    <a:pt x="88" y="52"/>
                    <a:pt x="0" y="204"/>
                    <a:pt x="41" y="347"/>
                  </a:cubicBezTo>
                  <a:cubicBezTo>
                    <a:pt x="77" y="468"/>
                    <a:pt x="187" y="551"/>
                    <a:pt x="306" y="551"/>
                  </a:cubicBezTo>
                  <a:cubicBezTo>
                    <a:pt x="330" y="551"/>
                    <a:pt x="355" y="545"/>
                    <a:pt x="383" y="540"/>
                  </a:cubicBezTo>
                  <a:cubicBezTo>
                    <a:pt x="523" y="498"/>
                    <a:pt x="611" y="347"/>
                    <a:pt x="570" y="204"/>
                  </a:cubicBezTo>
                  <a:cubicBezTo>
                    <a:pt x="538" y="82"/>
                    <a:pt x="427" y="1"/>
                    <a:pt x="30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25"/>
            <p:cNvSpPr/>
            <p:nvPr/>
          </p:nvSpPr>
          <p:spPr>
            <a:xfrm>
              <a:off x="3608163" y="2811700"/>
              <a:ext cx="14075" cy="13675"/>
            </a:xfrm>
            <a:custGeom>
              <a:rect b="b" l="l" r="r" t="t"/>
              <a:pathLst>
                <a:path extrusionOk="0" h="547" w="563">
                  <a:moveTo>
                    <a:pt x="286" y="1"/>
                  </a:moveTo>
                  <a:cubicBezTo>
                    <a:pt x="281" y="1"/>
                    <a:pt x="276" y="1"/>
                    <a:pt x="271" y="1"/>
                  </a:cubicBezTo>
                  <a:cubicBezTo>
                    <a:pt x="114" y="7"/>
                    <a:pt x="1" y="133"/>
                    <a:pt x="6" y="285"/>
                  </a:cubicBezTo>
                  <a:cubicBezTo>
                    <a:pt x="12" y="433"/>
                    <a:pt x="136" y="546"/>
                    <a:pt x="282" y="546"/>
                  </a:cubicBezTo>
                  <a:lnTo>
                    <a:pt x="296" y="546"/>
                  </a:lnTo>
                  <a:cubicBezTo>
                    <a:pt x="447" y="541"/>
                    <a:pt x="563" y="414"/>
                    <a:pt x="557" y="263"/>
                  </a:cubicBezTo>
                  <a:cubicBezTo>
                    <a:pt x="549" y="111"/>
                    <a:pt x="431" y="1"/>
                    <a:pt x="2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25"/>
            <p:cNvSpPr/>
            <p:nvPr/>
          </p:nvSpPr>
          <p:spPr>
            <a:xfrm>
              <a:off x="3736463" y="2850850"/>
              <a:ext cx="15575" cy="13750"/>
            </a:xfrm>
            <a:custGeom>
              <a:rect b="b" l="l" r="r" t="t"/>
              <a:pathLst>
                <a:path extrusionOk="0" h="550" w="623">
                  <a:moveTo>
                    <a:pt x="311" y="0"/>
                  </a:moveTo>
                  <a:cubicBezTo>
                    <a:pt x="226" y="0"/>
                    <a:pt x="143" y="37"/>
                    <a:pt x="91" y="109"/>
                  </a:cubicBezTo>
                  <a:cubicBezTo>
                    <a:pt x="0" y="233"/>
                    <a:pt x="25" y="406"/>
                    <a:pt x="149" y="494"/>
                  </a:cubicBezTo>
                  <a:cubicBezTo>
                    <a:pt x="196" y="533"/>
                    <a:pt x="251" y="549"/>
                    <a:pt x="312" y="549"/>
                  </a:cubicBezTo>
                  <a:cubicBezTo>
                    <a:pt x="397" y="549"/>
                    <a:pt x="479" y="514"/>
                    <a:pt x="535" y="439"/>
                  </a:cubicBezTo>
                  <a:cubicBezTo>
                    <a:pt x="623" y="321"/>
                    <a:pt x="595" y="145"/>
                    <a:pt x="477" y="54"/>
                  </a:cubicBezTo>
                  <a:cubicBezTo>
                    <a:pt x="427" y="18"/>
                    <a:pt x="369" y="0"/>
                    <a:pt x="31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25"/>
            <p:cNvSpPr/>
            <p:nvPr/>
          </p:nvSpPr>
          <p:spPr>
            <a:xfrm>
              <a:off x="3580288" y="2814825"/>
              <a:ext cx="15050" cy="13850"/>
            </a:xfrm>
            <a:custGeom>
              <a:rect b="b" l="l" r="r" t="t"/>
              <a:pathLst>
                <a:path extrusionOk="0" h="554" w="602">
                  <a:moveTo>
                    <a:pt x="300" y="1"/>
                  </a:moveTo>
                  <a:cubicBezTo>
                    <a:pt x="283" y="1"/>
                    <a:pt x="266" y="2"/>
                    <a:pt x="249" y="6"/>
                  </a:cubicBezTo>
                  <a:cubicBezTo>
                    <a:pt x="103" y="33"/>
                    <a:pt x="1" y="179"/>
                    <a:pt x="29" y="330"/>
                  </a:cubicBezTo>
                  <a:cubicBezTo>
                    <a:pt x="56" y="460"/>
                    <a:pt x="174" y="553"/>
                    <a:pt x="304" y="553"/>
                  </a:cubicBezTo>
                  <a:cubicBezTo>
                    <a:pt x="323" y="553"/>
                    <a:pt x="340" y="553"/>
                    <a:pt x="353" y="545"/>
                  </a:cubicBezTo>
                  <a:cubicBezTo>
                    <a:pt x="502" y="518"/>
                    <a:pt x="601" y="374"/>
                    <a:pt x="574" y="226"/>
                  </a:cubicBezTo>
                  <a:cubicBezTo>
                    <a:pt x="549" y="92"/>
                    <a:pt x="432" y="1"/>
                    <a:pt x="30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25"/>
            <p:cNvSpPr/>
            <p:nvPr/>
          </p:nvSpPr>
          <p:spPr>
            <a:xfrm>
              <a:off x="3434038" y="3090400"/>
              <a:ext cx="15725" cy="13850"/>
            </a:xfrm>
            <a:custGeom>
              <a:rect b="b" l="l" r="r" t="t"/>
              <a:pathLst>
                <a:path extrusionOk="0" h="554" w="629">
                  <a:moveTo>
                    <a:pt x="312" y="0"/>
                  </a:moveTo>
                  <a:cubicBezTo>
                    <a:pt x="276" y="0"/>
                    <a:pt x="240" y="7"/>
                    <a:pt x="205" y="22"/>
                  </a:cubicBezTo>
                  <a:cubicBezTo>
                    <a:pt x="64" y="82"/>
                    <a:pt x="1" y="245"/>
                    <a:pt x="61" y="383"/>
                  </a:cubicBezTo>
                  <a:cubicBezTo>
                    <a:pt x="106" y="487"/>
                    <a:pt x="205" y="553"/>
                    <a:pt x="312" y="553"/>
                  </a:cubicBezTo>
                  <a:cubicBezTo>
                    <a:pt x="351" y="553"/>
                    <a:pt x="386" y="545"/>
                    <a:pt x="422" y="528"/>
                  </a:cubicBezTo>
                  <a:cubicBezTo>
                    <a:pt x="563" y="465"/>
                    <a:pt x="629" y="305"/>
                    <a:pt x="565" y="168"/>
                  </a:cubicBezTo>
                  <a:cubicBezTo>
                    <a:pt x="520" y="61"/>
                    <a:pt x="418" y="0"/>
                    <a:pt x="31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25"/>
            <p:cNvSpPr/>
            <p:nvPr/>
          </p:nvSpPr>
          <p:spPr>
            <a:xfrm>
              <a:off x="3686763" y="3198150"/>
              <a:ext cx="15525" cy="13800"/>
            </a:xfrm>
            <a:custGeom>
              <a:rect b="b" l="l" r="r" t="t"/>
              <a:pathLst>
                <a:path extrusionOk="0" h="552" w="621">
                  <a:moveTo>
                    <a:pt x="308" y="0"/>
                  </a:moveTo>
                  <a:cubicBezTo>
                    <a:pt x="276" y="0"/>
                    <a:pt x="244" y="6"/>
                    <a:pt x="213" y="18"/>
                  </a:cubicBezTo>
                  <a:cubicBezTo>
                    <a:pt x="70" y="70"/>
                    <a:pt x="1" y="230"/>
                    <a:pt x="50" y="373"/>
                  </a:cubicBezTo>
                  <a:cubicBezTo>
                    <a:pt x="92" y="483"/>
                    <a:pt x="196" y="552"/>
                    <a:pt x="309" y="552"/>
                  </a:cubicBezTo>
                  <a:cubicBezTo>
                    <a:pt x="339" y="552"/>
                    <a:pt x="372" y="543"/>
                    <a:pt x="406" y="532"/>
                  </a:cubicBezTo>
                  <a:cubicBezTo>
                    <a:pt x="546" y="477"/>
                    <a:pt x="620" y="320"/>
                    <a:pt x="568" y="177"/>
                  </a:cubicBezTo>
                  <a:cubicBezTo>
                    <a:pt x="527" y="68"/>
                    <a:pt x="420" y="0"/>
                    <a:pt x="30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25"/>
            <p:cNvSpPr/>
            <p:nvPr/>
          </p:nvSpPr>
          <p:spPr>
            <a:xfrm>
              <a:off x="3606313" y="3210275"/>
              <a:ext cx="14125" cy="13800"/>
            </a:xfrm>
            <a:custGeom>
              <a:rect b="b" l="l" r="r" t="t"/>
              <a:pathLst>
                <a:path extrusionOk="0" h="552" w="565">
                  <a:moveTo>
                    <a:pt x="280" y="0"/>
                  </a:moveTo>
                  <a:cubicBezTo>
                    <a:pt x="135" y="0"/>
                    <a:pt x="14" y="110"/>
                    <a:pt x="6" y="259"/>
                  </a:cubicBezTo>
                  <a:cubicBezTo>
                    <a:pt x="1" y="411"/>
                    <a:pt x="113" y="540"/>
                    <a:pt x="265" y="551"/>
                  </a:cubicBezTo>
                  <a:lnTo>
                    <a:pt x="279" y="551"/>
                  </a:lnTo>
                  <a:cubicBezTo>
                    <a:pt x="425" y="551"/>
                    <a:pt x="548" y="436"/>
                    <a:pt x="554" y="292"/>
                  </a:cubicBezTo>
                  <a:cubicBezTo>
                    <a:pt x="565" y="138"/>
                    <a:pt x="447" y="6"/>
                    <a:pt x="295" y="1"/>
                  </a:cubicBezTo>
                  <a:cubicBezTo>
                    <a:pt x="290" y="0"/>
                    <a:pt x="285" y="0"/>
                    <a:pt x="28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25"/>
            <p:cNvSpPr/>
            <p:nvPr/>
          </p:nvSpPr>
          <p:spPr>
            <a:xfrm>
              <a:off x="3713263" y="2835925"/>
              <a:ext cx="15650" cy="13800"/>
            </a:xfrm>
            <a:custGeom>
              <a:rect b="b" l="l" r="r" t="t"/>
              <a:pathLst>
                <a:path extrusionOk="0" h="552" w="626">
                  <a:moveTo>
                    <a:pt x="310" y="0"/>
                  </a:moveTo>
                  <a:cubicBezTo>
                    <a:pt x="214" y="0"/>
                    <a:pt x="121" y="52"/>
                    <a:pt x="72" y="142"/>
                  </a:cubicBezTo>
                  <a:cubicBezTo>
                    <a:pt x="1" y="277"/>
                    <a:pt x="48" y="444"/>
                    <a:pt x="182" y="519"/>
                  </a:cubicBezTo>
                  <a:cubicBezTo>
                    <a:pt x="224" y="538"/>
                    <a:pt x="271" y="552"/>
                    <a:pt x="312" y="552"/>
                  </a:cubicBezTo>
                  <a:cubicBezTo>
                    <a:pt x="408" y="552"/>
                    <a:pt x="505" y="499"/>
                    <a:pt x="554" y="409"/>
                  </a:cubicBezTo>
                  <a:cubicBezTo>
                    <a:pt x="626" y="277"/>
                    <a:pt x="579" y="109"/>
                    <a:pt x="447" y="37"/>
                  </a:cubicBezTo>
                  <a:cubicBezTo>
                    <a:pt x="403" y="12"/>
                    <a:pt x="356" y="0"/>
                    <a:pt x="31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25"/>
            <p:cNvSpPr/>
            <p:nvPr/>
          </p:nvSpPr>
          <p:spPr>
            <a:xfrm>
              <a:off x="3633638" y="3209925"/>
              <a:ext cx="14350" cy="13800"/>
            </a:xfrm>
            <a:custGeom>
              <a:rect b="b" l="l" r="r" t="t"/>
              <a:pathLst>
                <a:path extrusionOk="0" h="552" w="574">
                  <a:moveTo>
                    <a:pt x="286" y="0"/>
                  </a:moveTo>
                  <a:cubicBezTo>
                    <a:pt x="279" y="0"/>
                    <a:pt x="272" y="0"/>
                    <a:pt x="265" y="1"/>
                  </a:cubicBezTo>
                  <a:cubicBezTo>
                    <a:pt x="113" y="15"/>
                    <a:pt x="1" y="144"/>
                    <a:pt x="14" y="295"/>
                  </a:cubicBezTo>
                  <a:cubicBezTo>
                    <a:pt x="23" y="441"/>
                    <a:pt x="146" y="551"/>
                    <a:pt x="287" y="551"/>
                  </a:cubicBezTo>
                  <a:lnTo>
                    <a:pt x="306" y="551"/>
                  </a:lnTo>
                  <a:cubicBezTo>
                    <a:pt x="458" y="538"/>
                    <a:pt x="573" y="405"/>
                    <a:pt x="562" y="254"/>
                  </a:cubicBezTo>
                  <a:cubicBezTo>
                    <a:pt x="552" y="109"/>
                    <a:pt x="431" y="0"/>
                    <a:pt x="28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25"/>
            <p:cNvSpPr/>
            <p:nvPr/>
          </p:nvSpPr>
          <p:spPr>
            <a:xfrm>
              <a:off x="3420138" y="2982675"/>
              <a:ext cx="14625" cy="13725"/>
            </a:xfrm>
            <a:custGeom>
              <a:rect b="b" l="l" r="r" t="t"/>
              <a:pathLst>
                <a:path extrusionOk="0" h="549" w="585">
                  <a:moveTo>
                    <a:pt x="291" y="0"/>
                  </a:moveTo>
                  <a:cubicBezTo>
                    <a:pt x="156" y="0"/>
                    <a:pt x="40" y="99"/>
                    <a:pt x="20" y="237"/>
                  </a:cubicBezTo>
                  <a:cubicBezTo>
                    <a:pt x="1" y="383"/>
                    <a:pt x="103" y="526"/>
                    <a:pt x="254" y="546"/>
                  </a:cubicBezTo>
                  <a:cubicBezTo>
                    <a:pt x="268" y="548"/>
                    <a:pt x="279" y="548"/>
                    <a:pt x="293" y="548"/>
                  </a:cubicBezTo>
                  <a:cubicBezTo>
                    <a:pt x="428" y="548"/>
                    <a:pt x="546" y="449"/>
                    <a:pt x="565" y="312"/>
                  </a:cubicBezTo>
                  <a:cubicBezTo>
                    <a:pt x="584" y="160"/>
                    <a:pt x="483" y="23"/>
                    <a:pt x="331" y="3"/>
                  </a:cubicBezTo>
                  <a:cubicBezTo>
                    <a:pt x="318" y="1"/>
                    <a:pt x="304" y="0"/>
                    <a:pt x="29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25"/>
            <p:cNvSpPr/>
            <p:nvPr/>
          </p:nvSpPr>
          <p:spPr>
            <a:xfrm>
              <a:off x="3418563" y="3010000"/>
              <a:ext cx="13800" cy="13800"/>
            </a:xfrm>
            <a:custGeom>
              <a:rect b="b" l="l" r="r" t="t"/>
              <a:pathLst>
                <a:path extrusionOk="0" h="552" w="552">
                  <a:moveTo>
                    <a:pt x="281" y="0"/>
                  </a:moveTo>
                  <a:cubicBezTo>
                    <a:pt x="124" y="0"/>
                    <a:pt x="1" y="124"/>
                    <a:pt x="1" y="276"/>
                  </a:cubicBezTo>
                  <a:cubicBezTo>
                    <a:pt x="1" y="427"/>
                    <a:pt x="122" y="551"/>
                    <a:pt x="273" y="551"/>
                  </a:cubicBezTo>
                  <a:cubicBezTo>
                    <a:pt x="427" y="551"/>
                    <a:pt x="551" y="430"/>
                    <a:pt x="551" y="278"/>
                  </a:cubicBezTo>
                  <a:cubicBezTo>
                    <a:pt x="551" y="124"/>
                    <a:pt x="433" y="3"/>
                    <a:pt x="28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25"/>
            <p:cNvSpPr/>
            <p:nvPr/>
          </p:nvSpPr>
          <p:spPr>
            <a:xfrm>
              <a:off x="3419938" y="3037475"/>
              <a:ext cx="14675" cy="13850"/>
            </a:xfrm>
            <a:custGeom>
              <a:rect b="b" l="l" r="r" t="t"/>
              <a:pathLst>
                <a:path extrusionOk="0" h="554" w="587">
                  <a:moveTo>
                    <a:pt x="289" y="1"/>
                  </a:moveTo>
                  <a:cubicBezTo>
                    <a:pt x="278" y="1"/>
                    <a:pt x="267" y="1"/>
                    <a:pt x="257" y="3"/>
                  </a:cubicBezTo>
                  <a:cubicBezTo>
                    <a:pt x="105" y="22"/>
                    <a:pt x="1" y="160"/>
                    <a:pt x="20" y="311"/>
                  </a:cubicBezTo>
                  <a:cubicBezTo>
                    <a:pt x="39" y="454"/>
                    <a:pt x="157" y="553"/>
                    <a:pt x="290" y="553"/>
                  </a:cubicBezTo>
                  <a:cubicBezTo>
                    <a:pt x="303" y="550"/>
                    <a:pt x="314" y="550"/>
                    <a:pt x="328" y="550"/>
                  </a:cubicBezTo>
                  <a:cubicBezTo>
                    <a:pt x="480" y="528"/>
                    <a:pt x="587" y="391"/>
                    <a:pt x="565" y="239"/>
                  </a:cubicBezTo>
                  <a:cubicBezTo>
                    <a:pt x="547" y="99"/>
                    <a:pt x="427" y="1"/>
                    <a:pt x="28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25"/>
            <p:cNvSpPr/>
            <p:nvPr/>
          </p:nvSpPr>
          <p:spPr>
            <a:xfrm>
              <a:off x="3775563" y="2889300"/>
              <a:ext cx="15575" cy="13850"/>
            </a:xfrm>
            <a:custGeom>
              <a:rect b="b" l="l" r="r" t="t"/>
              <a:pathLst>
                <a:path extrusionOk="0" h="554" w="623">
                  <a:moveTo>
                    <a:pt x="307" y="1"/>
                  </a:moveTo>
                  <a:cubicBezTo>
                    <a:pt x="249" y="1"/>
                    <a:pt x="190" y="19"/>
                    <a:pt x="141" y="58"/>
                  </a:cubicBezTo>
                  <a:cubicBezTo>
                    <a:pt x="22" y="151"/>
                    <a:pt x="0" y="327"/>
                    <a:pt x="91" y="446"/>
                  </a:cubicBezTo>
                  <a:cubicBezTo>
                    <a:pt x="146" y="517"/>
                    <a:pt x="226" y="553"/>
                    <a:pt x="311" y="553"/>
                  </a:cubicBezTo>
                  <a:cubicBezTo>
                    <a:pt x="369" y="553"/>
                    <a:pt x="430" y="534"/>
                    <a:pt x="476" y="495"/>
                  </a:cubicBezTo>
                  <a:cubicBezTo>
                    <a:pt x="598" y="402"/>
                    <a:pt x="622" y="228"/>
                    <a:pt x="529" y="110"/>
                  </a:cubicBezTo>
                  <a:cubicBezTo>
                    <a:pt x="474" y="39"/>
                    <a:pt x="391" y="1"/>
                    <a:pt x="30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25"/>
            <p:cNvSpPr/>
            <p:nvPr/>
          </p:nvSpPr>
          <p:spPr>
            <a:xfrm>
              <a:off x="3446713" y="3114800"/>
              <a:ext cx="15850" cy="13750"/>
            </a:xfrm>
            <a:custGeom>
              <a:rect b="b" l="l" r="r" t="t"/>
              <a:pathLst>
                <a:path extrusionOk="0" h="550" w="634">
                  <a:moveTo>
                    <a:pt x="313" y="1"/>
                  </a:moveTo>
                  <a:cubicBezTo>
                    <a:pt x="265" y="1"/>
                    <a:pt x="216" y="13"/>
                    <a:pt x="171" y="40"/>
                  </a:cubicBezTo>
                  <a:cubicBezTo>
                    <a:pt x="42" y="120"/>
                    <a:pt x="0" y="288"/>
                    <a:pt x="80" y="420"/>
                  </a:cubicBezTo>
                  <a:cubicBezTo>
                    <a:pt x="133" y="505"/>
                    <a:pt x="223" y="549"/>
                    <a:pt x="317" y="549"/>
                  </a:cubicBezTo>
                  <a:cubicBezTo>
                    <a:pt x="367" y="549"/>
                    <a:pt x="413" y="541"/>
                    <a:pt x="463" y="513"/>
                  </a:cubicBezTo>
                  <a:cubicBezTo>
                    <a:pt x="592" y="433"/>
                    <a:pt x="634" y="260"/>
                    <a:pt x="551" y="133"/>
                  </a:cubicBezTo>
                  <a:cubicBezTo>
                    <a:pt x="497" y="48"/>
                    <a:pt x="406" y="1"/>
                    <a:pt x="31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25"/>
            <p:cNvSpPr/>
            <p:nvPr/>
          </p:nvSpPr>
          <p:spPr>
            <a:xfrm>
              <a:off x="3757463" y="2868750"/>
              <a:ext cx="15150" cy="13750"/>
            </a:xfrm>
            <a:custGeom>
              <a:rect b="b" l="l" r="r" t="t"/>
              <a:pathLst>
                <a:path extrusionOk="0" h="550" w="606">
                  <a:moveTo>
                    <a:pt x="307" y="0"/>
                  </a:moveTo>
                  <a:cubicBezTo>
                    <a:pt x="235" y="0"/>
                    <a:pt x="164" y="28"/>
                    <a:pt x="107" y="81"/>
                  </a:cubicBezTo>
                  <a:cubicBezTo>
                    <a:pt x="0" y="191"/>
                    <a:pt x="3" y="365"/>
                    <a:pt x="110" y="475"/>
                  </a:cubicBezTo>
                  <a:cubicBezTo>
                    <a:pt x="165" y="527"/>
                    <a:pt x="234" y="549"/>
                    <a:pt x="306" y="549"/>
                  </a:cubicBezTo>
                  <a:cubicBezTo>
                    <a:pt x="375" y="549"/>
                    <a:pt x="449" y="522"/>
                    <a:pt x="504" y="472"/>
                  </a:cubicBezTo>
                  <a:cubicBezTo>
                    <a:pt x="606" y="362"/>
                    <a:pt x="606" y="189"/>
                    <a:pt x="498" y="78"/>
                  </a:cubicBezTo>
                  <a:cubicBezTo>
                    <a:pt x="444" y="26"/>
                    <a:pt x="376" y="0"/>
                    <a:pt x="30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25"/>
            <p:cNvSpPr/>
            <p:nvPr/>
          </p:nvSpPr>
          <p:spPr>
            <a:xfrm>
              <a:off x="3711613" y="3186825"/>
              <a:ext cx="15850" cy="13850"/>
            </a:xfrm>
            <a:custGeom>
              <a:rect b="b" l="l" r="r" t="t"/>
              <a:pathLst>
                <a:path extrusionOk="0" h="554" w="634">
                  <a:moveTo>
                    <a:pt x="315" y="0"/>
                  </a:moveTo>
                  <a:cubicBezTo>
                    <a:pt x="272" y="0"/>
                    <a:pt x="227" y="11"/>
                    <a:pt x="185" y="33"/>
                  </a:cubicBezTo>
                  <a:cubicBezTo>
                    <a:pt x="53" y="104"/>
                    <a:pt x="1" y="275"/>
                    <a:pt x="72" y="407"/>
                  </a:cubicBezTo>
                  <a:cubicBezTo>
                    <a:pt x="122" y="498"/>
                    <a:pt x="215" y="553"/>
                    <a:pt x="317" y="553"/>
                  </a:cubicBezTo>
                  <a:cubicBezTo>
                    <a:pt x="359" y="553"/>
                    <a:pt x="405" y="542"/>
                    <a:pt x="447" y="517"/>
                  </a:cubicBezTo>
                  <a:cubicBezTo>
                    <a:pt x="579" y="446"/>
                    <a:pt x="634" y="278"/>
                    <a:pt x="557" y="146"/>
                  </a:cubicBezTo>
                  <a:cubicBezTo>
                    <a:pt x="507" y="53"/>
                    <a:pt x="413" y="0"/>
                    <a:pt x="31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25"/>
            <p:cNvSpPr/>
            <p:nvPr/>
          </p:nvSpPr>
          <p:spPr>
            <a:xfrm>
              <a:off x="3502813" y="3174575"/>
              <a:ext cx="15775" cy="13775"/>
            </a:xfrm>
            <a:custGeom>
              <a:rect b="b" l="l" r="r" t="t"/>
              <a:pathLst>
                <a:path extrusionOk="0" h="551" w="631">
                  <a:moveTo>
                    <a:pt x="314" y="0"/>
                  </a:moveTo>
                  <a:cubicBezTo>
                    <a:pt x="228" y="0"/>
                    <a:pt x="143" y="42"/>
                    <a:pt x="91" y="118"/>
                  </a:cubicBezTo>
                  <a:cubicBezTo>
                    <a:pt x="0" y="245"/>
                    <a:pt x="30" y="413"/>
                    <a:pt x="160" y="501"/>
                  </a:cubicBezTo>
                  <a:cubicBezTo>
                    <a:pt x="207" y="537"/>
                    <a:pt x="262" y="550"/>
                    <a:pt x="317" y="550"/>
                  </a:cubicBezTo>
                  <a:cubicBezTo>
                    <a:pt x="402" y="550"/>
                    <a:pt x="490" y="509"/>
                    <a:pt x="542" y="432"/>
                  </a:cubicBezTo>
                  <a:cubicBezTo>
                    <a:pt x="631" y="311"/>
                    <a:pt x="595" y="137"/>
                    <a:pt x="471" y="52"/>
                  </a:cubicBezTo>
                  <a:cubicBezTo>
                    <a:pt x="423" y="17"/>
                    <a:pt x="368" y="0"/>
                    <a:pt x="31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25"/>
            <p:cNvSpPr/>
            <p:nvPr/>
          </p:nvSpPr>
          <p:spPr>
            <a:xfrm>
              <a:off x="3735013" y="3172175"/>
              <a:ext cx="15575" cy="13750"/>
            </a:xfrm>
            <a:custGeom>
              <a:rect b="b" l="l" r="r" t="t"/>
              <a:pathLst>
                <a:path extrusionOk="0" h="550" w="623">
                  <a:moveTo>
                    <a:pt x="312" y="0"/>
                  </a:moveTo>
                  <a:cubicBezTo>
                    <a:pt x="255" y="0"/>
                    <a:pt x="198" y="17"/>
                    <a:pt x="149" y="52"/>
                  </a:cubicBezTo>
                  <a:cubicBezTo>
                    <a:pt x="28" y="140"/>
                    <a:pt x="1" y="313"/>
                    <a:pt x="89" y="437"/>
                  </a:cubicBezTo>
                  <a:cubicBezTo>
                    <a:pt x="141" y="511"/>
                    <a:pt x="226" y="550"/>
                    <a:pt x="309" y="550"/>
                  </a:cubicBezTo>
                  <a:cubicBezTo>
                    <a:pt x="370" y="550"/>
                    <a:pt x="425" y="533"/>
                    <a:pt x="471" y="498"/>
                  </a:cubicBezTo>
                  <a:cubicBezTo>
                    <a:pt x="595" y="410"/>
                    <a:pt x="623" y="233"/>
                    <a:pt x="535" y="112"/>
                  </a:cubicBezTo>
                  <a:cubicBezTo>
                    <a:pt x="480" y="38"/>
                    <a:pt x="396" y="0"/>
                    <a:pt x="31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25"/>
            <p:cNvSpPr/>
            <p:nvPr/>
          </p:nvSpPr>
          <p:spPr>
            <a:xfrm>
              <a:off x="3790563" y="2912200"/>
              <a:ext cx="15850" cy="13800"/>
            </a:xfrm>
            <a:custGeom>
              <a:rect b="b" l="l" r="r" t="t"/>
              <a:pathLst>
                <a:path extrusionOk="0" h="552" w="634">
                  <a:moveTo>
                    <a:pt x="316" y="1"/>
                  </a:moveTo>
                  <a:cubicBezTo>
                    <a:pt x="270" y="1"/>
                    <a:pt x="223" y="12"/>
                    <a:pt x="179" y="36"/>
                  </a:cubicBezTo>
                  <a:cubicBezTo>
                    <a:pt x="50" y="113"/>
                    <a:pt x="0" y="279"/>
                    <a:pt x="77" y="413"/>
                  </a:cubicBezTo>
                  <a:cubicBezTo>
                    <a:pt x="132" y="502"/>
                    <a:pt x="226" y="551"/>
                    <a:pt x="320" y="551"/>
                  </a:cubicBezTo>
                  <a:cubicBezTo>
                    <a:pt x="369" y="551"/>
                    <a:pt x="413" y="540"/>
                    <a:pt x="455" y="515"/>
                  </a:cubicBezTo>
                  <a:cubicBezTo>
                    <a:pt x="587" y="441"/>
                    <a:pt x="633" y="276"/>
                    <a:pt x="559" y="141"/>
                  </a:cubicBezTo>
                  <a:cubicBezTo>
                    <a:pt x="507" y="51"/>
                    <a:pt x="413" y="1"/>
                    <a:pt x="31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25"/>
            <p:cNvSpPr/>
            <p:nvPr/>
          </p:nvSpPr>
          <p:spPr>
            <a:xfrm>
              <a:off x="3811338" y="2963200"/>
              <a:ext cx="15175" cy="13800"/>
            </a:xfrm>
            <a:custGeom>
              <a:rect b="b" l="l" r="r" t="t"/>
              <a:pathLst>
                <a:path extrusionOk="0" h="552" w="607">
                  <a:moveTo>
                    <a:pt x="299" y="1"/>
                  </a:moveTo>
                  <a:cubicBezTo>
                    <a:pt x="278" y="1"/>
                    <a:pt x="256" y="3"/>
                    <a:pt x="235" y="9"/>
                  </a:cubicBezTo>
                  <a:cubicBezTo>
                    <a:pt x="89" y="44"/>
                    <a:pt x="1" y="193"/>
                    <a:pt x="34" y="342"/>
                  </a:cubicBezTo>
                  <a:cubicBezTo>
                    <a:pt x="64" y="468"/>
                    <a:pt x="177" y="551"/>
                    <a:pt x="304" y="551"/>
                  </a:cubicBezTo>
                  <a:cubicBezTo>
                    <a:pt x="323" y="551"/>
                    <a:pt x="345" y="548"/>
                    <a:pt x="364" y="543"/>
                  </a:cubicBezTo>
                  <a:cubicBezTo>
                    <a:pt x="513" y="510"/>
                    <a:pt x="606" y="358"/>
                    <a:pt x="568" y="210"/>
                  </a:cubicBezTo>
                  <a:cubicBezTo>
                    <a:pt x="535" y="85"/>
                    <a:pt x="422" y="1"/>
                    <a:pt x="2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25"/>
            <p:cNvSpPr/>
            <p:nvPr/>
          </p:nvSpPr>
          <p:spPr>
            <a:xfrm>
              <a:off x="3526338" y="3188800"/>
              <a:ext cx="15725" cy="13725"/>
            </a:xfrm>
            <a:custGeom>
              <a:rect b="b" l="l" r="r" t="t"/>
              <a:pathLst>
                <a:path extrusionOk="0" h="549" w="629">
                  <a:moveTo>
                    <a:pt x="315" y="0"/>
                  </a:moveTo>
                  <a:cubicBezTo>
                    <a:pt x="215" y="0"/>
                    <a:pt x="117" y="53"/>
                    <a:pt x="69" y="147"/>
                  </a:cubicBezTo>
                  <a:cubicBezTo>
                    <a:pt x="1" y="281"/>
                    <a:pt x="53" y="449"/>
                    <a:pt x="191" y="518"/>
                  </a:cubicBezTo>
                  <a:cubicBezTo>
                    <a:pt x="229" y="540"/>
                    <a:pt x="273" y="548"/>
                    <a:pt x="314" y="548"/>
                  </a:cubicBezTo>
                  <a:cubicBezTo>
                    <a:pt x="414" y="548"/>
                    <a:pt x="510" y="493"/>
                    <a:pt x="560" y="397"/>
                  </a:cubicBezTo>
                  <a:cubicBezTo>
                    <a:pt x="628" y="265"/>
                    <a:pt x="576" y="100"/>
                    <a:pt x="444" y="31"/>
                  </a:cubicBezTo>
                  <a:cubicBezTo>
                    <a:pt x="403" y="10"/>
                    <a:pt x="359" y="0"/>
                    <a:pt x="31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25"/>
            <p:cNvSpPr/>
            <p:nvPr/>
          </p:nvSpPr>
          <p:spPr>
            <a:xfrm>
              <a:off x="3802738" y="2936950"/>
              <a:ext cx="15725" cy="13875"/>
            </a:xfrm>
            <a:custGeom>
              <a:rect b="b" l="l" r="r" t="t"/>
              <a:pathLst>
                <a:path extrusionOk="0" h="555" w="629">
                  <a:moveTo>
                    <a:pt x="318" y="0"/>
                  </a:moveTo>
                  <a:cubicBezTo>
                    <a:pt x="283" y="0"/>
                    <a:pt x="248" y="7"/>
                    <a:pt x="213" y="21"/>
                  </a:cubicBezTo>
                  <a:cubicBezTo>
                    <a:pt x="69" y="79"/>
                    <a:pt x="1" y="238"/>
                    <a:pt x="58" y="381"/>
                  </a:cubicBezTo>
                  <a:cubicBezTo>
                    <a:pt x="100" y="489"/>
                    <a:pt x="202" y="555"/>
                    <a:pt x="312" y="555"/>
                  </a:cubicBezTo>
                  <a:cubicBezTo>
                    <a:pt x="347" y="555"/>
                    <a:pt x="380" y="547"/>
                    <a:pt x="416" y="533"/>
                  </a:cubicBezTo>
                  <a:cubicBezTo>
                    <a:pt x="559" y="475"/>
                    <a:pt x="628" y="318"/>
                    <a:pt x="570" y="172"/>
                  </a:cubicBezTo>
                  <a:cubicBezTo>
                    <a:pt x="529" y="66"/>
                    <a:pt x="428" y="0"/>
                    <a:pt x="31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25"/>
            <p:cNvSpPr/>
            <p:nvPr/>
          </p:nvSpPr>
          <p:spPr>
            <a:xfrm>
              <a:off x="3462738" y="3137200"/>
              <a:ext cx="15375" cy="13850"/>
            </a:xfrm>
            <a:custGeom>
              <a:rect b="b" l="l" r="r" t="t"/>
              <a:pathLst>
                <a:path extrusionOk="0" h="554" w="615">
                  <a:moveTo>
                    <a:pt x="310" y="1"/>
                  </a:moveTo>
                  <a:cubicBezTo>
                    <a:pt x="250" y="1"/>
                    <a:pt x="189" y="21"/>
                    <a:pt x="139" y="63"/>
                  </a:cubicBezTo>
                  <a:cubicBezTo>
                    <a:pt x="20" y="160"/>
                    <a:pt x="1" y="333"/>
                    <a:pt x="97" y="451"/>
                  </a:cubicBezTo>
                  <a:cubicBezTo>
                    <a:pt x="152" y="517"/>
                    <a:pt x="229" y="553"/>
                    <a:pt x="309" y="553"/>
                  </a:cubicBezTo>
                  <a:cubicBezTo>
                    <a:pt x="373" y="553"/>
                    <a:pt x="430" y="531"/>
                    <a:pt x="483" y="490"/>
                  </a:cubicBezTo>
                  <a:cubicBezTo>
                    <a:pt x="598" y="394"/>
                    <a:pt x="615" y="223"/>
                    <a:pt x="518" y="102"/>
                  </a:cubicBezTo>
                  <a:cubicBezTo>
                    <a:pt x="466" y="35"/>
                    <a:pt x="388" y="1"/>
                    <a:pt x="31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25"/>
            <p:cNvSpPr/>
            <p:nvPr/>
          </p:nvSpPr>
          <p:spPr>
            <a:xfrm>
              <a:off x="3425588" y="2955700"/>
              <a:ext cx="15375" cy="13775"/>
            </a:xfrm>
            <a:custGeom>
              <a:rect b="b" l="l" r="r" t="t"/>
              <a:pathLst>
                <a:path extrusionOk="0" h="551" w="615">
                  <a:moveTo>
                    <a:pt x="310" y="1"/>
                  </a:moveTo>
                  <a:cubicBezTo>
                    <a:pt x="190" y="1"/>
                    <a:pt x="81" y="78"/>
                    <a:pt x="44" y="201"/>
                  </a:cubicBezTo>
                  <a:cubicBezTo>
                    <a:pt x="0" y="347"/>
                    <a:pt x="86" y="499"/>
                    <a:pt x="229" y="540"/>
                  </a:cubicBezTo>
                  <a:cubicBezTo>
                    <a:pt x="254" y="548"/>
                    <a:pt x="278" y="551"/>
                    <a:pt x="306" y="551"/>
                  </a:cubicBezTo>
                  <a:cubicBezTo>
                    <a:pt x="427" y="551"/>
                    <a:pt x="534" y="477"/>
                    <a:pt x="573" y="353"/>
                  </a:cubicBezTo>
                  <a:cubicBezTo>
                    <a:pt x="614" y="207"/>
                    <a:pt x="529" y="53"/>
                    <a:pt x="386" y="11"/>
                  </a:cubicBezTo>
                  <a:cubicBezTo>
                    <a:pt x="360" y="4"/>
                    <a:pt x="335" y="1"/>
                    <a:pt x="31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25"/>
            <p:cNvSpPr/>
            <p:nvPr/>
          </p:nvSpPr>
          <p:spPr>
            <a:xfrm>
              <a:off x="3635488" y="2812175"/>
              <a:ext cx="14350" cy="13750"/>
            </a:xfrm>
            <a:custGeom>
              <a:rect b="b" l="l" r="r" t="t"/>
              <a:pathLst>
                <a:path extrusionOk="0" h="550" w="574">
                  <a:moveTo>
                    <a:pt x="286" y="0"/>
                  </a:moveTo>
                  <a:cubicBezTo>
                    <a:pt x="146" y="0"/>
                    <a:pt x="25" y="107"/>
                    <a:pt x="15" y="252"/>
                  </a:cubicBezTo>
                  <a:cubicBezTo>
                    <a:pt x="1" y="401"/>
                    <a:pt x="114" y="536"/>
                    <a:pt x="265" y="549"/>
                  </a:cubicBezTo>
                  <a:lnTo>
                    <a:pt x="290" y="549"/>
                  </a:lnTo>
                  <a:cubicBezTo>
                    <a:pt x="430" y="549"/>
                    <a:pt x="551" y="442"/>
                    <a:pt x="565" y="299"/>
                  </a:cubicBezTo>
                  <a:cubicBezTo>
                    <a:pt x="573" y="147"/>
                    <a:pt x="463" y="12"/>
                    <a:pt x="312" y="1"/>
                  </a:cubicBezTo>
                  <a:cubicBezTo>
                    <a:pt x="303" y="1"/>
                    <a:pt x="295" y="0"/>
                    <a:pt x="28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25"/>
            <p:cNvSpPr/>
            <p:nvPr/>
          </p:nvSpPr>
          <p:spPr>
            <a:xfrm>
              <a:off x="3816363" y="2990400"/>
              <a:ext cx="14150" cy="8400"/>
            </a:xfrm>
            <a:custGeom>
              <a:rect b="b" l="l" r="r" t="t"/>
              <a:pathLst>
                <a:path extrusionOk="0" h="336" w="566">
                  <a:moveTo>
                    <a:pt x="292" y="1"/>
                  </a:moveTo>
                  <a:cubicBezTo>
                    <a:pt x="282" y="1"/>
                    <a:pt x="272" y="1"/>
                    <a:pt x="262" y="3"/>
                  </a:cubicBezTo>
                  <a:cubicBezTo>
                    <a:pt x="108" y="16"/>
                    <a:pt x="1" y="151"/>
                    <a:pt x="14" y="303"/>
                  </a:cubicBezTo>
                  <a:cubicBezTo>
                    <a:pt x="14" y="311"/>
                    <a:pt x="17" y="325"/>
                    <a:pt x="23" y="336"/>
                  </a:cubicBezTo>
                  <a:cubicBezTo>
                    <a:pt x="119" y="297"/>
                    <a:pt x="221" y="275"/>
                    <a:pt x="331" y="275"/>
                  </a:cubicBezTo>
                  <a:lnTo>
                    <a:pt x="386" y="275"/>
                  </a:lnTo>
                  <a:cubicBezTo>
                    <a:pt x="397" y="275"/>
                    <a:pt x="405" y="275"/>
                    <a:pt x="414" y="278"/>
                  </a:cubicBezTo>
                  <a:cubicBezTo>
                    <a:pt x="422" y="278"/>
                    <a:pt x="427" y="278"/>
                    <a:pt x="436" y="281"/>
                  </a:cubicBezTo>
                  <a:cubicBezTo>
                    <a:pt x="441" y="281"/>
                    <a:pt x="449" y="281"/>
                    <a:pt x="455" y="283"/>
                  </a:cubicBezTo>
                  <a:cubicBezTo>
                    <a:pt x="463" y="283"/>
                    <a:pt x="469" y="289"/>
                    <a:pt x="477" y="289"/>
                  </a:cubicBezTo>
                  <a:cubicBezTo>
                    <a:pt x="482" y="289"/>
                    <a:pt x="491" y="292"/>
                    <a:pt x="493" y="292"/>
                  </a:cubicBezTo>
                  <a:cubicBezTo>
                    <a:pt x="499" y="292"/>
                    <a:pt x="510" y="294"/>
                    <a:pt x="518" y="297"/>
                  </a:cubicBezTo>
                  <a:cubicBezTo>
                    <a:pt x="524" y="297"/>
                    <a:pt x="526" y="303"/>
                    <a:pt x="535" y="303"/>
                  </a:cubicBezTo>
                  <a:cubicBezTo>
                    <a:pt x="540" y="305"/>
                    <a:pt x="551" y="305"/>
                    <a:pt x="560" y="308"/>
                  </a:cubicBezTo>
                  <a:lnTo>
                    <a:pt x="562" y="308"/>
                  </a:lnTo>
                  <a:cubicBezTo>
                    <a:pt x="565" y="289"/>
                    <a:pt x="565" y="267"/>
                    <a:pt x="562" y="248"/>
                  </a:cubicBezTo>
                  <a:cubicBezTo>
                    <a:pt x="547" y="106"/>
                    <a:pt x="428" y="1"/>
                    <a:pt x="29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25"/>
            <p:cNvSpPr/>
            <p:nvPr/>
          </p:nvSpPr>
          <p:spPr>
            <a:xfrm>
              <a:off x="3810788" y="3060525"/>
              <a:ext cx="15250" cy="13850"/>
            </a:xfrm>
            <a:custGeom>
              <a:rect b="b" l="l" r="r" t="t"/>
              <a:pathLst>
                <a:path extrusionOk="0" h="554" w="610">
                  <a:moveTo>
                    <a:pt x="308" y="0"/>
                  </a:moveTo>
                  <a:cubicBezTo>
                    <a:pt x="186" y="0"/>
                    <a:pt x="74" y="81"/>
                    <a:pt x="39" y="209"/>
                  </a:cubicBezTo>
                  <a:cubicBezTo>
                    <a:pt x="1" y="352"/>
                    <a:pt x="92" y="504"/>
                    <a:pt x="237" y="542"/>
                  </a:cubicBezTo>
                  <a:cubicBezTo>
                    <a:pt x="262" y="551"/>
                    <a:pt x="287" y="553"/>
                    <a:pt x="306" y="553"/>
                  </a:cubicBezTo>
                  <a:cubicBezTo>
                    <a:pt x="430" y="553"/>
                    <a:pt x="540" y="471"/>
                    <a:pt x="576" y="344"/>
                  </a:cubicBezTo>
                  <a:cubicBezTo>
                    <a:pt x="609" y="196"/>
                    <a:pt x="524" y="44"/>
                    <a:pt x="375" y="8"/>
                  </a:cubicBezTo>
                  <a:cubicBezTo>
                    <a:pt x="353" y="3"/>
                    <a:pt x="330" y="0"/>
                    <a:pt x="30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25"/>
            <p:cNvSpPr/>
            <p:nvPr/>
          </p:nvSpPr>
          <p:spPr>
            <a:xfrm>
              <a:off x="3774513" y="3134025"/>
              <a:ext cx="15450" cy="13925"/>
            </a:xfrm>
            <a:custGeom>
              <a:rect b="b" l="l" r="r" t="t"/>
              <a:pathLst>
                <a:path extrusionOk="0" h="557" w="618">
                  <a:moveTo>
                    <a:pt x="309" y="0"/>
                  </a:moveTo>
                  <a:cubicBezTo>
                    <a:pt x="227" y="0"/>
                    <a:pt x="146" y="36"/>
                    <a:pt x="92" y="108"/>
                  </a:cubicBezTo>
                  <a:cubicBezTo>
                    <a:pt x="1" y="226"/>
                    <a:pt x="17" y="399"/>
                    <a:pt x="141" y="493"/>
                  </a:cubicBezTo>
                  <a:cubicBezTo>
                    <a:pt x="188" y="534"/>
                    <a:pt x="251" y="556"/>
                    <a:pt x="309" y="556"/>
                  </a:cubicBezTo>
                  <a:cubicBezTo>
                    <a:pt x="392" y="556"/>
                    <a:pt x="472" y="521"/>
                    <a:pt x="527" y="449"/>
                  </a:cubicBezTo>
                  <a:cubicBezTo>
                    <a:pt x="618" y="325"/>
                    <a:pt x="598" y="152"/>
                    <a:pt x="477" y="58"/>
                  </a:cubicBezTo>
                  <a:cubicBezTo>
                    <a:pt x="428" y="20"/>
                    <a:pt x="368" y="0"/>
                    <a:pt x="30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25"/>
            <p:cNvSpPr/>
            <p:nvPr/>
          </p:nvSpPr>
          <p:spPr>
            <a:xfrm>
              <a:off x="3481663" y="3157250"/>
              <a:ext cx="15250" cy="13900"/>
            </a:xfrm>
            <a:custGeom>
              <a:rect b="b" l="l" r="r" t="t"/>
              <a:pathLst>
                <a:path extrusionOk="0" h="556" w="610">
                  <a:moveTo>
                    <a:pt x="305" y="1"/>
                  </a:moveTo>
                  <a:cubicBezTo>
                    <a:pt x="232" y="1"/>
                    <a:pt x="158" y="31"/>
                    <a:pt x="103" y="90"/>
                  </a:cubicBezTo>
                  <a:cubicBezTo>
                    <a:pt x="1" y="200"/>
                    <a:pt x="6" y="373"/>
                    <a:pt x="117" y="481"/>
                  </a:cubicBezTo>
                  <a:cubicBezTo>
                    <a:pt x="169" y="528"/>
                    <a:pt x="238" y="555"/>
                    <a:pt x="304" y="555"/>
                  </a:cubicBezTo>
                  <a:cubicBezTo>
                    <a:pt x="378" y="555"/>
                    <a:pt x="450" y="525"/>
                    <a:pt x="505" y="467"/>
                  </a:cubicBezTo>
                  <a:cubicBezTo>
                    <a:pt x="609" y="351"/>
                    <a:pt x="598" y="181"/>
                    <a:pt x="488" y="73"/>
                  </a:cubicBezTo>
                  <a:cubicBezTo>
                    <a:pt x="437" y="25"/>
                    <a:pt x="372" y="1"/>
                    <a:pt x="30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25"/>
            <p:cNvSpPr/>
            <p:nvPr/>
          </p:nvSpPr>
          <p:spPr>
            <a:xfrm>
              <a:off x="3756288" y="3154475"/>
              <a:ext cx="15225" cy="13850"/>
            </a:xfrm>
            <a:custGeom>
              <a:rect b="b" l="l" r="r" t="t"/>
              <a:pathLst>
                <a:path extrusionOk="0" h="554" w="609">
                  <a:moveTo>
                    <a:pt x="301" y="1"/>
                  </a:moveTo>
                  <a:cubicBezTo>
                    <a:pt x="233" y="1"/>
                    <a:pt x="166" y="26"/>
                    <a:pt x="113" y="77"/>
                  </a:cubicBezTo>
                  <a:cubicBezTo>
                    <a:pt x="3" y="182"/>
                    <a:pt x="0" y="358"/>
                    <a:pt x="105" y="468"/>
                  </a:cubicBezTo>
                  <a:cubicBezTo>
                    <a:pt x="160" y="523"/>
                    <a:pt x="234" y="553"/>
                    <a:pt x="306" y="553"/>
                  </a:cubicBezTo>
                  <a:cubicBezTo>
                    <a:pt x="375" y="553"/>
                    <a:pt x="444" y="526"/>
                    <a:pt x="496" y="473"/>
                  </a:cubicBezTo>
                  <a:cubicBezTo>
                    <a:pt x="606" y="372"/>
                    <a:pt x="609" y="195"/>
                    <a:pt x="501" y="85"/>
                  </a:cubicBezTo>
                  <a:cubicBezTo>
                    <a:pt x="445" y="29"/>
                    <a:pt x="372" y="1"/>
                    <a:pt x="3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25"/>
            <p:cNvSpPr/>
            <p:nvPr/>
          </p:nvSpPr>
          <p:spPr>
            <a:xfrm>
              <a:off x="3802063" y="3086600"/>
              <a:ext cx="15625" cy="13850"/>
            </a:xfrm>
            <a:custGeom>
              <a:rect b="b" l="l" r="r" t="t"/>
              <a:pathLst>
                <a:path extrusionOk="0" h="554" w="625">
                  <a:moveTo>
                    <a:pt x="310" y="0"/>
                  </a:moveTo>
                  <a:cubicBezTo>
                    <a:pt x="202" y="0"/>
                    <a:pt x="101" y="66"/>
                    <a:pt x="58" y="171"/>
                  </a:cubicBezTo>
                  <a:cubicBezTo>
                    <a:pt x="0" y="312"/>
                    <a:pt x="63" y="474"/>
                    <a:pt x="207" y="532"/>
                  </a:cubicBezTo>
                  <a:cubicBezTo>
                    <a:pt x="240" y="546"/>
                    <a:pt x="278" y="554"/>
                    <a:pt x="308" y="554"/>
                  </a:cubicBezTo>
                  <a:cubicBezTo>
                    <a:pt x="419" y="554"/>
                    <a:pt x="523" y="491"/>
                    <a:pt x="564" y="380"/>
                  </a:cubicBezTo>
                  <a:cubicBezTo>
                    <a:pt x="625" y="240"/>
                    <a:pt x="556" y="78"/>
                    <a:pt x="416" y="23"/>
                  </a:cubicBezTo>
                  <a:cubicBezTo>
                    <a:pt x="381" y="8"/>
                    <a:pt x="345" y="0"/>
                    <a:pt x="31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25"/>
            <p:cNvSpPr/>
            <p:nvPr/>
          </p:nvSpPr>
          <p:spPr>
            <a:xfrm>
              <a:off x="3816013" y="3037175"/>
              <a:ext cx="14275" cy="10150"/>
            </a:xfrm>
            <a:custGeom>
              <a:rect b="b" l="l" r="r" t="t"/>
              <a:pathLst>
                <a:path extrusionOk="0" h="406" w="571">
                  <a:moveTo>
                    <a:pt x="50" y="1"/>
                  </a:moveTo>
                  <a:cubicBezTo>
                    <a:pt x="34" y="31"/>
                    <a:pt x="23" y="61"/>
                    <a:pt x="20" y="100"/>
                  </a:cubicBezTo>
                  <a:cubicBezTo>
                    <a:pt x="1" y="249"/>
                    <a:pt x="111" y="386"/>
                    <a:pt x="262" y="403"/>
                  </a:cubicBezTo>
                  <a:cubicBezTo>
                    <a:pt x="271" y="406"/>
                    <a:pt x="284" y="406"/>
                    <a:pt x="295" y="406"/>
                  </a:cubicBezTo>
                  <a:cubicBezTo>
                    <a:pt x="433" y="406"/>
                    <a:pt x="551" y="304"/>
                    <a:pt x="565" y="163"/>
                  </a:cubicBezTo>
                  <a:cubicBezTo>
                    <a:pt x="571" y="116"/>
                    <a:pt x="565" y="72"/>
                    <a:pt x="549" y="31"/>
                  </a:cubicBezTo>
                  <a:cubicBezTo>
                    <a:pt x="483" y="48"/>
                    <a:pt x="414" y="59"/>
                    <a:pt x="342" y="59"/>
                  </a:cubicBezTo>
                  <a:cubicBezTo>
                    <a:pt x="243" y="56"/>
                    <a:pt x="144" y="34"/>
                    <a:pt x="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25"/>
            <p:cNvSpPr/>
            <p:nvPr/>
          </p:nvSpPr>
          <p:spPr>
            <a:xfrm>
              <a:off x="3789863" y="3111250"/>
              <a:ext cx="15725" cy="13775"/>
            </a:xfrm>
            <a:custGeom>
              <a:rect b="b" l="l" r="r" t="t"/>
              <a:pathLst>
                <a:path extrusionOk="0" h="551" w="629">
                  <a:moveTo>
                    <a:pt x="311" y="0"/>
                  </a:moveTo>
                  <a:cubicBezTo>
                    <a:pt x="217" y="0"/>
                    <a:pt x="127" y="48"/>
                    <a:pt x="78" y="138"/>
                  </a:cubicBezTo>
                  <a:cubicBezTo>
                    <a:pt x="1" y="270"/>
                    <a:pt x="42" y="438"/>
                    <a:pt x="174" y="518"/>
                  </a:cubicBezTo>
                  <a:cubicBezTo>
                    <a:pt x="218" y="540"/>
                    <a:pt x="265" y="551"/>
                    <a:pt x="315" y="551"/>
                  </a:cubicBezTo>
                  <a:cubicBezTo>
                    <a:pt x="408" y="551"/>
                    <a:pt x="502" y="504"/>
                    <a:pt x="551" y="413"/>
                  </a:cubicBezTo>
                  <a:cubicBezTo>
                    <a:pt x="628" y="284"/>
                    <a:pt x="584" y="113"/>
                    <a:pt x="452" y="39"/>
                  </a:cubicBezTo>
                  <a:cubicBezTo>
                    <a:pt x="408" y="13"/>
                    <a:pt x="359" y="0"/>
                    <a:pt x="31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25"/>
            <p:cNvSpPr/>
            <p:nvPr/>
          </p:nvSpPr>
          <p:spPr>
            <a:xfrm>
              <a:off x="3578588" y="3206775"/>
              <a:ext cx="15025" cy="13700"/>
            </a:xfrm>
            <a:custGeom>
              <a:rect b="b" l="l" r="r" t="t"/>
              <a:pathLst>
                <a:path extrusionOk="0" h="548" w="601">
                  <a:moveTo>
                    <a:pt x="299" y="0"/>
                  </a:moveTo>
                  <a:cubicBezTo>
                    <a:pt x="170" y="0"/>
                    <a:pt x="57" y="90"/>
                    <a:pt x="33" y="218"/>
                  </a:cubicBezTo>
                  <a:cubicBezTo>
                    <a:pt x="0" y="366"/>
                    <a:pt x="102" y="515"/>
                    <a:pt x="248" y="542"/>
                  </a:cubicBezTo>
                  <a:cubicBezTo>
                    <a:pt x="267" y="545"/>
                    <a:pt x="284" y="545"/>
                    <a:pt x="300" y="548"/>
                  </a:cubicBezTo>
                  <a:cubicBezTo>
                    <a:pt x="432" y="548"/>
                    <a:pt x="545" y="460"/>
                    <a:pt x="570" y="325"/>
                  </a:cubicBezTo>
                  <a:cubicBezTo>
                    <a:pt x="600" y="176"/>
                    <a:pt x="504" y="33"/>
                    <a:pt x="355" y="6"/>
                  </a:cubicBezTo>
                  <a:cubicBezTo>
                    <a:pt x="336" y="2"/>
                    <a:pt x="318" y="0"/>
                    <a:pt x="29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25"/>
            <p:cNvSpPr/>
            <p:nvPr/>
          </p:nvSpPr>
          <p:spPr>
            <a:xfrm>
              <a:off x="3553463" y="2821725"/>
              <a:ext cx="15650" cy="13825"/>
            </a:xfrm>
            <a:custGeom>
              <a:rect b="b" l="l" r="r" t="t"/>
              <a:pathLst>
                <a:path extrusionOk="0" h="553" w="626">
                  <a:moveTo>
                    <a:pt x="315" y="1"/>
                  </a:moveTo>
                  <a:cubicBezTo>
                    <a:pt x="286" y="1"/>
                    <a:pt x="256" y="6"/>
                    <a:pt x="226" y="16"/>
                  </a:cubicBezTo>
                  <a:cubicBezTo>
                    <a:pt x="80" y="63"/>
                    <a:pt x="0" y="220"/>
                    <a:pt x="53" y="363"/>
                  </a:cubicBezTo>
                  <a:cubicBezTo>
                    <a:pt x="91" y="484"/>
                    <a:pt x="199" y="553"/>
                    <a:pt x="314" y="553"/>
                  </a:cubicBezTo>
                  <a:cubicBezTo>
                    <a:pt x="342" y="553"/>
                    <a:pt x="372" y="550"/>
                    <a:pt x="405" y="539"/>
                  </a:cubicBezTo>
                  <a:cubicBezTo>
                    <a:pt x="548" y="489"/>
                    <a:pt x="625" y="335"/>
                    <a:pt x="576" y="187"/>
                  </a:cubicBezTo>
                  <a:cubicBezTo>
                    <a:pt x="539" y="73"/>
                    <a:pt x="430" y="1"/>
                    <a:pt x="3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25"/>
            <p:cNvSpPr/>
            <p:nvPr/>
          </p:nvSpPr>
          <p:spPr>
            <a:xfrm>
              <a:off x="3434738" y="2929825"/>
              <a:ext cx="15775" cy="13850"/>
            </a:xfrm>
            <a:custGeom>
              <a:rect b="b" l="l" r="r" t="t"/>
              <a:pathLst>
                <a:path extrusionOk="0" h="554" w="631">
                  <a:moveTo>
                    <a:pt x="315" y="1"/>
                  </a:moveTo>
                  <a:cubicBezTo>
                    <a:pt x="209" y="1"/>
                    <a:pt x="109" y="64"/>
                    <a:pt x="64" y="165"/>
                  </a:cubicBezTo>
                  <a:cubicBezTo>
                    <a:pt x="0" y="306"/>
                    <a:pt x="67" y="468"/>
                    <a:pt x="204" y="529"/>
                  </a:cubicBezTo>
                  <a:cubicBezTo>
                    <a:pt x="237" y="548"/>
                    <a:pt x="279" y="554"/>
                    <a:pt x="314" y="554"/>
                  </a:cubicBezTo>
                  <a:cubicBezTo>
                    <a:pt x="422" y="554"/>
                    <a:pt x="521" y="493"/>
                    <a:pt x="568" y="388"/>
                  </a:cubicBezTo>
                  <a:cubicBezTo>
                    <a:pt x="631" y="251"/>
                    <a:pt x="565" y="88"/>
                    <a:pt x="427" y="25"/>
                  </a:cubicBezTo>
                  <a:cubicBezTo>
                    <a:pt x="391" y="9"/>
                    <a:pt x="353" y="1"/>
                    <a:pt x="3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25"/>
            <p:cNvSpPr/>
            <p:nvPr/>
          </p:nvSpPr>
          <p:spPr>
            <a:xfrm>
              <a:off x="3483063" y="2863375"/>
              <a:ext cx="15300" cy="13825"/>
            </a:xfrm>
            <a:custGeom>
              <a:rect b="b" l="l" r="r" t="t"/>
              <a:pathLst>
                <a:path extrusionOk="0" h="553" w="612">
                  <a:moveTo>
                    <a:pt x="308" y="1"/>
                  </a:moveTo>
                  <a:cubicBezTo>
                    <a:pt x="241" y="1"/>
                    <a:pt x="173" y="25"/>
                    <a:pt x="118" y="73"/>
                  </a:cubicBezTo>
                  <a:cubicBezTo>
                    <a:pt x="6" y="178"/>
                    <a:pt x="0" y="349"/>
                    <a:pt x="102" y="461"/>
                  </a:cubicBezTo>
                  <a:cubicBezTo>
                    <a:pt x="154" y="522"/>
                    <a:pt x="226" y="552"/>
                    <a:pt x="306" y="552"/>
                  </a:cubicBezTo>
                  <a:cubicBezTo>
                    <a:pt x="372" y="552"/>
                    <a:pt x="435" y="530"/>
                    <a:pt x="490" y="481"/>
                  </a:cubicBezTo>
                  <a:cubicBezTo>
                    <a:pt x="606" y="376"/>
                    <a:pt x="611" y="205"/>
                    <a:pt x="512" y="90"/>
                  </a:cubicBezTo>
                  <a:cubicBezTo>
                    <a:pt x="457" y="30"/>
                    <a:pt x="383" y="1"/>
                    <a:pt x="3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25"/>
            <p:cNvSpPr/>
            <p:nvPr/>
          </p:nvSpPr>
          <p:spPr>
            <a:xfrm>
              <a:off x="3463913" y="2883250"/>
              <a:ext cx="15450" cy="13825"/>
            </a:xfrm>
            <a:custGeom>
              <a:rect b="b" l="l" r="r" t="t"/>
              <a:pathLst>
                <a:path extrusionOk="0" h="553" w="618">
                  <a:moveTo>
                    <a:pt x="307" y="0"/>
                  </a:moveTo>
                  <a:cubicBezTo>
                    <a:pt x="229" y="0"/>
                    <a:pt x="151" y="34"/>
                    <a:pt x="97" y="99"/>
                  </a:cubicBezTo>
                  <a:cubicBezTo>
                    <a:pt x="1" y="222"/>
                    <a:pt x="14" y="393"/>
                    <a:pt x="133" y="490"/>
                  </a:cubicBezTo>
                  <a:cubicBezTo>
                    <a:pt x="182" y="534"/>
                    <a:pt x="248" y="553"/>
                    <a:pt x="306" y="553"/>
                  </a:cubicBezTo>
                  <a:cubicBezTo>
                    <a:pt x="386" y="553"/>
                    <a:pt x="466" y="517"/>
                    <a:pt x="521" y="451"/>
                  </a:cubicBezTo>
                  <a:cubicBezTo>
                    <a:pt x="617" y="335"/>
                    <a:pt x="601" y="162"/>
                    <a:pt x="482" y="63"/>
                  </a:cubicBezTo>
                  <a:cubicBezTo>
                    <a:pt x="431" y="21"/>
                    <a:pt x="369" y="0"/>
                    <a:pt x="30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25"/>
            <p:cNvSpPr/>
            <p:nvPr/>
          </p:nvSpPr>
          <p:spPr>
            <a:xfrm>
              <a:off x="3447688" y="2905650"/>
              <a:ext cx="15775" cy="13800"/>
            </a:xfrm>
            <a:custGeom>
              <a:rect b="b" l="l" r="r" t="t"/>
              <a:pathLst>
                <a:path extrusionOk="0" h="552" w="631">
                  <a:moveTo>
                    <a:pt x="314" y="1"/>
                  </a:moveTo>
                  <a:cubicBezTo>
                    <a:pt x="223" y="1"/>
                    <a:pt x="133" y="46"/>
                    <a:pt x="80" y="130"/>
                  </a:cubicBezTo>
                  <a:cubicBezTo>
                    <a:pt x="0" y="257"/>
                    <a:pt x="41" y="430"/>
                    <a:pt x="168" y="510"/>
                  </a:cubicBezTo>
                  <a:cubicBezTo>
                    <a:pt x="212" y="538"/>
                    <a:pt x="262" y="552"/>
                    <a:pt x="311" y="552"/>
                  </a:cubicBezTo>
                  <a:cubicBezTo>
                    <a:pt x="405" y="552"/>
                    <a:pt x="496" y="502"/>
                    <a:pt x="545" y="419"/>
                  </a:cubicBezTo>
                  <a:cubicBezTo>
                    <a:pt x="630" y="290"/>
                    <a:pt x="586" y="119"/>
                    <a:pt x="457" y="42"/>
                  </a:cubicBezTo>
                  <a:cubicBezTo>
                    <a:pt x="412" y="14"/>
                    <a:pt x="363" y="1"/>
                    <a:pt x="31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25"/>
            <p:cNvSpPr/>
            <p:nvPr/>
          </p:nvSpPr>
          <p:spPr>
            <a:xfrm>
              <a:off x="3551738" y="3199575"/>
              <a:ext cx="15500" cy="13825"/>
            </a:xfrm>
            <a:custGeom>
              <a:rect b="b" l="l" r="r" t="t"/>
              <a:pathLst>
                <a:path extrusionOk="0" h="553" w="620">
                  <a:moveTo>
                    <a:pt x="311" y="1"/>
                  </a:moveTo>
                  <a:cubicBezTo>
                    <a:pt x="197" y="1"/>
                    <a:pt x="92" y="73"/>
                    <a:pt x="50" y="186"/>
                  </a:cubicBezTo>
                  <a:cubicBezTo>
                    <a:pt x="1" y="332"/>
                    <a:pt x="75" y="486"/>
                    <a:pt x="221" y="539"/>
                  </a:cubicBezTo>
                  <a:cubicBezTo>
                    <a:pt x="254" y="544"/>
                    <a:pt x="284" y="552"/>
                    <a:pt x="312" y="552"/>
                  </a:cubicBezTo>
                  <a:cubicBezTo>
                    <a:pt x="427" y="552"/>
                    <a:pt x="532" y="481"/>
                    <a:pt x="573" y="365"/>
                  </a:cubicBezTo>
                  <a:cubicBezTo>
                    <a:pt x="620" y="222"/>
                    <a:pt x="548" y="68"/>
                    <a:pt x="400" y="16"/>
                  </a:cubicBezTo>
                  <a:cubicBezTo>
                    <a:pt x="370" y="5"/>
                    <a:pt x="340" y="1"/>
                    <a:pt x="31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25"/>
            <p:cNvSpPr/>
            <p:nvPr/>
          </p:nvSpPr>
          <p:spPr>
            <a:xfrm>
              <a:off x="3527988" y="2832350"/>
              <a:ext cx="15725" cy="13800"/>
            </a:xfrm>
            <a:custGeom>
              <a:rect b="b" l="l" r="r" t="t"/>
              <a:pathLst>
                <a:path extrusionOk="0" h="552" w="629">
                  <a:moveTo>
                    <a:pt x="313" y="1"/>
                  </a:moveTo>
                  <a:cubicBezTo>
                    <a:pt x="272" y="1"/>
                    <a:pt x="230" y="10"/>
                    <a:pt x="191" y="29"/>
                  </a:cubicBezTo>
                  <a:lnTo>
                    <a:pt x="191" y="31"/>
                  </a:lnTo>
                  <a:cubicBezTo>
                    <a:pt x="56" y="97"/>
                    <a:pt x="1" y="263"/>
                    <a:pt x="70" y="400"/>
                  </a:cubicBezTo>
                  <a:cubicBezTo>
                    <a:pt x="119" y="497"/>
                    <a:pt x="218" y="552"/>
                    <a:pt x="315" y="552"/>
                  </a:cubicBezTo>
                  <a:cubicBezTo>
                    <a:pt x="356" y="552"/>
                    <a:pt x="397" y="543"/>
                    <a:pt x="438" y="519"/>
                  </a:cubicBezTo>
                  <a:cubicBezTo>
                    <a:pt x="573" y="453"/>
                    <a:pt x="628" y="285"/>
                    <a:pt x="560" y="150"/>
                  </a:cubicBezTo>
                  <a:cubicBezTo>
                    <a:pt x="513" y="56"/>
                    <a:pt x="415" y="1"/>
                    <a:pt x="31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25"/>
            <p:cNvSpPr/>
            <p:nvPr/>
          </p:nvSpPr>
          <p:spPr>
            <a:xfrm>
              <a:off x="3688363" y="2824475"/>
              <a:ext cx="15650" cy="13775"/>
            </a:xfrm>
            <a:custGeom>
              <a:rect b="b" l="l" r="r" t="t"/>
              <a:pathLst>
                <a:path extrusionOk="0" h="551" w="626">
                  <a:moveTo>
                    <a:pt x="311" y="0"/>
                  </a:moveTo>
                  <a:cubicBezTo>
                    <a:pt x="200" y="0"/>
                    <a:pt x="96" y="68"/>
                    <a:pt x="55" y="178"/>
                  </a:cubicBezTo>
                  <a:cubicBezTo>
                    <a:pt x="0" y="316"/>
                    <a:pt x="72" y="476"/>
                    <a:pt x="215" y="531"/>
                  </a:cubicBezTo>
                  <a:cubicBezTo>
                    <a:pt x="248" y="542"/>
                    <a:pt x="281" y="550"/>
                    <a:pt x="314" y="550"/>
                  </a:cubicBezTo>
                  <a:cubicBezTo>
                    <a:pt x="424" y="550"/>
                    <a:pt x="529" y="484"/>
                    <a:pt x="570" y="374"/>
                  </a:cubicBezTo>
                  <a:cubicBezTo>
                    <a:pt x="625" y="228"/>
                    <a:pt x="551" y="71"/>
                    <a:pt x="410" y="19"/>
                  </a:cubicBezTo>
                  <a:cubicBezTo>
                    <a:pt x="378" y="6"/>
                    <a:pt x="344" y="0"/>
                    <a:pt x="31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25"/>
            <p:cNvSpPr/>
            <p:nvPr/>
          </p:nvSpPr>
          <p:spPr>
            <a:xfrm>
              <a:off x="3504388" y="2846400"/>
              <a:ext cx="15650" cy="13725"/>
            </a:xfrm>
            <a:custGeom>
              <a:rect b="b" l="l" r="r" t="t"/>
              <a:pathLst>
                <a:path extrusionOk="0" h="549" w="626">
                  <a:moveTo>
                    <a:pt x="315" y="1"/>
                  </a:moveTo>
                  <a:cubicBezTo>
                    <a:pt x="261" y="1"/>
                    <a:pt x="206" y="17"/>
                    <a:pt x="157" y="50"/>
                  </a:cubicBezTo>
                  <a:cubicBezTo>
                    <a:pt x="33" y="136"/>
                    <a:pt x="0" y="306"/>
                    <a:pt x="86" y="433"/>
                  </a:cubicBezTo>
                  <a:cubicBezTo>
                    <a:pt x="141" y="507"/>
                    <a:pt x="226" y="548"/>
                    <a:pt x="312" y="548"/>
                  </a:cubicBezTo>
                  <a:cubicBezTo>
                    <a:pt x="364" y="548"/>
                    <a:pt x="419" y="532"/>
                    <a:pt x="468" y="502"/>
                  </a:cubicBezTo>
                  <a:cubicBezTo>
                    <a:pt x="595" y="414"/>
                    <a:pt x="625" y="246"/>
                    <a:pt x="540" y="119"/>
                  </a:cubicBezTo>
                  <a:cubicBezTo>
                    <a:pt x="487" y="42"/>
                    <a:pt x="402" y="1"/>
                    <a:pt x="3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25"/>
            <p:cNvSpPr/>
            <p:nvPr/>
          </p:nvSpPr>
          <p:spPr>
            <a:xfrm>
              <a:off x="3660613" y="3205875"/>
              <a:ext cx="15025" cy="13775"/>
            </a:xfrm>
            <a:custGeom>
              <a:rect b="b" l="l" r="r" t="t"/>
              <a:pathLst>
                <a:path extrusionOk="0" h="551" w="601">
                  <a:moveTo>
                    <a:pt x="297" y="0"/>
                  </a:moveTo>
                  <a:cubicBezTo>
                    <a:pt x="278" y="0"/>
                    <a:pt x="259" y="2"/>
                    <a:pt x="240" y="6"/>
                  </a:cubicBezTo>
                  <a:cubicBezTo>
                    <a:pt x="92" y="42"/>
                    <a:pt x="1" y="185"/>
                    <a:pt x="31" y="333"/>
                  </a:cubicBezTo>
                  <a:cubicBezTo>
                    <a:pt x="59" y="466"/>
                    <a:pt x="171" y="551"/>
                    <a:pt x="298" y="551"/>
                  </a:cubicBezTo>
                  <a:cubicBezTo>
                    <a:pt x="320" y="551"/>
                    <a:pt x="339" y="548"/>
                    <a:pt x="361" y="545"/>
                  </a:cubicBezTo>
                  <a:cubicBezTo>
                    <a:pt x="510" y="510"/>
                    <a:pt x="601" y="367"/>
                    <a:pt x="571" y="218"/>
                  </a:cubicBezTo>
                  <a:cubicBezTo>
                    <a:pt x="544" y="88"/>
                    <a:pt x="425" y="0"/>
                    <a:pt x="29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25"/>
            <p:cNvSpPr/>
            <p:nvPr/>
          </p:nvSpPr>
          <p:spPr>
            <a:xfrm>
              <a:off x="3662338" y="2816400"/>
              <a:ext cx="15175" cy="13775"/>
            </a:xfrm>
            <a:custGeom>
              <a:rect b="b" l="l" r="r" t="t"/>
              <a:pathLst>
                <a:path extrusionOk="0" h="551" w="607">
                  <a:moveTo>
                    <a:pt x="300" y="1"/>
                  </a:moveTo>
                  <a:cubicBezTo>
                    <a:pt x="175" y="1"/>
                    <a:pt x="64" y="88"/>
                    <a:pt x="34" y="215"/>
                  </a:cubicBezTo>
                  <a:cubicBezTo>
                    <a:pt x="1" y="364"/>
                    <a:pt x="89" y="510"/>
                    <a:pt x="240" y="545"/>
                  </a:cubicBezTo>
                  <a:cubicBezTo>
                    <a:pt x="262" y="551"/>
                    <a:pt x="281" y="551"/>
                    <a:pt x="303" y="551"/>
                  </a:cubicBezTo>
                  <a:cubicBezTo>
                    <a:pt x="427" y="551"/>
                    <a:pt x="540" y="466"/>
                    <a:pt x="570" y="339"/>
                  </a:cubicBezTo>
                  <a:cubicBezTo>
                    <a:pt x="606" y="190"/>
                    <a:pt x="513" y="42"/>
                    <a:pt x="364" y="9"/>
                  </a:cubicBezTo>
                  <a:cubicBezTo>
                    <a:pt x="342" y="3"/>
                    <a:pt x="321" y="1"/>
                    <a:pt x="30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25"/>
            <p:cNvSpPr/>
            <p:nvPr/>
          </p:nvSpPr>
          <p:spPr>
            <a:xfrm>
              <a:off x="3639838" y="2943575"/>
              <a:ext cx="3450" cy="800"/>
            </a:xfrm>
            <a:custGeom>
              <a:rect b="b" l="l" r="r" t="t"/>
              <a:pathLst>
                <a:path extrusionOk="0" h="32" w="138">
                  <a:moveTo>
                    <a:pt x="0" y="1"/>
                  </a:moveTo>
                  <a:lnTo>
                    <a:pt x="0" y="1"/>
                  </a:lnTo>
                  <a:cubicBezTo>
                    <a:pt x="47" y="12"/>
                    <a:pt x="94" y="20"/>
                    <a:pt x="138" y="31"/>
                  </a:cubicBezTo>
                  <a:cubicBezTo>
                    <a:pt x="94" y="20"/>
                    <a:pt x="50" y="12"/>
                    <a:pt x="0" y="1"/>
                  </a:cubicBezTo>
                  <a:close/>
                </a:path>
              </a:pathLst>
            </a:custGeom>
            <a:solidFill>
              <a:srgbClr val="708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25"/>
            <p:cNvSpPr/>
            <p:nvPr/>
          </p:nvSpPr>
          <p:spPr>
            <a:xfrm>
              <a:off x="3636263" y="2942975"/>
              <a:ext cx="3450" cy="625"/>
            </a:xfrm>
            <a:custGeom>
              <a:rect b="b" l="l" r="r" t="t"/>
              <a:pathLst>
                <a:path extrusionOk="0" h="25" w="138">
                  <a:moveTo>
                    <a:pt x="0" y="0"/>
                  </a:moveTo>
                  <a:cubicBezTo>
                    <a:pt x="44" y="8"/>
                    <a:pt x="91" y="14"/>
                    <a:pt x="138" y="25"/>
                  </a:cubicBezTo>
                  <a:cubicBezTo>
                    <a:pt x="91" y="14"/>
                    <a:pt x="47" y="8"/>
                    <a:pt x="0" y="0"/>
                  </a:cubicBezTo>
                  <a:close/>
                </a:path>
              </a:pathLst>
            </a:custGeom>
            <a:solidFill>
              <a:srgbClr val="708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25"/>
            <p:cNvSpPr/>
            <p:nvPr/>
          </p:nvSpPr>
          <p:spPr>
            <a:xfrm>
              <a:off x="3558888" y="2944350"/>
              <a:ext cx="142025" cy="149100"/>
            </a:xfrm>
            <a:custGeom>
              <a:rect b="b" l="l" r="r" t="t"/>
              <a:pathLst>
                <a:path extrusionOk="0" h="5964" w="5681">
                  <a:moveTo>
                    <a:pt x="3381" y="0"/>
                  </a:moveTo>
                  <a:cubicBezTo>
                    <a:pt x="3894" y="129"/>
                    <a:pt x="4355" y="388"/>
                    <a:pt x="4727" y="740"/>
                  </a:cubicBezTo>
                  <a:lnTo>
                    <a:pt x="4727" y="740"/>
                  </a:lnTo>
                  <a:cubicBezTo>
                    <a:pt x="4607" y="727"/>
                    <a:pt x="4487" y="716"/>
                    <a:pt x="4364" y="716"/>
                  </a:cubicBezTo>
                  <a:cubicBezTo>
                    <a:pt x="2693" y="716"/>
                    <a:pt x="1336" y="2073"/>
                    <a:pt x="1336" y="3744"/>
                  </a:cubicBezTo>
                  <a:cubicBezTo>
                    <a:pt x="1336" y="4610"/>
                    <a:pt x="1701" y="5387"/>
                    <a:pt x="2280" y="5940"/>
                  </a:cubicBezTo>
                  <a:lnTo>
                    <a:pt x="2280" y="5940"/>
                  </a:lnTo>
                  <a:cubicBezTo>
                    <a:pt x="1298" y="5820"/>
                    <a:pt x="461" y="5232"/>
                    <a:pt x="1" y="4405"/>
                  </a:cubicBezTo>
                  <a:lnTo>
                    <a:pt x="1" y="4405"/>
                  </a:lnTo>
                  <a:cubicBezTo>
                    <a:pt x="458" y="5233"/>
                    <a:pt x="1297" y="5825"/>
                    <a:pt x="2283" y="5944"/>
                  </a:cubicBezTo>
                  <a:cubicBezTo>
                    <a:pt x="2282" y="5943"/>
                    <a:pt x="2281" y="5942"/>
                    <a:pt x="2280" y="5940"/>
                  </a:cubicBezTo>
                  <a:lnTo>
                    <a:pt x="2280" y="5940"/>
                  </a:lnTo>
                  <a:cubicBezTo>
                    <a:pt x="2402" y="5955"/>
                    <a:pt x="2526" y="5963"/>
                    <a:pt x="2652" y="5963"/>
                  </a:cubicBezTo>
                  <a:cubicBezTo>
                    <a:pt x="4323" y="5963"/>
                    <a:pt x="5680" y="4609"/>
                    <a:pt x="5680" y="2935"/>
                  </a:cubicBezTo>
                  <a:cubicBezTo>
                    <a:pt x="5677" y="2073"/>
                    <a:pt x="5311" y="1292"/>
                    <a:pt x="4727" y="740"/>
                  </a:cubicBezTo>
                  <a:lnTo>
                    <a:pt x="4727" y="740"/>
                  </a:lnTo>
                  <a:cubicBezTo>
                    <a:pt x="4728" y="740"/>
                    <a:pt x="4729" y="741"/>
                    <a:pt x="4730" y="741"/>
                  </a:cubicBezTo>
                  <a:cubicBezTo>
                    <a:pt x="4359" y="388"/>
                    <a:pt x="3894" y="127"/>
                    <a:pt x="3381" y="0"/>
                  </a:cubicBezTo>
                  <a:close/>
                </a:path>
              </a:pathLst>
            </a:custGeom>
            <a:solidFill>
              <a:srgbClr val="3C92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25"/>
            <p:cNvSpPr/>
            <p:nvPr/>
          </p:nvSpPr>
          <p:spPr>
            <a:xfrm>
              <a:off x="3632613" y="2942550"/>
              <a:ext cx="3450" cy="450"/>
            </a:xfrm>
            <a:custGeom>
              <a:rect b="b" l="l" r="r" t="t"/>
              <a:pathLst>
                <a:path extrusionOk="0" h="18" w="138">
                  <a:moveTo>
                    <a:pt x="0" y="1"/>
                  </a:moveTo>
                  <a:cubicBezTo>
                    <a:pt x="47" y="3"/>
                    <a:pt x="94" y="12"/>
                    <a:pt x="138" y="17"/>
                  </a:cubicBezTo>
                  <a:cubicBezTo>
                    <a:pt x="94" y="12"/>
                    <a:pt x="47" y="3"/>
                    <a:pt x="0" y="1"/>
                  </a:cubicBezTo>
                  <a:close/>
                </a:path>
              </a:pathLst>
            </a:custGeom>
            <a:solidFill>
              <a:srgbClr val="708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25"/>
            <p:cNvSpPr/>
            <p:nvPr/>
          </p:nvSpPr>
          <p:spPr>
            <a:xfrm>
              <a:off x="3550713" y="3032300"/>
              <a:ext cx="700" cy="2975"/>
            </a:xfrm>
            <a:custGeom>
              <a:rect b="b" l="l" r="r" t="t"/>
              <a:pathLst>
                <a:path extrusionOk="0" h="119" w="28">
                  <a:moveTo>
                    <a:pt x="0" y="0"/>
                  </a:moveTo>
                  <a:cubicBezTo>
                    <a:pt x="8" y="42"/>
                    <a:pt x="19" y="83"/>
                    <a:pt x="28" y="119"/>
                  </a:cubicBezTo>
                  <a:cubicBezTo>
                    <a:pt x="19" y="77"/>
                    <a:pt x="11" y="42"/>
                    <a:pt x="0" y="0"/>
                  </a:cubicBezTo>
                  <a:close/>
                </a:path>
              </a:pathLst>
            </a:custGeom>
            <a:solidFill>
              <a:srgbClr val="708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25"/>
            <p:cNvSpPr/>
            <p:nvPr/>
          </p:nvSpPr>
          <p:spPr>
            <a:xfrm>
              <a:off x="3549338" y="3017925"/>
              <a:ext cx="150" cy="3375"/>
            </a:xfrm>
            <a:custGeom>
              <a:rect b="b" l="l" r="r" t="t"/>
              <a:pathLst>
                <a:path extrusionOk="0" h="135" w="6">
                  <a:moveTo>
                    <a:pt x="0" y="0"/>
                  </a:moveTo>
                  <a:cubicBezTo>
                    <a:pt x="0" y="44"/>
                    <a:pt x="0" y="88"/>
                    <a:pt x="6" y="135"/>
                  </a:cubicBezTo>
                  <a:cubicBezTo>
                    <a:pt x="6" y="88"/>
                    <a:pt x="0" y="44"/>
                    <a:pt x="0" y="0"/>
                  </a:cubicBezTo>
                  <a:close/>
                </a:path>
              </a:pathLst>
            </a:custGeom>
            <a:solidFill>
              <a:srgbClr val="708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25"/>
            <p:cNvSpPr/>
            <p:nvPr/>
          </p:nvSpPr>
          <p:spPr>
            <a:xfrm>
              <a:off x="3549463" y="3021650"/>
              <a:ext cx="225" cy="3175"/>
            </a:xfrm>
            <a:custGeom>
              <a:rect b="b" l="l" r="r" t="t"/>
              <a:pathLst>
                <a:path extrusionOk="0" h="127" w="9">
                  <a:moveTo>
                    <a:pt x="1" y="0"/>
                  </a:moveTo>
                  <a:cubicBezTo>
                    <a:pt x="3" y="41"/>
                    <a:pt x="6" y="85"/>
                    <a:pt x="9" y="126"/>
                  </a:cubicBezTo>
                  <a:cubicBezTo>
                    <a:pt x="6" y="82"/>
                    <a:pt x="3" y="41"/>
                    <a:pt x="1" y="0"/>
                  </a:cubicBezTo>
                  <a:close/>
                </a:path>
              </a:pathLst>
            </a:custGeom>
            <a:solidFill>
              <a:srgbClr val="708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25"/>
            <p:cNvSpPr/>
            <p:nvPr/>
          </p:nvSpPr>
          <p:spPr>
            <a:xfrm>
              <a:off x="3552288" y="3038825"/>
              <a:ext cx="2150" cy="6375"/>
            </a:xfrm>
            <a:custGeom>
              <a:rect b="b" l="l" r="r" t="t"/>
              <a:pathLst>
                <a:path extrusionOk="0" h="255" w="86">
                  <a:moveTo>
                    <a:pt x="1" y="1"/>
                  </a:moveTo>
                  <a:lnTo>
                    <a:pt x="1" y="1"/>
                  </a:lnTo>
                  <a:cubicBezTo>
                    <a:pt x="25" y="86"/>
                    <a:pt x="56" y="172"/>
                    <a:pt x="86" y="254"/>
                  </a:cubicBezTo>
                  <a:cubicBezTo>
                    <a:pt x="56" y="172"/>
                    <a:pt x="28" y="89"/>
                    <a:pt x="1" y="1"/>
                  </a:cubicBezTo>
                  <a:close/>
                </a:path>
              </a:pathLst>
            </a:custGeom>
            <a:solidFill>
              <a:srgbClr val="708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25"/>
            <p:cNvSpPr/>
            <p:nvPr/>
          </p:nvSpPr>
          <p:spPr>
            <a:xfrm>
              <a:off x="3549813" y="3025200"/>
              <a:ext cx="375" cy="3125"/>
            </a:xfrm>
            <a:custGeom>
              <a:rect b="b" l="l" r="r" t="t"/>
              <a:pathLst>
                <a:path extrusionOk="0" h="125" w="15">
                  <a:moveTo>
                    <a:pt x="0" y="1"/>
                  </a:moveTo>
                  <a:cubicBezTo>
                    <a:pt x="0" y="42"/>
                    <a:pt x="6" y="83"/>
                    <a:pt x="14" y="125"/>
                  </a:cubicBezTo>
                  <a:cubicBezTo>
                    <a:pt x="6" y="83"/>
                    <a:pt x="3" y="42"/>
                    <a:pt x="0" y="1"/>
                  </a:cubicBezTo>
                  <a:close/>
                </a:path>
              </a:pathLst>
            </a:custGeom>
            <a:solidFill>
              <a:srgbClr val="708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25"/>
            <p:cNvSpPr/>
            <p:nvPr/>
          </p:nvSpPr>
          <p:spPr>
            <a:xfrm>
              <a:off x="3554488" y="3045375"/>
              <a:ext cx="1325" cy="2975"/>
            </a:xfrm>
            <a:custGeom>
              <a:rect b="b" l="l" r="r" t="t"/>
              <a:pathLst>
                <a:path extrusionOk="0" h="119" w="53">
                  <a:moveTo>
                    <a:pt x="1" y="1"/>
                  </a:moveTo>
                  <a:cubicBezTo>
                    <a:pt x="20" y="42"/>
                    <a:pt x="34" y="78"/>
                    <a:pt x="53" y="119"/>
                  </a:cubicBezTo>
                  <a:cubicBezTo>
                    <a:pt x="36" y="78"/>
                    <a:pt x="20" y="42"/>
                    <a:pt x="1" y="1"/>
                  </a:cubicBezTo>
                  <a:close/>
                </a:path>
              </a:pathLst>
            </a:custGeom>
            <a:solidFill>
              <a:srgbClr val="708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25"/>
            <p:cNvSpPr/>
            <p:nvPr/>
          </p:nvSpPr>
          <p:spPr>
            <a:xfrm>
              <a:off x="3555788" y="3048550"/>
              <a:ext cx="1400" cy="2900"/>
            </a:xfrm>
            <a:custGeom>
              <a:rect b="b" l="l" r="r" t="t"/>
              <a:pathLst>
                <a:path extrusionOk="0" h="116" w="56">
                  <a:moveTo>
                    <a:pt x="1" y="0"/>
                  </a:moveTo>
                  <a:lnTo>
                    <a:pt x="1" y="0"/>
                  </a:lnTo>
                  <a:cubicBezTo>
                    <a:pt x="17" y="39"/>
                    <a:pt x="37" y="80"/>
                    <a:pt x="56" y="116"/>
                  </a:cubicBezTo>
                  <a:cubicBezTo>
                    <a:pt x="39" y="80"/>
                    <a:pt x="23" y="39"/>
                    <a:pt x="1" y="0"/>
                  </a:cubicBezTo>
                  <a:close/>
                </a:path>
              </a:pathLst>
            </a:custGeom>
            <a:solidFill>
              <a:srgbClr val="708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25"/>
            <p:cNvSpPr/>
            <p:nvPr/>
          </p:nvSpPr>
          <p:spPr>
            <a:xfrm>
              <a:off x="3551538" y="3035600"/>
              <a:ext cx="775" cy="3125"/>
            </a:xfrm>
            <a:custGeom>
              <a:rect b="b" l="l" r="r" t="t"/>
              <a:pathLst>
                <a:path extrusionOk="0" h="125" w="31">
                  <a:moveTo>
                    <a:pt x="0" y="1"/>
                  </a:moveTo>
                  <a:lnTo>
                    <a:pt x="0" y="1"/>
                  </a:lnTo>
                  <a:cubicBezTo>
                    <a:pt x="6" y="42"/>
                    <a:pt x="20" y="83"/>
                    <a:pt x="31" y="124"/>
                  </a:cubicBezTo>
                  <a:lnTo>
                    <a:pt x="0" y="1"/>
                  </a:lnTo>
                  <a:close/>
                </a:path>
              </a:pathLst>
            </a:custGeom>
            <a:solidFill>
              <a:srgbClr val="708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25"/>
            <p:cNvSpPr/>
            <p:nvPr/>
          </p:nvSpPr>
          <p:spPr>
            <a:xfrm>
              <a:off x="3625038" y="2942200"/>
              <a:ext cx="3675" cy="100"/>
            </a:xfrm>
            <a:custGeom>
              <a:rect b="b" l="l" r="r" t="t"/>
              <a:pathLst>
                <a:path extrusionOk="0" h="4" w="147">
                  <a:moveTo>
                    <a:pt x="1" y="1"/>
                  </a:moveTo>
                  <a:cubicBezTo>
                    <a:pt x="50" y="1"/>
                    <a:pt x="97" y="1"/>
                    <a:pt x="146" y="4"/>
                  </a:cubicBezTo>
                  <a:cubicBezTo>
                    <a:pt x="102" y="1"/>
                    <a:pt x="50" y="1"/>
                    <a:pt x="1" y="1"/>
                  </a:cubicBezTo>
                  <a:close/>
                </a:path>
              </a:pathLst>
            </a:custGeom>
            <a:solidFill>
              <a:srgbClr val="708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25"/>
            <p:cNvSpPr/>
            <p:nvPr/>
          </p:nvSpPr>
          <p:spPr>
            <a:xfrm>
              <a:off x="3628813" y="2942275"/>
              <a:ext cx="3600" cy="300"/>
            </a:xfrm>
            <a:custGeom>
              <a:rect b="b" l="l" r="r" t="t"/>
              <a:pathLst>
                <a:path extrusionOk="0" h="12" w="144">
                  <a:moveTo>
                    <a:pt x="1" y="1"/>
                  </a:moveTo>
                  <a:cubicBezTo>
                    <a:pt x="50" y="3"/>
                    <a:pt x="94" y="9"/>
                    <a:pt x="144" y="12"/>
                  </a:cubicBezTo>
                  <a:cubicBezTo>
                    <a:pt x="97" y="3"/>
                    <a:pt x="50" y="1"/>
                    <a:pt x="1" y="1"/>
                  </a:cubicBezTo>
                  <a:close/>
                </a:path>
              </a:pathLst>
            </a:custGeom>
            <a:solidFill>
              <a:srgbClr val="708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25"/>
            <p:cNvSpPr/>
            <p:nvPr/>
          </p:nvSpPr>
          <p:spPr>
            <a:xfrm>
              <a:off x="3557238" y="3051625"/>
              <a:ext cx="1625" cy="2925"/>
            </a:xfrm>
            <a:custGeom>
              <a:rect b="b" l="l" r="r" t="t"/>
              <a:pathLst>
                <a:path extrusionOk="0" h="117" w="65">
                  <a:moveTo>
                    <a:pt x="1" y="1"/>
                  </a:moveTo>
                  <a:cubicBezTo>
                    <a:pt x="23" y="42"/>
                    <a:pt x="42" y="81"/>
                    <a:pt x="64" y="117"/>
                  </a:cubicBezTo>
                  <a:cubicBezTo>
                    <a:pt x="42" y="75"/>
                    <a:pt x="23" y="40"/>
                    <a:pt x="1" y="1"/>
                  </a:cubicBezTo>
                  <a:close/>
                </a:path>
              </a:pathLst>
            </a:custGeom>
            <a:solidFill>
              <a:srgbClr val="708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25"/>
            <p:cNvSpPr/>
            <p:nvPr/>
          </p:nvSpPr>
          <p:spPr>
            <a:xfrm>
              <a:off x="3550163" y="3028850"/>
              <a:ext cx="500" cy="3000"/>
            </a:xfrm>
            <a:custGeom>
              <a:rect b="b" l="l" r="r" t="t"/>
              <a:pathLst>
                <a:path extrusionOk="0" h="120" w="20">
                  <a:moveTo>
                    <a:pt x="0" y="1"/>
                  </a:moveTo>
                  <a:cubicBezTo>
                    <a:pt x="6" y="42"/>
                    <a:pt x="14" y="78"/>
                    <a:pt x="19" y="119"/>
                  </a:cubicBezTo>
                  <a:cubicBezTo>
                    <a:pt x="14" y="78"/>
                    <a:pt x="6" y="37"/>
                    <a:pt x="0" y="1"/>
                  </a:cubicBezTo>
                  <a:close/>
                </a:path>
              </a:pathLst>
            </a:custGeom>
            <a:solidFill>
              <a:srgbClr val="708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25"/>
            <p:cNvSpPr/>
            <p:nvPr/>
          </p:nvSpPr>
          <p:spPr>
            <a:xfrm>
              <a:off x="3549338" y="2942275"/>
              <a:ext cx="127825" cy="150750"/>
            </a:xfrm>
            <a:custGeom>
              <a:rect b="b" l="l" r="r" t="t"/>
              <a:pathLst>
                <a:path extrusionOk="0" h="6030" w="5113">
                  <a:moveTo>
                    <a:pt x="3028" y="1"/>
                  </a:moveTo>
                  <a:cubicBezTo>
                    <a:pt x="1357" y="1"/>
                    <a:pt x="0" y="1358"/>
                    <a:pt x="0" y="3029"/>
                  </a:cubicBezTo>
                  <a:cubicBezTo>
                    <a:pt x="0" y="3073"/>
                    <a:pt x="0" y="3117"/>
                    <a:pt x="6" y="3166"/>
                  </a:cubicBezTo>
                  <a:lnTo>
                    <a:pt x="6" y="3180"/>
                  </a:lnTo>
                  <a:cubicBezTo>
                    <a:pt x="8" y="3221"/>
                    <a:pt x="11" y="3266"/>
                    <a:pt x="14" y="3307"/>
                  </a:cubicBezTo>
                  <a:lnTo>
                    <a:pt x="14" y="3326"/>
                  </a:lnTo>
                  <a:cubicBezTo>
                    <a:pt x="19" y="3367"/>
                    <a:pt x="25" y="3409"/>
                    <a:pt x="28" y="3450"/>
                  </a:cubicBezTo>
                  <a:cubicBezTo>
                    <a:pt x="28" y="3455"/>
                    <a:pt x="33" y="3464"/>
                    <a:pt x="33" y="3469"/>
                  </a:cubicBezTo>
                  <a:cubicBezTo>
                    <a:pt x="39" y="3511"/>
                    <a:pt x="47" y="3552"/>
                    <a:pt x="52" y="3590"/>
                  </a:cubicBezTo>
                  <a:cubicBezTo>
                    <a:pt x="52" y="3596"/>
                    <a:pt x="55" y="3599"/>
                    <a:pt x="55" y="3607"/>
                  </a:cubicBezTo>
                  <a:cubicBezTo>
                    <a:pt x="63" y="3648"/>
                    <a:pt x="74" y="3689"/>
                    <a:pt x="83" y="3728"/>
                  </a:cubicBezTo>
                  <a:cubicBezTo>
                    <a:pt x="83" y="3731"/>
                    <a:pt x="88" y="3736"/>
                    <a:pt x="88" y="3742"/>
                  </a:cubicBezTo>
                  <a:lnTo>
                    <a:pt x="119" y="3866"/>
                  </a:lnTo>
                  <a:lnTo>
                    <a:pt x="119" y="3868"/>
                  </a:lnTo>
                  <a:cubicBezTo>
                    <a:pt x="143" y="3954"/>
                    <a:pt x="174" y="4039"/>
                    <a:pt x="204" y="4124"/>
                  </a:cubicBezTo>
                  <a:cubicBezTo>
                    <a:pt x="204" y="4124"/>
                    <a:pt x="204" y="4127"/>
                    <a:pt x="207" y="4127"/>
                  </a:cubicBezTo>
                  <a:cubicBezTo>
                    <a:pt x="226" y="4169"/>
                    <a:pt x="240" y="4204"/>
                    <a:pt x="259" y="4246"/>
                  </a:cubicBezTo>
                  <a:cubicBezTo>
                    <a:pt x="259" y="4251"/>
                    <a:pt x="262" y="4251"/>
                    <a:pt x="262" y="4254"/>
                  </a:cubicBezTo>
                  <a:cubicBezTo>
                    <a:pt x="281" y="4292"/>
                    <a:pt x="297" y="4334"/>
                    <a:pt x="317" y="4372"/>
                  </a:cubicBezTo>
                  <a:cubicBezTo>
                    <a:pt x="317" y="4375"/>
                    <a:pt x="322" y="4375"/>
                    <a:pt x="322" y="4378"/>
                  </a:cubicBezTo>
                  <a:cubicBezTo>
                    <a:pt x="342" y="4416"/>
                    <a:pt x="364" y="4458"/>
                    <a:pt x="383" y="4496"/>
                  </a:cubicBezTo>
                  <a:lnTo>
                    <a:pt x="383" y="4499"/>
                  </a:lnTo>
                  <a:cubicBezTo>
                    <a:pt x="840" y="5322"/>
                    <a:pt x="1679" y="5908"/>
                    <a:pt x="2665" y="6030"/>
                  </a:cubicBezTo>
                  <a:cubicBezTo>
                    <a:pt x="2084" y="5479"/>
                    <a:pt x="1718" y="4697"/>
                    <a:pt x="1718" y="3830"/>
                  </a:cubicBezTo>
                  <a:cubicBezTo>
                    <a:pt x="1718" y="2159"/>
                    <a:pt x="3075" y="802"/>
                    <a:pt x="4746" y="802"/>
                  </a:cubicBezTo>
                  <a:cubicBezTo>
                    <a:pt x="4870" y="802"/>
                    <a:pt x="4991" y="810"/>
                    <a:pt x="5112" y="826"/>
                  </a:cubicBezTo>
                  <a:cubicBezTo>
                    <a:pt x="4738" y="471"/>
                    <a:pt x="4276" y="215"/>
                    <a:pt x="3763" y="86"/>
                  </a:cubicBezTo>
                  <a:lnTo>
                    <a:pt x="3758" y="86"/>
                  </a:lnTo>
                  <a:cubicBezTo>
                    <a:pt x="3714" y="78"/>
                    <a:pt x="3670" y="67"/>
                    <a:pt x="3620" y="56"/>
                  </a:cubicBezTo>
                  <a:lnTo>
                    <a:pt x="3615" y="56"/>
                  </a:lnTo>
                  <a:cubicBezTo>
                    <a:pt x="3571" y="45"/>
                    <a:pt x="3524" y="39"/>
                    <a:pt x="3477" y="31"/>
                  </a:cubicBezTo>
                  <a:lnTo>
                    <a:pt x="3466" y="31"/>
                  </a:lnTo>
                  <a:cubicBezTo>
                    <a:pt x="3422" y="25"/>
                    <a:pt x="3373" y="17"/>
                    <a:pt x="3328" y="14"/>
                  </a:cubicBezTo>
                  <a:lnTo>
                    <a:pt x="3323" y="14"/>
                  </a:lnTo>
                  <a:cubicBezTo>
                    <a:pt x="3273" y="12"/>
                    <a:pt x="3229" y="6"/>
                    <a:pt x="3180" y="3"/>
                  </a:cubicBezTo>
                  <a:lnTo>
                    <a:pt x="3174" y="3"/>
                  </a:lnTo>
                  <a:cubicBezTo>
                    <a:pt x="3125" y="1"/>
                    <a:pt x="3078" y="1"/>
                    <a:pt x="3028" y="1"/>
                  </a:cubicBezTo>
                  <a:close/>
                </a:path>
              </a:pathLst>
            </a:cu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25"/>
            <p:cNvSpPr/>
            <p:nvPr/>
          </p:nvSpPr>
          <p:spPr>
            <a:xfrm>
              <a:off x="3481188" y="2923900"/>
              <a:ext cx="225" cy="500"/>
            </a:xfrm>
            <a:custGeom>
              <a:rect b="b" l="l" r="r" t="t"/>
              <a:pathLst>
                <a:path extrusionOk="0" h="20" w="9">
                  <a:moveTo>
                    <a:pt x="9" y="20"/>
                  </a:moveTo>
                  <a:cubicBezTo>
                    <a:pt x="6" y="14"/>
                    <a:pt x="6" y="6"/>
                    <a:pt x="1" y="0"/>
                  </a:cubicBezTo>
                  <a:cubicBezTo>
                    <a:pt x="6" y="6"/>
                    <a:pt x="6" y="14"/>
                    <a:pt x="9" y="20"/>
                  </a:cubicBez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25"/>
            <p:cNvSpPr/>
            <p:nvPr/>
          </p:nvSpPr>
          <p:spPr>
            <a:xfrm>
              <a:off x="3511688" y="2895050"/>
              <a:ext cx="775" cy="325"/>
            </a:xfrm>
            <a:custGeom>
              <a:rect b="b" l="l" r="r" t="t"/>
              <a:pathLst>
                <a:path extrusionOk="0" h="13" w="31">
                  <a:moveTo>
                    <a:pt x="0" y="1"/>
                  </a:moveTo>
                  <a:lnTo>
                    <a:pt x="31" y="12"/>
                  </a:lnTo>
                  <a:cubicBezTo>
                    <a:pt x="17" y="4"/>
                    <a:pt x="6" y="1"/>
                    <a:pt x="0" y="1"/>
                  </a:cubicBez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25"/>
            <p:cNvSpPr/>
            <p:nvPr/>
          </p:nvSpPr>
          <p:spPr>
            <a:xfrm>
              <a:off x="3510588" y="2894725"/>
              <a:ext cx="700" cy="150"/>
            </a:xfrm>
            <a:custGeom>
              <a:rect b="b" l="l" r="r" t="t"/>
              <a:pathLst>
                <a:path extrusionOk="0" h="6" w="28">
                  <a:moveTo>
                    <a:pt x="0" y="0"/>
                  </a:moveTo>
                  <a:cubicBezTo>
                    <a:pt x="2" y="1"/>
                    <a:pt x="4" y="2"/>
                    <a:pt x="6" y="2"/>
                  </a:cubicBezTo>
                  <a:lnTo>
                    <a:pt x="6" y="2"/>
                  </a:lnTo>
                  <a:cubicBezTo>
                    <a:pt x="4" y="1"/>
                    <a:pt x="2" y="1"/>
                    <a:pt x="0" y="0"/>
                  </a:cubicBezTo>
                  <a:close/>
                  <a:moveTo>
                    <a:pt x="6" y="2"/>
                  </a:moveTo>
                  <a:cubicBezTo>
                    <a:pt x="13" y="4"/>
                    <a:pt x="21" y="6"/>
                    <a:pt x="28" y="6"/>
                  </a:cubicBezTo>
                  <a:cubicBezTo>
                    <a:pt x="20" y="4"/>
                    <a:pt x="12" y="3"/>
                    <a:pt x="6" y="2"/>
                  </a:cubicBez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25"/>
            <p:cNvSpPr/>
            <p:nvPr/>
          </p:nvSpPr>
          <p:spPr>
            <a:xfrm>
              <a:off x="3512713" y="2895400"/>
              <a:ext cx="775" cy="300"/>
            </a:xfrm>
            <a:custGeom>
              <a:rect b="b" l="l" r="r" t="t"/>
              <a:pathLst>
                <a:path extrusionOk="0" h="12" w="31">
                  <a:moveTo>
                    <a:pt x="1" y="1"/>
                  </a:moveTo>
                  <a:lnTo>
                    <a:pt x="31" y="12"/>
                  </a:ln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25"/>
            <p:cNvSpPr/>
            <p:nvPr/>
          </p:nvSpPr>
          <p:spPr>
            <a:xfrm>
              <a:off x="3507013" y="2894100"/>
              <a:ext cx="625" cy="100"/>
            </a:xfrm>
            <a:custGeom>
              <a:rect b="b" l="l" r="r" t="t"/>
              <a:pathLst>
                <a:path extrusionOk="0" h="4" w="25">
                  <a:moveTo>
                    <a:pt x="0" y="0"/>
                  </a:moveTo>
                  <a:cubicBezTo>
                    <a:pt x="8" y="0"/>
                    <a:pt x="14" y="3"/>
                    <a:pt x="25" y="3"/>
                  </a:cubicBezTo>
                  <a:cubicBezTo>
                    <a:pt x="19" y="0"/>
                    <a:pt x="8" y="0"/>
                    <a:pt x="0" y="0"/>
                  </a:cubicBez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25"/>
            <p:cNvSpPr/>
            <p:nvPr/>
          </p:nvSpPr>
          <p:spPr>
            <a:xfrm>
              <a:off x="3513738" y="2895750"/>
              <a:ext cx="800" cy="375"/>
            </a:xfrm>
            <a:custGeom>
              <a:rect b="b" l="l" r="r" t="t"/>
              <a:pathLst>
                <a:path extrusionOk="0" h="15" w="32">
                  <a:moveTo>
                    <a:pt x="1" y="1"/>
                  </a:moveTo>
                  <a:lnTo>
                    <a:pt x="1" y="1"/>
                  </a:lnTo>
                  <a:cubicBezTo>
                    <a:pt x="5" y="2"/>
                    <a:pt x="9" y="4"/>
                    <a:pt x="13" y="5"/>
                  </a:cubicBezTo>
                  <a:lnTo>
                    <a:pt x="13" y="5"/>
                  </a:lnTo>
                  <a:cubicBezTo>
                    <a:pt x="9" y="3"/>
                    <a:pt x="5" y="2"/>
                    <a:pt x="1" y="1"/>
                  </a:cubicBezTo>
                  <a:close/>
                  <a:moveTo>
                    <a:pt x="13" y="5"/>
                  </a:moveTo>
                  <a:lnTo>
                    <a:pt x="13" y="5"/>
                  </a:lnTo>
                  <a:cubicBezTo>
                    <a:pt x="19" y="9"/>
                    <a:pt x="24" y="13"/>
                    <a:pt x="31" y="14"/>
                  </a:cubicBezTo>
                  <a:cubicBezTo>
                    <a:pt x="27" y="12"/>
                    <a:pt x="21" y="9"/>
                    <a:pt x="13" y="5"/>
                  </a:cubicBez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25"/>
            <p:cNvSpPr/>
            <p:nvPr/>
          </p:nvSpPr>
          <p:spPr>
            <a:xfrm>
              <a:off x="3505838" y="2894025"/>
              <a:ext cx="425" cy="25"/>
            </a:xfrm>
            <a:custGeom>
              <a:rect b="b" l="l" r="r" t="t"/>
              <a:pathLst>
                <a:path extrusionOk="0" h="1" w="17">
                  <a:moveTo>
                    <a:pt x="0" y="1"/>
                  </a:moveTo>
                  <a:lnTo>
                    <a:pt x="17" y="1"/>
                  </a:ln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25"/>
            <p:cNvSpPr/>
            <p:nvPr/>
          </p:nvSpPr>
          <p:spPr>
            <a:xfrm>
              <a:off x="3508238" y="2894300"/>
              <a:ext cx="575" cy="100"/>
            </a:xfrm>
            <a:custGeom>
              <a:rect b="b" l="l" r="r" t="t"/>
              <a:pathLst>
                <a:path extrusionOk="0" h="4" w="23">
                  <a:moveTo>
                    <a:pt x="1" y="1"/>
                  </a:moveTo>
                  <a:cubicBezTo>
                    <a:pt x="6" y="1"/>
                    <a:pt x="17" y="3"/>
                    <a:pt x="23" y="3"/>
                  </a:cubicBezTo>
                  <a:cubicBezTo>
                    <a:pt x="17" y="1"/>
                    <a:pt x="6" y="1"/>
                    <a:pt x="1" y="1"/>
                  </a:cubicBez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25"/>
            <p:cNvSpPr/>
            <p:nvPr/>
          </p:nvSpPr>
          <p:spPr>
            <a:xfrm>
              <a:off x="3509338" y="2894450"/>
              <a:ext cx="725" cy="225"/>
            </a:xfrm>
            <a:custGeom>
              <a:rect b="b" l="l" r="r" t="t"/>
              <a:pathLst>
                <a:path extrusionOk="0" h="9" w="29">
                  <a:moveTo>
                    <a:pt x="1" y="0"/>
                  </a:moveTo>
                  <a:lnTo>
                    <a:pt x="1" y="0"/>
                  </a:lnTo>
                  <a:cubicBezTo>
                    <a:pt x="12" y="3"/>
                    <a:pt x="17" y="3"/>
                    <a:pt x="28" y="8"/>
                  </a:cubicBezTo>
                  <a:cubicBezTo>
                    <a:pt x="23" y="3"/>
                    <a:pt x="12" y="3"/>
                    <a:pt x="1" y="0"/>
                  </a:cubicBez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25"/>
            <p:cNvSpPr/>
            <p:nvPr/>
          </p:nvSpPr>
          <p:spPr>
            <a:xfrm>
              <a:off x="3482788" y="2928175"/>
              <a:ext cx="300" cy="575"/>
            </a:xfrm>
            <a:custGeom>
              <a:rect b="b" l="l" r="r" t="t"/>
              <a:pathLst>
                <a:path extrusionOk="0" h="23" w="12">
                  <a:moveTo>
                    <a:pt x="11" y="22"/>
                  </a:moveTo>
                  <a:lnTo>
                    <a:pt x="0" y="0"/>
                  </a:ln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25"/>
            <p:cNvSpPr/>
            <p:nvPr/>
          </p:nvSpPr>
          <p:spPr>
            <a:xfrm>
              <a:off x="3515813" y="2896725"/>
              <a:ext cx="850" cy="425"/>
            </a:xfrm>
            <a:custGeom>
              <a:rect b="b" l="l" r="r" t="t"/>
              <a:pathLst>
                <a:path extrusionOk="0" h="17" w="34">
                  <a:moveTo>
                    <a:pt x="0" y="0"/>
                  </a:moveTo>
                  <a:cubicBezTo>
                    <a:pt x="11" y="6"/>
                    <a:pt x="22" y="14"/>
                    <a:pt x="33" y="17"/>
                  </a:cubicBezTo>
                  <a:cubicBezTo>
                    <a:pt x="22" y="14"/>
                    <a:pt x="11" y="6"/>
                    <a:pt x="0" y="0"/>
                  </a:cubicBez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25"/>
            <p:cNvSpPr/>
            <p:nvPr/>
          </p:nvSpPr>
          <p:spPr>
            <a:xfrm>
              <a:off x="3483263" y="2929125"/>
              <a:ext cx="300" cy="500"/>
            </a:xfrm>
            <a:custGeom>
              <a:rect b="b" l="l" r="r" t="t"/>
              <a:pathLst>
                <a:path extrusionOk="0" h="20" w="12">
                  <a:moveTo>
                    <a:pt x="11" y="20"/>
                  </a:moveTo>
                  <a:lnTo>
                    <a:pt x="0" y="1"/>
                  </a:ln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25"/>
            <p:cNvSpPr/>
            <p:nvPr/>
          </p:nvSpPr>
          <p:spPr>
            <a:xfrm>
              <a:off x="3482238" y="2927125"/>
              <a:ext cx="300" cy="575"/>
            </a:xfrm>
            <a:custGeom>
              <a:rect b="b" l="l" r="r" t="t"/>
              <a:pathLst>
                <a:path extrusionOk="0" h="23" w="12">
                  <a:moveTo>
                    <a:pt x="0" y="1"/>
                  </a:moveTo>
                  <a:lnTo>
                    <a:pt x="11" y="23"/>
                  </a:lnTo>
                  <a:cubicBezTo>
                    <a:pt x="8" y="15"/>
                    <a:pt x="8" y="9"/>
                    <a:pt x="0" y="1"/>
                  </a:cubicBez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25"/>
            <p:cNvSpPr/>
            <p:nvPr/>
          </p:nvSpPr>
          <p:spPr>
            <a:xfrm>
              <a:off x="3483663" y="2930100"/>
              <a:ext cx="450" cy="575"/>
            </a:xfrm>
            <a:custGeom>
              <a:rect b="b" l="l" r="r" t="t"/>
              <a:pathLst>
                <a:path extrusionOk="0" h="23" w="18">
                  <a:moveTo>
                    <a:pt x="1" y="0"/>
                  </a:moveTo>
                  <a:lnTo>
                    <a:pt x="1" y="0"/>
                  </a:lnTo>
                  <a:cubicBezTo>
                    <a:pt x="6" y="9"/>
                    <a:pt x="12" y="17"/>
                    <a:pt x="17" y="22"/>
                  </a:cubicBezTo>
                  <a:cubicBezTo>
                    <a:pt x="12" y="14"/>
                    <a:pt x="9" y="6"/>
                    <a:pt x="1" y="0"/>
                  </a:cubicBez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25"/>
            <p:cNvSpPr/>
            <p:nvPr/>
          </p:nvSpPr>
          <p:spPr>
            <a:xfrm>
              <a:off x="3485938" y="2933250"/>
              <a:ext cx="650" cy="725"/>
            </a:xfrm>
            <a:custGeom>
              <a:rect b="b" l="l" r="r" t="t"/>
              <a:pathLst>
                <a:path extrusionOk="0" h="29" w="26">
                  <a:moveTo>
                    <a:pt x="1" y="1"/>
                  </a:moveTo>
                  <a:cubicBezTo>
                    <a:pt x="9" y="12"/>
                    <a:pt x="17" y="20"/>
                    <a:pt x="25" y="28"/>
                  </a:cubicBezTo>
                  <a:cubicBezTo>
                    <a:pt x="17" y="17"/>
                    <a:pt x="9" y="12"/>
                    <a:pt x="1" y="1"/>
                  </a:cubicBez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25"/>
            <p:cNvSpPr/>
            <p:nvPr/>
          </p:nvSpPr>
          <p:spPr>
            <a:xfrm>
              <a:off x="3484213" y="2930850"/>
              <a:ext cx="1750" cy="2425"/>
            </a:xfrm>
            <a:custGeom>
              <a:rect b="b" l="l" r="r" t="t"/>
              <a:pathLst>
                <a:path extrusionOk="0" h="97" w="70">
                  <a:moveTo>
                    <a:pt x="1" y="1"/>
                  </a:moveTo>
                  <a:cubicBezTo>
                    <a:pt x="23" y="34"/>
                    <a:pt x="45" y="67"/>
                    <a:pt x="70" y="97"/>
                  </a:cubicBezTo>
                  <a:cubicBezTo>
                    <a:pt x="45" y="64"/>
                    <a:pt x="23" y="34"/>
                    <a:pt x="1" y="1"/>
                  </a:cubicBez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25"/>
            <p:cNvSpPr/>
            <p:nvPr/>
          </p:nvSpPr>
          <p:spPr>
            <a:xfrm>
              <a:off x="3514788" y="2896225"/>
              <a:ext cx="850" cy="525"/>
            </a:xfrm>
            <a:custGeom>
              <a:rect b="b" l="l" r="r" t="t"/>
              <a:pathLst>
                <a:path extrusionOk="0" h="21" w="34">
                  <a:moveTo>
                    <a:pt x="0" y="1"/>
                  </a:moveTo>
                  <a:cubicBezTo>
                    <a:pt x="11" y="9"/>
                    <a:pt x="19" y="12"/>
                    <a:pt x="33" y="20"/>
                  </a:cubicBezTo>
                  <a:cubicBezTo>
                    <a:pt x="25" y="12"/>
                    <a:pt x="14" y="6"/>
                    <a:pt x="0" y="1"/>
                  </a:cubicBez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25"/>
            <p:cNvSpPr/>
            <p:nvPr/>
          </p:nvSpPr>
          <p:spPr>
            <a:xfrm>
              <a:off x="3481063" y="2922725"/>
              <a:ext cx="75" cy="575"/>
            </a:xfrm>
            <a:custGeom>
              <a:rect b="b" l="l" r="r" t="t"/>
              <a:pathLst>
                <a:path extrusionOk="0" h="23" w="3">
                  <a:moveTo>
                    <a:pt x="0" y="1"/>
                  </a:moveTo>
                  <a:cubicBezTo>
                    <a:pt x="0" y="9"/>
                    <a:pt x="0" y="14"/>
                    <a:pt x="3" y="23"/>
                  </a:cubicBezTo>
                  <a:cubicBezTo>
                    <a:pt x="3" y="14"/>
                    <a:pt x="0" y="9"/>
                    <a:pt x="0" y="1"/>
                  </a:cubicBez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25"/>
            <p:cNvSpPr/>
            <p:nvPr/>
          </p:nvSpPr>
          <p:spPr>
            <a:xfrm>
              <a:off x="3481538" y="2925000"/>
              <a:ext cx="225" cy="500"/>
            </a:xfrm>
            <a:custGeom>
              <a:rect b="b" l="l" r="r" t="t"/>
              <a:pathLst>
                <a:path extrusionOk="0" h="20" w="9">
                  <a:moveTo>
                    <a:pt x="9" y="20"/>
                  </a:moveTo>
                  <a:cubicBezTo>
                    <a:pt x="6" y="14"/>
                    <a:pt x="6" y="6"/>
                    <a:pt x="0" y="1"/>
                  </a:cubicBezTo>
                  <a:cubicBezTo>
                    <a:pt x="6" y="6"/>
                    <a:pt x="6" y="14"/>
                    <a:pt x="9" y="20"/>
                  </a:cubicBez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25"/>
            <p:cNvSpPr/>
            <p:nvPr/>
          </p:nvSpPr>
          <p:spPr>
            <a:xfrm>
              <a:off x="3480788" y="2921550"/>
              <a:ext cx="75" cy="525"/>
            </a:xfrm>
            <a:custGeom>
              <a:rect b="b" l="l" r="r" t="t"/>
              <a:pathLst>
                <a:path extrusionOk="0" h="21" w="3">
                  <a:moveTo>
                    <a:pt x="0" y="1"/>
                  </a:moveTo>
                  <a:lnTo>
                    <a:pt x="0" y="1"/>
                  </a:lnTo>
                  <a:cubicBezTo>
                    <a:pt x="0" y="6"/>
                    <a:pt x="3" y="15"/>
                    <a:pt x="3" y="20"/>
                  </a:cubicBezTo>
                  <a:cubicBezTo>
                    <a:pt x="3" y="15"/>
                    <a:pt x="3" y="12"/>
                    <a:pt x="0" y="1"/>
                  </a:cubicBez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25"/>
            <p:cNvSpPr/>
            <p:nvPr/>
          </p:nvSpPr>
          <p:spPr>
            <a:xfrm>
              <a:off x="3481888" y="2926025"/>
              <a:ext cx="225" cy="525"/>
            </a:xfrm>
            <a:custGeom>
              <a:rect b="b" l="l" r="r" t="t"/>
              <a:pathLst>
                <a:path extrusionOk="0" h="21" w="9">
                  <a:moveTo>
                    <a:pt x="0" y="1"/>
                  </a:moveTo>
                  <a:cubicBezTo>
                    <a:pt x="3" y="6"/>
                    <a:pt x="3" y="15"/>
                    <a:pt x="8" y="20"/>
                  </a:cubicBezTo>
                  <a:cubicBezTo>
                    <a:pt x="6" y="15"/>
                    <a:pt x="6" y="6"/>
                    <a:pt x="0" y="1"/>
                  </a:cubicBez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25"/>
            <p:cNvSpPr/>
            <p:nvPr/>
          </p:nvSpPr>
          <p:spPr>
            <a:xfrm>
              <a:off x="3480638" y="2919225"/>
              <a:ext cx="25" cy="425"/>
            </a:xfrm>
            <a:custGeom>
              <a:rect b="b" l="l" r="r" t="t"/>
              <a:pathLst>
                <a:path extrusionOk="0" h="17" w="1">
                  <a:moveTo>
                    <a:pt x="1" y="17"/>
                  </a:moveTo>
                  <a:lnTo>
                    <a:pt x="1" y="0"/>
                  </a:ln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25"/>
            <p:cNvSpPr/>
            <p:nvPr/>
          </p:nvSpPr>
          <p:spPr>
            <a:xfrm>
              <a:off x="3480638" y="2920525"/>
              <a:ext cx="100" cy="450"/>
            </a:xfrm>
            <a:custGeom>
              <a:rect b="b" l="l" r="r" t="t"/>
              <a:pathLst>
                <a:path extrusionOk="0" h="18" w="4">
                  <a:moveTo>
                    <a:pt x="3" y="17"/>
                  </a:moveTo>
                  <a:cubicBezTo>
                    <a:pt x="3" y="12"/>
                    <a:pt x="3" y="3"/>
                    <a:pt x="1" y="1"/>
                  </a:cubicBezTo>
                  <a:cubicBezTo>
                    <a:pt x="3" y="3"/>
                    <a:pt x="3" y="12"/>
                    <a:pt x="3" y="17"/>
                  </a:cubicBez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25"/>
            <p:cNvSpPr/>
            <p:nvPr/>
          </p:nvSpPr>
          <p:spPr>
            <a:xfrm>
              <a:off x="3517663" y="2897825"/>
              <a:ext cx="925" cy="625"/>
            </a:xfrm>
            <a:custGeom>
              <a:rect b="b" l="l" r="r" t="t"/>
              <a:pathLst>
                <a:path extrusionOk="0" h="25" w="37">
                  <a:moveTo>
                    <a:pt x="1" y="0"/>
                  </a:moveTo>
                  <a:cubicBezTo>
                    <a:pt x="15" y="11"/>
                    <a:pt x="26" y="17"/>
                    <a:pt x="37" y="25"/>
                  </a:cubicBezTo>
                  <a:cubicBezTo>
                    <a:pt x="26" y="17"/>
                    <a:pt x="12" y="6"/>
                    <a:pt x="1" y="0"/>
                  </a:cubicBez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25"/>
            <p:cNvSpPr/>
            <p:nvPr/>
          </p:nvSpPr>
          <p:spPr>
            <a:xfrm>
              <a:off x="3489788" y="2937125"/>
              <a:ext cx="725" cy="500"/>
            </a:xfrm>
            <a:custGeom>
              <a:rect b="b" l="l" r="r" t="t"/>
              <a:pathLst>
                <a:path extrusionOk="0" h="20" w="29">
                  <a:moveTo>
                    <a:pt x="1" y="0"/>
                  </a:moveTo>
                  <a:cubicBezTo>
                    <a:pt x="12" y="8"/>
                    <a:pt x="23" y="14"/>
                    <a:pt x="28" y="19"/>
                  </a:cubicBezTo>
                  <a:cubicBezTo>
                    <a:pt x="23" y="14"/>
                    <a:pt x="12" y="8"/>
                    <a:pt x="1" y="0"/>
                  </a:cubicBez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25"/>
            <p:cNvSpPr/>
            <p:nvPr/>
          </p:nvSpPr>
          <p:spPr>
            <a:xfrm>
              <a:off x="3491513" y="2938350"/>
              <a:ext cx="925" cy="500"/>
            </a:xfrm>
            <a:custGeom>
              <a:rect b="b" l="l" r="r" t="t"/>
              <a:pathLst>
                <a:path extrusionOk="0" h="20" w="37">
                  <a:moveTo>
                    <a:pt x="1" y="1"/>
                  </a:moveTo>
                  <a:lnTo>
                    <a:pt x="1" y="1"/>
                  </a:lnTo>
                  <a:cubicBezTo>
                    <a:pt x="12" y="6"/>
                    <a:pt x="25" y="14"/>
                    <a:pt x="36" y="20"/>
                  </a:cubicBezTo>
                  <a:cubicBezTo>
                    <a:pt x="25" y="14"/>
                    <a:pt x="14" y="6"/>
                    <a:pt x="1" y="1"/>
                  </a:cubicBez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25"/>
            <p:cNvSpPr/>
            <p:nvPr/>
          </p:nvSpPr>
          <p:spPr>
            <a:xfrm>
              <a:off x="3516763" y="2897275"/>
              <a:ext cx="875" cy="575"/>
            </a:xfrm>
            <a:custGeom>
              <a:rect b="b" l="l" r="r" t="t"/>
              <a:pathLst>
                <a:path extrusionOk="0" h="23" w="35">
                  <a:moveTo>
                    <a:pt x="1" y="0"/>
                  </a:moveTo>
                  <a:lnTo>
                    <a:pt x="1" y="0"/>
                  </a:lnTo>
                  <a:cubicBezTo>
                    <a:pt x="9" y="8"/>
                    <a:pt x="18" y="11"/>
                    <a:pt x="29" y="19"/>
                  </a:cubicBezTo>
                  <a:cubicBezTo>
                    <a:pt x="31" y="19"/>
                    <a:pt x="31" y="22"/>
                    <a:pt x="34" y="22"/>
                  </a:cubicBezTo>
                  <a:cubicBezTo>
                    <a:pt x="23" y="14"/>
                    <a:pt x="15" y="8"/>
                    <a:pt x="1" y="0"/>
                  </a:cubicBez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25"/>
            <p:cNvSpPr/>
            <p:nvPr/>
          </p:nvSpPr>
          <p:spPr>
            <a:xfrm>
              <a:off x="3492488" y="2900350"/>
              <a:ext cx="36350" cy="41875"/>
            </a:xfrm>
            <a:custGeom>
              <a:rect b="b" l="l" r="r" t="t"/>
              <a:pathLst>
                <a:path extrusionOk="0" h="1675" w="1454">
                  <a:moveTo>
                    <a:pt x="0" y="1540"/>
                  </a:moveTo>
                  <a:cubicBezTo>
                    <a:pt x="4" y="1542"/>
                    <a:pt x="7" y="1544"/>
                    <a:pt x="11" y="1546"/>
                  </a:cubicBezTo>
                  <a:lnTo>
                    <a:pt x="11" y="1546"/>
                  </a:lnTo>
                  <a:cubicBezTo>
                    <a:pt x="7" y="1544"/>
                    <a:pt x="4" y="1542"/>
                    <a:pt x="0" y="1540"/>
                  </a:cubicBezTo>
                  <a:close/>
                  <a:moveTo>
                    <a:pt x="11" y="1546"/>
                  </a:moveTo>
                  <a:cubicBezTo>
                    <a:pt x="48" y="1567"/>
                    <a:pt x="86" y="1585"/>
                    <a:pt x="126" y="1601"/>
                  </a:cubicBezTo>
                  <a:lnTo>
                    <a:pt x="126" y="1601"/>
                  </a:lnTo>
                  <a:cubicBezTo>
                    <a:pt x="96" y="1589"/>
                    <a:pt x="67" y="1575"/>
                    <a:pt x="39" y="1559"/>
                  </a:cubicBezTo>
                  <a:cubicBezTo>
                    <a:pt x="29" y="1555"/>
                    <a:pt x="20" y="1551"/>
                    <a:pt x="11" y="1546"/>
                  </a:cubicBezTo>
                  <a:close/>
                  <a:moveTo>
                    <a:pt x="1033" y="1"/>
                  </a:moveTo>
                  <a:cubicBezTo>
                    <a:pt x="498" y="1"/>
                    <a:pt x="69" y="433"/>
                    <a:pt x="69" y="965"/>
                  </a:cubicBezTo>
                  <a:cubicBezTo>
                    <a:pt x="69" y="1240"/>
                    <a:pt x="187" y="1488"/>
                    <a:pt x="372" y="1664"/>
                  </a:cubicBezTo>
                  <a:cubicBezTo>
                    <a:pt x="285" y="1653"/>
                    <a:pt x="203" y="1632"/>
                    <a:pt x="126" y="1601"/>
                  </a:cubicBezTo>
                  <a:lnTo>
                    <a:pt x="126" y="1601"/>
                  </a:lnTo>
                  <a:cubicBezTo>
                    <a:pt x="238" y="1649"/>
                    <a:pt x="362" y="1675"/>
                    <a:pt x="490" y="1675"/>
                  </a:cubicBezTo>
                  <a:cubicBezTo>
                    <a:pt x="1022" y="1675"/>
                    <a:pt x="1454" y="1243"/>
                    <a:pt x="1454" y="711"/>
                  </a:cubicBezTo>
                  <a:cubicBezTo>
                    <a:pt x="1454" y="477"/>
                    <a:pt x="1368" y="263"/>
                    <a:pt x="1231" y="97"/>
                  </a:cubicBezTo>
                  <a:cubicBezTo>
                    <a:pt x="1206" y="64"/>
                    <a:pt x="1178" y="37"/>
                    <a:pt x="1151" y="9"/>
                  </a:cubicBezTo>
                  <a:cubicBezTo>
                    <a:pt x="1112" y="6"/>
                    <a:pt x="1074" y="1"/>
                    <a:pt x="1033" y="1"/>
                  </a:cubicBezTo>
                  <a:close/>
                </a:path>
              </a:pathLst>
            </a:custGeom>
            <a:solidFill>
              <a:srgbClr val="A64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25"/>
            <p:cNvSpPr/>
            <p:nvPr/>
          </p:nvSpPr>
          <p:spPr>
            <a:xfrm>
              <a:off x="3489038" y="2936425"/>
              <a:ext cx="725" cy="575"/>
            </a:xfrm>
            <a:custGeom>
              <a:rect b="b" l="l" r="r" t="t"/>
              <a:pathLst>
                <a:path extrusionOk="0" h="23" w="29">
                  <a:moveTo>
                    <a:pt x="1" y="1"/>
                  </a:moveTo>
                  <a:cubicBezTo>
                    <a:pt x="9" y="9"/>
                    <a:pt x="17" y="14"/>
                    <a:pt x="28" y="23"/>
                  </a:cubicBezTo>
                  <a:cubicBezTo>
                    <a:pt x="17" y="14"/>
                    <a:pt x="12" y="9"/>
                    <a:pt x="1" y="1"/>
                  </a:cubicBez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25"/>
            <p:cNvSpPr/>
            <p:nvPr/>
          </p:nvSpPr>
          <p:spPr>
            <a:xfrm>
              <a:off x="3518638" y="2898500"/>
              <a:ext cx="925" cy="650"/>
            </a:xfrm>
            <a:custGeom>
              <a:rect b="b" l="l" r="r" t="t"/>
              <a:pathLst>
                <a:path extrusionOk="0" h="26" w="37">
                  <a:moveTo>
                    <a:pt x="0" y="1"/>
                  </a:moveTo>
                  <a:lnTo>
                    <a:pt x="0" y="1"/>
                  </a:lnTo>
                  <a:cubicBezTo>
                    <a:pt x="11" y="6"/>
                    <a:pt x="25" y="17"/>
                    <a:pt x="36" y="25"/>
                  </a:cubicBezTo>
                  <a:cubicBezTo>
                    <a:pt x="25" y="14"/>
                    <a:pt x="11" y="6"/>
                    <a:pt x="0" y="1"/>
                  </a:cubicBez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25"/>
            <p:cNvSpPr/>
            <p:nvPr/>
          </p:nvSpPr>
          <p:spPr>
            <a:xfrm>
              <a:off x="3488213" y="2935675"/>
              <a:ext cx="575" cy="650"/>
            </a:xfrm>
            <a:custGeom>
              <a:rect b="b" l="l" r="r" t="t"/>
              <a:pathLst>
                <a:path extrusionOk="0" h="26" w="23">
                  <a:moveTo>
                    <a:pt x="1" y="0"/>
                  </a:moveTo>
                  <a:lnTo>
                    <a:pt x="23" y="25"/>
                  </a:lnTo>
                  <a:cubicBezTo>
                    <a:pt x="17" y="14"/>
                    <a:pt x="6" y="6"/>
                    <a:pt x="1" y="0"/>
                  </a:cubicBez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25"/>
            <p:cNvSpPr/>
            <p:nvPr/>
          </p:nvSpPr>
          <p:spPr>
            <a:xfrm>
              <a:off x="3520363" y="2899750"/>
              <a:ext cx="900" cy="850"/>
            </a:xfrm>
            <a:custGeom>
              <a:rect b="b" l="l" r="r" t="t"/>
              <a:pathLst>
                <a:path extrusionOk="0" h="34" w="36">
                  <a:moveTo>
                    <a:pt x="0" y="0"/>
                  </a:moveTo>
                  <a:lnTo>
                    <a:pt x="0" y="0"/>
                  </a:lnTo>
                  <a:cubicBezTo>
                    <a:pt x="11" y="11"/>
                    <a:pt x="25" y="22"/>
                    <a:pt x="36" y="33"/>
                  </a:cubicBezTo>
                  <a:cubicBezTo>
                    <a:pt x="25" y="22"/>
                    <a:pt x="14" y="11"/>
                    <a:pt x="0" y="0"/>
                  </a:cubicBez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25"/>
            <p:cNvSpPr/>
            <p:nvPr/>
          </p:nvSpPr>
          <p:spPr>
            <a:xfrm>
              <a:off x="3490688" y="2937725"/>
              <a:ext cx="775" cy="525"/>
            </a:xfrm>
            <a:custGeom>
              <a:rect b="b" l="l" r="r" t="t"/>
              <a:pathLst>
                <a:path extrusionOk="0" h="21" w="31">
                  <a:moveTo>
                    <a:pt x="1" y="1"/>
                  </a:moveTo>
                  <a:lnTo>
                    <a:pt x="31" y="20"/>
                  </a:ln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25"/>
            <p:cNvSpPr/>
            <p:nvPr/>
          </p:nvSpPr>
          <p:spPr>
            <a:xfrm>
              <a:off x="3519538" y="2899200"/>
              <a:ext cx="850" cy="700"/>
            </a:xfrm>
            <a:custGeom>
              <a:rect b="b" l="l" r="r" t="t"/>
              <a:pathLst>
                <a:path extrusionOk="0" h="28" w="34">
                  <a:moveTo>
                    <a:pt x="0" y="0"/>
                  </a:moveTo>
                  <a:lnTo>
                    <a:pt x="0" y="0"/>
                  </a:lnTo>
                  <a:cubicBezTo>
                    <a:pt x="14" y="11"/>
                    <a:pt x="22" y="17"/>
                    <a:pt x="33" y="28"/>
                  </a:cubicBezTo>
                  <a:cubicBezTo>
                    <a:pt x="22" y="17"/>
                    <a:pt x="11" y="6"/>
                    <a:pt x="0" y="0"/>
                  </a:cubicBez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25"/>
            <p:cNvSpPr/>
            <p:nvPr/>
          </p:nvSpPr>
          <p:spPr>
            <a:xfrm>
              <a:off x="3487388" y="2934900"/>
              <a:ext cx="650" cy="575"/>
            </a:xfrm>
            <a:custGeom>
              <a:rect b="b" l="l" r="r" t="t"/>
              <a:pathLst>
                <a:path extrusionOk="0" h="23" w="26">
                  <a:moveTo>
                    <a:pt x="25" y="23"/>
                  </a:moveTo>
                  <a:lnTo>
                    <a:pt x="0" y="1"/>
                  </a:ln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25"/>
            <p:cNvSpPr/>
            <p:nvPr/>
          </p:nvSpPr>
          <p:spPr>
            <a:xfrm>
              <a:off x="3486688" y="2934075"/>
              <a:ext cx="650" cy="650"/>
            </a:xfrm>
            <a:custGeom>
              <a:rect b="b" l="l" r="r" t="t"/>
              <a:pathLst>
                <a:path extrusionOk="0" h="26" w="26">
                  <a:moveTo>
                    <a:pt x="1" y="1"/>
                  </a:moveTo>
                  <a:cubicBezTo>
                    <a:pt x="9" y="12"/>
                    <a:pt x="15" y="20"/>
                    <a:pt x="26" y="26"/>
                  </a:cubicBezTo>
                  <a:lnTo>
                    <a:pt x="1" y="1"/>
                  </a:lnTo>
                  <a:close/>
                </a:path>
              </a:pathLst>
            </a:custGeom>
            <a:solidFill>
              <a:srgbClr val="FFE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25"/>
            <p:cNvSpPr/>
            <p:nvPr/>
          </p:nvSpPr>
          <p:spPr>
            <a:xfrm>
              <a:off x="3480438" y="2894025"/>
              <a:ext cx="40775" cy="47875"/>
            </a:xfrm>
            <a:custGeom>
              <a:rect b="b" l="l" r="r" t="t"/>
              <a:pathLst>
                <a:path extrusionOk="0" h="1915" w="1631">
                  <a:moveTo>
                    <a:pt x="964" y="1"/>
                  </a:moveTo>
                  <a:cubicBezTo>
                    <a:pt x="430" y="1"/>
                    <a:pt x="0" y="430"/>
                    <a:pt x="0" y="964"/>
                  </a:cubicBezTo>
                  <a:lnTo>
                    <a:pt x="0" y="1011"/>
                  </a:lnTo>
                  <a:lnTo>
                    <a:pt x="0" y="1030"/>
                  </a:lnTo>
                  <a:cubicBezTo>
                    <a:pt x="0" y="1039"/>
                    <a:pt x="0" y="1050"/>
                    <a:pt x="3" y="1061"/>
                  </a:cubicBezTo>
                  <a:cubicBezTo>
                    <a:pt x="3" y="1066"/>
                    <a:pt x="3" y="1074"/>
                    <a:pt x="6" y="1077"/>
                  </a:cubicBezTo>
                  <a:cubicBezTo>
                    <a:pt x="6" y="1088"/>
                    <a:pt x="11" y="1094"/>
                    <a:pt x="11" y="1105"/>
                  </a:cubicBezTo>
                  <a:cubicBezTo>
                    <a:pt x="11" y="1113"/>
                    <a:pt x="14" y="1118"/>
                    <a:pt x="14" y="1127"/>
                  </a:cubicBezTo>
                  <a:cubicBezTo>
                    <a:pt x="14" y="1135"/>
                    <a:pt x="17" y="1143"/>
                    <a:pt x="17" y="1154"/>
                  </a:cubicBezTo>
                  <a:cubicBezTo>
                    <a:pt x="17" y="1160"/>
                    <a:pt x="20" y="1168"/>
                    <a:pt x="20" y="1173"/>
                  </a:cubicBezTo>
                  <a:cubicBezTo>
                    <a:pt x="25" y="1182"/>
                    <a:pt x="25" y="1190"/>
                    <a:pt x="28" y="1198"/>
                  </a:cubicBezTo>
                  <a:cubicBezTo>
                    <a:pt x="31" y="1204"/>
                    <a:pt x="31" y="1212"/>
                    <a:pt x="33" y="1218"/>
                  </a:cubicBezTo>
                  <a:cubicBezTo>
                    <a:pt x="39" y="1226"/>
                    <a:pt x="39" y="1237"/>
                    <a:pt x="42" y="1242"/>
                  </a:cubicBezTo>
                  <a:cubicBezTo>
                    <a:pt x="44" y="1251"/>
                    <a:pt x="44" y="1256"/>
                    <a:pt x="47" y="1264"/>
                  </a:cubicBezTo>
                  <a:cubicBezTo>
                    <a:pt x="53" y="1270"/>
                    <a:pt x="53" y="1278"/>
                    <a:pt x="55" y="1286"/>
                  </a:cubicBezTo>
                  <a:cubicBezTo>
                    <a:pt x="58" y="1295"/>
                    <a:pt x="58" y="1300"/>
                    <a:pt x="61" y="1308"/>
                  </a:cubicBezTo>
                  <a:cubicBezTo>
                    <a:pt x="66" y="1314"/>
                    <a:pt x="69" y="1322"/>
                    <a:pt x="69" y="1328"/>
                  </a:cubicBezTo>
                  <a:cubicBezTo>
                    <a:pt x="80" y="1333"/>
                    <a:pt x="80" y="1339"/>
                    <a:pt x="83" y="1347"/>
                  </a:cubicBezTo>
                  <a:lnTo>
                    <a:pt x="94" y="1366"/>
                  </a:lnTo>
                  <a:lnTo>
                    <a:pt x="105" y="1385"/>
                  </a:lnTo>
                  <a:cubicBezTo>
                    <a:pt x="108" y="1394"/>
                    <a:pt x="111" y="1399"/>
                    <a:pt x="113" y="1405"/>
                  </a:cubicBezTo>
                  <a:lnTo>
                    <a:pt x="124" y="1424"/>
                  </a:lnTo>
                  <a:cubicBezTo>
                    <a:pt x="127" y="1432"/>
                    <a:pt x="133" y="1435"/>
                    <a:pt x="135" y="1441"/>
                  </a:cubicBezTo>
                  <a:cubicBezTo>
                    <a:pt x="138" y="1449"/>
                    <a:pt x="146" y="1460"/>
                    <a:pt x="149" y="1465"/>
                  </a:cubicBezTo>
                  <a:cubicBezTo>
                    <a:pt x="152" y="1468"/>
                    <a:pt x="152" y="1474"/>
                    <a:pt x="155" y="1476"/>
                  </a:cubicBezTo>
                  <a:cubicBezTo>
                    <a:pt x="177" y="1509"/>
                    <a:pt x="201" y="1542"/>
                    <a:pt x="223" y="1573"/>
                  </a:cubicBezTo>
                  <a:cubicBezTo>
                    <a:pt x="232" y="1584"/>
                    <a:pt x="243" y="1589"/>
                    <a:pt x="248" y="1600"/>
                  </a:cubicBezTo>
                  <a:lnTo>
                    <a:pt x="251" y="1603"/>
                  </a:lnTo>
                  <a:lnTo>
                    <a:pt x="276" y="1628"/>
                  </a:lnTo>
                  <a:lnTo>
                    <a:pt x="284" y="1633"/>
                  </a:lnTo>
                  <a:lnTo>
                    <a:pt x="306" y="1658"/>
                  </a:lnTo>
                  <a:lnTo>
                    <a:pt x="314" y="1666"/>
                  </a:lnTo>
                  <a:cubicBezTo>
                    <a:pt x="320" y="1672"/>
                    <a:pt x="331" y="1680"/>
                    <a:pt x="336" y="1688"/>
                  </a:cubicBezTo>
                  <a:lnTo>
                    <a:pt x="345" y="1697"/>
                  </a:lnTo>
                  <a:cubicBezTo>
                    <a:pt x="356" y="1702"/>
                    <a:pt x="361" y="1710"/>
                    <a:pt x="372" y="1716"/>
                  </a:cubicBezTo>
                  <a:cubicBezTo>
                    <a:pt x="375" y="1716"/>
                    <a:pt x="375" y="1721"/>
                    <a:pt x="378" y="1721"/>
                  </a:cubicBezTo>
                  <a:cubicBezTo>
                    <a:pt x="389" y="1727"/>
                    <a:pt x="400" y="1735"/>
                    <a:pt x="405" y="1741"/>
                  </a:cubicBezTo>
                  <a:cubicBezTo>
                    <a:pt x="411" y="1741"/>
                    <a:pt x="411" y="1743"/>
                    <a:pt x="413" y="1743"/>
                  </a:cubicBezTo>
                  <a:lnTo>
                    <a:pt x="444" y="1765"/>
                  </a:lnTo>
                  <a:cubicBezTo>
                    <a:pt x="444" y="1765"/>
                    <a:pt x="446" y="1765"/>
                    <a:pt x="446" y="1768"/>
                  </a:cubicBezTo>
                  <a:cubicBezTo>
                    <a:pt x="457" y="1776"/>
                    <a:pt x="471" y="1782"/>
                    <a:pt x="482" y="1790"/>
                  </a:cubicBezTo>
                  <a:cubicBezTo>
                    <a:pt x="592" y="1853"/>
                    <a:pt x="719" y="1900"/>
                    <a:pt x="854" y="1914"/>
                  </a:cubicBezTo>
                  <a:cubicBezTo>
                    <a:pt x="667" y="1738"/>
                    <a:pt x="551" y="1490"/>
                    <a:pt x="551" y="1215"/>
                  </a:cubicBezTo>
                  <a:cubicBezTo>
                    <a:pt x="551" y="681"/>
                    <a:pt x="980" y="251"/>
                    <a:pt x="1515" y="251"/>
                  </a:cubicBezTo>
                  <a:cubicBezTo>
                    <a:pt x="1553" y="251"/>
                    <a:pt x="1594" y="254"/>
                    <a:pt x="1630" y="257"/>
                  </a:cubicBezTo>
                  <a:cubicBezTo>
                    <a:pt x="1622" y="248"/>
                    <a:pt x="1611" y="237"/>
                    <a:pt x="1597" y="226"/>
                  </a:cubicBezTo>
                  <a:cubicBezTo>
                    <a:pt x="1586" y="215"/>
                    <a:pt x="1575" y="210"/>
                    <a:pt x="1561" y="199"/>
                  </a:cubicBezTo>
                  <a:cubicBezTo>
                    <a:pt x="1553" y="188"/>
                    <a:pt x="1539" y="182"/>
                    <a:pt x="1528" y="174"/>
                  </a:cubicBezTo>
                  <a:lnTo>
                    <a:pt x="1526" y="171"/>
                  </a:lnTo>
                  <a:cubicBezTo>
                    <a:pt x="1515" y="166"/>
                    <a:pt x="1501" y="155"/>
                    <a:pt x="1490" y="147"/>
                  </a:cubicBezTo>
                  <a:cubicBezTo>
                    <a:pt x="1490" y="147"/>
                    <a:pt x="1487" y="147"/>
                    <a:pt x="1487" y="144"/>
                  </a:cubicBezTo>
                  <a:cubicBezTo>
                    <a:pt x="1476" y="138"/>
                    <a:pt x="1462" y="130"/>
                    <a:pt x="1454" y="125"/>
                  </a:cubicBezTo>
                  <a:cubicBezTo>
                    <a:pt x="1448" y="125"/>
                    <a:pt x="1448" y="119"/>
                    <a:pt x="1446" y="119"/>
                  </a:cubicBezTo>
                  <a:cubicBezTo>
                    <a:pt x="1435" y="114"/>
                    <a:pt x="1426" y="105"/>
                    <a:pt x="1413" y="103"/>
                  </a:cubicBezTo>
                  <a:cubicBezTo>
                    <a:pt x="1407" y="103"/>
                    <a:pt x="1407" y="100"/>
                    <a:pt x="1404" y="100"/>
                  </a:cubicBezTo>
                  <a:cubicBezTo>
                    <a:pt x="1393" y="92"/>
                    <a:pt x="1385" y="89"/>
                    <a:pt x="1371" y="83"/>
                  </a:cubicBezTo>
                  <a:cubicBezTo>
                    <a:pt x="1366" y="83"/>
                    <a:pt x="1363" y="78"/>
                    <a:pt x="1360" y="78"/>
                  </a:cubicBezTo>
                  <a:cubicBezTo>
                    <a:pt x="1349" y="75"/>
                    <a:pt x="1338" y="70"/>
                    <a:pt x="1330" y="64"/>
                  </a:cubicBezTo>
                  <a:cubicBezTo>
                    <a:pt x="1325" y="64"/>
                    <a:pt x="1322" y="61"/>
                    <a:pt x="1319" y="61"/>
                  </a:cubicBezTo>
                  <a:lnTo>
                    <a:pt x="1286" y="50"/>
                  </a:lnTo>
                  <a:cubicBezTo>
                    <a:pt x="1283" y="50"/>
                    <a:pt x="1278" y="48"/>
                    <a:pt x="1272" y="48"/>
                  </a:cubicBezTo>
                  <a:lnTo>
                    <a:pt x="1242" y="36"/>
                  </a:lnTo>
                  <a:cubicBezTo>
                    <a:pt x="1237" y="36"/>
                    <a:pt x="1231" y="34"/>
                    <a:pt x="1225" y="34"/>
                  </a:cubicBezTo>
                  <a:cubicBezTo>
                    <a:pt x="1214" y="31"/>
                    <a:pt x="1203" y="28"/>
                    <a:pt x="1198" y="28"/>
                  </a:cubicBezTo>
                  <a:cubicBezTo>
                    <a:pt x="1190" y="28"/>
                    <a:pt x="1184" y="23"/>
                    <a:pt x="1181" y="23"/>
                  </a:cubicBezTo>
                  <a:cubicBezTo>
                    <a:pt x="1170" y="20"/>
                    <a:pt x="1162" y="20"/>
                    <a:pt x="1154" y="17"/>
                  </a:cubicBezTo>
                  <a:cubicBezTo>
                    <a:pt x="1146" y="17"/>
                    <a:pt x="1140" y="14"/>
                    <a:pt x="1132" y="14"/>
                  </a:cubicBezTo>
                  <a:cubicBezTo>
                    <a:pt x="1126" y="14"/>
                    <a:pt x="1115" y="12"/>
                    <a:pt x="1107" y="12"/>
                  </a:cubicBezTo>
                  <a:cubicBezTo>
                    <a:pt x="1102" y="12"/>
                    <a:pt x="1091" y="6"/>
                    <a:pt x="1085" y="6"/>
                  </a:cubicBezTo>
                  <a:cubicBezTo>
                    <a:pt x="1077" y="6"/>
                    <a:pt x="1071" y="3"/>
                    <a:pt x="1060" y="3"/>
                  </a:cubicBezTo>
                  <a:cubicBezTo>
                    <a:pt x="1049" y="3"/>
                    <a:pt x="1041" y="3"/>
                    <a:pt x="1030" y="1"/>
                  </a:cubicBezTo>
                  <a:close/>
                </a:path>
              </a:pathLst>
            </a:cu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25"/>
            <p:cNvSpPr/>
            <p:nvPr/>
          </p:nvSpPr>
          <p:spPr>
            <a:xfrm>
              <a:off x="3805413" y="3025475"/>
              <a:ext cx="800" cy="1550"/>
            </a:xfrm>
            <a:custGeom>
              <a:rect b="b" l="l" r="r" t="t"/>
              <a:pathLst>
                <a:path extrusionOk="0" h="62" w="32">
                  <a:moveTo>
                    <a:pt x="1" y="1"/>
                  </a:moveTo>
                  <a:lnTo>
                    <a:pt x="1" y="1"/>
                  </a:lnTo>
                  <a:cubicBezTo>
                    <a:pt x="9" y="20"/>
                    <a:pt x="20" y="42"/>
                    <a:pt x="31" y="61"/>
                  </a:cubicBezTo>
                  <a:cubicBezTo>
                    <a:pt x="20" y="42"/>
                    <a:pt x="12" y="20"/>
                    <a:pt x="1" y="1"/>
                  </a:cubicBezTo>
                  <a:close/>
                </a:path>
              </a:pathLst>
            </a:custGeom>
            <a:solidFill>
              <a:srgbClr val="FF7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25"/>
            <p:cNvSpPr/>
            <p:nvPr/>
          </p:nvSpPr>
          <p:spPr>
            <a:xfrm>
              <a:off x="3834263" y="2999600"/>
              <a:ext cx="700" cy="450"/>
            </a:xfrm>
            <a:custGeom>
              <a:rect b="b" l="l" r="r" t="t"/>
              <a:pathLst>
                <a:path extrusionOk="0" h="18" w="28">
                  <a:moveTo>
                    <a:pt x="0" y="1"/>
                  </a:moveTo>
                  <a:lnTo>
                    <a:pt x="0" y="1"/>
                  </a:lnTo>
                  <a:cubicBezTo>
                    <a:pt x="9" y="3"/>
                    <a:pt x="17" y="9"/>
                    <a:pt x="28" y="17"/>
                  </a:cubicBezTo>
                  <a:cubicBezTo>
                    <a:pt x="22" y="9"/>
                    <a:pt x="11" y="3"/>
                    <a:pt x="0" y="1"/>
                  </a:cubicBezTo>
                  <a:close/>
                </a:path>
              </a:pathLst>
            </a:custGeom>
            <a:solidFill>
              <a:srgbClr val="FF7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25"/>
            <p:cNvSpPr/>
            <p:nvPr/>
          </p:nvSpPr>
          <p:spPr>
            <a:xfrm>
              <a:off x="3832463" y="2998700"/>
              <a:ext cx="725" cy="375"/>
            </a:xfrm>
            <a:custGeom>
              <a:rect b="b" l="l" r="r" t="t"/>
              <a:pathLst>
                <a:path extrusionOk="0" h="15" w="29">
                  <a:moveTo>
                    <a:pt x="1" y="1"/>
                  </a:moveTo>
                  <a:lnTo>
                    <a:pt x="1" y="1"/>
                  </a:lnTo>
                  <a:cubicBezTo>
                    <a:pt x="12" y="9"/>
                    <a:pt x="20" y="12"/>
                    <a:pt x="28" y="15"/>
                  </a:cubicBezTo>
                  <a:cubicBezTo>
                    <a:pt x="17" y="9"/>
                    <a:pt x="12" y="4"/>
                    <a:pt x="1" y="1"/>
                  </a:cubicBezTo>
                  <a:close/>
                </a:path>
              </a:pathLst>
            </a:custGeom>
            <a:solidFill>
              <a:srgbClr val="FF7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25"/>
            <p:cNvSpPr/>
            <p:nvPr/>
          </p:nvSpPr>
          <p:spPr>
            <a:xfrm>
              <a:off x="3833438" y="2999125"/>
              <a:ext cx="700" cy="375"/>
            </a:xfrm>
            <a:custGeom>
              <a:rect b="b" l="l" r="r" t="t"/>
              <a:pathLst>
                <a:path extrusionOk="0" h="15" w="28">
                  <a:moveTo>
                    <a:pt x="0" y="0"/>
                  </a:moveTo>
                  <a:lnTo>
                    <a:pt x="0" y="0"/>
                  </a:lnTo>
                  <a:cubicBezTo>
                    <a:pt x="6" y="6"/>
                    <a:pt x="17" y="11"/>
                    <a:pt x="28" y="14"/>
                  </a:cubicBezTo>
                  <a:cubicBezTo>
                    <a:pt x="20" y="11"/>
                    <a:pt x="11" y="6"/>
                    <a:pt x="0" y="0"/>
                  </a:cubicBezTo>
                  <a:close/>
                </a:path>
              </a:pathLst>
            </a:custGeom>
            <a:solidFill>
              <a:srgbClr val="FF7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25"/>
            <p:cNvSpPr/>
            <p:nvPr/>
          </p:nvSpPr>
          <p:spPr>
            <a:xfrm>
              <a:off x="3837488" y="3001675"/>
              <a:ext cx="725" cy="575"/>
            </a:xfrm>
            <a:custGeom>
              <a:rect b="b" l="l" r="r" t="t"/>
              <a:pathLst>
                <a:path extrusionOk="0" h="23" w="29">
                  <a:moveTo>
                    <a:pt x="1" y="0"/>
                  </a:moveTo>
                  <a:lnTo>
                    <a:pt x="1" y="0"/>
                  </a:lnTo>
                  <a:cubicBezTo>
                    <a:pt x="5" y="5"/>
                    <a:pt x="13" y="11"/>
                    <a:pt x="22" y="18"/>
                  </a:cubicBezTo>
                  <a:lnTo>
                    <a:pt x="22" y="18"/>
                  </a:lnTo>
                  <a:cubicBezTo>
                    <a:pt x="15" y="12"/>
                    <a:pt x="7" y="4"/>
                    <a:pt x="1" y="0"/>
                  </a:cubicBezTo>
                  <a:close/>
                  <a:moveTo>
                    <a:pt x="22" y="18"/>
                  </a:moveTo>
                  <a:cubicBezTo>
                    <a:pt x="24" y="19"/>
                    <a:pt x="26" y="21"/>
                    <a:pt x="28" y="22"/>
                  </a:cubicBezTo>
                  <a:cubicBezTo>
                    <a:pt x="26" y="21"/>
                    <a:pt x="24" y="19"/>
                    <a:pt x="22" y="18"/>
                  </a:cubicBezTo>
                  <a:close/>
                </a:path>
              </a:pathLst>
            </a:custGeom>
            <a:solidFill>
              <a:srgbClr val="FF7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25"/>
            <p:cNvSpPr/>
            <p:nvPr/>
          </p:nvSpPr>
          <p:spPr>
            <a:xfrm>
              <a:off x="3836663" y="3001050"/>
              <a:ext cx="725" cy="500"/>
            </a:xfrm>
            <a:custGeom>
              <a:rect b="b" l="l" r="r" t="t"/>
              <a:pathLst>
                <a:path extrusionOk="0" h="20" w="29">
                  <a:moveTo>
                    <a:pt x="1" y="1"/>
                  </a:moveTo>
                  <a:cubicBezTo>
                    <a:pt x="12" y="6"/>
                    <a:pt x="20" y="14"/>
                    <a:pt x="28" y="20"/>
                  </a:cubicBezTo>
                  <a:cubicBezTo>
                    <a:pt x="23" y="14"/>
                    <a:pt x="12" y="6"/>
                    <a:pt x="1" y="1"/>
                  </a:cubicBezTo>
                  <a:close/>
                </a:path>
              </a:pathLst>
            </a:custGeom>
            <a:solidFill>
              <a:srgbClr val="FF7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25"/>
            <p:cNvSpPr/>
            <p:nvPr/>
          </p:nvSpPr>
          <p:spPr>
            <a:xfrm>
              <a:off x="3835913" y="3000500"/>
              <a:ext cx="775" cy="575"/>
            </a:xfrm>
            <a:custGeom>
              <a:rect b="b" l="l" r="r" t="t"/>
              <a:pathLst>
                <a:path extrusionOk="0" h="23" w="31">
                  <a:moveTo>
                    <a:pt x="1" y="1"/>
                  </a:moveTo>
                  <a:lnTo>
                    <a:pt x="1" y="1"/>
                  </a:lnTo>
                  <a:cubicBezTo>
                    <a:pt x="12" y="9"/>
                    <a:pt x="17" y="14"/>
                    <a:pt x="31" y="23"/>
                  </a:cubicBezTo>
                  <a:lnTo>
                    <a:pt x="1" y="1"/>
                  </a:lnTo>
                  <a:close/>
                </a:path>
              </a:pathLst>
            </a:custGeom>
            <a:solidFill>
              <a:srgbClr val="FF7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25"/>
            <p:cNvSpPr/>
            <p:nvPr/>
          </p:nvSpPr>
          <p:spPr>
            <a:xfrm>
              <a:off x="3835088" y="3000025"/>
              <a:ext cx="700" cy="425"/>
            </a:xfrm>
            <a:custGeom>
              <a:rect b="b" l="l" r="r" t="t"/>
              <a:pathLst>
                <a:path extrusionOk="0" h="17" w="28">
                  <a:moveTo>
                    <a:pt x="0" y="0"/>
                  </a:moveTo>
                  <a:lnTo>
                    <a:pt x="0" y="0"/>
                  </a:lnTo>
                  <a:cubicBezTo>
                    <a:pt x="9" y="6"/>
                    <a:pt x="20" y="14"/>
                    <a:pt x="28" y="17"/>
                  </a:cubicBezTo>
                  <a:cubicBezTo>
                    <a:pt x="20" y="11"/>
                    <a:pt x="9" y="6"/>
                    <a:pt x="0" y="0"/>
                  </a:cubicBezTo>
                  <a:close/>
                </a:path>
              </a:pathLst>
            </a:custGeom>
            <a:solidFill>
              <a:srgbClr val="FF7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25"/>
            <p:cNvSpPr/>
            <p:nvPr/>
          </p:nvSpPr>
          <p:spPr>
            <a:xfrm>
              <a:off x="3804463" y="3021775"/>
              <a:ext cx="375" cy="1675"/>
            </a:xfrm>
            <a:custGeom>
              <a:rect b="b" l="l" r="r" t="t"/>
              <a:pathLst>
                <a:path extrusionOk="0" h="67" w="15">
                  <a:moveTo>
                    <a:pt x="14" y="66"/>
                  </a:moveTo>
                  <a:cubicBezTo>
                    <a:pt x="6" y="44"/>
                    <a:pt x="3" y="25"/>
                    <a:pt x="0" y="0"/>
                  </a:cubicBezTo>
                  <a:cubicBezTo>
                    <a:pt x="3" y="25"/>
                    <a:pt x="6" y="44"/>
                    <a:pt x="14" y="66"/>
                  </a:cubicBezTo>
                  <a:close/>
                </a:path>
              </a:pathLst>
            </a:custGeom>
            <a:solidFill>
              <a:srgbClr val="FF7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25"/>
            <p:cNvSpPr/>
            <p:nvPr/>
          </p:nvSpPr>
          <p:spPr>
            <a:xfrm>
              <a:off x="3804863" y="3023700"/>
              <a:ext cx="525" cy="1525"/>
            </a:xfrm>
            <a:custGeom>
              <a:rect b="b" l="l" r="r" t="t"/>
              <a:pathLst>
                <a:path extrusionOk="0" h="61" w="21">
                  <a:moveTo>
                    <a:pt x="20" y="61"/>
                  </a:moveTo>
                  <a:lnTo>
                    <a:pt x="1" y="0"/>
                  </a:lnTo>
                  <a:close/>
                </a:path>
              </a:pathLst>
            </a:custGeom>
            <a:solidFill>
              <a:srgbClr val="FF7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25"/>
            <p:cNvSpPr/>
            <p:nvPr/>
          </p:nvSpPr>
          <p:spPr>
            <a:xfrm>
              <a:off x="3813488" y="3002225"/>
              <a:ext cx="31800" cy="36300"/>
            </a:xfrm>
            <a:custGeom>
              <a:rect b="b" l="l" r="r" t="t"/>
              <a:pathLst>
                <a:path extrusionOk="0" h="1452" w="1272">
                  <a:moveTo>
                    <a:pt x="0" y="1316"/>
                  </a:moveTo>
                  <a:cubicBezTo>
                    <a:pt x="90" y="1377"/>
                    <a:pt x="194" y="1419"/>
                    <a:pt x="304" y="1437"/>
                  </a:cubicBezTo>
                  <a:lnTo>
                    <a:pt x="304" y="1437"/>
                  </a:lnTo>
                  <a:cubicBezTo>
                    <a:pt x="253" y="1427"/>
                    <a:pt x="203" y="1413"/>
                    <a:pt x="154" y="1396"/>
                  </a:cubicBezTo>
                  <a:cubicBezTo>
                    <a:pt x="99" y="1374"/>
                    <a:pt x="47" y="1347"/>
                    <a:pt x="0" y="1316"/>
                  </a:cubicBezTo>
                  <a:close/>
                  <a:moveTo>
                    <a:pt x="986" y="0"/>
                  </a:moveTo>
                  <a:lnTo>
                    <a:pt x="986" y="0"/>
                  </a:lnTo>
                  <a:cubicBezTo>
                    <a:pt x="995" y="8"/>
                    <a:pt x="1004" y="17"/>
                    <a:pt x="1013" y="25"/>
                  </a:cubicBezTo>
                  <a:lnTo>
                    <a:pt x="1013" y="25"/>
                  </a:lnTo>
                  <a:cubicBezTo>
                    <a:pt x="978" y="22"/>
                    <a:pt x="949" y="20"/>
                    <a:pt x="914" y="20"/>
                  </a:cubicBezTo>
                  <a:cubicBezTo>
                    <a:pt x="457" y="20"/>
                    <a:pt x="88" y="386"/>
                    <a:pt x="88" y="846"/>
                  </a:cubicBezTo>
                  <a:cubicBezTo>
                    <a:pt x="88" y="1082"/>
                    <a:pt x="190" y="1291"/>
                    <a:pt x="347" y="1443"/>
                  </a:cubicBezTo>
                  <a:cubicBezTo>
                    <a:pt x="333" y="1441"/>
                    <a:pt x="318" y="1439"/>
                    <a:pt x="304" y="1437"/>
                  </a:cubicBezTo>
                  <a:lnTo>
                    <a:pt x="304" y="1437"/>
                  </a:lnTo>
                  <a:cubicBezTo>
                    <a:pt x="352" y="1446"/>
                    <a:pt x="401" y="1451"/>
                    <a:pt x="452" y="1451"/>
                  </a:cubicBezTo>
                  <a:cubicBezTo>
                    <a:pt x="523" y="1451"/>
                    <a:pt x="592" y="1440"/>
                    <a:pt x="658" y="1424"/>
                  </a:cubicBezTo>
                  <a:cubicBezTo>
                    <a:pt x="1010" y="1333"/>
                    <a:pt x="1272" y="1011"/>
                    <a:pt x="1272" y="628"/>
                  </a:cubicBezTo>
                  <a:cubicBezTo>
                    <a:pt x="1272" y="391"/>
                    <a:pt x="1173" y="176"/>
                    <a:pt x="1013" y="25"/>
                  </a:cubicBezTo>
                  <a:lnTo>
                    <a:pt x="1013" y="25"/>
                  </a:lnTo>
                  <a:cubicBezTo>
                    <a:pt x="1014" y="25"/>
                    <a:pt x="1015" y="25"/>
                    <a:pt x="1016" y="25"/>
                  </a:cubicBezTo>
                  <a:cubicBezTo>
                    <a:pt x="1008" y="20"/>
                    <a:pt x="997" y="9"/>
                    <a:pt x="986" y="0"/>
                  </a:cubicBezTo>
                  <a:close/>
                </a:path>
              </a:pathLst>
            </a:custGeom>
            <a:solidFill>
              <a:srgbClr val="A64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25"/>
            <p:cNvSpPr/>
            <p:nvPr/>
          </p:nvSpPr>
          <p:spPr>
            <a:xfrm>
              <a:off x="3803988" y="3017925"/>
              <a:ext cx="150" cy="1800"/>
            </a:xfrm>
            <a:custGeom>
              <a:rect b="b" l="l" r="r" t="t"/>
              <a:pathLst>
                <a:path extrusionOk="0" h="72" w="6">
                  <a:moveTo>
                    <a:pt x="0" y="0"/>
                  </a:moveTo>
                  <a:cubicBezTo>
                    <a:pt x="0" y="22"/>
                    <a:pt x="0" y="47"/>
                    <a:pt x="6" y="72"/>
                  </a:cubicBezTo>
                  <a:cubicBezTo>
                    <a:pt x="6" y="47"/>
                    <a:pt x="0" y="25"/>
                    <a:pt x="0" y="0"/>
                  </a:cubicBezTo>
                  <a:close/>
                </a:path>
              </a:pathLst>
            </a:custGeom>
            <a:solidFill>
              <a:srgbClr val="FF7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25"/>
            <p:cNvSpPr/>
            <p:nvPr/>
          </p:nvSpPr>
          <p:spPr>
            <a:xfrm>
              <a:off x="3830688" y="2998100"/>
              <a:ext cx="700" cy="225"/>
            </a:xfrm>
            <a:custGeom>
              <a:rect b="b" l="l" r="r" t="t"/>
              <a:pathLst>
                <a:path extrusionOk="0" h="9" w="28">
                  <a:moveTo>
                    <a:pt x="0" y="0"/>
                  </a:moveTo>
                  <a:cubicBezTo>
                    <a:pt x="3" y="3"/>
                    <a:pt x="6" y="4"/>
                    <a:pt x="10" y="5"/>
                  </a:cubicBezTo>
                  <a:lnTo>
                    <a:pt x="10" y="5"/>
                  </a:lnTo>
                  <a:cubicBezTo>
                    <a:pt x="7" y="4"/>
                    <a:pt x="4" y="2"/>
                    <a:pt x="0" y="0"/>
                  </a:cubicBezTo>
                  <a:close/>
                  <a:moveTo>
                    <a:pt x="10" y="5"/>
                  </a:moveTo>
                  <a:cubicBezTo>
                    <a:pt x="16" y="7"/>
                    <a:pt x="21" y="8"/>
                    <a:pt x="28" y="8"/>
                  </a:cubicBezTo>
                  <a:cubicBezTo>
                    <a:pt x="22" y="7"/>
                    <a:pt x="16" y="6"/>
                    <a:pt x="10" y="5"/>
                  </a:cubicBezTo>
                  <a:close/>
                </a:path>
              </a:pathLst>
            </a:custGeom>
            <a:solidFill>
              <a:srgbClr val="FF7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25"/>
            <p:cNvSpPr/>
            <p:nvPr/>
          </p:nvSpPr>
          <p:spPr>
            <a:xfrm>
              <a:off x="3804113" y="3019900"/>
              <a:ext cx="225" cy="1750"/>
            </a:xfrm>
            <a:custGeom>
              <a:rect b="b" l="l" r="r" t="t"/>
              <a:pathLst>
                <a:path extrusionOk="0" h="70" w="9">
                  <a:moveTo>
                    <a:pt x="9" y="70"/>
                  </a:moveTo>
                  <a:cubicBezTo>
                    <a:pt x="6" y="45"/>
                    <a:pt x="3" y="23"/>
                    <a:pt x="1" y="1"/>
                  </a:cubicBezTo>
                  <a:cubicBezTo>
                    <a:pt x="3" y="23"/>
                    <a:pt x="6" y="45"/>
                    <a:pt x="9" y="70"/>
                  </a:cubicBezTo>
                  <a:close/>
                </a:path>
              </a:pathLst>
            </a:custGeom>
            <a:solidFill>
              <a:srgbClr val="FF7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25"/>
            <p:cNvSpPr/>
            <p:nvPr/>
          </p:nvSpPr>
          <p:spPr>
            <a:xfrm>
              <a:off x="3831638" y="2998375"/>
              <a:ext cx="725" cy="300"/>
            </a:xfrm>
            <a:custGeom>
              <a:rect b="b" l="l" r="r" t="t"/>
              <a:pathLst>
                <a:path extrusionOk="0" h="12" w="29">
                  <a:moveTo>
                    <a:pt x="1" y="0"/>
                  </a:moveTo>
                  <a:lnTo>
                    <a:pt x="1" y="0"/>
                  </a:lnTo>
                  <a:cubicBezTo>
                    <a:pt x="6" y="3"/>
                    <a:pt x="17" y="8"/>
                    <a:pt x="28" y="11"/>
                  </a:cubicBezTo>
                  <a:cubicBezTo>
                    <a:pt x="17" y="8"/>
                    <a:pt x="9" y="3"/>
                    <a:pt x="1" y="0"/>
                  </a:cubicBezTo>
                  <a:close/>
                </a:path>
              </a:pathLst>
            </a:custGeom>
            <a:solidFill>
              <a:srgbClr val="FF7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25"/>
            <p:cNvSpPr/>
            <p:nvPr/>
          </p:nvSpPr>
          <p:spPr>
            <a:xfrm>
              <a:off x="3810588" y="3032975"/>
              <a:ext cx="1325" cy="1125"/>
            </a:xfrm>
            <a:custGeom>
              <a:rect b="b" l="l" r="r" t="t"/>
              <a:pathLst>
                <a:path extrusionOk="0" h="45" w="53">
                  <a:moveTo>
                    <a:pt x="0" y="1"/>
                  </a:moveTo>
                  <a:lnTo>
                    <a:pt x="0" y="1"/>
                  </a:lnTo>
                  <a:cubicBezTo>
                    <a:pt x="17" y="15"/>
                    <a:pt x="33" y="31"/>
                    <a:pt x="53" y="45"/>
                  </a:cubicBezTo>
                  <a:cubicBezTo>
                    <a:pt x="36" y="31"/>
                    <a:pt x="17" y="15"/>
                    <a:pt x="0" y="1"/>
                  </a:cubicBezTo>
                  <a:close/>
                </a:path>
              </a:pathLst>
            </a:custGeom>
            <a:solidFill>
              <a:srgbClr val="FF7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25"/>
            <p:cNvSpPr/>
            <p:nvPr/>
          </p:nvSpPr>
          <p:spPr>
            <a:xfrm>
              <a:off x="3809338" y="3031600"/>
              <a:ext cx="1200" cy="1275"/>
            </a:xfrm>
            <a:custGeom>
              <a:rect b="b" l="l" r="r" t="t"/>
              <a:pathLst>
                <a:path extrusionOk="0" h="51" w="48">
                  <a:moveTo>
                    <a:pt x="48" y="50"/>
                  </a:moveTo>
                  <a:cubicBezTo>
                    <a:pt x="31" y="34"/>
                    <a:pt x="15" y="17"/>
                    <a:pt x="1" y="1"/>
                  </a:cubicBezTo>
                  <a:cubicBezTo>
                    <a:pt x="15" y="17"/>
                    <a:pt x="31" y="34"/>
                    <a:pt x="48" y="50"/>
                  </a:cubicBezTo>
                  <a:close/>
                </a:path>
              </a:pathLst>
            </a:custGeom>
            <a:solidFill>
              <a:srgbClr val="FF7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25"/>
            <p:cNvSpPr/>
            <p:nvPr/>
          </p:nvSpPr>
          <p:spPr>
            <a:xfrm>
              <a:off x="3811888" y="3034150"/>
              <a:ext cx="1550" cy="1075"/>
            </a:xfrm>
            <a:custGeom>
              <a:rect b="b" l="l" r="r" t="t"/>
              <a:pathLst>
                <a:path extrusionOk="0" h="43" w="62">
                  <a:moveTo>
                    <a:pt x="1" y="1"/>
                  </a:moveTo>
                  <a:lnTo>
                    <a:pt x="1" y="1"/>
                  </a:lnTo>
                  <a:cubicBezTo>
                    <a:pt x="23" y="15"/>
                    <a:pt x="39" y="28"/>
                    <a:pt x="61" y="42"/>
                  </a:cubicBezTo>
                  <a:cubicBezTo>
                    <a:pt x="42" y="28"/>
                    <a:pt x="23" y="15"/>
                    <a:pt x="1" y="1"/>
                  </a:cubicBezTo>
                  <a:close/>
                </a:path>
              </a:pathLst>
            </a:custGeom>
            <a:solidFill>
              <a:srgbClr val="FF7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25"/>
            <p:cNvSpPr/>
            <p:nvPr/>
          </p:nvSpPr>
          <p:spPr>
            <a:xfrm>
              <a:off x="3807088" y="3028650"/>
              <a:ext cx="2225" cy="2975"/>
            </a:xfrm>
            <a:custGeom>
              <a:rect b="b" l="l" r="r" t="t"/>
              <a:pathLst>
                <a:path extrusionOk="0" h="119" w="89">
                  <a:moveTo>
                    <a:pt x="88" y="119"/>
                  </a:moveTo>
                  <a:cubicBezTo>
                    <a:pt x="55" y="83"/>
                    <a:pt x="25" y="42"/>
                    <a:pt x="0" y="0"/>
                  </a:cubicBezTo>
                  <a:cubicBezTo>
                    <a:pt x="25" y="42"/>
                    <a:pt x="55" y="83"/>
                    <a:pt x="88" y="119"/>
                  </a:cubicBezTo>
                  <a:close/>
                </a:path>
              </a:pathLst>
            </a:custGeom>
            <a:solidFill>
              <a:srgbClr val="FF7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25"/>
            <p:cNvSpPr/>
            <p:nvPr/>
          </p:nvSpPr>
          <p:spPr>
            <a:xfrm>
              <a:off x="3806263" y="3027125"/>
              <a:ext cx="850" cy="1550"/>
            </a:xfrm>
            <a:custGeom>
              <a:rect b="b" l="l" r="r" t="t"/>
              <a:pathLst>
                <a:path extrusionOk="0" h="62" w="34">
                  <a:moveTo>
                    <a:pt x="0" y="1"/>
                  </a:moveTo>
                  <a:cubicBezTo>
                    <a:pt x="11" y="20"/>
                    <a:pt x="19" y="42"/>
                    <a:pt x="33" y="61"/>
                  </a:cubicBezTo>
                  <a:cubicBezTo>
                    <a:pt x="22" y="42"/>
                    <a:pt x="11" y="20"/>
                    <a:pt x="0" y="1"/>
                  </a:cubicBezTo>
                  <a:close/>
                </a:path>
              </a:pathLst>
            </a:custGeom>
            <a:solidFill>
              <a:srgbClr val="FF7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25"/>
            <p:cNvSpPr/>
            <p:nvPr/>
          </p:nvSpPr>
          <p:spPr>
            <a:xfrm>
              <a:off x="3828688" y="2997600"/>
              <a:ext cx="650" cy="175"/>
            </a:xfrm>
            <a:custGeom>
              <a:rect b="b" l="l" r="r" t="t"/>
              <a:pathLst>
                <a:path extrusionOk="0" h="7" w="26">
                  <a:moveTo>
                    <a:pt x="0" y="1"/>
                  </a:moveTo>
                  <a:lnTo>
                    <a:pt x="0" y="1"/>
                  </a:lnTo>
                  <a:cubicBezTo>
                    <a:pt x="9" y="4"/>
                    <a:pt x="17" y="4"/>
                    <a:pt x="25" y="6"/>
                  </a:cubicBezTo>
                  <a:cubicBezTo>
                    <a:pt x="17" y="4"/>
                    <a:pt x="11" y="4"/>
                    <a:pt x="0" y="1"/>
                  </a:cubicBezTo>
                  <a:close/>
                </a:path>
              </a:pathLst>
            </a:custGeom>
            <a:solidFill>
              <a:srgbClr val="FF7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25"/>
            <p:cNvSpPr/>
            <p:nvPr/>
          </p:nvSpPr>
          <p:spPr>
            <a:xfrm>
              <a:off x="3829713" y="2997875"/>
              <a:ext cx="650" cy="175"/>
            </a:xfrm>
            <a:custGeom>
              <a:rect b="b" l="l" r="r" t="t"/>
              <a:pathLst>
                <a:path extrusionOk="0" h="7" w="26">
                  <a:moveTo>
                    <a:pt x="1" y="1"/>
                  </a:moveTo>
                  <a:cubicBezTo>
                    <a:pt x="9" y="4"/>
                    <a:pt x="17" y="4"/>
                    <a:pt x="26" y="6"/>
                  </a:cubicBezTo>
                  <a:cubicBezTo>
                    <a:pt x="17" y="4"/>
                    <a:pt x="9" y="1"/>
                    <a:pt x="1" y="1"/>
                  </a:cubicBezTo>
                  <a:close/>
                </a:path>
              </a:pathLst>
            </a:custGeom>
            <a:solidFill>
              <a:srgbClr val="FF7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25"/>
            <p:cNvSpPr/>
            <p:nvPr/>
          </p:nvSpPr>
          <p:spPr>
            <a:xfrm>
              <a:off x="3827713" y="2997400"/>
              <a:ext cx="575" cy="175"/>
            </a:xfrm>
            <a:custGeom>
              <a:rect b="b" l="l" r="r" t="t"/>
              <a:pathLst>
                <a:path extrusionOk="0" h="7" w="23">
                  <a:moveTo>
                    <a:pt x="23" y="6"/>
                  </a:moveTo>
                  <a:cubicBezTo>
                    <a:pt x="15" y="6"/>
                    <a:pt x="9" y="1"/>
                    <a:pt x="1" y="1"/>
                  </a:cubicBezTo>
                  <a:cubicBezTo>
                    <a:pt x="9" y="1"/>
                    <a:pt x="15" y="6"/>
                    <a:pt x="23" y="6"/>
                  </a:cubicBezTo>
                  <a:close/>
                </a:path>
              </a:pathLst>
            </a:custGeom>
            <a:solidFill>
              <a:srgbClr val="FF7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25"/>
            <p:cNvSpPr/>
            <p:nvPr/>
          </p:nvSpPr>
          <p:spPr>
            <a:xfrm>
              <a:off x="3825738" y="2997275"/>
              <a:ext cx="350" cy="25"/>
            </a:xfrm>
            <a:custGeom>
              <a:rect b="b" l="l" r="r" t="t"/>
              <a:pathLst>
                <a:path extrusionOk="0" h="1" w="14">
                  <a:moveTo>
                    <a:pt x="14" y="0"/>
                  </a:moveTo>
                  <a:lnTo>
                    <a:pt x="0" y="0"/>
                  </a:lnTo>
                  <a:close/>
                </a:path>
              </a:pathLst>
            </a:custGeom>
            <a:solidFill>
              <a:srgbClr val="FF7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25"/>
            <p:cNvSpPr/>
            <p:nvPr/>
          </p:nvSpPr>
          <p:spPr>
            <a:xfrm>
              <a:off x="3826688" y="2997275"/>
              <a:ext cx="575" cy="75"/>
            </a:xfrm>
            <a:custGeom>
              <a:rect b="b" l="l" r="r" t="t"/>
              <a:pathLst>
                <a:path extrusionOk="0" h="3" w="23">
                  <a:moveTo>
                    <a:pt x="23" y="3"/>
                  </a:moveTo>
                  <a:cubicBezTo>
                    <a:pt x="14" y="3"/>
                    <a:pt x="9" y="3"/>
                    <a:pt x="1" y="0"/>
                  </a:cubicBezTo>
                  <a:cubicBezTo>
                    <a:pt x="9" y="3"/>
                    <a:pt x="14" y="3"/>
                    <a:pt x="23" y="3"/>
                  </a:cubicBezTo>
                  <a:close/>
                </a:path>
              </a:pathLst>
            </a:custGeom>
            <a:solidFill>
              <a:srgbClr val="FF7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25"/>
            <p:cNvSpPr/>
            <p:nvPr/>
          </p:nvSpPr>
          <p:spPr>
            <a:xfrm>
              <a:off x="3804038" y="2997275"/>
              <a:ext cx="34850" cy="41100"/>
            </a:xfrm>
            <a:custGeom>
              <a:rect b="b" l="l" r="r" t="t"/>
              <a:pathLst>
                <a:path extrusionOk="0" h="1644" w="1394">
                  <a:moveTo>
                    <a:pt x="827" y="0"/>
                  </a:moveTo>
                  <a:cubicBezTo>
                    <a:pt x="717" y="0"/>
                    <a:pt x="615" y="19"/>
                    <a:pt x="518" y="61"/>
                  </a:cubicBezTo>
                  <a:cubicBezTo>
                    <a:pt x="216" y="185"/>
                    <a:pt x="1" y="482"/>
                    <a:pt x="1" y="826"/>
                  </a:cubicBezTo>
                  <a:cubicBezTo>
                    <a:pt x="1" y="851"/>
                    <a:pt x="1" y="873"/>
                    <a:pt x="6" y="898"/>
                  </a:cubicBezTo>
                  <a:lnTo>
                    <a:pt x="6" y="906"/>
                  </a:lnTo>
                  <a:cubicBezTo>
                    <a:pt x="9" y="928"/>
                    <a:pt x="12" y="950"/>
                    <a:pt x="15" y="975"/>
                  </a:cubicBezTo>
                  <a:lnTo>
                    <a:pt x="15" y="983"/>
                  </a:lnTo>
                  <a:cubicBezTo>
                    <a:pt x="20" y="1005"/>
                    <a:pt x="26" y="1030"/>
                    <a:pt x="28" y="1049"/>
                  </a:cubicBezTo>
                  <a:cubicBezTo>
                    <a:pt x="28" y="1052"/>
                    <a:pt x="34" y="1057"/>
                    <a:pt x="34" y="1060"/>
                  </a:cubicBezTo>
                  <a:lnTo>
                    <a:pt x="53" y="1121"/>
                  </a:lnTo>
                  <a:cubicBezTo>
                    <a:pt x="53" y="1126"/>
                    <a:pt x="56" y="1129"/>
                    <a:pt x="56" y="1132"/>
                  </a:cubicBezTo>
                  <a:cubicBezTo>
                    <a:pt x="64" y="1154"/>
                    <a:pt x="75" y="1173"/>
                    <a:pt x="83" y="1195"/>
                  </a:cubicBezTo>
                  <a:cubicBezTo>
                    <a:pt x="83" y="1198"/>
                    <a:pt x="89" y="1198"/>
                    <a:pt x="89" y="1200"/>
                  </a:cubicBezTo>
                  <a:cubicBezTo>
                    <a:pt x="97" y="1222"/>
                    <a:pt x="108" y="1242"/>
                    <a:pt x="122" y="1264"/>
                  </a:cubicBezTo>
                  <a:cubicBezTo>
                    <a:pt x="147" y="1305"/>
                    <a:pt x="177" y="1341"/>
                    <a:pt x="207" y="1379"/>
                  </a:cubicBezTo>
                  <a:cubicBezTo>
                    <a:pt x="227" y="1396"/>
                    <a:pt x="240" y="1415"/>
                    <a:pt x="257" y="1432"/>
                  </a:cubicBezTo>
                  <a:cubicBezTo>
                    <a:pt x="257" y="1432"/>
                    <a:pt x="260" y="1432"/>
                    <a:pt x="260" y="1434"/>
                  </a:cubicBezTo>
                  <a:cubicBezTo>
                    <a:pt x="276" y="1451"/>
                    <a:pt x="295" y="1465"/>
                    <a:pt x="312" y="1478"/>
                  </a:cubicBezTo>
                  <a:cubicBezTo>
                    <a:pt x="312" y="1478"/>
                    <a:pt x="315" y="1478"/>
                    <a:pt x="315" y="1484"/>
                  </a:cubicBezTo>
                  <a:cubicBezTo>
                    <a:pt x="331" y="1498"/>
                    <a:pt x="353" y="1512"/>
                    <a:pt x="373" y="1525"/>
                  </a:cubicBezTo>
                  <a:cubicBezTo>
                    <a:pt x="480" y="1583"/>
                    <a:pt x="598" y="1627"/>
                    <a:pt x="725" y="1644"/>
                  </a:cubicBezTo>
                  <a:cubicBezTo>
                    <a:pt x="568" y="1492"/>
                    <a:pt x="466" y="1280"/>
                    <a:pt x="466" y="1046"/>
                  </a:cubicBezTo>
                  <a:cubicBezTo>
                    <a:pt x="466" y="589"/>
                    <a:pt x="835" y="220"/>
                    <a:pt x="1292" y="220"/>
                  </a:cubicBezTo>
                  <a:cubicBezTo>
                    <a:pt x="1328" y="220"/>
                    <a:pt x="1358" y="223"/>
                    <a:pt x="1394" y="226"/>
                  </a:cubicBezTo>
                  <a:cubicBezTo>
                    <a:pt x="1383" y="218"/>
                    <a:pt x="1375" y="209"/>
                    <a:pt x="1364" y="204"/>
                  </a:cubicBezTo>
                  <a:cubicBezTo>
                    <a:pt x="1355" y="196"/>
                    <a:pt x="1344" y="185"/>
                    <a:pt x="1336" y="179"/>
                  </a:cubicBezTo>
                  <a:cubicBezTo>
                    <a:pt x="1328" y="171"/>
                    <a:pt x="1317" y="165"/>
                    <a:pt x="1309" y="157"/>
                  </a:cubicBezTo>
                  <a:lnTo>
                    <a:pt x="1306" y="157"/>
                  </a:lnTo>
                  <a:lnTo>
                    <a:pt x="1276" y="138"/>
                  </a:lnTo>
                  <a:cubicBezTo>
                    <a:pt x="1276" y="138"/>
                    <a:pt x="1273" y="138"/>
                    <a:pt x="1273" y="135"/>
                  </a:cubicBezTo>
                  <a:cubicBezTo>
                    <a:pt x="1262" y="127"/>
                    <a:pt x="1251" y="121"/>
                    <a:pt x="1245" y="116"/>
                  </a:cubicBezTo>
                  <a:cubicBezTo>
                    <a:pt x="1245" y="116"/>
                    <a:pt x="1240" y="116"/>
                    <a:pt x="1240" y="113"/>
                  </a:cubicBezTo>
                  <a:cubicBezTo>
                    <a:pt x="1231" y="108"/>
                    <a:pt x="1220" y="102"/>
                    <a:pt x="1212" y="96"/>
                  </a:cubicBezTo>
                  <a:cubicBezTo>
                    <a:pt x="1209" y="96"/>
                    <a:pt x="1209" y="94"/>
                    <a:pt x="1207" y="94"/>
                  </a:cubicBezTo>
                  <a:cubicBezTo>
                    <a:pt x="1196" y="88"/>
                    <a:pt x="1190" y="83"/>
                    <a:pt x="1179" y="80"/>
                  </a:cubicBezTo>
                  <a:cubicBezTo>
                    <a:pt x="1176" y="80"/>
                    <a:pt x="1176" y="74"/>
                    <a:pt x="1171" y="74"/>
                  </a:cubicBezTo>
                  <a:cubicBezTo>
                    <a:pt x="1163" y="72"/>
                    <a:pt x="1154" y="69"/>
                    <a:pt x="1143" y="61"/>
                  </a:cubicBezTo>
                  <a:cubicBezTo>
                    <a:pt x="1141" y="61"/>
                    <a:pt x="1138" y="58"/>
                    <a:pt x="1135" y="58"/>
                  </a:cubicBezTo>
                  <a:cubicBezTo>
                    <a:pt x="1124" y="55"/>
                    <a:pt x="1116" y="52"/>
                    <a:pt x="1108" y="47"/>
                  </a:cubicBezTo>
                  <a:cubicBezTo>
                    <a:pt x="1102" y="47"/>
                    <a:pt x="1099" y="44"/>
                    <a:pt x="1097" y="44"/>
                  </a:cubicBezTo>
                  <a:cubicBezTo>
                    <a:pt x="1088" y="41"/>
                    <a:pt x="1080" y="39"/>
                    <a:pt x="1069" y="39"/>
                  </a:cubicBezTo>
                  <a:cubicBezTo>
                    <a:pt x="1066" y="39"/>
                    <a:pt x="1061" y="33"/>
                    <a:pt x="1058" y="33"/>
                  </a:cubicBezTo>
                  <a:lnTo>
                    <a:pt x="1055" y="33"/>
                  </a:lnTo>
                  <a:cubicBezTo>
                    <a:pt x="1047" y="30"/>
                    <a:pt x="1039" y="30"/>
                    <a:pt x="1030" y="28"/>
                  </a:cubicBezTo>
                  <a:cubicBezTo>
                    <a:pt x="1025" y="28"/>
                    <a:pt x="1019" y="25"/>
                    <a:pt x="1014" y="25"/>
                  </a:cubicBezTo>
                  <a:cubicBezTo>
                    <a:pt x="1006" y="19"/>
                    <a:pt x="1000" y="19"/>
                    <a:pt x="989" y="17"/>
                  </a:cubicBezTo>
                  <a:cubicBezTo>
                    <a:pt x="984" y="17"/>
                    <a:pt x="975" y="14"/>
                    <a:pt x="973" y="14"/>
                  </a:cubicBezTo>
                  <a:cubicBezTo>
                    <a:pt x="964" y="14"/>
                    <a:pt x="959" y="11"/>
                    <a:pt x="951" y="11"/>
                  </a:cubicBezTo>
                  <a:cubicBezTo>
                    <a:pt x="945" y="11"/>
                    <a:pt x="937" y="6"/>
                    <a:pt x="931" y="6"/>
                  </a:cubicBezTo>
                  <a:cubicBezTo>
                    <a:pt x="923" y="6"/>
                    <a:pt x="918" y="3"/>
                    <a:pt x="909" y="3"/>
                  </a:cubicBezTo>
                  <a:cubicBezTo>
                    <a:pt x="904" y="3"/>
                    <a:pt x="893" y="3"/>
                    <a:pt x="882" y="0"/>
                  </a:cubicBezTo>
                  <a:close/>
                </a:path>
              </a:pathLst>
            </a:cu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25"/>
            <p:cNvSpPr/>
            <p:nvPr/>
          </p:nvSpPr>
          <p:spPr>
            <a:xfrm>
              <a:off x="3631088" y="3115100"/>
              <a:ext cx="725" cy="225"/>
            </a:xfrm>
            <a:custGeom>
              <a:rect b="b" l="l" r="r" t="t"/>
              <a:pathLst>
                <a:path extrusionOk="0" h="9" w="29">
                  <a:moveTo>
                    <a:pt x="1" y="0"/>
                  </a:moveTo>
                  <a:lnTo>
                    <a:pt x="1" y="0"/>
                  </a:lnTo>
                  <a:cubicBezTo>
                    <a:pt x="3" y="3"/>
                    <a:pt x="7" y="4"/>
                    <a:pt x="11" y="5"/>
                  </a:cubicBezTo>
                  <a:lnTo>
                    <a:pt x="11" y="5"/>
                  </a:lnTo>
                  <a:cubicBezTo>
                    <a:pt x="8" y="4"/>
                    <a:pt x="5" y="2"/>
                    <a:pt x="1" y="0"/>
                  </a:cubicBezTo>
                  <a:close/>
                  <a:moveTo>
                    <a:pt x="11" y="5"/>
                  </a:moveTo>
                  <a:lnTo>
                    <a:pt x="11" y="5"/>
                  </a:lnTo>
                  <a:cubicBezTo>
                    <a:pt x="16" y="7"/>
                    <a:pt x="21" y="8"/>
                    <a:pt x="28" y="8"/>
                  </a:cubicBezTo>
                  <a:cubicBezTo>
                    <a:pt x="22" y="7"/>
                    <a:pt x="16" y="6"/>
                    <a:pt x="11" y="5"/>
                  </a:cubicBezTo>
                  <a:close/>
                </a:path>
              </a:pathLst>
            </a:custGeom>
            <a:solidFill>
              <a:srgbClr val="FFD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25"/>
            <p:cNvSpPr/>
            <p:nvPr/>
          </p:nvSpPr>
          <p:spPr>
            <a:xfrm>
              <a:off x="3613888" y="3152200"/>
              <a:ext cx="8700" cy="3175"/>
            </a:xfrm>
            <a:custGeom>
              <a:rect b="b" l="l" r="r" t="t"/>
              <a:pathLst>
                <a:path extrusionOk="0" h="127" w="348">
                  <a:moveTo>
                    <a:pt x="0" y="0"/>
                  </a:moveTo>
                  <a:lnTo>
                    <a:pt x="0" y="0"/>
                  </a:lnTo>
                  <a:cubicBezTo>
                    <a:pt x="102" y="69"/>
                    <a:pt x="221" y="113"/>
                    <a:pt x="347" y="127"/>
                  </a:cubicBezTo>
                  <a:cubicBezTo>
                    <a:pt x="221" y="110"/>
                    <a:pt x="102" y="66"/>
                    <a:pt x="0" y="0"/>
                  </a:cubicBezTo>
                  <a:close/>
                </a:path>
              </a:pathLst>
            </a:custGeom>
            <a:solidFill>
              <a:srgbClr val="FFD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25"/>
            <p:cNvSpPr/>
            <p:nvPr/>
          </p:nvSpPr>
          <p:spPr>
            <a:xfrm>
              <a:off x="3612313" y="3151150"/>
              <a:ext cx="1525" cy="1075"/>
            </a:xfrm>
            <a:custGeom>
              <a:rect b="b" l="l" r="r" t="t"/>
              <a:pathLst>
                <a:path extrusionOk="0" h="43" w="61">
                  <a:moveTo>
                    <a:pt x="0" y="1"/>
                  </a:moveTo>
                  <a:cubicBezTo>
                    <a:pt x="22" y="15"/>
                    <a:pt x="39" y="28"/>
                    <a:pt x="61" y="42"/>
                  </a:cubicBezTo>
                  <a:cubicBezTo>
                    <a:pt x="41" y="28"/>
                    <a:pt x="22" y="15"/>
                    <a:pt x="0" y="1"/>
                  </a:cubicBezTo>
                  <a:close/>
                </a:path>
              </a:pathLst>
            </a:custGeom>
            <a:solidFill>
              <a:srgbClr val="FFD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25"/>
            <p:cNvSpPr/>
            <p:nvPr/>
          </p:nvSpPr>
          <p:spPr>
            <a:xfrm>
              <a:off x="3629163" y="3114600"/>
              <a:ext cx="650" cy="175"/>
            </a:xfrm>
            <a:custGeom>
              <a:rect b="b" l="l" r="r" t="t"/>
              <a:pathLst>
                <a:path extrusionOk="0" h="7" w="26">
                  <a:moveTo>
                    <a:pt x="1" y="1"/>
                  </a:moveTo>
                  <a:cubicBezTo>
                    <a:pt x="9" y="4"/>
                    <a:pt x="14" y="4"/>
                    <a:pt x="25" y="6"/>
                  </a:cubicBezTo>
                  <a:cubicBezTo>
                    <a:pt x="20" y="4"/>
                    <a:pt x="9" y="1"/>
                    <a:pt x="1" y="1"/>
                  </a:cubicBezTo>
                  <a:close/>
                </a:path>
              </a:pathLst>
            </a:custGeom>
            <a:solidFill>
              <a:srgbClr val="FFD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25"/>
            <p:cNvSpPr/>
            <p:nvPr/>
          </p:nvSpPr>
          <p:spPr>
            <a:xfrm>
              <a:off x="3630138" y="3114875"/>
              <a:ext cx="625" cy="175"/>
            </a:xfrm>
            <a:custGeom>
              <a:rect b="b" l="l" r="r" t="t"/>
              <a:pathLst>
                <a:path extrusionOk="0" h="7" w="25">
                  <a:moveTo>
                    <a:pt x="0" y="1"/>
                  </a:moveTo>
                  <a:cubicBezTo>
                    <a:pt x="8" y="4"/>
                    <a:pt x="17" y="4"/>
                    <a:pt x="25" y="6"/>
                  </a:cubicBezTo>
                  <a:cubicBezTo>
                    <a:pt x="17" y="4"/>
                    <a:pt x="8" y="1"/>
                    <a:pt x="0" y="1"/>
                  </a:cubicBezTo>
                  <a:close/>
                </a:path>
              </a:pathLst>
            </a:custGeom>
            <a:solidFill>
              <a:srgbClr val="FFD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25"/>
            <p:cNvSpPr/>
            <p:nvPr/>
          </p:nvSpPr>
          <p:spPr>
            <a:xfrm>
              <a:off x="3628138" y="3114400"/>
              <a:ext cx="575" cy="175"/>
            </a:xfrm>
            <a:custGeom>
              <a:rect b="b" l="l" r="r" t="t"/>
              <a:pathLst>
                <a:path extrusionOk="0" h="7" w="23">
                  <a:moveTo>
                    <a:pt x="0" y="1"/>
                  </a:moveTo>
                  <a:cubicBezTo>
                    <a:pt x="9" y="1"/>
                    <a:pt x="14" y="6"/>
                    <a:pt x="22" y="6"/>
                  </a:cubicBezTo>
                  <a:cubicBezTo>
                    <a:pt x="14" y="6"/>
                    <a:pt x="9" y="1"/>
                    <a:pt x="0" y="1"/>
                  </a:cubicBezTo>
                  <a:close/>
                </a:path>
              </a:pathLst>
            </a:custGeom>
            <a:solidFill>
              <a:srgbClr val="FFD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25"/>
            <p:cNvSpPr/>
            <p:nvPr/>
          </p:nvSpPr>
          <p:spPr>
            <a:xfrm>
              <a:off x="3627113" y="3114325"/>
              <a:ext cx="575" cy="100"/>
            </a:xfrm>
            <a:custGeom>
              <a:rect b="b" l="l" r="r" t="t"/>
              <a:pathLst>
                <a:path extrusionOk="0" h="4" w="23">
                  <a:moveTo>
                    <a:pt x="0" y="1"/>
                  </a:moveTo>
                  <a:cubicBezTo>
                    <a:pt x="8" y="1"/>
                    <a:pt x="14" y="1"/>
                    <a:pt x="22" y="4"/>
                  </a:cubicBezTo>
                  <a:cubicBezTo>
                    <a:pt x="14" y="1"/>
                    <a:pt x="8" y="1"/>
                    <a:pt x="0" y="1"/>
                  </a:cubicBezTo>
                  <a:close/>
                </a:path>
              </a:pathLst>
            </a:custGeom>
            <a:solidFill>
              <a:srgbClr val="FFD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25"/>
            <p:cNvSpPr/>
            <p:nvPr/>
          </p:nvSpPr>
          <p:spPr>
            <a:xfrm>
              <a:off x="3605288" y="3140625"/>
              <a:ext cx="500" cy="1600"/>
            </a:xfrm>
            <a:custGeom>
              <a:rect b="b" l="l" r="r" t="t"/>
              <a:pathLst>
                <a:path extrusionOk="0" h="64" w="20">
                  <a:moveTo>
                    <a:pt x="20" y="64"/>
                  </a:moveTo>
                  <a:lnTo>
                    <a:pt x="0" y="1"/>
                  </a:lnTo>
                  <a:close/>
                </a:path>
              </a:pathLst>
            </a:custGeom>
            <a:solidFill>
              <a:srgbClr val="FFD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25"/>
            <p:cNvSpPr/>
            <p:nvPr/>
          </p:nvSpPr>
          <p:spPr>
            <a:xfrm>
              <a:off x="3604538" y="3136900"/>
              <a:ext cx="225" cy="1750"/>
            </a:xfrm>
            <a:custGeom>
              <a:rect b="b" l="l" r="r" t="t"/>
              <a:pathLst>
                <a:path extrusionOk="0" h="70" w="9">
                  <a:moveTo>
                    <a:pt x="8" y="70"/>
                  </a:moveTo>
                  <a:cubicBezTo>
                    <a:pt x="6" y="45"/>
                    <a:pt x="3" y="23"/>
                    <a:pt x="0" y="1"/>
                  </a:cubicBezTo>
                  <a:cubicBezTo>
                    <a:pt x="3" y="23"/>
                    <a:pt x="6" y="45"/>
                    <a:pt x="8" y="70"/>
                  </a:cubicBezTo>
                  <a:close/>
                </a:path>
              </a:pathLst>
            </a:custGeom>
            <a:solidFill>
              <a:srgbClr val="FFD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25"/>
            <p:cNvSpPr/>
            <p:nvPr/>
          </p:nvSpPr>
          <p:spPr>
            <a:xfrm>
              <a:off x="3605838" y="3142475"/>
              <a:ext cx="775" cy="1550"/>
            </a:xfrm>
            <a:custGeom>
              <a:rect b="b" l="l" r="r" t="t"/>
              <a:pathLst>
                <a:path extrusionOk="0" h="62" w="31">
                  <a:moveTo>
                    <a:pt x="0" y="1"/>
                  </a:moveTo>
                  <a:lnTo>
                    <a:pt x="0" y="1"/>
                  </a:lnTo>
                  <a:cubicBezTo>
                    <a:pt x="9" y="20"/>
                    <a:pt x="20" y="42"/>
                    <a:pt x="31" y="61"/>
                  </a:cubicBezTo>
                  <a:cubicBezTo>
                    <a:pt x="20" y="42"/>
                    <a:pt x="11" y="20"/>
                    <a:pt x="0" y="1"/>
                  </a:cubicBezTo>
                  <a:close/>
                </a:path>
              </a:pathLst>
            </a:custGeom>
            <a:solidFill>
              <a:srgbClr val="FFD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25"/>
            <p:cNvSpPr/>
            <p:nvPr/>
          </p:nvSpPr>
          <p:spPr>
            <a:xfrm>
              <a:off x="3610988" y="3149975"/>
              <a:ext cx="1350" cy="1125"/>
            </a:xfrm>
            <a:custGeom>
              <a:rect b="b" l="l" r="r" t="t"/>
              <a:pathLst>
                <a:path extrusionOk="0" h="45" w="54">
                  <a:moveTo>
                    <a:pt x="1" y="1"/>
                  </a:moveTo>
                  <a:lnTo>
                    <a:pt x="1" y="1"/>
                  </a:lnTo>
                  <a:cubicBezTo>
                    <a:pt x="17" y="15"/>
                    <a:pt x="34" y="31"/>
                    <a:pt x="53" y="45"/>
                  </a:cubicBezTo>
                  <a:cubicBezTo>
                    <a:pt x="37" y="31"/>
                    <a:pt x="20" y="15"/>
                    <a:pt x="1" y="1"/>
                  </a:cubicBezTo>
                  <a:close/>
                </a:path>
              </a:pathLst>
            </a:custGeom>
            <a:solidFill>
              <a:srgbClr val="FFD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25"/>
            <p:cNvSpPr/>
            <p:nvPr/>
          </p:nvSpPr>
          <p:spPr>
            <a:xfrm>
              <a:off x="3604863" y="3138775"/>
              <a:ext cx="375" cy="1675"/>
            </a:xfrm>
            <a:custGeom>
              <a:rect b="b" l="l" r="r" t="t"/>
              <a:pathLst>
                <a:path extrusionOk="0" h="67" w="15">
                  <a:moveTo>
                    <a:pt x="15" y="66"/>
                  </a:moveTo>
                  <a:cubicBezTo>
                    <a:pt x="6" y="44"/>
                    <a:pt x="4" y="25"/>
                    <a:pt x="1" y="0"/>
                  </a:cubicBezTo>
                  <a:cubicBezTo>
                    <a:pt x="4" y="25"/>
                    <a:pt x="6" y="44"/>
                    <a:pt x="15" y="66"/>
                  </a:cubicBezTo>
                  <a:close/>
                </a:path>
              </a:pathLst>
            </a:custGeom>
            <a:solidFill>
              <a:srgbClr val="FFD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25"/>
            <p:cNvSpPr/>
            <p:nvPr/>
          </p:nvSpPr>
          <p:spPr>
            <a:xfrm>
              <a:off x="3604388" y="3134925"/>
              <a:ext cx="175" cy="1800"/>
            </a:xfrm>
            <a:custGeom>
              <a:rect b="b" l="l" r="r" t="t"/>
              <a:pathLst>
                <a:path extrusionOk="0" h="72" w="7">
                  <a:moveTo>
                    <a:pt x="1" y="0"/>
                  </a:moveTo>
                  <a:cubicBezTo>
                    <a:pt x="1" y="22"/>
                    <a:pt x="1" y="47"/>
                    <a:pt x="6" y="72"/>
                  </a:cubicBezTo>
                  <a:cubicBezTo>
                    <a:pt x="6" y="47"/>
                    <a:pt x="1" y="22"/>
                    <a:pt x="1" y="0"/>
                  </a:cubicBezTo>
                  <a:close/>
                </a:path>
              </a:pathLst>
            </a:custGeom>
            <a:solidFill>
              <a:srgbClr val="FFD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25"/>
            <p:cNvSpPr/>
            <p:nvPr/>
          </p:nvSpPr>
          <p:spPr>
            <a:xfrm>
              <a:off x="3607488" y="3145650"/>
              <a:ext cx="2225" cy="2975"/>
            </a:xfrm>
            <a:custGeom>
              <a:rect b="b" l="l" r="r" t="t"/>
              <a:pathLst>
                <a:path extrusionOk="0" h="119" w="89">
                  <a:moveTo>
                    <a:pt x="89" y="119"/>
                  </a:moveTo>
                  <a:cubicBezTo>
                    <a:pt x="55" y="83"/>
                    <a:pt x="25" y="42"/>
                    <a:pt x="0" y="1"/>
                  </a:cubicBezTo>
                  <a:cubicBezTo>
                    <a:pt x="25" y="42"/>
                    <a:pt x="55" y="83"/>
                    <a:pt x="89" y="119"/>
                  </a:cubicBezTo>
                  <a:close/>
                </a:path>
              </a:pathLst>
            </a:custGeom>
            <a:solidFill>
              <a:srgbClr val="FFD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25"/>
            <p:cNvSpPr/>
            <p:nvPr/>
          </p:nvSpPr>
          <p:spPr>
            <a:xfrm>
              <a:off x="3609763" y="3148600"/>
              <a:ext cx="1200" cy="1275"/>
            </a:xfrm>
            <a:custGeom>
              <a:rect b="b" l="l" r="r" t="t"/>
              <a:pathLst>
                <a:path extrusionOk="0" h="51" w="48">
                  <a:moveTo>
                    <a:pt x="47" y="50"/>
                  </a:moveTo>
                  <a:cubicBezTo>
                    <a:pt x="31" y="34"/>
                    <a:pt x="14" y="17"/>
                    <a:pt x="0" y="1"/>
                  </a:cubicBezTo>
                  <a:cubicBezTo>
                    <a:pt x="14" y="17"/>
                    <a:pt x="31" y="34"/>
                    <a:pt x="47" y="50"/>
                  </a:cubicBezTo>
                  <a:close/>
                </a:path>
              </a:pathLst>
            </a:custGeom>
            <a:solidFill>
              <a:srgbClr val="FFD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25"/>
            <p:cNvSpPr/>
            <p:nvPr/>
          </p:nvSpPr>
          <p:spPr>
            <a:xfrm>
              <a:off x="3606663" y="3144075"/>
              <a:ext cx="850" cy="1600"/>
            </a:xfrm>
            <a:custGeom>
              <a:rect b="b" l="l" r="r" t="t"/>
              <a:pathLst>
                <a:path extrusionOk="0" h="64" w="34">
                  <a:moveTo>
                    <a:pt x="0" y="0"/>
                  </a:moveTo>
                  <a:lnTo>
                    <a:pt x="0" y="0"/>
                  </a:lnTo>
                  <a:cubicBezTo>
                    <a:pt x="11" y="22"/>
                    <a:pt x="20" y="44"/>
                    <a:pt x="33" y="64"/>
                  </a:cubicBezTo>
                  <a:cubicBezTo>
                    <a:pt x="22" y="44"/>
                    <a:pt x="11" y="22"/>
                    <a:pt x="0" y="0"/>
                  </a:cubicBezTo>
                  <a:close/>
                </a:path>
              </a:pathLst>
            </a:custGeom>
            <a:solidFill>
              <a:srgbClr val="FFD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25"/>
            <p:cNvSpPr/>
            <p:nvPr/>
          </p:nvSpPr>
          <p:spPr>
            <a:xfrm>
              <a:off x="3626063" y="3114275"/>
              <a:ext cx="375" cy="25"/>
            </a:xfrm>
            <a:custGeom>
              <a:rect b="b" l="l" r="r" t="t"/>
              <a:pathLst>
                <a:path extrusionOk="0" h="1" w="15">
                  <a:moveTo>
                    <a:pt x="1" y="0"/>
                  </a:moveTo>
                  <a:lnTo>
                    <a:pt x="14" y="0"/>
                  </a:lnTo>
                  <a:close/>
                </a:path>
              </a:pathLst>
            </a:custGeom>
            <a:solidFill>
              <a:srgbClr val="FFD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25"/>
            <p:cNvSpPr/>
            <p:nvPr/>
          </p:nvSpPr>
          <p:spPr>
            <a:xfrm>
              <a:off x="3632888" y="3115700"/>
              <a:ext cx="700" cy="375"/>
            </a:xfrm>
            <a:custGeom>
              <a:rect b="b" l="l" r="r" t="t"/>
              <a:pathLst>
                <a:path extrusionOk="0" h="15" w="28">
                  <a:moveTo>
                    <a:pt x="0" y="1"/>
                  </a:moveTo>
                  <a:lnTo>
                    <a:pt x="0" y="1"/>
                  </a:lnTo>
                  <a:cubicBezTo>
                    <a:pt x="11" y="9"/>
                    <a:pt x="20" y="12"/>
                    <a:pt x="28" y="15"/>
                  </a:cubicBezTo>
                  <a:cubicBezTo>
                    <a:pt x="17" y="9"/>
                    <a:pt x="11" y="4"/>
                    <a:pt x="0" y="1"/>
                  </a:cubicBezTo>
                  <a:close/>
                </a:path>
              </a:pathLst>
            </a:custGeom>
            <a:solidFill>
              <a:srgbClr val="FFD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25"/>
            <p:cNvSpPr/>
            <p:nvPr/>
          </p:nvSpPr>
          <p:spPr>
            <a:xfrm>
              <a:off x="3633838" y="3116125"/>
              <a:ext cx="725" cy="375"/>
            </a:xfrm>
            <a:custGeom>
              <a:rect b="b" l="l" r="r" t="t"/>
              <a:pathLst>
                <a:path extrusionOk="0" h="15" w="29">
                  <a:moveTo>
                    <a:pt x="1" y="1"/>
                  </a:moveTo>
                  <a:cubicBezTo>
                    <a:pt x="6" y="6"/>
                    <a:pt x="17" y="12"/>
                    <a:pt x="28" y="14"/>
                  </a:cubicBezTo>
                  <a:cubicBezTo>
                    <a:pt x="20" y="12"/>
                    <a:pt x="12" y="6"/>
                    <a:pt x="1" y="1"/>
                  </a:cubicBezTo>
                  <a:close/>
                </a:path>
              </a:pathLst>
            </a:custGeom>
            <a:solidFill>
              <a:srgbClr val="FFD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25"/>
            <p:cNvSpPr/>
            <p:nvPr/>
          </p:nvSpPr>
          <p:spPr>
            <a:xfrm>
              <a:off x="3616088" y="3119300"/>
              <a:ext cx="29625" cy="36275"/>
            </a:xfrm>
            <a:custGeom>
              <a:rect b="b" l="l" r="r" t="t"/>
              <a:pathLst>
                <a:path extrusionOk="0" h="1451" w="1185">
                  <a:moveTo>
                    <a:pt x="898" y="0"/>
                  </a:moveTo>
                  <a:lnTo>
                    <a:pt x="898" y="0"/>
                  </a:lnTo>
                  <a:cubicBezTo>
                    <a:pt x="907" y="8"/>
                    <a:pt x="917" y="16"/>
                    <a:pt x="926" y="25"/>
                  </a:cubicBezTo>
                  <a:lnTo>
                    <a:pt x="926" y="25"/>
                  </a:lnTo>
                  <a:cubicBezTo>
                    <a:pt x="891" y="22"/>
                    <a:pt x="861" y="19"/>
                    <a:pt x="826" y="19"/>
                  </a:cubicBezTo>
                  <a:cubicBezTo>
                    <a:pt x="369" y="19"/>
                    <a:pt x="1" y="386"/>
                    <a:pt x="1" y="845"/>
                  </a:cubicBezTo>
                  <a:cubicBezTo>
                    <a:pt x="1" y="1082"/>
                    <a:pt x="102" y="1291"/>
                    <a:pt x="259" y="1443"/>
                  </a:cubicBezTo>
                  <a:cubicBezTo>
                    <a:pt x="295" y="1445"/>
                    <a:pt x="325" y="1451"/>
                    <a:pt x="358" y="1451"/>
                  </a:cubicBezTo>
                  <a:cubicBezTo>
                    <a:pt x="818" y="1451"/>
                    <a:pt x="1184" y="1079"/>
                    <a:pt x="1184" y="625"/>
                  </a:cubicBezTo>
                  <a:lnTo>
                    <a:pt x="1184" y="595"/>
                  </a:lnTo>
                  <a:lnTo>
                    <a:pt x="1184" y="584"/>
                  </a:lnTo>
                  <a:cubicBezTo>
                    <a:pt x="1174" y="363"/>
                    <a:pt x="1078" y="166"/>
                    <a:pt x="926" y="25"/>
                  </a:cubicBezTo>
                  <a:lnTo>
                    <a:pt x="926" y="25"/>
                  </a:lnTo>
                  <a:cubicBezTo>
                    <a:pt x="926" y="25"/>
                    <a:pt x="927" y="25"/>
                    <a:pt x="928" y="25"/>
                  </a:cubicBezTo>
                  <a:cubicBezTo>
                    <a:pt x="920" y="19"/>
                    <a:pt x="909" y="8"/>
                    <a:pt x="898" y="0"/>
                  </a:cubicBezTo>
                  <a:close/>
                </a:path>
              </a:pathLst>
            </a:custGeom>
            <a:solidFill>
              <a:srgbClr val="A64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25"/>
            <p:cNvSpPr/>
            <p:nvPr/>
          </p:nvSpPr>
          <p:spPr>
            <a:xfrm>
              <a:off x="3632063" y="3115375"/>
              <a:ext cx="700" cy="300"/>
            </a:xfrm>
            <a:custGeom>
              <a:rect b="b" l="l" r="r" t="t"/>
              <a:pathLst>
                <a:path extrusionOk="0" h="12" w="28">
                  <a:moveTo>
                    <a:pt x="0" y="0"/>
                  </a:moveTo>
                  <a:cubicBezTo>
                    <a:pt x="6" y="3"/>
                    <a:pt x="17" y="8"/>
                    <a:pt x="28" y="11"/>
                  </a:cubicBezTo>
                  <a:cubicBezTo>
                    <a:pt x="17" y="8"/>
                    <a:pt x="8" y="3"/>
                    <a:pt x="0" y="0"/>
                  </a:cubicBezTo>
                  <a:close/>
                </a:path>
              </a:pathLst>
            </a:custGeom>
            <a:solidFill>
              <a:srgbClr val="FFD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25"/>
            <p:cNvSpPr/>
            <p:nvPr/>
          </p:nvSpPr>
          <p:spPr>
            <a:xfrm>
              <a:off x="3637913" y="3118675"/>
              <a:ext cx="700" cy="575"/>
            </a:xfrm>
            <a:custGeom>
              <a:rect b="b" l="l" r="r" t="t"/>
              <a:pathLst>
                <a:path extrusionOk="0" h="23" w="28">
                  <a:moveTo>
                    <a:pt x="0" y="0"/>
                  </a:moveTo>
                  <a:lnTo>
                    <a:pt x="0" y="0"/>
                  </a:lnTo>
                  <a:cubicBezTo>
                    <a:pt x="5" y="5"/>
                    <a:pt x="13" y="11"/>
                    <a:pt x="21" y="18"/>
                  </a:cubicBezTo>
                  <a:lnTo>
                    <a:pt x="21" y="18"/>
                  </a:lnTo>
                  <a:cubicBezTo>
                    <a:pt x="14" y="12"/>
                    <a:pt x="6" y="5"/>
                    <a:pt x="0" y="0"/>
                  </a:cubicBezTo>
                  <a:close/>
                  <a:moveTo>
                    <a:pt x="21" y="18"/>
                  </a:moveTo>
                  <a:cubicBezTo>
                    <a:pt x="24" y="19"/>
                    <a:pt x="26" y="21"/>
                    <a:pt x="28" y="22"/>
                  </a:cubicBezTo>
                  <a:cubicBezTo>
                    <a:pt x="26" y="21"/>
                    <a:pt x="23" y="19"/>
                    <a:pt x="21" y="18"/>
                  </a:cubicBezTo>
                  <a:close/>
                </a:path>
              </a:pathLst>
            </a:custGeom>
            <a:solidFill>
              <a:srgbClr val="FFD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25"/>
            <p:cNvSpPr/>
            <p:nvPr/>
          </p:nvSpPr>
          <p:spPr>
            <a:xfrm>
              <a:off x="3637088" y="3118050"/>
              <a:ext cx="700" cy="500"/>
            </a:xfrm>
            <a:custGeom>
              <a:rect b="b" l="l" r="r" t="t"/>
              <a:pathLst>
                <a:path extrusionOk="0" h="20" w="28">
                  <a:moveTo>
                    <a:pt x="0" y="1"/>
                  </a:moveTo>
                  <a:lnTo>
                    <a:pt x="0" y="1"/>
                  </a:lnTo>
                  <a:cubicBezTo>
                    <a:pt x="11" y="6"/>
                    <a:pt x="19" y="14"/>
                    <a:pt x="28" y="20"/>
                  </a:cubicBezTo>
                  <a:cubicBezTo>
                    <a:pt x="22" y="14"/>
                    <a:pt x="11" y="6"/>
                    <a:pt x="0" y="1"/>
                  </a:cubicBezTo>
                  <a:close/>
                </a:path>
              </a:pathLst>
            </a:custGeom>
            <a:solidFill>
              <a:srgbClr val="FFD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25"/>
            <p:cNvSpPr/>
            <p:nvPr/>
          </p:nvSpPr>
          <p:spPr>
            <a:xfrm>
              <a:off x="3634663" y="3116600"/>
              <a:ext cx="725" cy="450"/>
            </a:xfrm>
            <a:custGeom>
              <a:rect b="b" l="l" r="r" t="t"/>
              <a:pathLst>
                <a:path extrusionOk="0" h="18" w="29">
                  <a:moveTo>
                    <a:pt x="1" y="1"/>
                  </a:moveTo>
                  <a:lnTo>
                    <a:pt x="1" y="1"/>
                  </a:lnTo>
                  <a:cubicBezTo>
                    <a:pt x="9" y="4"/>
                    <a:pt x="17" y="9"/>
                    <a:pt x="28" y="17"/>
                  </a:cubicBezTo>
                  <a:cubicBezTo>
                    <a:pt x="23" y="9"/>
                    <a:pt x="12" y="4"/>
                    <a:pt x="1" y="1"/>
                  </a:cubicBezTo>
                  <a:close/>
                </a:path>
              </a:pathLst>
            </a:custGeom>
            <a:solidFill>
              <a:srgbClr val="FFD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25"/>
            <p:cNvSpPr/>
            <p:nvPr/>
          </p:nvSpPr>
          <p:spPr>
            <a:xfrm>
              <a:off x="3635488" y="3117025"/>
              <a:ext cx="725" cy="425"/>
            </a:xfrm>
            <a:custGeom>
              <a:rect b="b" l="l" r="r" t="t"/>
              <a:pathLst>
                <a:path extrusionOk="0" h="17" w="29">
                  <a:moveTo>
                    <a:pt x="1" y="0"/>
                  </a:moveTo>
                  <a:cubicBezTo>
                    <a:pt x="9" y="6"/>
                    <a:pt x="20" y="14"/>
                    <a:pt x="28" y="17"/>
                  </a:cubicBezTo>
                  <a:cubicBezTo>
                    <a:pt x="20" y="11"/>
                    <a:pt x="9" y="6"/>
                    <a:pt x="1" y="0"/>
                  </a:cubicBezTo>
                  <a:close/>
                </a:path>
              </a:pathLst>
            </a:custGeom>
            <a:solidFill>
              <a:srgbClr val="FFD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25"/>
            <p:cNvSpPr/>
            <p:nvPr/>
          </p:nvSpPr>
          <p:spPr>
            <a:xfrm>
              <a:off x="3636313" y="3117500"/>
              <a:ext cx="800" cy="575"/>
            </a:xfrm>
            <a:custGeom>
              <a:rect b="b" l="l" r="r" t="t"/>
              <a:pathLst>
                <a:path extrusionOk="0" h="23" w="32">
                  <a:moveTo>
                    <a:pt x="1" y="1"/>
                  </a:moveTo>
                  <a:lnTo>
                    <a:pt x="1" y="1"/>
                  </a:lnTo>
                  <a:cubicBezTo>
                    <a:pt x="12" y="9"/>
                    <a:pt x="17" y="14"/>
                    <a:pt x="31" y="23"/>
                  </a:cubicBezTo>
                  <a:lnTo>
                    <a:pt x="1" y="1"/>
                  </a:lnTo>
                  <a:close/>
                </a:path>
              </a:pathLst>
            </a:custGeom>
            <a:solidFill>
              <a:srgbClr val="FFD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25"/>
            <p:cNvSpPr/>
            <p:nvPr/>
          </p:nvSpPr>
          <p:spPr>
            <a:xfrm>
              <a:off x="3604463" y="3114275"/>
              <a:ext cx="34850" cy="41300"/>
            </a:xfrm>
            <a:custGeom>
              <a:rect b="b" l="l" r="r" t="t"/>
              <a:pathLst>
                <a:path extrusionOk="0" h="1652" w="1394">
                  <a:moveTo>
                    <a:pt x="826" y="0"/>
                  </a:moveTo>
                  <a:cubicBezTo>
                    <a:pt x="369" y="0"/>
                    <a:pt x="0" y="369"/>
                    <a:pt x="0" y="826"/>
                  </a:cubicBezTo>
                  <a:cubicBezTo>
                    <a:pt x="0" y="851"/>
                    <a:pt x="0" y="873"/>
                    <a:pt x="6" y="898"/>
                  </a:cubicBezTo>
                  <a:lnTo>
                    <a:pt x="6" y="906"/>
                  </a:lnTo>
                  <a:cubicBezTo>
                    <a:pt x="9" y="928"/>
                    <a:pt x="11" y="950"/>
                    <a:pt x="14" y="975"/>
                  </a:cubicBezTo>
                  <a:lnTo>
                    <a:pt x="14" y="983"/>
                  </a:lnTo>
                  <a:cubicBezTo>
                    <a:pt x="20" y="1005"/>
                    <a:pt x="25" y="1030"/>
                    <a:pt x="28" y="1049"/>
                  </a:cubicBezTo>
                  <a:cubicBezTo>
                    <a:pt x="28" y="1052"/>
                    <a:pt x="33" y="1057"/>
                    <a:pt x="33" y="1060"/>
                  </a:cubicBezTo>
                  <a:lnTo>
                    <a:pt x="53" y="1121"/>
                  </a:lnTo>
                  <a:cubicBezTo>
                    <a:pt x="53" y="1126"/>
                    <a:pt x="55" y="1129"/>
                    <a:pt x="55" y="1132"/>
                  </a:cubicBezTo>
                  <a:cubicBezTo>
                    <a:pt x="64" y="1154"/>
                    <a:pt x="75" y="1173"/>
                    <a:pt x="83" y="1195"/>
                  </a:cubicBezTo>
                  <a:cubicBezTo>
                    <a:pt x="83" y="1198"/>
                    <a:pt x="88" y="1198"/>
                    <a:pt x="88" y="1200"/>
                  </a:cubicBezTo>
                  <a:cubicBezTo>
                    <a:pt x="97" y="1222"/>
                    <a:pt x="108" y="1242"/>
                    <a:pt x="121" y="1264"/>
                  </a:cubicBezTo>
                  <a:cubicBezTo>
                    <a:pt x="146" y="1305"/>
                    <a:pt x="176" y="1341"/>
                    <a:pt x="207" y="1379"/>
                  </a:cubicBezTo>
                  <a:cubicBezTo>
                    <a:pt x="226" y="1396"/>
                    <a:pt x="240" y="1415"/>
                    <a:pt x="256" y="1432"/>
                  </a:cubicBezTo>
                  <a:cubicBezTo>
                    <a:pt x="256" y="1432"/>
                    <a:pt x="259" y="1432"/>
                    <a:pt x="259" y="1434"/>
                  </a:cubicBezTo>
                  <a:cubicBezTo>
                    <a:pt x="276" y="1451"/>
                    <a:pt x="295" y="1465"/>
                    <a:pt x="311" y="1479"/>
                  </a:cubicBezTo>
                  <a:cubicBezTo>
                    <a:pt x="311" y="1479"/>
                    <a:pt x="314" y="1479"/>
                    <a:pt x="314" y="1484"/>
                  </a:cubicBezTo>
                  <a:cubicBezTo>
                    <a:pt x="331" y="1498"/>
                    <a:pt x="353" y="1512"/>
                    <a:pt x="372" y="1525"/>
                  </a:cubicBezTo>
                  <a:cubicBezTo>
                    <a:pt x="477" y="1589"/>
                    <a:pt x="592" y="1635"/>
                    <a:pt x="722" y="1652"/>
                  </a:cubicBezTo>
                  <a:cubicBezTo>
                    <a:pt x="567" y="1492"/>
                    <a:pt x="466" y="1280"/>
                    <a:pt x="466" y="1046"/>
                  </a:cubicBezTo>
                  <a:cubicBezTo>
                    <a:pt x="466" y="589"/>
                    <a:pt x="834" y="220"/>
                    <a:pt x="1291" y="220"/>
                  </a:cubicBezTo>
                  <a:cubicBezTo>
                    <a:pt x="1327" y="220"/>
                    <a:pt x="1357" y="223"/>
                    <a:pt x="1393" y="226"/>
                  </a:cubicBezTo>
                  <a:cubicBezTo>
                    <a:pt x="1382" y="218"/>
                    <a:pt x="1374" y="209"/>
                    <a:pt x="1363" y="204"/>
                  </a:cubicBezTo>
                  <a:cubicBezTo>
                    <a:pt x="1355" y="196"/>
                    <a:pt x="1344" y="185"/>
                    <a:pt x="1335" y="179"/>
                  </a:cubicBezTo>
                  <a:cubicBezTo>
                    <a:pt x="1327" y="171"/>
                    <a:pt x="1316" y="165"/>
                    <a:pt x="1308" y="157"/>
                  </a:cubicBezTo>
                  <a:lnTo>
                    <a:pt x="1305" y="157"/>
                  </a:lnTo>
                  <a:lnTo>
                    <a:pt x="1275" y="138"/>
                  </a:lnTo>
                  <a:cubicBezTo>
                    <a:pt x="1275" y="138"/>
                    <a:pt x="1272" y="138"/>
                    <a:pt x="1272" y="135"/>
                  </a:cubicBezTo>
                  <a:cubicBezTo>
                    <a:pt x="1261" y="127"/>
                    <a:pt x="1250" y="121"/>
                    <a:pt x="1245" y="116"/>
                  </a:cubicBezTo>
                  <a:cubicBezTo>
                    <a:pt x="1245" y="116"/>
                    <a:pt x="1239" y="116"/>
                    <a:pt x="1239" y="113"/>
                  </a:cubicBezTo>
                  <a:cubicBezTo>
                    <a:pt x="1231" y="108"/>
                    <a:pt x="1220" y="102"/>
                    <a:pt x="1212" y="97"/>
                  </a:cubicBezTo>
                  <a:cubicBezTo>
                    <a:pt x="1209" y="97"/>
                    <a:pt x="1209" y="94"/>
                    <a:pt x="1206" y="94"/>
                  </a:cubicBezTo>
                  <a:cubicBezTo>
                    <a:pt x="1195" y="88"/>
                    <a:pt x="1190" y="83"/>
                    <a:pt x="1179" y="80"/>
                  </a:cubicBezTo>
                  <a:cubicBezTo>
                    <a:pt x="1176" y="80"/>
                    <a:pt x="1176" y="75"/>
                    <a:pt x="1170" y="75"/>
                  </a:cubicBezTo>
                  <a:cubicBezTo>
                    <a:pt x="1162" y="72"/>
                    <a:pt x="1154" y="69"/>
                    <a:pt x="1143" y="61"/>
                  </a:cubicBezTo>
                  <a:cubicBezTo>
                    <a:pt x="1140" y="61"/>
                    <a:pt x="1137" y="58"/>
                    <a:pt x="1134" y="58"/>
                  </a:cubicBezTo>
                  <a:cubicBezTo>
                    <a:pt x="1123" y="55"/>
                    <a:pt x="1115" y="52"/>
                    <a:pt x="1107" y="47"/>
                  </a:cubicBezTo>
                  <a:cubicBezTo>
                    <a:pt x="1101" y="47"/>
                    <a:pt x="1099" y="44"/>
                    <a:pt x="1096" y="44"/>
                  </a:cubicBezTo>
                  <a:cubicBezTo>
                    <a:pt x="1088" y="41"/>
                    <a:pt x="1079" y="39"/>
                    <a:pt x="1068" y="39"/>
                  </a:cubicBezTo>
                  <a:cubicBezTo>
                    <a:pt x="1066" y="39"/>
                    <a:pt x="1057" y="33"/>
                    <a:pt x="1055" y="33"/>
                  </a:cubicBezTo>
                  <a:cubicBezTo>
                    <a:pt x="1046" y="30"/>
                    <a:pt x="1038" y="30"/>
                    <a:pt x="1030" y="28"/>
                  </a:cubicBezTo>
                  <a:cubicBezTo>
                    <a:pt x="1027" y="28"/>
                    <a:pt x="1019" y="25"/>
                    <a:pt x="1013" y="25"/>
                  </a:cubicBezTo>
                  <a:cubicBezTo>
                    <a:pt x="1005" y="19"/>
                    <a:pt x="1000" y="19"/>
                    <a:pt x="989" y="17"/>
                  </a:cubicBezTo>
                  <a:cubicBezTo>
                    <a:pt x="983" y="17"/>
                    <a:pt x="975" y="14"/>
                    <a:pt x="972" y="14"/>
                  </a:cubicBezTo>
                  <a:cubicBezTo>
                    <a:pt x="964" y="14"/>
                    <a:pt x="958" y="11"/>
                    <a:pt x="950" y="11"/>
                  </a:cubicBezTo>
                  <a:cubicBezTo>
                    <a:pt x="945" y="11"/>
                    <a:pt x="936" y="6"/>
                    <a:pt x="931" y="6"/>
                  </a:cubicBezTo>
                  <a:cubicBezTo>
                    <a:pt x="923" y="6"/>
                    <a:pt x="917" y="6"/>
                    <a:pt x="909" y="3"/>
                  </a:cubicBezTo>
                  <a:cubicBezTo>
                    <a:pt x="903" y="3"/>
                    <a:pt x="892" y="3"/>
                    <a:pt x="881" y="0"/>
                  </a:cubicBezTo>
                  <a:close/>
                </a:path>
              </a:pathLst>
            </a:cu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6" name="Google Shape;976;p25"/>
          <p:cNvSpPr/>
          <p:nvPr/>
        </p:nvSpPr>
        <p:spPr>
          <a:xfrm>
            <a:off x="6352500" y="2331375"/>
            <a:ext cx="2246700" cy="1158300"/>
          </a:xfrm>
          <a:prstGeom prst="rect">
            <a:avLst/>
          </a:prstGeom>
          <a:noFill/>
          <a:ln cap="flat" cmpd="sng" w="762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itillium Web"/>
              <a:ea typeface="Titillium Web"/>
              <a:cs typeface="Titillium Web"/>
              <a:sym typeface="Titillium Web"/>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0" name="Shape 980"/>
        <p:cNvGrpSpPr/>
        <p:nvPr/>
      </p:nvGrpSpPr>
      <p:grpSpPr>
        <a:xfrm>
          <a:off x="0" y="0"/>
          <a:ext cx="0" cy="0"/>
          <a:chOff x="0" y="0"/>
          <a:chExt cx="0" cy="0"/>
        </a:xfrm>
      </p:grpSpPr>
      <p:sp>
        <p:nvSpPr>
          <p:cNvPr id="981" name="Google Shape;981;p26"/>
          <p:cNvSpPr txBox="1"/>
          <p:nvPr>
            <p:ph type="title"/>
          </p:nvPr>
        </p:nvSpPr>
        <p:spPr>
          <a:xfrm>
            <a:off x="994775" y="80175"/>
            <a:ext cx="6812700" cy="1359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A Community of Practice</a:t>
            </a:r>
            <a:endParaRPr/>
          </a:p>
        </p:txBody>
      </p:sp>
      <p:sp>
        <p:nvSpPr>
          <p:cNvPr id="982" name="Google Shape;982;p26"/>
          <p:cNvSpPr txBox="1"/>
          <p:nvPr/>
        </p:nvSpPr>
        <p:spPr>
          <a:xfrm>
            <a:off x="1357475" y="1439475"/>
            <a:ext cx="6087300" cy="28782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lang="en" sz="2500">
                <a:solidFill>
                  <a:schemeClr val="dk1"/>
                </a:solidFill>
                <a:latin typeface="Titillium Web"/>
                <a:ea typeface="Titillium Web"/>
                <a:cs typeface="Titillium Web"/>
                <a:sym typeface="Titillium Web"/>
              </a:rPr>
              <a:t>“</a:t>
            </a:r>
            <a:r>
              <a:rPr b="1" lang="en" sz="2500">
                <a:solidFill>
                  <a:schemeClr val="accent1"/>
                </a:solidFill>
                <a:latin typeface="Titillium Web"/>
                <a:ea typeface="Titillium Web"/>
                <a:cs typeface="Titillium Web"/>
                <a:sym typeface="Titillium Web"/>
              </a:rPr>
              <a:t>flexible group of professionals, </a:t>
            </a:r>
            <a:endParaRPr b="1" sz="2500">
              <a:solidFill>
                <a:schemeClr val="accent1"/>
              </a:solidFill>
              <a:latin typeface="Titillium Web"/>
              <a:ea typeface="Titillium Web"/>
              <a:cs typeface="Titillium Web"/>
              <a:sym typeface="Titillium Web"/>
            </a:endParaRPr>
          </a:p>
          <a:p>
            <a:pPr indent="0" lvl="0" marL="0" rtl="0" algn="ctr">
              <a:lnSpc>
                <a:spcPct val="150000"/>
              </a:lnSpc>
              <a:spcBef>
                <a:spcPts val="0"/>
              </a:spcBef>
              <a:spcAft>
                <a:spcPts val="0"/>
              </a:spcAft>
              <a:buNone/>
            </a:pPr>
            <a:r>
              <a:rPr lang="en" sz="2500">
                <a:solidFill>
                  <a:schemeClr val="dk1"/>
                </a:solidFill>
                <a:latin typeface="Titillium Web"/>
                <a:ea typeface="Titillium Web"/>
                <a:cs typeface="Titillium Web"/>
                <a:sym typeface="Titillium Web"/>
              </a:rPr>
              <a:t>informally bound by </a:t>
            </a:r>
            <a:r>
              <a:rPr b="1" lang="en" sz="2500">
                <a:solidFill>
                  <a:schemeClr val="accent1"/>
                </a:solidFill>
                <a:latin typeface="Titillium Web"/>
                <a:ea typeface="Titillium Web"/>
                <a:cs typeface="Titillium Web"/>
                <a:sym typeface="Titillium Web"/>
              </a:rPr>
              <a:t>common interests</a:t>
            </a:r>
            <a:r>
              <a:rPr lang="en" sz="2500">
                <a:solidFill>
                  <a:schemeClr val="dk1"/>
                </a:solidFill>
                <a:latin typeface="Titillium Web"/>
                <a:ea typeface="Titillium Web"/>
                <a:cs typeface="Titillium Web"/>
                <a:sym typeface="Titillium Web"/>
              </a:rPr>
              <a:t>, </a:t>
            </a:r>
            <a:endParaRPr sz="2500">
              <a:solidFill>
                <a:schemeClr val="dk1"/>
              </a:solidFill>
              <a:latin typeface="Titillium Web"/>
              <a:ea typeface="Titillium Web"/>
              <a:cs typeface="Titillium Web"/>
              <a:sym typeface="Titillium Web"/>
            </a:endParaRPr>
          </a:p>
          <a:p>
            <a:pPr indent="0" lvl="0" marL="0" rtl="0" algn="ctr">
              <a:lnSpc>
                <a:spcPct val="150000"/>
              </a:lnSpc>
              <a:spcBef>
                <a:spcPts val="0"/>
              </a:spcBef>
              <a:spcAft>
                <a:spcPts val="0"/>
              </a:spcAft>
              <a:buNone/>
            </a:pPr>
            <a:r>
              <a:rPr lang="en" sz="2500">
                <a:solidFill>
                  <a:schemeClr val="dk1"/>
                </a:solidFill>
                <a:latin typeface="Titillium Web"/>
                <a:ea typeface="Titillium Web"/>
                <a:cs typeface="Titillium Web"/>
                <a:sym typeface="Titillium Web"/>
              </a:rPr>
              <a:t>who interact through </a:t>
            </a:r>
            <a:r>
              <a:rPr b="1" lang="en" sz="2500">
                <a:solidFill>
                  <a:schemeClr val="accent1"/>
                </a:solidFill>
                <a:latin typeface="Titillium Web"/>
                <a:ea typeface="Titillium Web"/>
                <a:cs typeface="Titillium Web"/>
                <a:sym typeface="Titillium Web"/>
              </a:rPr>
              <a:t>inte</a:t>
            </a:r>
            <a:r>
              <a:rPr b="1" lang="en" sz="2500">
                <a:solidFill>
                  <a:schemeClr val="accent1"/>
                </a:solidFill>
                <a:latin typeface="Titillium Web"/>
                <a:ea typeface="Titillium Web"/>
                <a:cs typeface="Titillium Web"/>
                <a:sym typeface="Titillium Web"/>
              </a:rPr>
              <a:t>rdependent tasks</a:t>
            </a:r>
            <a:r>
              <a:rPr lang="en" sz="2500">
                <a:solidFill>
                  <a:schemeClr val="dk1"/>
                </a:solidFill>
                <a:latin typeface="Titillium Web"/>
                <a:ea typeface="Titillium Web"/>
                <a:cs typeface="Titillium Web"/>
                <a:sym typeface="Titillium Web"/>
              </a:rPr>
              <a:t> guided by a </a:t>
            </a:r>
            <a:r>
              <a:rPr b="1" lang="en" sz="2500">
                <a:solidFill>
                  <a:schemeClr val="accent1"/>
                </a:solidFill>
                <a:latin typeface="Titillium Web"/>
                <a:ea typeface="Titillium Web"/>
                <a:cs typeface="Titillium Web"/>
                <a:sym typeface="Titillium Web"/>
              </a:rPr>
              <a:t>common purpose</a:t>
            </a:r>
            <a:r>
              <a:rPr lang="en" sz="2500">
                <a:solidFill>
                  <a:schemeClr val="dk1"/>
                </a:solidFill>
                <a:latin typeface="Titillium Web"/>
                <a:ea typeface="Titillium Web"/>
                <a:cs typeface="Titillium Web"/>
                <a:sym typeface="Titillium Web"/>
              </a:rPr>
              <a:t> thereby embodying a store of </a:t>
            </a:r>
            <a:r>
              <a:rPr b="1" lang="en" sz="2500">
                <a:solidFill>
                  <a:schemeClr val="accent1"/>
                </a:solidFill>
                <a:latin typeface="Titillium Web"/>
                <a:ea typeface="Titillium Web"/>
                <a:cs typeface="Titillium Web"/>
                <a:sym typeface="Titillium Web"/>
              </a:rPr>
              <a:t>common knowledge.</a:t>
            </a:r>
            <a:r>
              <a:rPr lang="en" sz="2500">
                <a:solidFill>
                  <a:schemeClr val="dk1"/>
                </a:solidFill>
                <a:latin typeface="Titillium Web"/>
                <a:ea typeface="Titillium Web"/>
                <a:cs typeface="Titillium Web"/>
                <a:sym typeface="Titillium Web"/>
              </a:rPr>
              <a:t>”</a:t>
            </a:r>
            <a:endParaRPr sz="2500">
              <a:solidFill>
                <a:schemeClr val="dk1"/>
              </a:solidFill>
              <a:latin typeface="Titillium Web"/>
              <a:ea typeface="Titillium Web"/>
              <a:cs typeface="Titillium Web"/>
              <a:sym typeface="Titillium Web"/>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