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70" r:id="rId7"/>
    <p:sldId id="273" r:id="rId8"/>
    <p:sldId id="288" r:id="rId9"/>
    <p:sldId id="261" r:id="rId10"/>
    <p:sldId id="282" r:id="rId11"/>
    <p:sldId id="283" r:id="rId12"/>
    <p:sldId id="285" r:id="rId13"/>
    <p:sldId id="284" r:id="rId14"/>
    <p:sldId id="287" r:id="rId15"/>
    <p:sldId id="293" r:id="rId16"/>
    <p:sldId id="291" r:id="rId17"/>
    <p:sldId id="289" r:id="rId18"/>
    <p:sldId id="274" r:id="rId19"/>
    <p:sldId id="295" r:id="rId20"/>
    <p:sldId id="294" r:id="rId21"/>
    <p:sldId id="296" r:id="rId22"/>
    <p:sldId id="263" r:id="rId23"/>
    <p:sldId id="276" r:id="rId24"/>
    <p:sldId id="297" r:id="rId25"/>
    <p:sldId id="300" r:id="rId26"/>
    <p:sldId id="304" r:id="rId27"/>
    <p:sldId id="303" r:id="rId28"/>
    <p:sldId id="277" r:id="rId29"/>
    <p:sldId id="266" r:id="rId30"/>
    <p:sldId id="305" r:id="rId31"/>
    <p:sldId id="302" r:id="rId32"/>
    <p:sldId id="269" r:id="rId33"/>
    <p:sldId id="281" r:id="rId34"/>
    <p:sldId id="280" r:id="rId35"/>
    <p:sldId id="279" r:id="rId36"/>
  </p:sldIdLst>
  <p:sldSz cx="9144000" cy="5143500" type="screen16x9"/>
  <p:notesSz cx="6858000" cy="9144000"/>
  <p:embeddedFontLst>
    <p:embeddedFont>
      <p:font typeface="Lato" panose="020F0502020204030203" pitchFamily="34" charset="0"/>
      <p:regular r:id="rId38"/>
    </p:embeddedFont>
    <p:embeddedFont>
      <p:font typeface="Open Sans" panose="020B0606030504020204" pitchFamily="34" charset="0"/>
      <p:regular r:id="rId39"/>
      <p:bold r:id="rId40"/>
    </p:embeddedFont>
    <p:embeddedFont>
      <p:font typeface="Raleway SemiBold" pitchFamily="2" charset="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shnupriya  Sahoo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A36A1-007B-4958-A9E3-9FCE2420841A}" v="687" dt="2024-07-22T20:23:18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wrin Mow" userId="ab2218d20db1080f" providerId="LiveId" clId="{4F6BF0BE-6044-4C49-A717-ED7027ADFEC4}"/>
    <pc:docChg chg="undo custSel addSld delSld modSld sldOrd">
      <pc:chgData name="Nowrin Mow" userId="ab2218d20db1080f" providerId="LiveId" clId="{4F6BF0BE-6044-4C49-A717-ED7027ADFEC4}" dt="2024-07-18T04:19:26.820" v="3876" actId="2711"/>
      <pc:docMkLst>
        <pc:docMk/>
      </pc:docMkLst>
      <pc:sldChg chg="addSp delSp modSp mod">
        <pc:chgData name="Nowrin Mow" userId="ab2218d20db1080f" providerId="LiveId" clId="{4F6BF0BE-6044-4C49-A717-ED7027ADFEC4}" dt="2024-07-18T03:38:10.035" v="3873" actId="1076"/>
        <pc:sldMkLst>
          <pc:docMk/>
          <pc:sldMk cId="0" sldId="256"/>
        </pc:sldMkLst>
        <pc:spChg chg="add del mod">
          <ac:chgData name="Nowrin Mow" userId="ab2218d20db1080f" providerId="LiveId" clId="{4F6BF0BE-6044-4C49-A717-ED7027ADFEC4}" dt="2024-07-18T03:37:58.596" v="3869" actId="478"/>
          <ac:spMkLst>
            <pc:docMk/>
            <pc:sldMk cId="0" sldId="256"/>
            <ac:spMk id="4" creationId="{6F4D0A16-4132-A5A4-BD04-4174EAB9AEB4}"/>
          </ac:spMkLst>
        </pc:spChg>
        <pc:spChg chg="add mod">
          <ac:chgData name="Nowrin Mow" userId="ab2218d20db1080f" providerId="LiveId" clId="{4F6BF0BE-6044-4C49-A717-ED7027ADFEC4}" dt="2024-07-18T03:38:10.035" v="3873" actId="1076"/>
          <ac:spMkLst>
            <pc:docMk/>
            <pc:sldMk cId="0" sldId="256"/>
            <ac:spMk id="6" creationId="{D6FD86E7-2FA7-62A4-41CF-A81E2B386E16}"/>
          </ac:spMkLst>
        </pc:spChg>
        <pc:spChg chg="mod">
          <ac:chgData name="Nowrin Mow" userId="ab2218d20db1080f" providerId="LiveId" clId="{4F6BF0BE-6044-4C49-A717-ED7027ADFEC4}" dt="2024-07-17T06:28:02.347" v="3" actId="14100"/>
          <ac:spMkLst>
            <pc:docMk/>
            <pc:sldMk cId="0" sldId="256"/>
            <ac:spMk id="110" creationId="{00000000-0000-0000-0000-000000000000}"/>
          </ac:spMkLst>
        </pc:spChg>
        <pc:spChg chg="del mod">
          <ac:chgData name="Nowrin Mow" userId="ab2218d20db1080f" providerId="LiveId" clId="{4F6BF0BE-6044-4C49-A717-ED7027ADFEC4}" dt="2024-07-18T03:37:54.560" v="3868" actId="478"/>
          <ac:spMkLst>
            <pc:docMk/>
            <pc:sldMk cId="0" sldId="256"/>
            <ac:spMk id="111" creationId="{00000000-0000-0000-0000-000000000000}"/>
          </ac:spMkLst>
        </pc:spChg>
      </pc:sldChg>
      <pc:sldChg chg="addSp delSp modSp add mod delAnim modAnim modNotesTx">
        <pc:chgData name="Nowrin Mow" userId="ab2218d20db1080f" providerId="LiveId" clId="{4F6BF0BE-6044-4C49-A717-ED7027ADFEC4}" dt="2024-07-18T04:19:26.820" v="3876" actId="2711"/>
        <pc:sldMkLst>
          <pc:docMk/>
          <pc:sldMk cId="3855333728" sldId="257"/>
        </pc:sldMkLst>
        <pc:spChg chg="add del">
          <ac:chgData name="Nowrin Mow" userId="ab2218d20db1080f" providerId="LiveId" clId="{4F6BF0BE-6044-4C49-A717-ED7027ADFEC4}" dt="2024-07-17T06:32:38.219" v="36" actId="478"/>
          <ac:spMkLst>
            <pc:docMk/>
            <pc:sldMk cId="3855333728" sldId="257"/>
            <ac:spMk id="3" creationId="{6DE0853C-0E46-555E-B9C9-9502548C02C0}"/>
          </ac:spMkLst>
        </pc:spChg>
        <pc:spChg chg="add mod">
          <ac:chgData name="Nowrin Mow" userId="ab2218d20db1080f" providerId="LiveId" clId="{4F6BF0BE-6044-4C49-A717-ED7027ADFEC4}" dt="2024-07-18T04:19:26.820" v="3876" actId="2711"/>
          <ac:spMkLst>
            <pc:docMk/>
            <pc:sldMk cId="3855333728" sldId="257"/>
            <ac:spMk id="4" creationId="{80821276-5CE8-8846-59BB-B36906C08291}"/>
          </ac:spMkLst>
        </pc:spChg>
        <pc:spChg chg="add del mod">
          <ac:chgData name="Nowrin Mow" userId="ab2218d20db1080f" providerId="LiveId" clId="{4F6BF0BE-6044-4C49-A717-ED7027ADFEC4}" dt="2024-07-17T07:46:56.086" v="1483" actId="478"/>
          <ac:spMkLst>
            <pc:docMk/>
            <pc:sldMk cId="3855333728" sldId="257"/>
            <ac:spMk id="5" creationId="{CEF733A9-9721-D664-1225-16D6EC4E2A9D}"/>
          </ac:spMkLst>
        </pc:spChg>
        <pc:spChg chg="add mod">
          <ac:chgData name="Nowrin Mow" userId="ab2218d20db1080f" providerId="LiveId" clId="{4F6BF0BE-6044-4C49-A717-ED7027ADFEC4}" dt="2024-07-17T06:42:41.772" v="178" actId="1076"/>
          <ac:spMkLst>
            <pc:docMk/>
            <pc:sldMk cId="3855333728" sldId="257"/>
            <ac:spMk id="6" creationId="{DD391D33-2246-9D4A-781A-60970CB3BB23}"/>
          </ac:spMkLst>
        </pc:spChg>
        <pc:spChg chg="add mod">
          <ac:chgData name="Nowrin Mow" userId="ab2218d20db1080f" providerId="LiveId" clId="{4F6BF0BE-6044-4C49-A717-ED7027ADFEC4}" dt="2024-07-17T06:42:49.490" v="180" actId="1076"/>
          <ac:spMkLst>
            <pc:docMk/>
            <pc:sldMk cId="3855333728" sldId="257"/>
            <ac:spMk id="7" creationId="{15633854-7773-E72E-2768-D26D74847CAC}"/>
          </ac:spMkLst>
        </pc:spChg>
        <pc:spChg chg="add del mod">
          <ac:chgData name="Nowrin Mow" userId="ab2218d20db1080f" providerId="LiveId" clId="{4F6BF0BE-6044-4C49-A717-ED7027ADFEC4}" dt="2024-07-17T06:43:30.992" v="184" actId="478"/>
          <ac:spMkLst>
            <pc:docMk/>
            <pc:sldMk cId="3855333728" sldId="257"/>
            <ac:spMk id="9" creationId="{123DFF19-FF72-1BCC-F4B2-5D366B067A5D}"/>
          </ac:spMkLst>
        </pc:spChg>
        <pc:spChg chg="add del mod">
          <ac:chgData name="Nowrin Mow" userId="ab2218d20db1080f" providerId="LiveId" clId="{4F6BF0BE-6044-4C49-A717-ED7027ADFEC4}" dt="2024-07-17T06:43:51.939" v="191" actId="478"/>
          <ac:spMkLst>
            <pc:docMk/>
            <pc:sldMk cId="3855333728" sldId="257"/>
            <ac:spMk id="13" creationId="{5AD3ED4D-AEC6-BCBD-337A-DCE883FD01E2}"/>
          </ac:spMkLst>
        </pc:spChg>
        <pc:spChg chg="add mod">
          <ac:chgData name="Nowrin Mow" userId="ab2218d20db1080f" providerId="LiveId" clId="{4F6BF0BE-6044-4C49-A717-ED7027ADFEC4}" dt="2024-07-18T04:19:19.622" v="3875" actId="2711"/>
          <ac:spMkLst>
            <pc:docMk/>
            <pc:sldMk cId="3855333728" sldId="257"/>
            <ac:spMk id="15" creationId="{FB947168-C4F0-1075-0247-19AF0D723F57}"/>
          </ac:spMkLst>
        </pc:spChg>
        <pc:spChg chg="mod">
          <ac:chgData name="Nowrin Mow" userId="ab2218d20db1080f" providerId="LiveId" clId="{4F6BF0BE-6044-4C49-A717-ED7027ADFEC4}" dt="2024-07-17T06:34:11.894" v="52" actId="1076"/>
          <ac:spMkLst>
            <pc:docMk/>
            <pc:sldMk cId="3855333728" sldId="257"/>
            <ac:spMk id="110" creationId="{00000000-0000-0000-0000-000000000000}"/>
          </ac:spMkLst>
        </pc:spChg>
        <pc:spChg chg="del">
          <ac:chgData name="Nowrin Mow" userId="ab2218d20db1080f" providerId="LiveId" clId="{4F6BF0BE-6044-4C49-A717-ED7027ADFEC4}" dt="2024-07-17T06:28:12.003" v="5" actId="478"/>
          <ac:spMkLst>
            <pc:docMk/>
            <pc:sldMk cId="3855333728" sldId="257"/>
            <ac:spMk id="111" creationId="{00000000-0000-0000-0000-000000000000}"/>
          </ac:spMkLst>
        </pc:spChg>
        <pc:picChg chg="add mod">
          <ac:chgData name="Nowrin Mow" userId="ab2218d20db1080f" providerId="LiveId" clId="{4F6BF0BE-6044-4C49-A717-ED7027ADFEC4}" dt="2024-07-17T06:42:26.289" v="173" actId="14100"/>
          <ac:picMkLst>
            <pc:docMk/>
            <pc:sldMk cId="3855333728" sldId="257"/>
            <ac:picMk id="11" creationId="{ED258ABD-FDC4-770B-4A3F-C3A500A25A19}"/>
          </ac:picMkLst>
        </pc:picChg>
      </pc:sldChg>
      <pc:sldChg chg="addSp delSp modSp add mod delAnim modAnim">
        <pc:chgData name="Nowrin Mow" userId="ab2218d20db1080f" providerId="LiveId" clId="{4F6BF0BE-6044-4C49-A717-ED7027ADFEC4}" dt="2024-07-18T03:22:06.917" v="3598" actId="478"/>
        <pc:sldMkLst>
          <pc:docMk/>
          <pc:sldMk cId="470222029" sldId="258"/>
        </pc:sldMkLst>
        <pc:spChg chg="add mod">
          <ac:chgData name="Nowrin Mow" userId="ab2218d20db1080f" providerId="LiveId" clId="{4F6BF0BE-6044-4C49-A717-ED7027ADFEC4}" dt="2024-07-17T20:36:41.091" v="1727" actId="1076"/>
          <ac:spMkLst>
            <pc:docMk/>
            <pc:sldMk cId="470222029" sldId="258"/>
            <ac:spMk id="2" creationId="{4BC71B40-8FC0-E187-97BB-7DE2B0E9645A}"/>
          </ac:spMkLst>
        </pc:spChg>
        <pc:spChg chg="add del mod">
          <ac:chgData name="Nowrin Mow" userId="ab2218d20db1080f" providerId="LiveId" clId="{4F6BF0BE-6044-4C49-A717-ED7027ADFEC4}" dt="2024-07-18T03:22:06.917" v="3598" actId="478"/>
          <ac:spMkLst>
            <pc:docMk/>
            <pc:sldMk cId="470222029" sldId="258"/>
            <ac:spMk id="3" creationId="{D76188EC-40AA-0F8A-EBF6-B77C8372394F}"/>
          </ac:spMkLst>
        </pc:spChg>
        <pc:spChg chg="add del mod">
          <ac:chgData name="Nowrin Mow" userId="ab2218d20db1080f" providerId="LiveId" clId="{4F6BF0BE-6044-4C49-A717-ED7027ADFEC4}" dt="2024-07-17T06:50:02.565" v="236" actId="478"/>
          <ac:spMkLst>
            <pc:docMk/>
            <pc:sldMk cId="470222029" sldId="258"/>
            <ac:spMk id="3" creationId="{DEE8C1C4-91B6-1989-1CC9-27CE1BA0ABD5}"/>
          </ac:spMkLst>
        </pc:spChg>
        <pc:spChg chg="del">
          <ac:chgData name="Nowrin Mow" userId="ab2218d20db1080f" providerId="LiveId" clId="{4F6BF0BE-6044-4C49-A717-ED7027ADFEC4}" dt="2024-07-17T06:50:04.625" v="237" actId="478"/>
          <ac:spMkLst>
            <pc:docMk/>
            <pc:sldMk cId="470222029" sldId="258"/>
            <ac:spMk id="4" creationId="{80821276-5CE8-8846-59BB-B36906C08291}"/>
          </ac:spMkLst>
        </pc:spChg>
        <pc:spChg chg="del">
          <ac:chgData name="Nowrin Mow" userId="ab2218d20db1080f" providerId="LiveId" clId="{4F6BF0BE-6044-4C49-A717-ED7027ADFEC4}" dt="2024-07-17T07:48:14.396" v="1491" actId="478"/>
          <ac:spMkLst>
            <pc:docMk/>
            <pc:sldMk cId="470222029" sldId="258"/>
            <ac:spMk id="5" creationId="{CEF733A9-9721-D664-1225-16D6EC4E2A9D}"/>
          </ac:spMkLst>
        </pc:spChg>
        <pc:spChg chg="del">
          <ac:chgData name="Nowrin Mow" userId="ab2218d20db1080f" providerId="LiveId" clId="{4F6BF0BE-6044-4C49-A717-ED7027ADFEC4}" dt="2024-07-17T06:48:47.419" v="222" actId="478"/>
          <ac:spMkLst>
            <pc:docMk/>
            <pc:sldMk cId="470222029" sldId="258"/>
            <ac:spMk id="6" creationId="{DD391D33-2246-9D4A-781A-60970CB3BB23}"/>
          </ac:spMkLst>
        </pc:spChg>
        <pc:spChg chg="mod">
          <ac:chgData name="Nowrin Mow" userId="ab2218d20db1080f" providerId="LiveId" clId="{4F6BF0BE-6044-4C49-A717-ED7027ADFEC4}" dt="2024-07-17T20:31:01.895" v="1697" actId="1076"/>
          <ac:spMkLst>
            <pc:docMk/>
            <pc:sldMk cId="470222029" sldId="258"/>
            <ac:spMk id="7" creationId="{15633854-7773-E72E-2768-D26D74847CAC}"/>
          </ac:spMkLst>
        </pc:spChg>
        <pc:spChg chg="add del mod">
          <ac:chgData name="Nowrin Mow" userId="ab2218d20db1080f" providerId="LiveId" clId="{4F6BF0BE-6044-4C49-A717-ED7027ADFEC4}" dt="2024-07-17T06:52:57.737" v="289" actId="478"/>
          <ac:spMkLst>
            <pc:docMk/>
            <pc:sldMk cId="470222029" sldId="258"/>
            <ac:spMk id="8" creationId="{3979180C-62EA-C64F-1AF7-71F4400EC920}"/>
          </ac:spMkLst>
        </pc:spChg>
        <pc:spChg chg="add del mod">
          <ac:chgData name="Nowrin Mow" userId="ab2218d20db1080f" providerId="LiveId" clId="{4F6BF0BE-6044-4C49-A717-ED7027ADFEC4}" dt="2024-07-17T06:53:48.325" v="303" actId="478"/>
          <ac:spMkLst>
            <pc:docMk/>
            <pc:sldMk cId="470222029" sldId="258"/>
            <ac:spMk id="9" creationId="{59311B9A-3FEA-E24E-83DE-DE347420A4DD}"/>
          </ac:spMkLst>
        </pc:spChg>
        <pc:spChg chg="add del mod">
          <ac:chgData name="Nowrin Mow" userId="ab2218d20db1080f" providerId="LiveId" clId="{4F6BF0BE-6044-4C49-A717-ED7027ADFEC4}" dt="2024-07-17T20:30:59.204" v="1696" actId="478"/>
          <ac:spMkLst>
            <pc:docMk/>
            <pc:sldMk cId="470222029" sldId="258"/>
            <ac:spMk id="12" creationId="{38ED861A-39FA-E3F3-7368-7A09F85DB711}"/>
          </ac:spMkLst>
        </pc:spChg>
        <pc:spChg chg="add del mod">
          <ac:chgData name="Nowrin Mow" userId="ab2218d20db1080f" providerId="LiveId" clId="{4F6BF0BE-6044-4C49-A717-ED7027ADFEC4}" dt="2024-07-17T20:30:56.900" v="1695" actId="478"/>
          <ac:spMkLst>
            <pc:docMk/>
            <pc:sldMk cId="470222029" sldId="258"/>
            <ac:spMk id="14" creationId="{F93AC4A0-7608-8E61-274E-0C89FB4216ED}"/>
          </ac:spMkLst>
        </pc:spChg>
        <pc:spChg chg="mod">
          <ac:chgData name="Nowrin Mow" userId="ab2218d20db1080f" providerId="LiveId" clId="{4F6BF0BE-6044-4C49-A717-ED7027ADFEC4}" dt="2024-07-17T20:31:04.786" v="1698" actId="1076"/>
          <ac:spMkLst>
            <pc:docMk/>
            <pc:sldMk cId="470222029" sldId="258"/>
            <ac:spMk id="15" creationId="{FB947168-C4F0-1075-0247-19AF0D723F57}"/>
          </ac:spMkLst>
        </pc:spChg>
        <pc:picChg chg="del">
          <ac:chgData name="Nowrin Mow" userId="ab2218d20db1080f" providerId="LiveId" clId="{4F6BF0BE-6044-4C49-A717-ED7027ADFEC4}" dt="2024-07-17T07:10:51.846" v="623" actId="478"/>
          <ac:picMkLst>
            <pc:docMk/>
            <pc:sldMk cId="470222029" sldId="258"/>
            <ac:picMk id="11" creationId="{ED258ABD-FDC4-770B-4A3F-C3A500A25A19}"/>
          </ac:picMkLst>
        </pc:picChg>
        <pc:picChg chg="add mod modCrop">
          <ac:chgData name="Nowrin Mow" userId="ab2218d20db1080f" providerId="LiveId" clId="{4F6BF0BE-6044-4C49-A717-ED7027ADFEC4}" dt="2024-07-17T07:11:30.516" v="628" actId="1076"/>
          <ac:picMkLst>
            <pc:docMk/>
            <pc:sldMk cId="470222029" sldId="258"/>
            <ac:picMk id="16" creationId="{FB13744E-EC17-7E1C-34A0-2D6D717BBB22}"/>
          </ac:picMkLst>
        </pc:picChg>
      </pc:sldChg>
      <pc:sldChg chg="addSp delSp modSp add mod delAnim modAnim">
        <pc:chgData name="Nowrin Mow" userId="ab2218d20db1080f" providerId="LiveId" clId="{4F6BF0BE-6044-4C49-A717-ED7027ADFEC4}" dt="2024-07-18T04:18:26.592" v="3874"/>
        <pc:sldMkLst>
          <pc:docMk/>
          <pc:sldMk cId="2091421765" sldId="259"/>
        </pc:sldMkLst>
        <pc:spChg chg="add del mod">
          <ac:chgData name="Nowrin Mow" userId="ab2218d20db1080f" providerId="LiveId" clId="{4F6BF0BE-6044-4C49-A717-ED7027ADFEC4}" dt="2024-07-17T20:31:28.456" v="1701" actId="478"/>
          <ac:spMkLst>
            <pc:docMk/>
            <pc:sldMk cId="2091421765" sldId="259"/>
            <ac:spMk id="3" creationId="{07664C24-52F9-F483-5EC1-275CA13F86C5}"/>
          </ac:spMkLst>
        </pc:spChg>
        <pc:spChg chg="add mod">
          <ac:chgData name="Nowrin Mow" userId="ab2218d20db1080f" providerId="LiveId" clId="{4F6BF0BE-6044-4C49-A717-ED7027ADFEC4}" dt="2024-07-17T20:35:07.578" v="1717" actId="1076"/>
          <ac:spMkLst>
            <pc:docMk/>
            <pc:sldMk cId="2091421765" sldId="259"/>
            <ac:spMk id="4" creationId="{F2CF2A22-0842-0033-F473-50A1F915A6D7}"/>
          </ac:spMkLst>
        </pc:spChg>
        <pc:spChg chg="del">
          <ac:chgData name="Nowrin Mow" userId="ab2218d20db1080f" providerId="LiveId" clId="{4F6BF0BE-6044-4C49-A717-ED7027ADFEC4}" dt="2024-07-17T07:48:44.269" v="1492" actId="478"/>
          <ac:spMkLst>
            <pc:docMk/>
            <pc:sldMk cId="2091421765" sldId="259"/>
            <ac:spMk id="5" creationId="{CEF733A9-9721-D664-1225-16D6EC4E2A9D}"/>
          </ac:spMkLst>
        </pc:spChg>
        <pc:spChg chg="add mod">
          <ac:chgData name="Nowrin Mow" userId="ab2218d20db1080f" providerId="LiveId" clId="{4F6BF0BE-6044-4C49-A717-ED7027ADFEC4}" dt="2024-07-18T04:18:26.592" v="3874"/>
          <ac:spMkLst>
            <pc:docMk/>
            <pc:sldMk cId="2091421765" sldId="259"/>
            <ac:spMk id="6" creationId="{4A7E162B-AE6A-56C1-A933-753A701728AB}"/>
          </ac:spMkLst>
        </pc:spChg>
        <pc:spChg chg="del mod">
          <ac:chgData name="Nowrin Mow" userId="ab2218d20db1080f" providerId="LiveId" clId="{4F6BF0BE-6044-4C49-A717-ED7027ADFEC4}" dt="2024-07-17T20:31:30.281" v="1702" actId="478"/>
          <ac:spMkLst>
            <pc:docMk/>
            <pc:sldMk cId="2091421765" sldId="259"/>
            <ac:spMk id="7" creationId="{15633854-7773-E72E-2768-D26D74847CAC}"/>
          </ac:spMkLst>
        </pc:spChg>
        <pc:spChg chg="add mod">
          <ac:chgData name="Nowrin Mow" userId="ab2218d20db1080f" providerId="LiveId" clId="{4F6BF0BE-6044-4C49-A717-ED7027ADFEC4}" dt="2024-07-17T20:35:02.097" v="1716" actId="12"/>
          <ac:spMkLst>
            <pc:docMk/>
            <pc:sldMk cId="2091421765" sldId="259"/>
            <ac:spMk id="8" creationId="{1E75ECCC-2886-087C-4B4E-977C21D66B28}"/>
          </ac:spMkLst>
        </pc:spChg>
        <pc:spChg chg="add mod">
          <ac:chgData name="Nowrin Mow" userId="ab2218d20db1080f" providerId="LiveId" clId="{4F6BF0BE-6044-4C49-A717-ED7027ADFEC4}" dt="2024-07-17T20:57:46.745" v="2032" actId="207"/>
          <ac:spMkLst>
            <pc:docMk/>
            <pc:sldMk cId="2091421765" sldId="259"/>
            <ac:spMk id="9" creationId="{5A10A76B-7BAE-F806-447A-8155C0BF5CB2}"/>
          </ac:spMkLst>
        </pc:spChg>
        <pc:spChg chg="del">
          <ac:chgData name="Nowrin Mow" userId="ab2218d20db1080f" providerId="LiveId" clId="{4F6BF0BE-6044-4C49-A717-ED7027ADFEC4}" dt="2024-07-17T07:00:57.905" v="424" actId="478"/>
          <ac:spMkLst>
            <pc:docMk/>
            <pc:sldMk cId="2091421765" sldId="259"/>
            <ac:spMk id="12" creationId="{38ED861A-39FA-E3F3-7368-7A09F85DB711}"/>
          </ac:spMkLst>
        </pc:spChg>
        <pc:spChg chg="del">
          <ac:chgData name="Nowrin Mow" userId="ab2218d20db1080f" providerId="LiveId" clId="{4F6BF0BE-6044-4C49-A717-ED7027ADFEC4}" dt="2024-07-17T07:00:54.205" v="423" actId="478"/>
          <ac:spMkLst>
            <pc:docMk/>
            <pc:sldMk cId="2091421765" sldId="259"/>
            <ac:spMk id="14" creationId="{F93AC4A0-7608-8E61-274E-0C89FB4216ED}"/>
          </ac:spMkLst>
        </pc:spChg>
        <pc:spChg chg="add del mod">
          <ac:chgData name="Nowrin Mow" userId="ab2218d20db1080f" providerId="LiveId" clId="{4F6BF0BE-6044-4C49-A717-ED7027ADFEC4}" dt="2024-07-17T20:57:43.388" v="2031" actId="207"/>
          <ac:spMkLst>
            <pc:docMk/>
            <pc:sldMk cId="2091421765" sldId="259"/>
            <ac:spMk id="15" creationId="{FB947168-C4F0-1075-0247-19AF0D723F57}"/>
          </ac:spMkLst>
        </pc:spChg>
        <pc:picChg chg="add del mod modCrop">
          <ac:chgData name="Nowrin Mow" userId="ab2218d20db1080f" providerId="LiveId" clId="{4F6BF0BE-6044-4C49-A717-ED7027ADFEC4}" dt="2024-07-18T03:15:11.688" v="3582" actId="478"/>
          <ac:picMkLst>
            <pc:docMk/>
            <pc:sldMk cId="2091421765" sldId="259"/>
            <ac:picMk id="2" creationId="{8CEE781E-C9CC-A5FB-35C8-B00C07715B9E}"/>
          </ac:picMkLst>
        </pc:picChg>
        <pc:picChg chg="add mod modCrop">
          <ac:chgData name="Nowrin Mow" userId="ab2218d20db1080f" providerId="LiveId" clId="{4F6BF0BE-6044-4C49-A717-ED7027ADFEC4}" dt="2024-07-18T03:15:43.750" v="3590" actId="1076"/>
          <ac:picMkLst>
            <pc:docMk/>
            <pc:sldMk cId="2091421765" sldId="259"/>
            <ac:picMk id="11" creationId="{A2E835F2-E2C3-57A5-9A1C-1207629B266C}"/>
          </ac:picMkLst>
        </pc:picChg>
        <pc:picChg chg="del">
          <ac:chgData name="Nowrin Mow" userId="ab2218d20db1080f" providerId="LiveId" clId="{4F6BF0BE-6044-4C49-A717-ED7027ADFEC4}" dt="2024-07-17T06:55:40.674" v="383" actId="478"/>
          <ac:picMkLst>
            <pc:docMk/>
            <pc:sldMk cId="2091421765" sldId="259"/>
            <ac:picMk id="11" creationId="{ED258ABD-FDC4-770B-4A3F-C3A500A25A19}"/>
          </ac:picMkLst>
        </pc:picChg>
      </pc:sldChg>
      <pc:sldChg chg="addSp delSp modSp add mod delAnim modAnim">
        <pc:chgData name="Nowrin Mow" userId="ab2218d20db1080f" providerId="LiveId" clId="{4F6BF0BE-6044-4C49-A717-ED7027ADFEC4}" dt="2024-07-18T03:22:55.823" v="3601" actId="1076"/>
        <pc:sldMkLst>
          <pc:docMk/>
          <pc:sldMk cId="2634584615" sldId="260"/>
        </pc:sldMkLst>
        <pc:spChg chg="del">
          <ac:chgData name="Nowrin Mow" userId="ab2218d20db1080f" providerId="LiveId" clId="{4F6BF0BE-6044-4C49-A717-ED7027ADFEC4}" dt="2024-07-17T07:12:08.370" v="642" actId="478"/>
          <ac:spMkLst>
            <pc:docMk/>
            <pc:sldMk cId="2634584615" sldId="260"/>
            <ac:spMk id="3" creationId="{07664C24-52F9-F483-5EC1-275CA13F86C5}"/>
          </ac:spMkLst>
        </pc:spChg>
        <pc:spChg chg="del">
          <ac:chgData name="Nowrin Mow" userId="ab2218d20db1080f" providerId="LiveId" clId="{4F6BF0BE-6044-4C49-A717-ED7027ADFEC4}" dt="2024-07-17T07:12:08.370" v="642" actId="478"/>
          <ac:spMkLst>
            <pc:docMk/>
            <pc:sldMk cId="2634584615" sldId="260"/>
            <ac:spMk id="4" creationId="{F2CF2A22-0842-0033-F473-50A1F915A6D7}"/>
          </ac:spMkLst>
        </pc:spChg>
        <pc:spChg chg="del mod">
          <ac:chgData name="Nowrin Mow" userId="ab2218d20db1080f" providerId="LiveId" clId="{4F6BF0BE-6044-4C49-A717-ED7027ADFEC4}" dt="2024-07-17T08:07:17.137" v="1685" actId="478"/>
          <ac:spMkLst>
            <pc:docMk/>
            <pc:sldMk cId="2634584615" sldId="260"/>
            <ac:spMk id="5" creationId="{CEF733A9-9721-D664-1225-16D6EC4E2A9D}"/>
          </ac:spMkLst>
        </pc:spChg>
        <pc:spChg chg="del">
          <ac:chgData name="Nowrin Mow" userId="ab2218d20db1080f" providerId="LiveId" clId="{4F6BF0BE-6044-4C49-A717-ED7027ADFEC4}" dt="2024-07-17T07:12:08.370" v="642" actId="478"/>
          <ac:spMkLst>
            <pc:docMk/>
            <pc:sldMk cId="2634584615" sldId="260"/>
            <ac:spMk id="6" creationId="{4A7E162B-AE6A-56C1-A933-753A701728AB}"/>
          </ac:spMkLst>
        </pc:spChg>
        <pc:spChg chg="del">
          <ac:chgData name="Nowrin Mow" userId="ab2218d20db1080f" providerId="LiveId" clId="{4F6BF0BE-6044-4C49-A717-ED7027ADFEC4}" dt="2024-07-17T07:12:03.879" v="641" actId="478"/>
          <ac:spMkLst>
            <pc:docMk/>
            <pc:sldMk cId="2634584615" sldId="260"/>
            <ac:spMk id="7" creationId="{15633854-7773-E72E-2768-D26D74847CAC}"/>
          </ac:spMkLst>
        </pc:spChg>
        <pc:spChg chg="add mod">
          <ac:chgData name="Nowrin Mow" userId="ab2218d20db1080f" providerId="LiveId" clId="{4F6BF0BE-6044-4C49-A717-ED7027ADFEC4}" dt="2024-07-18T03:22:55.823" v="3601" actId="1076"/>
          <ac:spMkLst>
            <pc:docMk/>
            <pc:sldMk cId="2634584615" sldId="260"/>
            <ac:spMk id="11" creationId="{C2590D72-E857-8463-8157-FA6D04F5C635}"/>
          </ac:spMkLst>
        </pc:spChg>
        <pc:spChg chg="add mod">
          <ac:chgData name="Nowrin Mow" userId="ab2218d20db1080f" providerId="LiveId" clId="{4F6BF0BE-6044-4C49-A717-ED7027ADFEC4}" dt="2024-07-17T21:03:54.124" v="2221" actId="20577"/>
          <ac:spMkLst>
            <pc:docMk/>
            <pc:sldMk cId="2634584615" sldId="260"/>
            <ac:spMk id="12" creationId="{F525554D-579D-61E9-3589-495F98300362}"/>
          </ac:spMkLst>
        </pc:spChg>
        <pc:spChg chg="add del mod">
          <ac:chgData name="Nowrin Mow" userId="ab2218d20db1080f" providerId="LiveId" clId="{4F6BF0BE-6044-4C49-A717-ED7027ADFEC4}" dt="2024-07-17T08:01:20.239" v="1546" actId="478"/>
          <ac:spMkLst>
            <pc:docMk/>
            <pc:sldMk cId="2634584615" sldId="260"/>
            <ac:spMk id="13" creationId="{9E16BDCB-77B4-A0AE-1330-B356AA14636A}"/>
          </ac:spMkLst>
        </pc:spChg>
        <pc:spChg chg="add del mod">
          <ac:chgData name="Nowrin Mow" userId="ab2218d20db1080f" providerId="LiveId" clId="{4F6BF0BE-6044-4C49-A717-ED7027ADFEC4}" dt="2024-07-17T08:01:35.083" v="1550" actId="478"/>
          <ac:spMkLst>
            <pc:docMk/>
            <pc:sldMk cId="2634584615" sldId="260"/>
            <ac:spMk id="14" creationId="{F160554F-9233-5BA2-5798-28D58E0EB06F}"/>
          </ac:spMkLst>
        </pc:spChg>
        <pc:spChg chg="del">
          <ac:chgData name="Nowrin Mow" userId="ab2218d20db1080f" providerId="LiveId" clId="{4F6BF0BE-6044-4C49-A717-ED7027ADFEC4}" dt="2024-07-17T07:12:08.370" v="642" actId="478"/>
          <ac:spMkLst>
            <pc:docMk/>
            <pc:sldMk cId="2634584615" sldId="260"/>
            <ac:spMk id="15" creationId="{FB947168-C4F0-1075-0247-19AF0D723F57}"/>
          </ac:spMkLst>
        </pc:spChg>
        <pc:spChg chg="add mod">
          <ac:chgData name="Nowrin Mow" userId="ab2218d20db1080f" providerId="LiveId" clId="{4F6BF0BE-6044-4C49-A717-ED7027ADFEC4}" dt="2024-07-17T08:08:12.516" v="1694" actId="20577"/>
          <ac:spMkLst>
            <pc:docMk/>
            <pc:sldMk cId="2634584615" sldId="260"/>
            <ac:spMk id="17" creationId="{1AB7D0A1-A7A3-6A09-8830-179F9A316225}"/>
          </ac:spMkLst>
        </pc:spChg>
        <pc:spChg chg="mod">
          <ac:chgData name="Nowrin Mow" userId="ab2218d20db1080f" providerId="LiveId" clId="{4F6BF0BE-6044-4C49-A717-ED7027ADFEC4}" dt="2024-07-17T07:11:55.749" v="639" actId="20577"/>
          <ac:spMkLst>
            <pc:docMk/>
            <pc:sldMk cId="2634584615" sldId="260"/>
            <ac:spMk id="110" creationId="{00000000-0000-0000-0000-000000000000}"/>
          </ac:spMkLst>
        </pc:spChg>
        <pc:graphicFrameChg chg="add del mod modGraphic">
          <ac:chgData name="Nowrin Mow" userId="ab2218d20db1080f" providerId="LiveId" clId="{4F6BF0BE-6044-4C49-A717-ED7027ADFEC4}" dt="2024-07-17T08:01:25.980" v="1547" actId="478"/>
          <ac:graphicFrameMkLst>
            <pc:docMk/>
            <pc:sldMk cId="2634584615" sldId="260"/>
            <ac:graphicFrameMk id="16" creationId="{BD9DF945-6C0A-311F-5D6B-4F125C1FACAB}"/>
          </ac:graphicFrameMkLst>
        </pc:graphicFrameChg>
        <pc:picChg chg="del">
          <ac:chgData name="Nowrin Mow" userId="ab2218d20db1080f" providerId="LiveId" clId="{4F6BF0BE-6044-4C49-A717-ED7027ADFEC4}" dt="2024-07-17T07:11:58.021" v="640" actId="478"/>
          <ac:picMkLst>
            <pc:docMk/>
            <pc:sldMk cId="2634584615" sldId="260"/>
            <ac:picMk id="2" creationId="{8CEE781E-C9CC-A5FB-35C8-B00C07715B9E}"/>
          </ac:picMkLst>
        </pc:picChg>
        <pc:picChg chg="add del mod">
          <ac:chgData name="Nowrin Mow" userId="ab2218d20db1080f" providerId="LiveId" clId="{4F6BF0BE-6044-4C49-A717-ED7027ADFEC4}" dt="2024-07-17T07:13:19.585" v="650" actId="478"/>
          <ac:picMkLst>
            <pc:docMk/>
            <pc:sldMk cId="2634584615" sldId="260"/>
            <ac:picMk id="8" creationId="{9E3D77A8-E7B7-1413-8C4C-651370F93D70}"/>
          </ac:picMkLst>
        </pc:picChg>
        <pc:picChg chg="add del mod">
          <ac:chgData name="Nowrin Mow" userId="ab2218d20db1080f" providerId="LiveId" clId="{4F6BF0BE-6044-4C49-A717-ED7027ADFEC4}" dt="2024-07-17T08:01:08.821" v="1545" actId="478"/>
          <ac:picMkLst>
            <pc:docMk/>
            <pc:sldMk cId="2634584615" sldId="260"/>
            <ac:picMk id="10" creationId="{786FF51A-612F-6732-FE58-7AD4C31F1286}"/>
          </ac:picMkLst>
        </pc:picChg>
      </pc:sldChg>
      <pc:sldChg chg="addSp delSp modSp add mod delAnim modAnim">
        <pc:chgData name="Nowrin Mow" userId="ab2218d20db1080f" providerId="LiveId" clId="{4F6BF0BE-6044-4C49-A717-ED7027ADFEC4}" dt="2024-07-17T22:54:10.091" v="2854" actId="14100"/>
        <pc:sldMkLst>
          <pc:docMk/>
          <pc:sldMk cId="3438404999" sldId="261"/>
        </pc:sldMkLst>
        <pc:spChg chg="add mod">
          <ac:chgData name="Nowrin Mow" userId="ab2218d20db1080f" providerId="LiveId" clId="{4F6BF0BE-6044-4C49-A717-ED7027ADFEC4}" dt="2024-07-17T20:39:58.513" v="1787" actId="27636"/>
          <ac:spMkLst>
            <pc:docMk/>
            <pc:sldMk cId="3438404999" sldId="261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7T22:53:36.299" v="2843" actId="20577"/>
          <ac:spMkLst>
            <pc:docMk/>
            <pc:sldMk cId="3438404999" sldId="261"/>
            <ac:spMk id="5" creationId="{A6BDA94E-0939-B3ED-823D-D9BEFC2A6482}"/>
          </ac:spMkLst>
        </pc:spChg>
        <pc:spChg chg="del">
          <ac:chgData name="Nowrin Mow" userId="ab2218d20db1080f" providerId="LiveId" clId="{4F6BF0BE-6044-4C49-A717-ED7027ADFEC4}" dt="2024-07-17T07:51:47.063" v="1521" actId="478"/>
          <ac:spMkLst>
            <pc:docMk/>
            <pc:sldMk cId="3438404999" sldId="261"/>
            <ac:spMk id="5" creationId="{CEF733A9-9721-D664-1225-16D6EC4E2A9D}"/>
          </ac:spMkLst>
        </pc:spChg>
        <pc:spChg chg="del">
          <ac:chgData name="Nowrin Mow" userId="ab2218d20db1080f" providerId="LiveId" clId="{4F6BF0BE-6044-4C49-A717-ED7027ADFEC4}" dt="2024-07-17T07:24:03.797" v="1076" actId="478"/>
          <ac:spMkLst>
            <pc:docMk/>
            <pc:sldMk cId="3438404999" sldId="261"/>
            <ac:spMk id="11" creationId="{C2590D72-E857-8463-8157-FA6D04F5C635}"/>
          </ac:spMkLst>
        </pc:spChg>
        <pc:spChg chg="del">
          <ac:chgData name="Nowrin Mow" userId="ab2218d20db1080f" providerId="LiveId" clId="{4F6BF0BE-6044-4C49-A717-ED7027ADFEC4}" dt="2024-07-17T07:24:05.863" v="1077" actId="478"/>
          <ac:spMkLst>
            <pc:docMk/>
            <pc:sldMk cId="3438404999" sldId="261"/>
            <ac:spMk id="12" creationId="{F525554D-579D-61E9-3589-495F98300362}"/>
          </ac:spMkLst>
        </pc:spChg>
        <pc:spChg chg="del">
          <ac:chgData name="Nowrin Mow" userId="ab2218d20db1080f" providerId="LiveId" clId="{4F6BF0BE-6044-4C49-A717-ED7027ADFEC4}" dt="2024-07-17T07:24:07.847" v="1078" actId="478"/>
          <ac:spMkLst>
            <pc:docMk/>
            <pc:sldMk cId="3438404999" sldId="261"/>
            <ac:spMk id="13" creationId="{9E16BDCB-77B4-A0AE-1330-B356AA14636A}"/>
          </ac:spMkLst>
        </pc:spChg>
        <pc:spChg chg="mod">
          <ac:chgData name="Nowrin Mow" userId="ab2218d20db1080f" providerId="LiveId" clId="{4F6BF0BE-6044-4C49-A717-ED7027ADFEC4}" dt="2024-07-17T07:23:59.392" v="1073" actId="20577"/>
          <ac:spMkLst>
            <pc:docMk/>
            <pc:sldMk cId="3438404999" sldId="261"/>
            <ac:spMk id="110" creationId="{00000000-0000-0000-0000-000000000000}"/>
          </ac:spMkLst>
        </pc:spChg>
        <pc:picChg chg="add del mod modCrop">
          <ac:chgData name="Nowrin Mow" userId="ab2218d20db1080f" providerId="LiveId" clId="{4F6BF0BE-6044-4C49-A717-ED7027ADFEC4}" dt="2024-07-17T22:53:22.427" v="2835" actId="478"/>
          <ac:picMkLst>
            <pc:docMk/>
            <pc:sldMk cId="3438404999" sldId="261"/>
            <ac:picMk id="4" creationId="{9F34BA17-8131-0E9E-2057-73993E0EB00E}"/>
          </ac:picMkLst>
        </pc:picChg>
        <pc:picChg chg="add mod modCrop">
          <ac:chgData name="Nowrin Mow" userId="ab2218d20db1080f" providerId="LiveId" clId="{4F6BF0BE-6044-4C49-A717-ED7027ADFEC4}" dt="2024-07-17T22:54:10.091" v="2854" actId="14100"/>
          <ac:picMkLst>
            <pc:docMk/>
            <pc:sldMk cId="3438404999" sldId="261"/>
            <ac:picMk id="7" creationId="{75BA36F0-7855-3D9B-0667-9A152FF97DF3}"/>
          </ac:picMkLst>
        </pc:picChg>
        <pc:picChg chg="del mod">
          <ac:chgData name="Nowrin Mow" userId="ab2218d20db1080f" providerId="LiveId" clId="{4F6BF0BE-6044-4C49-A717-ED7027ADFEC4}" dt="2024-07-17T07:24:01.901" v="1075" actId="478"/>
          <ac:picMkLst>
            <pc:docMk/>
            <pc:sldMk cId="3438404999" sldId="261"/>
            <ac:picMk id="10" creationId="{786FF51A-612F-6732-FE58-7AD4C31F1286}"/>
          </ac:picMkLst>
        </pc:picChg>
      </pc:sldChg>
      <pc:sldChg chg="addSp delSp modSp add mod modAnim">
        <pc:chgData name="Nowrin Mow" userId="ab2218d20db1080f" providerId="LiveId" clId="{4F6BF0BE-6044-4C49-A717-ED7027ADFEC4}" dt="2024-07-18T02:27:57.085" v="3031" actId="1076"/>
        <pc:sldMkLst>
          <pc:docMk/>
          <pc:sldMk cId="1991645650" sldId="262"/>
        </pc:sldMkLst>
        <pc:spChg chg="mod">
          <ac:chgData name="Nowrin Mow" userId="ab2218d20db1080f" providerId="LiveId" clId="{4F6BF0BE-6044-4C49-A717-ED7027ADFEC4}" dt="2024-07-18T02:24:39.150" v="2989" actId="27636"/>
          <ac:spMkLst>
            <pc:docMk/>
            <pc:sldMk cId="1991645650" sldId="262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8T02:27:54.633" v="3030" actId="1076"/>
          <ac:spMkLst>
            <pc:docMk/>
            <pc:sldMk cId="1991645650" sldId="262"/>
            <ac:spMk id="6" creationId="{A2134E69-1F89-150F-FB11-64E88F5D1622}"/>
          </ac:spMkLst>
        </pc:spChg>
        <pc:spChg chg="add mod">
          <ac:chgData name="Nowrin Mow" userId="ab2218d20db1080f" providerId="LiveId" clId="{4F6BF0BE-6044-4C49-A717-ED7027ADFEC4}" dt="2024-07-18T02:27:51.935" v="3029" actId="1076"/>
          <ac:spMkLst>
            <pc:docMk/>
            <pc:sldMk cId="1991645650" sldId="262"/>
            <ac:spMk id="9" creationId="{5E748072-4BE3-202A-7A85-FABD7696AA3E}"/>
          </ac:spMkLst>
        </pc:spChg>
        <pc:spChg chg="add mod">
          <ac:chgData name="Nowrin Mow" userId="ab2218d20db1080f" providerId="LiveId" clId="{4F6BF0BE-6044-4C49-A717-ED7027ADFEC4}" dt="2024-07-18T02:27:57.085" v="3031" actId="1076"/>
          <ac:spMkLst>
            <pc:docMk/>
            <pc:sldMk cId="1991645650" sldId="262"/>
            <ac:spMk id="12" creationId="{38B2D8E7-02F5-6583-B317-32969AD05A3B}"/>
          </ac:spMkLst>
        </pc:spChg>
        <pc:spChg chg="add mod">
          <ac:chgData name="Nowrin Mow" userId="ab2218d20db1080f" providerId="LiveId" clId="{4F6BF0BE-6044-4C49-A717-ED7027ADFEC4}" dt="2024-07-18T02:27:49.273" v="3028" actId="1076"/>
          <ac:spMkLst>
            <pc:docMk/>
            <pc:sldMk cId="1991645650" sldId="262"/>
            <ac:spMk id="13" creationId="{B0198546-6AFA-AFD5-C529-6E58FE35308B}"/>
          </ac:spMkLst>
        </pc:spChg>
        <pc:picChg chg="add mod modCrop">
          <ac:chgData name="Nowrin Mow" userId="ab2218d20db1080f" providerId="LiveId" clId="{4F6BF0BE-6044-4C49-A717-ED7027ADFEC4}" dt="2024-07-18T02:26:20.711" v="3009" actId="14100"/>
          <ac:picMkLst>
            <pc:docMk/>
            <pc:sldMk cId="1991645650" sldId="262"/>
            <ac:picMk id="4" creationId="{3F247D23-5906-9CC0-2AE1-161950226A79}"/>
          </ac:picMkLst>
        </pc:picChg>
        <pc:picChg chg="add del mod modCrop">
          <ac:chgData name="Nowrin Mow" userId="ab2218d20db1080f" providerId="LiveId" clId="{4F6BF0BE-6044-4C49-A717-ED7027ADFEC4}" dt="2024-07-18T02:24:44.197" v="2990" actId="478"/>
          <ac:picMkLst>
            <pc:docMk/>
            <pc:sldMk cId="1991645650" sldId="262"/>
            <ac:picMk id="8" creationId="{F5B5F497-15B5-3477-D7BB-E460F5D64E81}"/>
          </ac:picMkLst>
        </pc:picChg>
        <pc:picChg chg="add del mod modCrop">
          <ac:chgData name="Nowrin Mow" userId="ab2218d20db1080f" providerId="LiveId" clId="{4F6BF0BE-6044-4C49-A717-ED7027ADFEC4}" dt="2024-07-18T02:26:25.118" v="3010" actId="478"/>
          <ac:picMkLst>
            <pc:docMk/>
            <pc:sldMk cId="1991645650" sldId="262"/>
            <ac:picMk id="11" creationId="{6A52546B-4247-5B47-6899-BF2A3962F7E9}"/>
          </ac:picMkLst>
        </pc:picChg>
        <pc:picChg chg="add del mod modCrop">
          <ac:chgData name="Nowrin Mow" userId="ab2218d20db1080f" providerId="LiveId" clId="{4F6BF0BE-6044-4C49-A717-ED7027ADFEC4}" dt="2024-07-18T02:27:07.892" v="3019" actId="478"/>
          <ac:picMkLst>
            <pc:docMk/>
            <pc:sldMk cId="1991645650" sldId="262"/>
            <ac:picMk id="15" creationId="{605B2B95-3D36-ABFF-C22F-FA043B1456DC}"/>
          </ac:picMkLst>
        </pc:picChg>
        <pc:picChg chg="add mod modCrop">
          <ac:chgData name="Nowrin Mow" userId="ab2218d20db1080f" providerId="LiveId" clId="{4F6BF0BE-6044-4C49-A717-ED7027ADFEC4}" dt="2024-07-18T02:25:16.605" v="3002" actId="14100"/>
          <ac:picMkLst>
            <pc:docMk/>
            <pc:sldMk cId="1991645650" sldId="262"/>
            <ac:picMk id="17" creationId="{312B61D8-E5A8-E537-6662-A8A1AE2A0C10}"/>
          </ac:picMkLst>
        </pc:picChg>
        <pc:picChg chg="add mod modCrop">
          <ac:chgData name="Nowrin Mow" userId="ab2218d20db1080f" providerId="LiveId" clId="{4F6BF0BE-6044-4C49-A717-ED7027ADFEC4}" dt="2024-07-18T02:27:04.889" v="3018" actId="1076"/>
          <ac:picMkLst>
            <pc:docMk/>
            <pc:sldMk cId="1991645650" sldId="262"/>
            <ac:picMk id="19" creationId="{65C576FA-3CD2-79E6-932A-F947AFA0A3FC}"/>
          </ac:picMkLst>
        </pc:picChg>
        <pc:picChg chg="add mod modCrop">
          <ac:chgData name="Nowrin Mow" userId="ab2218d20db1080f" providerId="LiveId" clId="{4F6BF0BE-6044-4C49-A717-ED7027ADFEC4}" dt="2024-07-18T02:27:41.470" v="3027" actId="1076"/>
          <ac:picMkLst>
            <pc:docMk/>
            <pc:sldMk cId="1991645650" sldId="262"/>
            <ac:picMk id="21" creationId="{9B37A721-E533-4532-2F6C-6E605BCE793C}"/>
          </ac:picMkLst>
        </pc:picChg>
      </pc:sldChg>
      <pc:sldChg chg="addSp delSp modSp add mod">
        <pc:chgData name="Nowrin Mow" userId="ab2218d20db1080f" providerId="LiveId" clId="{4F6BF0BE-6044-4C49-A717-ED7027ADFEC4}" dt="2024-07-18T02:44:31.890" v="3146" actId="20577"/>
        <pc:sldMkLst>
          <pc:docMk/>
          <pc:sldMk cId="667882420" sldId="263"/>
        </pc:sldMkLst>
        <pc:spChg chg="mod">
          <ac:chgData name="Nowrin Mow" userId="ab2218d20db1080f" providerId="LiveId" clId="{4F6BF0BE-6044-4C49-A717-ED7027ADFEC4}" dt="2024-07-18T02:44:31.890" v="3146" actId="20577"/>
          <ac:spMkLst>
            <pc:docMk/>
            <pc:sldMk cId="667882420" sldId="263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8T01:49:13.128" v="2976" actId="20577"/>
          <ac:spMkLst>
            <pc:docMk/>
            <pc:sldMk cId="667882420" sldId="263"/>
            <ac:spMk id="6" creationId="{0619AF07-7A09-9949-B890-6162E48FBB90}"/>
          </ac:spMkLst>
        </pc:spChg>
        <pc:picChg chg="add del mod modCrop">
          <ac:chgData name="Nowrin Mow" userId="ab2218d20db1080f" providerId="LiveId" clId="{4F6BF0BE-6044-4C49-A717-ED7027ADFEC4}" dt="2024-07-18T01:21:49.567" v="2949" actId="478"/>
          <ac:picMkLst>
            <pc:docMk/>
            <pc:sldMk cId="667882420" sldId="263"/>
            <ac:picMk id="4" creationId="{B444D270-C6F6-3FA5-959C-F8A5AB38F09F}"/>
          </ac:picMkLst>
        </pc:picChg>
        <pc:picChg chg="add del mod modCrop">
          <ac:chgData name="Nowrin Mow" userId="ab2218d20db1080f" providerId="LiveId" clId="{4F6BF0BE-6044-4C49-A717-ED7027ADFEC4}" dt="2024-07-18T01:44:25.740" v="2962" actId="478"/>
          <ac:picMkLst>
            <pc:docMk/>
            <pc:sldMk cId="667882420" sldId="263"/>
            <ac:picMk id="8" creationId="{0D488FE4-8A13-F74C-00A1-130A65A5F801}"/>
          </ac:picMkLst>
        </pc:picChg>
        <pc:picChg chg="add mod modCrop">
          <ac:chgData name="Nowrin Mow" userId="ab2218d20db1080f" providerId="LiveId" clId="{4F6BF0BE-6044-4C49-A717-ED7027ADFEC4}" dt="2024-07-18T01:45:35.410" v="2972" actId="1076"/>
          <ac:picMkLst>
            <pc:docMk/>
            <pc:sldMk cId="667882420" sldId="263"/>
            <ac:picMk id="10" creationId="{B7FB779C-7C5D-3C7E-A730-4A063E6043F1}"/>
          </ac:picMkLst>
        </pc:picChg>
      </pc:sldChg>
      <pc:sldChg chg="modSp add del">
        <pc:chgData name="Nowrin Mow" userId="ab2218d20db1080f" providerId="LiveId" clId="{4F6BF0BE-6044-4C49-A717-ED7027ADFEC4}" dt="2024-07-17T21:11:50.551" v="2335" actId="47"/>
        <pc:sldMkLst>
          <pc:docMk/>
          <pc:sldMk cId="2121982205" sldId="264"/>
        </pc:sldMkLst>
        <pc:spChg chg="mod">
          <ac:chgData name="Nowrin Mow" userId="ab2218d20db1080f" providerId="LiveId" clId="{4F6BF0BE-6044-4C49-A717-ED7027ADFEC4}" dt="2024-07-17T21:10:23.169" v="2318" actId="20577"/>
          <ac:spMkLst>
            <pc:docMk/>
            <pc:sldMk cId="2121982205" sldId="264"/>
            <ac:spMk id="2" creationId="{47A5CF12-C7E9-4509-6107-E2EF7191254C}"/>
          </ac:spMkLst>
        </pc:spChg>
      </pc:sldChg>
      <pc:sldChg chg="modSp add del">
        <pc:chgData name="Nowrin Mow" userId="ab2218d20db1080f" providerId="LiveId" clId="{4F6BF0BE-6044-4C49-A717-ED7027ADFEC4}" dt="2024-07-17T21:12:00.023" v="2336" actId="47"/>
        <pc:sldMkLst>
          <pc:docMk/>
          <pc:sldMk cId="4036042937" sldId="265"/>
        </pc:sldMkLst>
        <pc:spChg chg="mod">
          <ac:chgData name="Nowrin Mow" userId="ab2218d20db1080f" providerId="LiveId" clId="{4F6BF0BE-6044-4C49-A717-ED7027ADFEC4}" dt="2024-07-17T07:41:53.910" v="1411" actId="20577"/>
          <ac:spMkLst>
            <pc:docMk/>
            <pc:sldMk cId="4036042937" sldId="265"/>
            <ac:spMk id="2" creationId="{47A5CF12-C7E9-4509-6107-E2EF7191254C}"/>
          </ac:spMkLst>
        </pc:spChg>
      </pc:sldChg>
      <pc:sldChg chg="addSp modSp add mod">
        <pc:chgData name="Nowrin Mow" userId="ab2218d20db1080f" providerId="LiveId" clId="{4F6BF0BE-6044-4C49-A717-ED7027ADFEC4}" dt="2024-07-18T02:43:59.199" v="3137" actId="20577"/>
        <pc:sldMkLst>
          <pc:docMk/>
          <pc:sldMk cId="1049435265" sldId="266"/>
        </pc:sldMkLst>
        <pc:spChg chg="mod">
          <ac:chgData name="Nowrin Mow" userId="ab2218d20db1080f" providerId="LiveId" clId="{4F6BF0BE-6044-4C49-A717-ED7027ADFEC4}" dt="2024-07-18T02:43:59.199" v="3137" actId="20577"/>
          <ac:spMkLst>
            <pc:docMk/>
            <pc:sldMk cId="1049435265" sldId="266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7T21:13:02.978" v="2345"/>
          <ac:spMkLst>
            <pc:docMk/>
            <pc:sldMk cId="1049435265" sldId="266"/>
            <ac:spMk id="6" creationId="{703F137C-AE1B-6860-F796-E011409AA2B2}"/>
          </ac:spMkLst>
        </pc:spChg>
        <pc:picChg chg="add mod">
          <ac:chgData name="Nowrin Mow" userId="ab2218d20db1080f" providerId="LiveId" clId="{4F6BF0BE-6044-4C49-A717-ED7027ADFEC4}" dt="2024-07-17T21:12:30.711" v="2343" actId="1076"/>
          <ac:picMkLst>
            <pc:docMk/>
            <pc:sldMk cId="1049435265" sldId="266"/>
            <ac:picMk id="4" creationId="{A4A36A87-701D-7752-6E59-AE896ED3EAD7}"/>
          </ac:picMkLst>
        </pc:picChg>
      </pc:sldChg>
      <pc:sldChg chg="add del">
        <pc:chgData name="Nowrin Mow" userId="ab2218d20db1080f" providerId="LiveId" clId="{4F6BF0BE-6044-4C49-A717-ED7027ADFEC4}" dt="2024-07-17T21:15:54.813" v="2379" actId="47"/>
        <pc:sldMkLst>
          <pc:docMk/>
          <pc:sldMk cId="3243270316" sldId="267"/>
        </pc:sldMkLst>
      </pc:sldChg>
      <pc:sldChg chg="addSp modSp add mod">
        <pc:chgData name="Nowrin Mow" userId="ab2218d20db1080f" providerId="LiveId" clId="{4F6BF0BE-6044-4C49-A717-ED7027ADFEC4}" dt="2024-07-18T02:43:36.650" v="3130" actId="207"/>
        <pc:sldMkLst>
          <pc:docMk/>
          <pc:sldMk cId="3571245278" sldId="268"/>
        </pc:sldMkLst>
        <pc:spChg chg="mod">
          <ac:chgData name="Nowrin Mow" userId="ab2218d20db1080f" providerId="LiveId" clId="{4F6BF0BE-6044-4C49-A717-ED7027ADFEC4}" dt="2024-07-18T02:43:36.650" v="3130" actId="207"/>
          <ac:spMkLst>
            <pc:docMk/>
            <pc:sldMk cId="3571245278" sldId="268"/>
            <ac:spMk id="2" creationId="{47A5CF12-C7E9-4509-6107-E2EF7191254C}"/>
          </ac:spMkLst>
        </pc:spChg>
        <pc:picChg chg="add mod modCrop">
          <ac:chgData name="Nowrin Mow" userId="ab2218d20db1080f" providerId="LiveId" clId="{4F6BF0BE-6044-4C49-A717-ED7027ADFEC4}" dt="2024-07-17T21:17:25.874" v="2404" actId="1076"/>
          <ac:picMkLst>
            <pc:docMk/>
            <pc:sldMk cId="3571245278" sldId="268"/>
            <ac:picMk id="4" creationId="{7A188BC8-A697-9D21-D934-A1AB24990A38}"/>
          </ac:picMkLst>
        </pc:picChg>
        <pc:picChg chg="add mod modCrop">
          <ac:chgData name="Nowrin Mow" userId="ab2218d20db1080f" providerId="LiveId" clId="{4F6BF0BE-6044-4C49-A717-ED7027ADFEC4}" dt="2024-07-17T21:17:27.786" v="2405" actId="1076"/>
          <ac:picMkLst>
            <pc:docMk/>
            <pc:sldMk cId="3571245278" sldId="268"/>
            <ac:picMk id="7" creationId="{9A817B7F-4B45-2B8D-D4F7-A4E306107D21}"/>
          </ac:picMkLst>
        </pc:picChg>
      </pc:sldChg>
      <pc:sldChg chg="addSp delSp modSp add mod delAnim modAnim">
        <pc:chgData name="Nowrin Mow" userId="ab2218d20db1080f" providerId="LiveId" clId="{4F6BF0BE-6044-4C49-A717-ED7027ADFEC4}" dt="2024-07-18T02:56:44.274" v="3558" actId="1076"/>
        <pc:sldMkLst>
          <pc:docMk/>
          <pc:sldMk cId="1542505524" sldId="269"/>
        </pc:sldMkLst>
        <pc:spChg chg="del">
          <ac:chgData name="Nowrin Mow" userId="ab2218d20db1080f" providerId="LiveId" clId="{4F6BF0BE-6044-4C49-A717-ED7027ADFEC4}" dt="2024-07-17T07:45:05.490" v="1478" actId="478"/>
          <ac:spMkLst>
            <pc:docMk/>
            <pc:sldMk cId="1542505524" sldId="269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8T02:56:44.274" v="3558" actId="1076"/>
          <ac:spMkLst>
            <pc:docMk/>
            <pc:sldMk cId="1542505524" sldId="269"/>
            <ac:spMk id="2" creationId="{CB70ED0D-E299-AD77-ACB3-E1E9055AFEE3}"/>
          </ac:spMkLst>
        </pc:spChg>
        <pc:spChg chg="mod">
          <ac:chgData name="Nowrin Mow" userId="ab2218d20db1080f" providerId="LiveId" clId="{4F6BF0BE-6044-4C49-A717-ED7027ADFEC4}" dt="2024-07-17T07:45:01.424" v="1477" actId="20577"/>
          <ac:spMkLst>
            <pc:docMk/>
            <pc:sldMk cId="1542505524" sldId="269"/>
            <ac:spMk id="110" creationId="{00000000-0000-0000-0000-000000000000}"/>
          </ac:spMkLst>
        </pc:spChg>
      </pc:sldChg>
      <pc:sldChg chg="addSp delSp modSp add mod delAnim modAnim">
        <pc:chgData name="Nowrin Mow" userId="ab2218d20db1080f" providerId="LiveId" clId="{4F6BF0BE-6044-4C49-A717-ED7027ADFEC4}" dt="2024-07-17T21:20:17.893" v="2462" actId="20577"/>
        <pc:sldMkLst>
          <pc:docMk/>
          <pc:sldMk cId="1263807078" sldId="270"/>
        </pc:sldMkLst>
        <pc:spChg chg="add del mod">
          <ac:chgData name="Nowrin Mow" userId="ab2218d20db1080f" providerId="LiveId" clId="{4F6BF0BE-6044-4C49-A717-ED7027ADFEC4}" dt="2024-07-17T20:56:23.020" v="1999" actId="478"/>
          <ac:spMkLst>
            <pc:docMk/>
            <pc:sldMk cId="1263807078" sldId="270"/>
            <ac:spMk id="2" creationId="{3261D1C5-9D5E-C4C1-F10A-4BEC8F8ACF44}"/>
          </ac:spMkLst>
        </pc:spChg>
        <pc:spChg chg="add mod">
          <ac:chgData name="Nowrin Mow" userId="ab2218d20db1080f" providerId="LiveId" clId="{4F6BF0BE-6044-4C49-A717-ED7027ADFEC4}" dt="2024-07-17T21:20:17.893" v="2462" actId="20577"/>
          <ac:spMkLst>
            <pc:docMk/>
            <pc:sldMk cId="1263807078" sldId="270"/>
            <ac:spMk id="3" creationId="{9473EF47-A93B-C9E7-F398-D95635362DB4}"/>
          </ac:spMkLst>
        </pc:spChg>
        <pc:spChg chg="del">
          <ac:chgData name="Nowrin Mow" userId="ab2218d20db1080f" providerId="LiveId" clId="{4F6BF0BE-6044-4C49-A717-ED7027ADFEC4}" dt="2024-07-17T08:07:41.371" v="1689" actId="478"/>
          <ac:spMkLst>
            <pc:docMk/>
            <pc:sldMk cId="1263807078" sldId="270"/>
            <ac:spMk id="5" creationId="{CEF733A9-9721-D664-1225-16D6EC4E2A9D}"/>
          </ac:spMkLst>
        </pc:spChg>
        <pc:spChg chg="del">
          <ac:chgData name="Nowrin Mow" userId="ab2218d20db1080f" providerId="LiveId" clId="{4F6BF0BE-6044-4C49-A717-ED7027ADFEC4}" dt="2024-07-17T08:04:00.422" v="1660" actId="478"/>
          <ac:spMkLst>
            <pc:docMk/>
            <pc:sldMk cId="1263807078" sldId="270"/>
            <ac:spMk id="11" creationId="{C2590D72-E857-8463-8157-FA6D04F5C635}"/>
          </ac:spMkLst>
        </pc:spChg>
        <pc:spChg chg="del">
          <ac:chgData name="Nowrin Mow" userId="ab2218d20db1080f" providerId="LiveId" clId="{4F6BF0BE-6044-4C49-A717-ED7027ADFEC4}" dt="2024-07-17T08:03:56.887" v="1659" actId="478"/>
          <ac:spMkLst>
            <pc:docMk/>
            <pc:sldMk cId="1263807078" sldId="270"/>
            <ac:spMk id="12" creationId="{F525554D-579D-61E9-3589-495F98300362}"/>
          </ac:spMkLst>
        </pc:spChg>
        <pc:spChg chg="mod">
          <ac:chgData name="Nowrin Mow" userId="ab2218d20db1080f" providerId="LiveId" clId="{4F6BF0BE-6044-4C49-A717-ED7027ADFEC4}" dt="2024-07-17T20:57:04.629" v="2012" actId="1076"/>
          <ac:spMkLst>
            <pc:docMk/>
            <pc:sldMk cId="1263807078" sldId="270"/>
            <ac:spMk id="13" creationId="{9E16BDCB-77B4-A0AE-1330-B356AA14636A}"/>
          </ac:spMkLst>
        </pc:spChg>
        <pc:spChg chg="mod">
          <ac:chgData name="Nowrin Mow" userId="ab2218d20db1080f" providerId="LiveId" clId="{4F6BF0BE-6044-4C49-A717-ED7027ADFEC4}" dt="2024-07-17T20:56:04.842" v="1995" actId="1076"/>
          <ac:spMkLst>
            <pc:docMk/>
            <pc:sldMk cId="1263807078" sldId="270"/>
            <ac:spMk id="14" creationId="{F160554F-9233-5BA2-5798-28D58E0EB06F}"/>
          </ac:spMkLst>
        </pc:spChg>
        <pc:spChg chg="del">
          <ac:chgData name="Nowrin Mow" userId="ab2218d20db1080f" providerId="LiveId" clId="{4F6BF0BE-6044-4C49-A717-ED7027ADFEC4}" dt="2024-07-17T08:04:38.670" v="1665" actId="478"/>
          <ac:spMkLst>
            <pc:docMk/>
            <pc:sldMk cId="1263807078" sldId="270"/>
            <ac:spMk id="17" creationId="{1AB7D0A1-A7A3-6A09-8830-179F9A316225}"/>
          </ac:spMkLst>
        </pc:spChg>
        <pc:graphicFrameChg chg="mod modGraphic">
          <ac:chgData name="Nowrin Mow" userId="ab2218d20db1080f" providerId="LiveId" clId="{4F6BF0BE-6044-4C49-A717-ED7027ADFEC4}" dt="2024-07-17T20:56:08.544" v="1996" actId="1076"/>
          <ac:graphicFrameMkLst>
            <pc:docMk/>
            <pc:sldMk cId="1263807078" sldId="270"/>
            <ac:graphicFrameMk id="16" creationId="{BD9DF945-6C0A-311F-5D6B-4F125C1FACAB}"/>
          </ac:graphicFrameMkLst>
        </pc:graphicFrameChg>
        <pc:picChg chg="mod modCrop">
          <ac:chgData name="Nowrin Mow" userId="ab2218d20db1080f" providerId="LiveId" clId="{4F6BF0BE-6044-4C49-A717-ED7027ADFEC4}" dt="2024-07-17T08:04:54.174" v="1667" actId="732"/>
          <ac:picMkLst>
            <pc:docMk/>
            <pc:sldMk cId="1263807078" sldId="270"/>
            <ac:picMk id="10" creationId="{786FF51A-612F-6732-FE58-7AD4C31F1286}"/>
          </ac:picMkLst>
        </pc:picChg>
      </pc:sldChg>
      <pc:sldChg chg="addSp delSp modSp add mod">
        <pc:chgData name="Nowrin Mow" userId="ab2218d20db1080f" providerId="LiveId" clId="{4F6BF0BE-6044-4C49-A717-ED7027ADFEC4}" dt="2024-07-17T21:09:49.165" v="2312" actId="20577"/>
        <pc:sldMkLst>
          <pc:docMk/>
          <pc:sldMk cId="782440562" sldId="271"/>
        </pc:sldMkLst>
        <pc:spChg chg="mod">
          <ac:chgData name="Nowrin Mow" userId="ab2218d20db1080f" providerId="LiveId" clId="{4F6BF0BE-6044-4C49-A717-ED7027ADFEC4}" dt="2024-07-17T20:40:07.086" v="1790" actId="20577"/>
          <ac:spMkLst>
            <pc:docMk/>
            <pc:sldMk cId="782440562" sldId="271"/>
            <ac:spMk id="2" creationId="{47A5CF12-C7E9-4509-6107-E2EF7191254C}"/>
          </ac:spMkLst>
        </pc:spChg>
        <pc:spChg chg="add mod">
          <ac:chgData name="Nowrin Mow" userId="ab2218d20db1080f" providerId="LiveId" clId="{4F6BF0BE-6044-4C49-A717-ED7027ADFEC4}" dt="2024-07-17T21:09:49.165" v="2312" actId="20577"/>
          <ac:spMkLst>
            <pc:docMk/>
            <pc:sldMk cId="782440562" sldId="271"/>
            <ac:spMk id="6" creationId="{816523A7-AD29-5B77-DC29-CB8B5C1779FC}"/>
          </ac:spMkLst>
        </pc:spChg>
        <pc:picChg chg="del">
          <ac:chgData name="Nowrin Mow" userId="ab2218d20db1080f" providerId="LiveId" clId="{4F6BF0BE-6044-4C49-A717-ED7027ADFEC4}" dt="2024-07-17T20:40:09.265" v="1791" actId="478"/>
          <ac:picMkLst>
            <pc:docMk/>
            <pc:sldMk cId="782440562" sldId="271"/>
            <ac:picMk id="4" creationId="{9F34BA17-8131-0E9E-2057-73993E0EB00E}"/>
          </ac:picMkLst>
        </pc:picChg>
        <pc:picChg chg="add mod modCrop">
          <ac:chgData name="Nowrin Mow" userId="ab2218d20db1080f" providerId="LiveId" clId="{4F6BF0BE-6044-4C49-A717-ED7027ADFEC4}" dt="2024-07-17T21:02:35.578" v="2173" actId="1076"/>
          <ac:picMkLst>
            <pc:docMk/>
            <pc:sldMk cId="782440562" sldId="271"/>
            <ac:picMk id="5" creationId="{EE552608-B08E-FCDB-C37C-3F21F47ECA03}"/>
          </ac:picMkLst>
        </pc:picChg>
      </pc:sldChg>
      <pc:sldChg chg="addSp delSp modSp add mod">
        <pc:chgData name="Nowrin Mow" userId="ab2218d20db1080f" providerId="LiveId" clId="{4F6BF0BE-6044-4C49-A717-ED7027ADFEC4}" dt="2024-07-17T21:02:43.924" v="2176" actId="478"/>
        <pc:sldMkLst>
          <pc:docMk/>
          <pc:sldMk cId="858407137" sldId="272"/>
        </pc:sldMkLst>
        <pc:spChg chg="mod">
          <ac:chgData name="Nowrin Mow" userId="ab2218d20db1080f" providerId="LiveId" clId="{4F6BF0BE-6044-4C49-A717-ED7027ADFEC4}" dt="2024-07-17T20:41:19.826" v="1807" actId="20577"/>
          <ac:spMkLst>
            <pc:docMk/>
            <pc:sldMk cId="858407137" sldId="272"/>
            <ac:spMk id="2" creationId="{47A5CF12-C7E9-4509-6107-E2EF7191254C}"/>
          </ac:spMkLst>
        </pc:spChg>
        <pc:spChg chg="add del mod">
          <ac:chgData name="Nowrin Mow" userId="ab2218d20db1080f" providerId="LiveId" clId="{4F6BF0BE-6044-4C49-A717-ED7027ADFEC4}" dt="2024-07-17T21:02:13.029" v="2167" actId="478"/>
          <ac:spMkLst>
            <pc:docMk/>
            <pc:sldMk cId="858407137" sldId="272"/>
            <ac:spMk id="6" creationId="{D617844C-13A5-530A-E0AE-E0B62055B6F1}"/>
          </ac:spMkLst>
        </pc:spChg>
        <pc:spChg chg="add del mod">
          <ac:chgData name="Nowrin Mow" userId="ab2218d20db1080f" providerId="LiveId" clId="{4F6BF0BE-6044-4C49-A717-ED7027ADFEC4}" dt="2024-07-17T21:02:43.924" v="2176" actId="478"/>
          <ac:spMkLst>
            <pc:docMk/>
            <pc:sldMk cId="858407137" sldId="272"/>
            <ac:spMk id="7" creationId="{849E179C-932B-EA92-516A-3A7793A73E12}"/>
          </ac:spMkLst>
        </pc:spChg>
        <pc:picChg chg="add mod modCrop">
          <ac:chgData name="Nowrin Mow" userId="ab2218d20db1080f" providerId="LiveId" clId="{4F6BF0BE-6044-4C49-A717-ED7027ADFEC4}" dt="2024-07-17T21:02:40.368" v="2174" actId="1076"/>
          <ac:picMkLst>
            <pc:docMk/>
            <pc:sldMk cId="858407137" sldId="272"/>
            <ac:picMk id="4" creationId="{F5879370-D060-79E4-C355-FD3D29A97692}"/>
          </ac:picMkLst>
        </pc:picChg>
        <pc:picChg chg="del">
          <ac:chgData name="Nowrin Mow" userId="ab2218d20db1080f" providerId="LiveId" clId="{4F6BF0BE-6044-4C49-A717-ED7027ADFEC4}" dt="2024-07-17T20:41:39.191" v="1808" actId="478"/>
          <ac:picMkLst>
            <pc:docMk/>
            <pc:sldMk cId="858407137" sldId="272"/>
            <ac:picMk id="5" creationId="{EE552608-B08E-FCDB-C37C-3F21F47ECA03}"/>
          </ac:picMkLst>
        </pc:picChg>
      </pc:sldChg>
      <pc:sldChg chg="addSp delSp modSp add mod">
        <pc:chgData name="Nowrin Mow" userId="ab2218d20db1080f" providerId="LiveId" clId="{4F6BF0BE-6044-4C49-A717-ED7027ADFEC4}" dt="2024-07-17T23:08:00.671" v="2917" actId="20577"/>
        <pc:sldMkLst>
          <pc:docMk/>
          <pc:sldMk cId="839816015" sldId="273"/>
        </pc:sldMkLst>
        <pc:spChg chg="add mod">
          <ac:chgData name="Nowrin Mow" userId="ab2218d20db1080f" providerId="LiveId" clId="{4F6BF0BE-6044-4C49-A717-ED7027ADFEC4}" dt="2024-07-17T23:08:00.671" v="2917" actId="20577"/>
          <ac:spMkLst>
            <pc:docMk/>
            <pc:sldMk cId="839816015" sldId="273"/>
            <ac:spMk id="6" creationId="{21783695-B8E9-31F7-7E08-F776DC9227DE}"/>
          </ac:spMkLst>
        </pc:spChg>
        <pc:picChg chg="del">
          <ac:chgData name="Nowrin Mow" userId="ab2218d20db1080f" providerId="LiveId" clId="{4F6BF0BE-6044-4C49-A717-ED7027ADFEC4}" dt="2024-07-17T20:53:43.455" v="1962" actId="478"/>
          <ac:picMkLst>
            <pc:docMk/>
            <pc:sldMk cId="839816015" sldId="273"/>
            <ac:picMk id="4" creationId="{9F34BA17-8131-0E9E-2057-73993E0EB00E}"/>
          </ac:picMkLst>
        </pc:picChg>
        <pc:picChg chg="add del mod modCrop">
          <ac:chgData name="Nowrin Mow" userId="ab2218d20db1080f" providerId="LiveId" clId="{4F6BF0BE-6044-4C49-A717-ED7027ADFEC4}" dt="2024-07-17T22:57:33.616" v="2855" actId="478"/>
          <ac:picMkLst>
            <pc:docMk/>
            <pc:sldMk cId="839816015" sldId="273"/>
            <ac:picMk id="5" creationId="{EF55F8BA-22D6-647B-2FB3-15ED13DF4C7B}"/>
          </ac:picMkLst>
        </pc:picChg>
        <pc:picChg chg="add del mod modCrop">
          <ac:chgData name="Nowrin Mow" userId="ab2218d20db1080f" providerId="LiveId" clId="{4F6BF0BE-6044-4C49-A717-ED7027ADFEC4}" dt="2024-07-17T23:06:06.152" v="2869" actId="478"/>
          <ac:picMkLst>
            <pc:docMk/>
            <pc:sldMk cId="839816015" sldId="273"/>
            <ac:picMk id="8" creationId="{8A994E0F-CB92-8D85-8797-30664AB215DE}"/>
          </ac:picMkLst>
        </pc:picChg>
        <pc:picChg chg="add mod modCrop">
          <ac:chgData name="Nowrin Mow" userId="ab2218d20db1080f" providerId="LiveId" clId="{4F6BF0BE-6044-4C49-A717-ED7027ADFEC4}" dt="2024-07-17T23:06:37.121" v="2879" actId="1076"/>
          <ac:picMkLst>
            <pc:docMk/>
            <pc:sldMk cId="839816015" sldId="273"/>
            <ac:picMk id="10" creationId="{62B4DBBE-4181-DD5F-596F-3357C4BA50E3}"/>
          </ac:picMkLst>
        </pc:picChg>
      </pc:sldChg>
      <pc:sldChg chg="addSp delSp modSp add mod ord">
        <pc:chgData name="Nowrin Mow" userId="ab2218d20db1080f" providerId="LiveId" clId="{4F6BF0BE-6044-4C49-A717-ED7027ADFEC4}" dt="2024-07-18T02:40:58.476" v="3101" actId="27636"/>
        <pc:sldMkLst>
          <pc:docMk/>
          <pc:sldMk cId="771508684" sldId="274"/>
        </pc:sldMkLst>
        <pc:spChg chg="mod">
          <ac:chgData name="Nowrin Mow" userId="ab2218d20db1080f" providerId="LiveId" clId="{4F6BF0BE-6044-4C49-A717-ED7027ADFEC4}" dt="2024-07-18T02:40:58.476" v="3101" actId="27636"/>
          <ac:spMkLst>
            <pc:docMk/>
            <pc:sldMk cId="771508684" sldId="274"/>
            <ac:spMk id="2" creationId="{47A5CF12-C7E9-4509-6107-E2EF7191254C}"/>
          </ac:spMkLst>
        </pc:spChg>
        <pc:spChg chg="mod">
          <ac:chgData name="Nowrin Mow" userId="ab2218d20db1080f" providerId="LiveId" clId="{4F6BF0BE-6044-4C49-A717-ED7027ADFEC4}" dt="2024-07-17T23:21:40.379" v="2944" actId="122"/>
          <ac:spMkLst>
            <pc:docMk/>
            <pc:sldMk cId="771508684" sldId="274"/>
            <ac:spMk id="6" creationId="{816523A7-AD29-5B77-DC29-CB8B5C1779FC}"/>
          </ac:spMkLst>
        </pc:spChg>
        <pc:picChg chg="add del mod modCrop">
          <ac:chgData name="Nowrin Mow" userId="ab2218d20db1080f" providerId="LiveId" clId="{4F6BF0BE-6044-4C49-A717-ED7027ADFEC4}" dt="2024-07-17T22:33:17.703" v="2825" actId="478"/>
          <ac:picMkLst>
            <pc:docMk/>
            <pc:sldMk cId="771508684" sldId="274"/>
            <ac:picMk id="4" creationId="{8F76AF33-FAE2-5A29-93EF-5DD7E3287435}"/>
          </ac:picMkLst>
        </pc:picChg>
        <pc:picChg chg="del">
          <ac:chgData name="Nowrin Mow" userId="ab2218d20db1080f" providerId="LiveId" clId="{4F6BF0BE-6044-4C49-A717-ED7027ADFEC4}" dt="2024-07-17T21:05:23.340" v="2270" actId="478"/>
          <ac:picMkLst>
            <pc:docMk/>
            <pc:sldMk cId="771508684" sldId="274"/>
            <ac:picMk id="5" creationId="{EE552608-B08E-FCDB-C37C-3F21F47ECA03}"/>
          </ac:picMkLst>
        </pc:picChg>
        <pc:picChg chg="add mod modCrop">
          <ac:chgData name="Nowrin Mow" userId="ab2218d20db1080f" providerId="LiveId" clId="{4F6BF0BE-6044-4C49-A717-ED7027ADFEC4}" dt="2024-07-17T23:21:28.716" v="2941" actId="1076"/>
          <ac:picMkLst>
            <pc:docMk/>
            <pc:sldMk cId="771508684" sldId="274"/>
            <ac:picMk id="8" creationId="{F186195D-1183-C430-5112-7A2161196274}"/>
          </ac:picMkLst>
        </pc:picChg>
      </pc:sldChg>
      <pc:sldChg chg="addSp delSp modSp add mod ord delAnim modAnim">
        <pc:chgData name="Nowrin Mow" userId="ab2218d20db1080f" providerId="LiveId" clId="{4F6BF0BE-6044-4C49-A717-ED7027ADFEC4}" dt="2024-07-18T02:43:05.902" v="3129" actId="1076"/>
        <pc:sldMkLst>
          <pc:docMk/>
          <pc:sldMk cId="2502889664" sldId="275"/>
        </pc:sldMkLst>
        <pc:spChg chg="del">
          <ac:chgData name="Nowrin Mow" userId="ab2218d20db1080f" providerId="LiveId" clId="{4F6BF0BE-6044-4C49-A717-ED7027ADFEC4}" dt="2024-07-17T21:07:31.866" v="2295" actId="478"/>
          <ac:spMkLst>
            <pc:docMk/>
            <pc:sldMk cId="2502889664" sldId="275"/>
            <ac:spMk id="2" creationId="{47A5CF12-C7E9-4509-6107-E2EF7191254C}"/>
          </ac:spMkLst>
        </pc:spChg>
        <pc:spChg chg="mod">
          <ac:chgData name="Nowrin Mow" userId="ab2218d20db1080f" providerId="LiveId" clId="{4F6BF0BE-6044-4C49-A717-ED7027ADFEC4}" dt="2024-07-18T02:29:51.089" v="3050" actId="1076"/>
          <ac:spMkLst>
            <pc:docMk/>
            <pc:sldMk cId="2502889664" sldId="275"/>
            <ac:spMk id="9" creationId="{5E748072-4BE3-202A-7A85-FABD7696AA3E}"/>
          </ac:spMkLst>
        </pc:spChg>
        <pc:spChg chg="mod">
          <ac:chgData name="Nowrin Mow" userId="ab2218d20db1080f" providerId="LiveId" clId="{4F6BF0BE-6044-4C49-A717-ED7027ADFEC4}" dt="2024-07-18T02:31:16.909" v="3073" actId="1076"/>
          <ac:spMkLst>
            <pc:docMk/>
            <pc:sldMk cId="2502889664" sldId="275"/>
            <ac:spMk id="12" creationId="{38B2D8E7-02F5-6583-B317-32969AD05A3B}"/>
          </ac:spMkLst>
        </pc:spChg>
        <pc:spChg chg="add del mod">
          <ac:chgData name="Nowrin Mow" userId="ab2218d20db1080f" providerId="LiveId" clId="{4F6BF0BE-6044-4C49-A717-ED7027ADFEC4}" dt="2024-07-18T02:42:48.293" v="3123" actId="478"/>
          <ac:spMkLst>
            <pc:docMk/>
            <pc:sldMk cId="2502889664" sldId="275"/>
            <ac:spMk id="16" creationId="{61134866-F6B7-24F1-44ED-5DC2E9BB69BD}"/>
          </ac:spMkLst>
        </pc:spChg>
        <pc:spChg chg="add mod">
          <ac:chgData name="Nowrin Mow" userId="ab2218d20db1080f" providerId="LiveId" clId="{4F6BF0BE-6044-4C49-A717-ED7027ADFEC4}" dt="2024-07-18T02:43:05.902" v="3129" actId="1076"/>
          <ac:spMkLst>
            <pc:docMk/>
            <pc:sldMk cId="2502889664" sldId="275"/>
            <ac:spMk id="25" creationId="{F34FDD4D-CCCA-6FAD-9522-7827D0E8DE5E}"/>
          </ac:spMkLst>
        </pc:spChg>
        <pc:picChg chg="del">
          <ac:chgData name="Nowrin Mow" userId="ab2218d20db1080f" providerId="LiveId" clId="{4F6BF0BE-6044-4C49-A717-ED7027ADFEC4}" dt="2024-07-17T21:06:06.300" v="2274" actId="478"/>
          <ac:picMkLst>
            <pc:docMk/>
            <pc:sldMk cId="2502889664" sldId="275"/>
            <ac:picMk id="4" creationId="{3F247D23-5906-9CC0-2AE1-161950226A79}"/>
          </ac:picMkLst>
        </pc:picChg>
        <pc:picChg chg="add del mod modCrop">
          <ac:chgData name="Nowrin Mow" userId="ab2218d20db1080f" providerId="LiveId" clId="{4F6BF0BE-6044-4C49-A717-ED7027ADFEC4}" dt="2024-07-18T02:28:28.855" v="3033" actId="478"/>
          <ac:picMkLst>
            <pc:docMk/>
            <pc:sldMk cId="2502889664" sldId="275"/>
            <ac:picMk id="7" creationId="{7BF74DDC-2013-D8E9-3FC1-64F5A32ED610}"/>
          </ac:picMkLst>
        </pc:picChg>
        <pc:picChg chg="del">
          <ac:chgData name="Nowrin Mow" userId="ab2218d20db1080f" providerId="LiveId" clId="{4F6BF0BE-6044-4C49-A717-ED7027ADFEC4}" dt="2024-07-17T21:06:43.817" v="2283" actId="478"/>
          <ac:picMkLst>
            <pc:docMk/>
            <pc:sldMk cId="2502889664" sldId="275"/>
            <ac:picMk id="8" creationId="{F5B5F497-15B5-3477-D7BB-E460F5D64E81}"/>
          </ac:picMkLst>
        </pc:picChg>
        <pc:picChg chg="del">
          <ac:chgData name="Nowrin Mow" userId="ab2218d20db1080f" providerId="LiveId" clId="{4F6BF0BE-6044-4C49-A717-ED7027ADFEC4}" dt="2024-07-17T21:07:18.959" v="2293" actId="478"/>
          <ac:picMkLst>
            <pc:docMk/>
            <pc:sldMk cId="2502889664" sldId="275"/>
            <ac:picMk id="11" creationId="{6A52546B-4247-5B47-6899-BF2A3962F7E9}"/>
          </ac:picMkLst>
        </pc:picChg>
        <pc:picChg chg="add del mod modCrop">
          <ac:chgData name="Nowrin Mow" userId="ab2218d20db1080f" providerId="LiveId" clId="{4F6BF0BE-6044-4C49-A717-ED7027ADFEC4}" dt="2024-07-18T02:28:28.026" v="3032" actId="478"/>
          <ac:picMkLst>
            <pc:docMk/>
            <pc:sldMk cId="2502889664" sldId="275"/>
            <ac:picMk id="14" creationId="{6F167E68-EE37-759B-A24B-9DAD58133E37}"/>
          </ac:picMkLst>
        </pc:picChg>
        <pc:picChg chg="del">
          <ac:chgData name="Nowrin Mow" userId="ab2218d20db1080f" providerId="LiveId" clId="{4F6BF0BE-6044-4C49-A717-ED7027ADFEC4}" dt="2024-07-17T21:07:21.708" v="2294" actId="478"/>
          <ac:picMkLst>
            <pc:docMk/>
            <pc:sldMk cId="2502889664" sldId="275"/>
            <ac:picMk id="15" creationId="{605B2B95-3D36-ABFF-C22F-FA043B1456DC}"/>
          </ac:picMkLst>
        </pc:picChg>
        <pc:picChg chg="add mod modCrop">
          <ac:chgData name="Nowrin Mow" userId="ab2218d20db1080f" providerId="LiveId" clId="{4F6BF0BE-6044-4C49-A717-ED7027ADFEC4}" dt="2024-07-18T02:29:10.172" v="3041" actId="1076"/>
          <ac:picMkLst>
            <pc:docMk/>
            <pc:sldMk cId="2502889664" sldId="275"/>
            <ac:picMk id="18" creationId="{265A2B5C-381D-778D-088E-5519477DA5DC}"/>
          </ac:picMkLst>
        </pc:picChg>
        <pc:picChg chg="add mod modCrop">
          <ac:chgData name="Nowrin Mow" userId="ab2218d20db1080f" providerId="LiveId" clId="{4F6BF0BE-6044-4C49-A717-ED7027ADFEC4}" dt="2024-07-18T02:29:54.037" v="3051" actId="14100"/>
          <ac:picMkLst>
            <pc:docMk/>
            <pc:sldMk cId="2502889664" sldId="275"/>
            <ac:picMk id="20" creationId="{0A0E754E-49F2-6640-6EBA-3B59596737E9}"/>
          </ac:picMkLst>
        </pc:picChg>
        <pc:picChg chg="add mod modCrop">
          <ac:chgData name="Nowrin Mow" userId="ab2218d20db1080f" providerId="LiveId" clId="{4F6BF0BE-6044-4C49-A717-ED7027ADFEC4}" dt="2024-07-18T02:30:20.857" v="3059" actId="1076"/>
          <ac:picMkLst>
            <pc:docMk/>
            <pc:sldMk cId="2502889664" sldId="275"/>
            <ac:picMk id="22" creationId="{5AE3A555-C54D-D536-B0F9-F5EB2D6905FB}"/>
          </ac:picMkLst>
        </pc:picChg>
        <pc:picChg chg="add mod modCrop">
          <ac:chgData name="Nowrin Mow" userId="ab2218d20db1080f" providerId="LiveId" clId="{4F6BF0BE-6044-4C49-A717-ED7027ADFEC4}" dt="2024-07-18T02:31:11.862" v="3072" actId="1076"/>
          <ac:picMkLst>
            <pc:docMk/>
            <pc:sldMk cId="2502889664" sldId="275"/>
            <ac:picMk id="24" creationId="{7E4C723B-D100-2FF7-144E-95203A95C0AD}"/>
          </ac:picMkLst>
        </pc:picChg>
      </pc:sldChg>
      <pc:sldChg chg="addSp delSp modSp add mod">
        <pc:chgData name="Nowrin Mow" userId="ab2218d20db1080f" providerId="LiveId" clId="{4F6BF0BE-6044-4C49-A717-ED7027ADFEC4}" dt="2024-07-18T02:44:19.052" v="3142" actId="20577"/>
        <pc:sldMkLst>
          <pc:docMk/>
          <pc:sldMk cId="671990820" sldId="276"/>
        </pc:sldMkLst>
        <pc:spChg chg="mod">
          <ac:chgData name="Nowrin Mow" userId="ab2218d20db1080f" providerId="LiveId" clId="{4F6BF0BE-6044-4C49-A717-ED7027ADFEC4}" dt="2024-07-18T02:44:19.052" v="3142" actId="20577"/>
          <ac:spMkLst>
            <pc:docMk/>
            <pc:sldMk cId="671990820" sldId="276"/>
            <ac:spMk id="2" creationId="{47A5CF12-C7E9-4509-6107-E2EF7191254C}"/>
          </ac:spMkLst>
        </pc:spChg>
        <pc:spChg chg="mod">
          <ac:chgData name="Nowrin Mow" userId="ab2218d20db1080f" providerId="LiveId" clId="{4F6BF0BE-6044-4C49-A717-ED7027ADFEC4}" dt="2024-07-17T21:11:29.963" v="2333"/>
          <ac:spMkLst>
            <pc:docMk/>
            <pc:sldMk cId="671990820" sldId="276"/>
            <ac:spMk id="6" creationId="{0619AF07-7A09-9949-B890-6162E48FBB90}"/>
          </ac:spMkLst>
        </pc:spChg>
        <pc:picChg chg="del">
          <ac:chgData name="Nowrin Mow" userId="ab2218d20db1080f" providerId="LiveId" clId="{4F6BF0BE-6044-4C49-A717-ED7027ADFEC4}" dt="2024-07-17T21:10:33.664" v="2321" actId="478"/>
          <ac:picMkLst>
            <pc:docMk/>
            <pc:sldMk cId="671990820" sldId="276"/>
            <ac:picMk id="4" creationId="{B444D270-C6F6-3FA5-959C-F8A5AB38F09F}"/>
          </ac:picMkLst>
        </pc:picChg>
        <pc:picChg chg="add mod modCrop">
          <ac:chgData name="Nowrin Mow" userId="ab2218d20db1080f" providerId="LiveId" clId="{4F6BF0BE-6044-4C49-A717-ED7027ADFEC4}" dt="2024-07-17T21:11:20.350" v="2332" actId="1076"/>
          <ac:picMkLst>
            <pc:docMk/>
            <pc:sldMk cId="671990820" sldId="276"/>
            <ac:picMk id="7" creationId="{17B2651F-4EC1-C36F-4D6E-D88C5E2B8B38}"/>
          </ac:picMkLst>
        </pc:picChg>
      </pc:sldChg>
      <pc:sldChg chg="addSp delSp modSp add mod">
        <pc:chgData name="Nowrin Mow" userId="ab2218d20db1080f" providerId="LiveId" clId="{4F6BF0BE-6044-4C49-A717-ED7027ADFEC4}" dt="2024-07-18T02:43:49.549" v="3134" actId="20577"/>
        <pc:sldMkLst>
          <pc:docMk/>
          <pc:sldMk cId="1156857045" sldId="277"/>
        </pc:sldMkLst>
        <pc:spChg chg="mod">
          <ac:chgData name="Nowrin Mow" userId="ab2218d20db1080f" providerId="LiveId" clId="{4F6BF0BE-6044-4C49-A717-ED7027ADFEC4}" dt="2024-07-18T02:43:49.549" v="3134" actId="20577"/>
          <ac:spMkLst>
            <pc:docMk/>
            <pc:sldMk cId="1156857045" sldId="277"/>
            <ac:spMk id="2" creationId="{47A5CF12-C7E9-4509-6107-E2EF7191254C}"/>
          </ac:spMkLst>
        </pc:spChg>
        <pc:spChg chg="del">
          <ac:chgData name="Nowrin Mow" userId="ab2218d20db1080f" providerId="LiveId" clId="{4F6BF0BE-6044-4C49-A717-ED7027ADFEC4}" dt="2024-07-17T21:13:52.848" v="2360" actId="478"/>
          <ac:spMkLst>
            <pc:docMk/>
            <pc:sldMk cId="1156857045" sldId="277"/>
            <ac:spMk id="6" creationId="{703F137C-AE1B-6860-F796-E011409AA2B2}"/>
          </ac:spMkLst>
        </pc:spChg>
        <pc:spChg chg="add mod">
          <ac:chgData name="Nowrin Mow" userId="ab2218d20db1080f" providerId="LiveId" clId="{4F6BF0BE-6044-4C49-A717-ED7027ADFEC4}" dt="2024-07-18T01:49:58.831" v="2977"/>
          <ac:spMkLst>
            <pc:docMk/>
            <pc:sldMk cId="1156857045" sldId="277"/>
            <ac:spMk id="8" creationId="{538E5DDC-7465-1F24-646F-F822FC5508CF}"/>
          </ac:spMkLst>
        </pc:spChg>
        <pc:picChg chg="del">
          <ac:chgData name="Nowrin Mow" userId="ab2218d20db1080f" providerId="LiveId" clId="{4F6BF0BE-6044-4C49-A717-ED7027ADFEC4}" dt="2024-07-17T21:13:11.156" v="2347" actId="478"/>
          <ac:picMkLst>
            <pc:docMk/>
            <pc:sldMk cId="1156857045" sldId="277"/>
            <ac:picMk id="4" creationId="{A4A36A87-701D-7752-6E59-AE896ED3EAD7}"/>
          </ac:picMkLst>
        </pc:picChg>
        <pc:picChg chg="add mod modCrop">
          <ac:chgData name="Nowrin Mow" userId="ab2218d20db1080f" providerId="LiveId" clId="{4F6BF0BE-6044-4C49-A717-ED7027ADFEC4}" dt="2024-07-17T21:13:47.697" v="2359" actId="14100"/>
          <ac:picMkLst>
            <pc:docMk/>
            <pc:sldMk cId="1156857045" sldId="277"/>
            <ac:picMk id="7" creationId="{48745081-4E5D-F59A-58EC-EB8F52F90507}"/>
          </ac:picMkLst>
        </pc:picChg>
      </pc:sldChg>
      <pc:sldChg chg="delSp add del mod">
        <pc:chgData name="Nowrin Mow" userId="ab2218d20db1080f" providerId="LiveId" clId="{4F6BF0BE-6044-4C49-A717-ED7027ADFEC4}" dt="2024-07-17T21:11:44.386" v="2334" actId="47"/>
        <pc:sldMkLst>
          <pc:docMk/>
          <pc:sldMk cId="1687987122" sldId="277"/>
        </pc:sldMkLst>
        <pc:picChg chg="del">
          <ac:chgData name="Nowrin Mow" userId="ab2218d20db1080f" providerId="LiveId" clId="{4F6BF0BE-6044-4C49-A717-ED7027ADFEC4}" dt="2024-07-17T21:10:30.137" v="2320" actId="478"/>
          <ac:picMkLst>
            <pc:docMk/>
            <pc:sldMk cId="1687987122" sldId="277"/>
            <ac:picMk id="4" creationId="{B444D270-C6F6-3FA5-959C-F8A5AB38F09F}"/>
          </ac:picMkLst>
        </pc:picChg>
      </pc:sldChg>
      <pc:sldChg chg="addSp delSp modSp add mod ord">
        <pc:chgData name="Nowrin Mow" userId="ab2218d20db1080f" providerId="LiveId" clId="{4F6BF0BE-6044-4C49-A717-ED7027ADFEC4}" dt="2024-07-18T02:43:40.380" v="3131" actId="207"/>
        <pc:sldMkLst>
          <pc:docMk/>
          <pc:sldMk cId="2375747197" sldId="278"/>
        </pc:sldMkLst>
        <pc:spChg chg="mod">
          <ac:chgData name="Nowrin Mow" userId="ab2218d20db1080f" providerId="LiveId" clId="{4F6BF0BE-6044-4C49-A717-ED7027ADFEC4}" dt="2024-07-18T02:43:40.380" v="3131" actId="207"/>
          <ac:spMkLst>
            <pc:docMk/>
            <pc:sldMk cId="2375747197" sldId="278"/>
            <ac:spMk id="2" creationId="{47A5CF12-C7E9-4509-6107-E2EF7191254C}"/>
          </ac:spMkLst>
        </pc:spChg>
        <pc:spChg chg="del">
          <ac:chgData name="Nowrin Mow" userId="ab2218d20db1080f" providerId="LiveId" clId="{4F6BF0BE-6044-4C49-A717-ED7027ADFEC4}" dt="2024-07-17T21:15:43.562" v="2378" actId="478"/>
          <ac:spMkLst>
            <pc:docMk/>
            <pc:sldMk cId="2375747197" sldId="278"/>
            <ac:spMk id="6" creationId="{703F137C-AE1B-6860-F796-E011409AA2B2}"/>
          </ac:spMkLst>
        </pc:spChg>
        <pc:picChg chg="del">
          <ac:chgData name="Nowrin Mow" userId="ab2218d20db1080f" providerId="LiveId" clId="{4F6BF0BE-6044-4C49-A717-ED7027ADFEC4}" dt="2024-07-17T21:14:52.240" v="2368" actId="478"/>
          <ac:picMkLst>
            <pc:docMk/>
            <pc:sldMk cId="2375747197" sldId="278"/>
            <ac:picMk id="4" creationId="{A4A36A87-701D-7752-6E59-AE896ED3EAD7}"/>
          </ac:picMkLst>
        </pc:picChg>
        <pc:picChg chg="add mod modCrop">
          <ac:chgData name="Nowrin Mow" userId="ab2218d20db1080f" providerId="LiveId" clId="{4F6BF0BE-6044-4C49-A717-ED7027ADFEC4}" dt="2024-07-17T21:15:40.765" v="2377" actId="1076"/>
          <ac:picMkLst>
            <pc:docMk/>
            <pc:sldMk cId="2375747197" sldId="278"/>
            <ac:picMk id="7" creationId="{6B5860F6-F3B4-FC36-6D1E-ACDC3174BAC3}"/>
          </ac:picMkLst>
        </pc:picChg>
        <pc:picChg chg="add mod modCrop">
          <ac:chgData name="Nowrin Mow" userId="ab2218d20db1080f" providerId="LiveId" clId="{4F6BF0BE-6044-4C49-A717-ED7027ADFEC4}" dt="2024-07-18T01:58:22.933" v="2986" actId="1076"/>
          <ac:picMkLst>
            <pc:docMk/>
            <pc:sldMk cId="2375747197" sldId="278"/>
            <ac:picMk id="9" creationId="{0B949F8A-AE62-8B2D-E2CC-B9F00DD77851}"/>
          </ac:picMkLst>
        </pc:picChg>
      </pc:sldChg>
      <pc:sldChg chg="addSp delSp modSp add mod">
        <pc:chgData name="Nowrin Mow" userId="ab2218d20db1080f" providerId="LiveId" clId="{4F6BF0BE-6044-4C49-A717-ED7027ADFEC4}" dt="2024-07-18T02:42:02.783" v="3118" actId="20577"/>
        <pc:sldMkLst>
          <pc:docMk/>
          <pc:sldMk cId="3016092928" sldId="279"/>
        </pc:sldMkLst>
        <pc:spChg chg="mod">
          <ac:chgData name="Nowrin Mow" userId="ab2218d20db1080f" providerId="LiveId" clId="{4F6BF0BE-6044-4C49-A717-ED7027ADFEC4}" dt="2024-07-18T02:40:51.703" v="3098" actId="27636"/>
          <ac:spMkLst>
            <pc:docMk/>
            <pc:sldMk cId="3016092928" sldId="279"/>
            <ac:spMk id="2" creationId="{47A5CF12-C7E9-4509-6107-E2EF7191254C}"/>
          </ac:spMkLst>
        </pc:spChg>
        <pc:spChg chg="mod">
          <ac:chgData name="Nowrin Mow" userId="ab2218d20db1080f" providerId="LiveId" clId="{4F6BF0BE-6044-4C49-A717-ED7027ADFEC4}" dt="2024-07-18T02:42:02.783" v="3118" actId="20577"/>
          <ac:spMkLst>
            <pc:docMk/>
            <pc:sldMk cId="3016092928" sldId="279"/>
            <ac:spMk id="6" creationId="{816523A7-AD29-5B77-DC29-CB8B5C1779FC}"/>
          </ac:spMkLst>
        </pc:spChg>
        <pc:picChg chg="add mod modCrop">
          <ac:chgData name="Nowrin Mow" userId="ab2218d20db1080f" providerId="LiveId" clId="{4F6BF0BE-6044-4C49-A717-ED7027ADFEC4}" dt="2024-07-18T02:40:45.665" v="3088" actId="1076"/>
          <ac:picMkLst>
            <pc:docMk/>
            <pc:sldMk cId="3016092928" sldId="279"/>
            <ac:picMk id="4" creationId="{7D141E66-DD0C-584A-4267-58D068879F31}"/>
          </ac:picMkLst>
        </pc:picChg>
        <pc:picChg chg="add mod modCrop">
          <ac:chgData name="Nowrin Mow" userId="ab2218d20db1080f" providerId="LiveId" clId="{4F6BF0BE-6044-4C49-A717-ED7027ADFEC4}" dt="2024-07-18T02:41:28.909" v="3110" actId="14100"/>
          <ac:picMkLst>
            <pc:docMk/>
            <pc:sldMk cId="3016092928" sldId="279"/>
            <ac:picMk id="7" creationId="{2EA317FE-BD3F-0FB2-C278-A4EBDF6DE2F4}"/>
          </ac:picMkLst>
        </pc:picChg>
        <pc:picChg chg="del">
          <ac:chgData name="Nowrin Mow" userId="ab2218d20db1080f" providerId="LiveId" clId="{4F6BF0BE-6044-4C49-A717-ED7027ADFEC4}" dt="2024-07-18T02:40:09.443" v="3075" actId="478"/>
          <ac:picMkLst>
            <pc:docMk/>
            <pc:sldMk cId="3016092928" sldId="279"/>
            <ac:picMk id="8" creationId="{F186195D-1183-C430-5112-7A2161196274}"/>
          </ac:picMkLst>
        </pc:picChg>
      </pc:sldChg>
      <pc:sldChg chg="delSp modSp add mod delAnim">
        <pc:chgData name="Nowrin Mow" userId="ab2218d20db1080f" providerId="LiveId" clId="{4F6BF0BE-6044-4C49-A717-ED7027ADFEC4}" dt="2024-07-18T02:57:38.005" v="3581" actId="20577"/>
        <pc:sldMkLst>
          <pc:docMk/>
          <pc:sldMk cId="3996566457" sldId="280"/>
        </pc:sldMkLst>
        <pc:spChg chg="del">
          <ac:chgData name="Nowrin Mow" userId="ab2218d20db1080f" providerId="LiveId" clId="{4F6BF0BE-6044-4C49-A717-ED7027ADFEC4}" dt="2024-07-18T02:56:58.011" v="3560" actId="478"/>
          <ac:spMkLst>
            <pc:docMk/>
            <pc:sldMk cId="3996566457" sldId="280"/>
            <ac:spMk id="2" creationId="{CB70ED0D-E299-AD77-ACB3-E1E9055AFEE3}"/>
          </ac:spMkLst>
        </pc:spChg>
        <pc:spChg chg="mod">
          <ac:chgData name="Nowrin Mow" userId="ab2218d20db1080f" providerId="LiveId" clId="{4F6BF0BE-6044-4C49-A717-ED7027ADFEC4}" dt="2024-07-18T02:57:38.005" v="3581" actId="20577"/>
          <ac:spMkLst>
            <pc:docMk/>
            <pc:sldMk cId="3996566457" sldId="280"/>
            <ac:spMk id="110" creationId="{00000000-0000-0000-0000-000000000000}"/>
          </ac:spMkLst>
        </pc:spChg>
      </pc:sldChg>
      <pc:sldChg chg="modSp add mod">
        <pc:chgData name="Nowrin Mow" userId="ab2218d20db1080f" providerId="LiveId" clId="{4F6BF0BE-6044-4C49-A717-ED7027ADFEC4}" dt="2024-07-18T03:34:32.557" v="3867" actId="1076"/>
        <pc:sldMkLst>
          <pc:docMk/>
          <pc:sldMk cId="1060249891" sldId="281"/>
        </pc:sldMkLst>
        <pc:spChg chg="mod">
          <ac:chgData name="Nowrin Mow" userId="ab2218d20db1080f" providerId="LiveId" clId="{4F6BF0BE-6044-4C49-A717-ED7027ADFEC4}" dt="2024-07-18T03:34:07.847" v="3866" actId="20577"/>
          <ac:spMkLst>
            <pc:docMk/>
            <pc:sldMk cId="1060249891" sldId="281"/>
            <ac:spMk id="2" creationId="{CB70ED0D-E299-AD77-ACB3-E1E9055AFEE3}"/>
          </ac:spMkLst>
        </pc:spChg>
        <pc:spChg chg="mod">
          <ac:chgData name="Nowrin Mow" userId="ab2218d20db1080f" providerId="LiveId" clId="{4F6BF0BE-6044-4C49-A717-ED7027ADFEC4}" dt="2024-07-18T03:34:32.557" v="3867" actId="1076"/>
          <ac:spMkLst>
            <pc:docMk/>
            <pc:sldMk cId="1060249891" sldId="281"/>
            <ac:spMk id="110" creationId="{00000000-0000-0000-0000-000000000000}"/>
          </ac:spMkLst>
        </pc:spChg>
      </pc:sldChg>
    </pc:docChg>
  </pc:docChgLst>
  <pc:docChgLst>
    <pc:chgData name="Nowrin Mow" userId="ab2218d20db1080f" providerId="LiveId" clId="{3DEA36A1-007B-4958-A9E3-9FCE2420841A}"/>
    <pc:docChg chg="undo custSel addSld delSld modSld sldOrd">
      <pc:chgData name="Nowrin Mow" userId="ab2218d20db1080f" providerId="LiveId" clId="{3DEA36A1-007B-4958-A9E3-9FCE2420841A}" dt="2024-07-22T20:26:22.258" v="2018" actId="1076"/>
      <pc:docMkLst>
        <pc:docMk/>
      </pc:docMkLst>
      <pc:sldChg chg="modSp mod">
        <pc:chgData name="Nowrin Mow" userId="ab2218d20db1080f" providerId="LiveId" clId="{3DEA36A1-007B-4958-A9E3-9FCE2420841A}" dt="2024-07-22T20:26:22.258" v="2018" actId="1076"/>
        <pc:sldMkLst>
          <pc:docMk/>
          <pc:sldMk cId="0" sldId="256"/>
        </pc:sldMkLst>
        <pc:picChg chg="mod">
          <ac:chgData name="Nowrin Mow" userId="ab2218d20db1080f" providerId="LiveId" clId="{3DEA36A1-007B-4958-A9E3-9FCE2420841A}" dt="2024-07-22T20:26:22.258" v="2018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Nowrin Mow" userId="ab2218d20db1080f" providerId="LiveId" clId="{3DEA36A1-007B-4958-A9E3-9FCE2420841A}" dt="2024-07-22T16:56:04.983" v="5" actId="1076"/>
          <ac:picMkLst>
            <pc:docMk/>
            <pc:sldMk cId="0" sldId="256"/>
            <ac:picMk id="7" creationId="{00000000-0000-0000-0000-000000000000}"/>
          </ac:picMkLst>
        </pc:picChg>
      </pc:sldChg>
      <pc:sldChg chg="addSp modSp mod modAnim delCm modCm">
        <pc:chgData name="Nowrin Mow" userId="ab2218d20db1080f" providerId="LiveId" clId="{3DEA36A1-007B-4958-A9E3-9FCE2420841A}" dt="2024-07-22T17:02:33.768" v="137"/>
        <pc:sldMkLst>
          <pc:docMk/>
          <pc:sldMk cId="3855333728" sldId="257"/>
        </pc:sldMkLst>
        <pc:spChg chg="add mod">
          <ac:chgData name="Nowrin Mow" userId="ab2218d20db1080f" providerId="LiveId" clId="{3DEA36A1-007B-4958-A9E3-9FCE2420841A}" dt="2024-07-22T17:01:49.421" v="131" actId="207"/>
          <ac:spMkLst>
            <pc:docMk/>
            <pc:sldMk cId="3855333728" sldId="257"/>
            <ac:spMk id="3" creationId="{032D59A4-63C6-2249-6112-34B88CE42D1B}"/>
          </ac:spMkLst>
        </pc:spChg>
        <pc:spChg chg="mod">
          <ac:chgData name="Nowrin Mow" userId="ab2218d20db1080f" providerId="LiveId" clId="{3DEA36A1-007B-4958-A9E3-9FCE2420841A}" dt="2024-07-22T16:58:13.839" v="73" actId="20577"/>
          <ac:spMkLst>
            <pc:docMk/>
            <pc:sldMk cId="3855333728" sldId="257"/>
            <ac:spMk id="4" creationId="{80821276-5CE8-8846-59BB-B36906C08291}"/>
          </ac:spMkLst>
        </pc:spChg>
        <pc:spChg chg="add mod">
          <ac:chgData name="Nowrin Mow" userId="ab2218d20db1080f" providerId="LiveId" clId="{3DEA36A1-007B-4958-A9E3-9FCE2420841A}" dt="2024-07-22T17:02:09.468" v="134" actId="571"/>
          <ac:spMkLst>
            <pc:docMk/>
            <pc:sldMk cId="3855333728" sldId="257"/>
            <ac:spMk id="5" creationId="{DAFD3355-5872-1C0A-0C10-A79E91C77836}"/>
          </ac:spMkLst>
        </pc:spChg>
        <pc:spChg chg="mod">
          <ac:chgData name="Nowrin Mow" userId="ab2218d20db1080f" providerId="LiveId" clId="{3DEA36A1-007B-4958-A9E3-9FCE2420841A}" dt="2024-07-22T16:56:50.954" v="29" actId="20577"/>
          <ac:spMkLst>
            <pc:docMk/>
            <pc:sldMk cId="3855333728" sldId="257"/>
            <ac:spMk id="6" creationId="{DD391D33-2246-9D4A-781A-60970CB3BB23}"/>
          </ac:spMkLst>
        </pc:spChg>
        <pc:spChg chg="mod">
          <ac:chgData name="Nowrin Mow" userId="ab2218d20db1080f" providerId="LiveId" clId="{3DEA36A1-007B-4958-A9E3-9FCE2420841A}" dt="2024-07-22T16:58:30.419" v="80" actId="14100"/>
          <ac:spMkLst>
            <pc:docMk/>
            <pc:sldMk cId="3855333728" sldId="257"/>
            <ac:spMk id="7" creationId="{15633854-7773-E72E-2768-D26D74847CAC}"/>
          </ac:spMkLst>
        </pc:spChg>
        <pc:spChg chg="add mod">
          <ac:chgData name="Nowrin Mow" userId="ab2218d20db1080f" providerId="LiveId" clId="{3DEA36A1-007B-4958-A9E3-9FCE2420841A}" dt="2024-07-22T17:02:09.468" v="134" actId="571"/>
          <ac:spMkLst>
            <pc:docMk/>
            <pc:sldMk cId="3855333728" sldId="257"/>
            <ac:spMk id="8" creationId="{E192A52C-B29C-75D4-B0B0-5770E69DE58D}"/>
          </ac:spMkLst>
        </pc:spChg>
        <pc:spChg chg="mod">
          <ac:chgData name="Nowrin Mow" userId="ab2218d20db1080f" providerId="LiveId" clId="{3DEA36A1-007B-4958-A9E3-9FCE2420841A}" dt="2024-07-22T16:57:48.930" v="54" actId="5793"/>
          <ac:spMkLst>
            <pc:docMk/>
            <pc:sldMk cId="3855333728" sldId="257"/>
            <ac:spMk id="15" creationId="{FB947168-C4F0-1075-0247-19AF0D723F57}"/>
          </ac:spMkLst>
        </pc:spChg>
      </pc:sldChg>
      <pc:sldChg chg="addSp modSp mod modAnim">
        <pc:chgData name="Nowrin Mow" userId="ab2218d20db1080f" providerId="LiveId" clId="{3DEA36A1-007B-4958-A9E3-9FCE2420841A}" dt="2024-07-22T17:03:46.743" v="151"/>
        <pc:sldMkLst>
          <pc:docMk/>
          <pc:sldMk cId="470222029" sldId="258"/>
        </pc:sldMkLst>
        <pc:spChg chg="mod">
          <ac:chgData name="Nowrin Mow" userId="ab2218d20db1080f" providerId="LiveId" clId="{3DEA36A1-007B-4958-A9E3-9FCE2420841A}" dt="2024-07-22T17:03:02.633" v="140" actId="1076"/>
          <ac:spMkLst>
            <pc:docMk/>
            <pc:sldMk cId="470222029" sldId="258"/>
            <ac:spMk id="2" creationId="{4BC71B40-8FC0-E187-97BB-7DE2B0E9645A}"/>
          </ac:spMkLst>
        </pc:spChg>
        <pc:spChg chg="add mod">
          <ac:chgData name="Nowrin Mow" userId="ab2218d20db1080f" providerId="LiveId" clId="{3DEA36A1-007B-4958-A9E3-9FCE2420841A}" dt="2024-07-22T17:03:16.293" v="146" actId="1076"/>
          <ac:spMkLst>
            <pc:docMk/>
            <pc:sldMk cId="470222029" sldId="258"/>
            <ac:spMk id="5" creationId="{AA6766A6-C446-A800-12DA-B34E6E185C92}"/>
          </ac:spMkLst>
        </pc:spChg>
        <pc:spChg chg="mod">
          <ac:chgData name="Nowrin Mow" userId="ab2218d20db1080f" providerId="LiveId" clId="{3DEA36A1-007B-4958-A9E3-9FCE2420841A}" dt="2024-07-22T17:02:58.725" v="139" actId="14100"/>
          <ac:spMkLst>
            <pc:docMk/>
            <pc:sldMk cId="470222029" sldId="258"/>
            <ac:spMk id="15" creationId="{FB947168-C4F0-1075-0247-19AF0D723F57}"/>
          </ac:spMkLst>
        </pc:spChg>
      </pc:sldChg>
      <pc:sldChg chg="modSp mod modAnim">
        <pc:chgData name="Nowrin Mow" userId="ab2218d20db1080f" providerId="LiveId" clId="{3DEA36A1-007B-4958-A9E3-9FCE2420841A}" dt="2024-07-22T17:04:49.114" v="159" actId="14100"/>
        <pc:sldMkLst>
          <pc:docMk/>
          <pc:sldMk cId="2091421765" sldId="259"/>
        </pc:sldMkLst>
        <pc:spChg chg="mod">
          <ac:chgData name="Nowrin Mow" userId="ab2218d20db1080f" providerId="LiveId" clId="{3DEA36A1-007B-4958-A9E3-9FCE2420841A}" dt="2024-07-22T17:04:49.114" v="159" actId="14100"/>
          <ac:spMkLst>
            <pc:docMk/>
            <pc:sldMk cId="2091421765" sldId="259"/>
            <ac:spMk id="6" creationId="{4A7E162B-AE6A-56C1-A933-753A701728AB}"/>
          </ac:spMkLst>
        </pc:spChg>
        <pc:spChg chg="mod">
          <ac:chgData name="Nowrin Mow" userId="ab2218d20db1080f" providerId="LiveId" clId="{3DEA36A1-007B-4958-A9E3-9FCE2420841A}" dt="2024-07-22T17:03:59.155" v="152" actId="1076"/>
          <ac:spMkLst>
            <pc:docMk/>
            <pc:sldMk cId="2091421765" sldId="259"/>
            <ac:spMk id="15" creationId="{FB947168-C4F0-1075-0247-19AF0D723F57}"/>
          </ac:spMkLst>
        </pc:spChg>
      </pc:sldChg>
      <pc:sldChg chg="modSp mod modAnim">
        <pc:chgData name="Nowrin Mow" userId="ab2218d20db1080f" providerId="LiveId" clId="{3DEA36A1-007B-4958-A9E3-9FCE2420841A}" dt="2024-07-22T17:06:08.451" v="165"/>
        <pc:sldMkLst>
          <pc:docMk/>
          <pc:sldMk cId="2634584615" sldId="260"/>
        </pc:sldMkLst>
        <pc:spChg chg="mod">
          <ac:chgData name="Nowrin Mow" userId="ab2218d20db1080f" providerId="LiveId" clId="{3DEA36A1-007B-4958-A9E3-9FCE2420841A}" dt="2024-07-22T17:05:46.366" v="161" actId="14100"/>
          <ac:spMkLst>
            <pc:docMk/>
            <pc:sldMk cId="2634584615" sldId="260"/>
            <ac:spMk id="12" creationId="{F525554D-579D-61E9-3589-495F98300362}"/>
          </ac:spMkLst>
        </pc:spChg>
        <pc:spChg chg="mod">
          <ac:chgData name="Nowrin Mow" userId="ab2218d20db1080f" providerId="LiveId" clId="{3DEA36A1-007B-4958-A9E3-9FCE2420841A}" dt="2024-07-22T17:06:01.748" v="163" actId="14100"/>
          <ac:spMkLst>
            <pc:docMk/>
            <pc:sldMk cId="2634584615" sldId="260"/>
            <ac:spMk id="17" creationId="{1AB7D0A1-A7A3-6A09-8830-179F9A316225}"/>
          </ac:spMkLst>
        </pc:spChg>
      </pc:sldChg>
      <pc:sldChg chg="addSp delSp modSp mod modAnim delCm">
        <pc:chgData name="Nowrin Mow" userId="ab2218d20db1080f" providerId="LiveId" clId="{3DEA36A1-007B-4958-A9E3-9FCE2420841A}" dt="2024-07-22T18:22:31.444" v="900"/>
        <pc:sldMkLst>
          <pc:docMk/>
          <pc:sldMk cId="3438404999" sldId="261"/>
        </pc:sldMkLst>
        <pc:spChg chg="mod">
          <ac:chgData name="Nowrin Mow" userId="ab2218d20db1080f" providerId="LiveId" clId="{3DEA36A1-007B-4958-A9E3-9FCE2420841A}" dt="2024-07-22T17:09:10.362" v="196" actId="20577"/>
          <ac:spMkLst>
            <pc:docMk/>
            <pc:sldMk cId="3438404999" sldId="261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7:09:03.500" v="195" actId="20577"/>
          <ac:spMkLst>
            <pc:docMk/>
            <pc:sldMk cId="3438404999" sldId="261"/>
            <ac:spMk id="5" creationId="{A6BDA94E-0939-B3ED-823D-D9BEFC2A6482}"/>
          </ac:spMkLst>
        </pc:spChg>
        <pc:picChg chg="add mod modCrop">
          <ac:chgData name="Nowrin Mow" userId="ab2218d20db1080f" providerId="LiveId" clId="{3DEA36A1-007B-4958-A9E3-9FCE2420841A}" dt="2024-07-22T18:22:23.510" v="899" actId="1076"/>
          <ac:picMkLst>
            <pc:docMk/>
            <pc:sldMk cId="3438404999" sldId="261"/>
            <ac:picMk id="4" creationId="{67ADEEB7-F5E8-93AE-2AB8-94F9293CF812}"/>
          </ac:picMkLst>
        </pc:picChg>
        <pc:picChg chg="del mod">
          <ac:chgData name="Nowrin Mow" userId="ab2218d20db1080f" providerId="LiveId" clId="{3DEA36A1-007B-4958-A9E3-9FCE2420841A}" dt="2024-07-22T17:09:00.336" v="194" actId="478"/>
          <ac:picMkLst>
            <pc:docMk/>
            <pc:sldMk cId="3438404999" sldId="261"/>
            <ac:picMk id="7" creationId="{75BA36F0-7855-3D9B-0667-9A152FF97DF3}"/>
          </ac:picMkLst>
        </pc:picChg>
      </pc:sldChg>
      <pc:sldChg chg="modSp del mod">
        <pc:chgData name="Nowrin Mow" userId="ab2218d20db1080f" providerId="LiveId" clId="{3DEA36A1-007B-4958-A9E3-9FCE2420841A}" dt="2024-07-22T17:31:40.374" v="609" actId="47"/>
        <pc:sldMkLst>
          <pc:docMk/>
          <pc:sldMk cId="1991645650" sldId="262"/>
        </pc:sldMkLst>
        <pc:spChg chg="mod">
          <ac:chgData name="Nowrin Mow" userId="ab2218d20db1080f" providerId="LiveId" clId="{3DEA36A1-007B-4958-A9E3-9FCE2420841A}" dt="2024-07-22T16:56:39.044" v="11" actId="27636"/>
          <ac:spMkLst>
            <pc:docMk/>
            <pc:sldMk cId="1991645650" sldId="262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6:56:39.042" v="10" actId="27636"/>
          <ac:spMkLst>
            <pc:docMk/>
            <pc:sldMk cId="1991645650" sldId="262"/>
            <ac:spMk id="12" creationId="{38B2D8E7-02F5-6583-B317-32969AD05A3B}"/>
          </ac:spMkLst>
        </pc:spChg>
      </pc:sldChg>
      <pc:sldChg chg="modSp mod">
        <pc:chgData name="Nowrin Mow" userId="ab2218d20db1080f" providerId="LiveId" clId="{3DEA36A1-007B-4958-A9E3-9FCE2420841A}" dt="2024-07-22T18:59:23.605" v="1205" actId="1076"/>
        <pc:sldMkLst>
          <pc:docMk/>
          <pc:sldMk cId="1049435265" sldId="266"/>
        </pc:sldMkLst>
        <pc:spChg chg="mod">
          <ac:chgData name="Nowrin Mow" userId="ab2218d20db1080f" providerId="LiveId" clId="{3DEA36A1-007B-4958-A9E3-9FCE2420841A}" dt="2024-07-22T18:59:21.638" v="1204" actId="1076"/>
          <ac:spMkLst>
            <pc:docMk/>
            <pc:sldMk cId="1049435265" sldId="266"/>
            <ac:spMk id="2" creationId="{47A5CF12-C7E9-4509-6107-E2EF7191254C}"/>
          </ac:spMkLst>
        </pc:spChg>
        <pc:picChg chg="mod">
          <ac:chgData name="Nowrin Mow" userId="ab2218d20db1080f" providerId="LiveId" clId="{3DEA36A1-007B-4958-A9E3-9FCE2420841A}" dt="2024-07-22T18:59:23.605" v="1205" actId="1076"/>
          <ac:picMkLst>
            <pc:docMk/>
            <pc:sldMk cId="1049435265" sldId="266"/>
            <ac:picMk id="4" creationId="{A4A36A87-701D-7752-6E59-AE896ED3EAD7}"/>
          </ac:picMkLst>
        </pc:picChg>
      </pc:sldChg>
      <pc:sldChg chg="del">
        <pc:chgData name="Nowrin Mow" userId="ab2218d20db1080f" providerId="LiveId" clId="{3DEA36A1-007B-4958-A9E3-9FCE2420841A}" dt="2024-07-22T19:54:17.338" v="1684" actId="47"/>
        <pc:sldMkLst>
          <pc:docMk/>
          <pc:sldMk cId="3571245278" sldId="268"/>
        </pc:sldMkLst>
      </pc:sldChg>
      <pc:sldChg chg="modSp mod">
        <pc:chgData name="Nowrin Mow" userId="ab2218d20db1080f" providerId="LiveId" clId="{3DEA36A1-007B-4958-A9E3-9FCE2420841A}" dt="2024-07-22T20:23:47.859" v="2016" actId="14100"/>
        <pc:sldMkLst>
          <pc:docMk/>
          <pc:sldMk cId="1542505524" sldId="269"/>
        </pc:sldMkLst>
        <pc:spChg chg="mod">
          <ac:chgData name="Nowrin Mow" userId="ab2218d20db1080f" providerId="LiveId" clId="{3DEA36A1-007B-4958-A9E3-9FCE2420841A}" dt="2024-07-22T20:23:47.859" v="2016" actId="14100"/>
          <ac:spMkLst>
            <pc:docMk/>
            <pc:sldMk cId="1542505524" sldId="269"/>
            <ac:spMk id="2" creationId="{CB70ED0D-E299-AD77-ACB3-E1E9055AFEE3}"/>
          </ac:spMkLst>
        </pc:spChg>
      </pc:sldChg>
      <pc:sldChg chg="addSp modSp mod modAnim">
        <pc:chgData name="Nowrin Mow" userId="ab2218d20db1080f" providerId="LiveId" clId="{3DEA36A1-007B-4958-A9E3-9FCE2420841A}" dt="2024-07-22T17:08:47.419" v="192" actId="14100"/>
        <pc:sldMkLst>
          <pc:docMk/>
          <pc:sldMk cId="1263807078" sldId="270"/>
        </pc:sldMkLst>
        <pc:spChg chg="mod">
          <ac:chgData name="Nowrin Mow" userId="ab2218d20db1080f" providerId="LiveId" clId="{3DEA36A1-007B-4958-A9E3-9FCE2420841A}" dt="2024-07-22T17:06:51.200" v="168" actId="1076"/>
          <ac:spMkLst>
            <pc:docMk/>
            <pc:sldMk cId="1263807078" sldId="270"/>
            <ac:spMk id="3" creationId="{9473EF47-A93B-C9E7-F398-D95635362DB4}"/>
          </ac:spMkLst>
        </pc:spChg>
        <pc:spChg chg="add mod">
          <ac:chgData name="Nowrin Mow" userId="ab2218d20db1080f" providerId="LiveId" clId="{3DEA36A1-007B-4958-A9E3-9FCE2420841A}" dt="2024-07-22T17:07:18.684" v="174" actId="571"/>
          <ac:spMkLst>
            <pc:docMk/>
            <pc:sldMk cId="1263807078" sldId="270"/>
            <ac:spMk id="5" creationId="{9855AA73-E75E-BA67-3386-9EC51CD2E446}"/>
          </ac:spMkLst>
        </pc:spChg>
        <pc:spChg chg="add mod">
          <ac:chgData name="Nowrin Mow" userId="ab2218d20db1080f" providerId="LiveId" clId="{3DEA36A1-007B-4958-A9E3-9FCE2420841A}" dt="2024-07-22T17:08:47.419" v="192" actId="14100"/>
          <ac:spMkLst>
            <pc:docMk/>
            <pc:sldMk cId="1263807078" sldId="270"/>
            <ac:spMk id="6" creationId="{4E1EFAEF-29F9-C538-155E-4C91D06B5896}"/>
          </ac:spMkLst>
        </pc:spChg>
        <pc:spChg chg="mod">
          <ac:chgData name="Nowrin Mow" userId="ab2218d20db1080f" providerId="LiveId" clId="{3DEA36A1-007B-4958-A9E3-9FCE2420841A}" dt="2024-07-22T17:07:14.597" v="172" actId="14100"/>
          <ac:spMkLst>
            <pc:docMk/>
            <pc:sldMk cId="1263807078" sldId="270"/>
            <ac:spMk id="13" creationId="{9E16BDCB-77B4-A0AE-1330-B356AA14636A}"/>
          </ac:spMkLst>
        </pc:spChg>
        <pc:picChg chg="add mod">
          <ac:chgData name="Nowrin Mow" userId="ab2218d20db1080f" providerId="LiveId" clId="{3DEA36A1-007B-4958-A9E3-9FCE2420841A}" dt="2024-07-22T17:07:18.684" v="174" actId="571"/>
          <ac:picMkLst>
            <pc:docMk/>
            <pc:sldMk cId="1263807078" sldId="270"/>
            <ac:picMk id="2" creationId="{E87F9DD8-D5D1-8921-82D8-DBCD062B42CB}"/>
          </ac:picMkLst>
        </pc:picChg>
      </pc:sldChg>
      <pc:sldChg chg="del">
        <pc:chgData name="Nowrin Mow" userId="ab2218d20db1080f" providerId="LiveId" clId="{3DEA36A1-007B-4958-A9E3-9FCE2420841A}" dt="2024-07-22T17:21:01.868" v="417" actId="47"/>
        <pc:sldMkLst>
          <pc:docMk/>
          <pc:sldMk cId="782440562" sldId="271"/>
        </pc:sldMkLst>
      </pc:sldChg>
      <pc:sldChg chg="del">
        <pc:chgData name="Nowrin Mow" userId="ab2218d20db1080f" providerId="LiveId" clId="{3DEA36A1-007B-4958-A9E3-9FCE2420841A}" dt="2024-07-22T17:21:37.403" v="421" actId="47"/>
        <pc:sldMkLst>
          <pc:docMk/>
          <pc:sldMk cId="858407137" sldId="272"/>
        </pc:sldMkLst>
      </pc:sldChg>
      <pc:sldChg chg="addSp delSp modSp mod ord modAnim">
        <pc:chgData name="Nowrin Mow" userId="ab2218d20db1080f" providerId="LiveId" clId="{3DEA36A1-007B-4958-A9E3-9FCE2420841A}" dt="2024-07-22T18:21:47.896" v="898" actId="14100"/>
        <pc:sldMkLst>
          <pc:docMk/>
          <pc:sldMk cId="839816015" sldId="273"/>
        </pc:sldMkLst>
        <pc:spChg chg="mod">
          <ac:chgData name="Nowrin Mow" userId="ab2218d20db1080f" providerId="LiveId" clId="{3DEA36A1-007B-4958-A9E3-9FCE2420841A}" dt="2024-07-22T17:30:11.392" v="584" actId="1076"/>
          <ac:spMkLst>
            <pc:docMk/>
            <pc:sldMk cId="839816015" sldId="273"/>
            <ac:spMk id="2" creationId="{47A5CF12-C7E9-4509-6107-E2EF7191254C}"/>
          </ac:spMkLst>
        </pc:spChg>
        <pc:spChg chg="del">
          <ac:chgData name="Nowrin Mow" userId="ab2218d20db1080f" providerId="LiveId" clId="{3DEA36A1-007B-4958-A9E3-9FCE2420841A}" dt="2024-07-22T17:23:31.289" v="436" actId="478"/>
          <ac:spMkLst>
            <pc:docMk/>
            <pc:sldMk cId="839816015" sldId="273"/>
            <ac:spMk id="6" creationId="{21783695-B8E9-31F7-7E08-F776DC9227DE}"/>
          </ac:spMkLst>
        </pc:spChg>
        <pc:spChg chg="add mod">
          <ac:chgData name="Nowrin Mow" userId="ab2218d20db1080f" providerId="LiveId" clId="{3DEA36A1-007B-4958-A9E3-9FCE2420841A}" dt="2024-07-22T18:21:41.129" v="896" actId="1076"/>
          <ac:spMkLst>
            <pc:docMk/>
            <pc:sldMk cId="839816015" sldId="273"/>
            <ac:spMk id="12" creationId="{01B90BDE-BD81-D7A8-8966-34030055DDBD}"/>
          </ac:spMkLst>
        </pc:spChg>
        <pc:spChg chg="add mod">
          <ac:chgData name="Nowrin Mow" userId="ab2218d20db1080f" providerId="LiveId" clId="{3DEA36A1-007B-4958-A9E3-9FCE2420841A}" dt="2024-07-22T17:29:38.572" v="577" actId="164"/>
          <ac:spMkLst>
            <pc:docMk/>
            <pc:sldMk cId="839816015" sldId="273"/>
            <ac:spMk id="13" creationId="{2739F509-DEA8-B90B-7F64-1B1ADACAE53B}"/>
          </ac:spMkLst>
        </pc:spChg>
        <pc:spChg chg="add del">
          <ac:chgData name="Nowrin Mow" userId="ab2218d20db1080f" providerId="LiveId" clId="{3DEA36A1-007B-4958-A9E3-9FCE2420841A}" dt="2024-07-22T17:25:50.336" v="460" actId="11529"/>
          <ac:spMkLst>
            <pc:docMk/>
            <pc:sldMk cId="839816015" sldId="273"/>
            <ac:spMk id="14" creationId="{F8804A76-5A7D-BEC4-6CC7-9291DFD4A131}"/>
          </ac:spMkLst>
        </pc:spChg>
        <pc:spChg chg="add mod">
          <ac:chgData name="Nowrin Mow" userId="ab2218d20db1080f" providerId="LiveId" clId="{3DEA36A1-007B-4958-A9E3-9FCE2420841A}" dt="2024-07-22T17:29:38.572" v="577" actId="164"/>
          <ac:spMkLst>
            <pc:docMk/>
            <pc:sldMk cId="839816015" sldId="273"/>
            <ac:spMk id="15" creationId="{DD4DC141-D4DB-5FAF-C3A3-895DD177ED74}"/>
          </ac:spMkLst>
        </pc:spChg>
        <pc:spChg chg="add mod">
          <ac:chgData name="Nowrin Mow" userId="ab2218d20db1080f" providerId="LiveId" clId="{3DEA36A1-007B-4958-A9E3-9FCE2420841A}" dt="2024-07-22T18:21:22.271" v="894" actId="1076"/>
          <ac:spMkLst>
            <pc:docMk/>
            <pc:sldMk cId="839816015" sldId="273"/>
            <ac:spMk id="16" creationId="{049620EF-0B43-F8C9-1195-C19FD609D17E}"/>
          </ac:spMkLst>
        </pc:spChg>
        <pc:spChg chg="add mod">
          <ac:chgData name="Nowrin Mow" userId="ab2218d20db1080f" providerId="LiveId" clId="{3DEA36A1-007B-4958-A9E3-9FCE2420841A}" dt="2024-07-22T18:21:22.271" v="894" actId="1076"/>
          <ac:spMkLst>
            <pc:docMk/>
            <pc:sldMk cId="839816015" sldId="273"/>
            <ac:spMk id="22" creationId="{67CFA270-3D78-0E1F-D94E-2C34F4EF00CD}"/>
          </ac:spMkLst>
        </pc:spChg>
        <pc:grpChg chg="add mod">
          <ac:chgData name="Nowrin Mow" userId="ab2218d20db1080f" providerId="LiveId" clId="{3DEA36A1-007B-4958-A9E3-9FCE2420841A}" dt="2024-07-22T18:21:22.271" v="894" actId="1076"/>
          <ac:grpSpMkLst>
            <pc:docMk/>
            <pc:sldMk cId="839816015" sldId="273"/>
            <ac:grpSpMk id="28" creationId="{283D65A0-E62A-35CA-6E19-2A749A530498}"/>
          </ac:grpSpMkLst>
        </pc:grpChg>
        <pc:picChg chg="add del mod modCrop">
          <ac:chgData name="Nowrin Mow" userId="ab2218d20db1080f" providerId="LiveId" clId="{3DEA36A1-007B-4958-A9E3-9FCE2420841A}" dt="2024-07-22T17:23:28.267" v="435" actId="478"/>
          <ac:picMkLst>
            <pc:docMk/>
            <pc:sldMk cId="839816015" sldId="273"/>
            <ac:picMk id="4" creationId="{3EB84F35-15E6-E282-C32F-413FE47BD225}"/>
          </ac:picMkLst>
        </pc:picChg>
        <pc:picChg chg="del">
          <ac:chgData name="Nowrin Mow" userId="ab2218d20db1080f" providerId="LiveId" clId="{3DEA36A1-007B-4958-A9E3-9FCE2420841A}" dt="2024-07-22T17:10:07.389" v="210" actId="478"/>
          <ac:picMkLst>
            <pc:docMk/>
            <pc:sldMk cId="839816015" sldId="273"/>
            <ac:picMk id="10" creationId="{62B4DBBE-4181-DD5F-596F-3357C4BA50E3}"/>
          </ac:picMkLst>
        </pc:picChg>
        <pc:cxnChg chg="add del">
          <ac:chgData name="Nowrin Mow" userId="ab2218d20db1080f" providerId="LiveId" clId="{3DEA36A1-007B-4958-A9E3-9FCE2420841A}" dt="2024-07-22T17:25:31.978" v="458" actId="478"/>
          <ac:cxnSpMkLst>
            <pc:docMk/>
            <pc:sldMk cId="839816015" sldId="273"/>
            <ac:cxnSpMk id="7" creationId="{567F309A-282E-FBFD-6DFE-9EA23435A129}"/>
          </ac:cxnSpMkLst>
        </pc:cxnChg>
        <pc:cxnChg chg="add mod">
          <ac:chgData name="Nowrin Mow" userId="ab2218d20db1080f" providerId="LiveId" clId="{3DEA36A1-007B-4958-A9E3-9FCE2420841A}" dt="2024-07-22T18:21:38.424" v="895" actId="1076"/>
          <ac:cxnSpMkLst>
            <pc:docMk/>
            <pc:sldMk cId="839816015" sldId="273"/>
            <ac:cxnSpMk id="8" creationId="{5C7B51D8-F74F-02AF-92A4-F4B434FA5469}"/>
          </ac:cxnSpMkLst>
        </pc:cxnChg>
        <pc:cxnChg chg="add mod">
          <ac:chgData name="Nowrin Mow" userId="ab2218d20db1080f" providerId="LiveId" clId="{3DEA36A1-007B-4958-A9E3-9FCE2420841A}" dt="2024-07-22T17:29:38.572" v="577" actId="164"/>
          <ac:cxnSpMkLst>
            <pc:docMk/>
            <pc:sldMk cId="839816015" sldId="273"/>
            <ac:cxnSpMk id="9" creationId="{08607C90-9D19-D834-0D8C-C82FC668A8C8}"/>
          </ac:cxnSpMkLst>
        </pc:cxnChg>
        <pc:cxnChg chg="add mod">
          <ac:chgData name="Nowrin Mow" userId="ab2218d20db1080f" providerId="LiveId" clId="{3DEA36A1-007B-4958-A9E3-9FCE2420841A}" dt="2024-07-22T18:21:44.592" v="897" actId="14100"/>
          <ac:cxnSpMkLst>
            <pc:docMk/>
            <pc:sldMk cId="839816015" sldId="273"/>
            <ac:cxnSpMk id="18" creationId="{4FCF271D-17ED-6A63-250E-D5D561CD90A3}"/>
          </ac:cxnSpMkLst>
        </pc:cxnChg>
        <pc:cxnChg chg="add mod">
          <ac:chgData name="Nowrin Mow" userId="ab2218d20db1080f" providerId="LiveId" clId="{3DEA36A1-007B-4958-A9E3-9FCE2420841A}" dt="2024-07-22T18:21:47.896" v="898" actId="14100"/>
          <ac:cxnSpMkLst>
            <pc:docMk/>
            <pc:sldMk cId="839816015" sldId="273"/>
            <ac:cxnSpMk id="20" creationId="{A4255E40-10B2-924C-1CB8-25A0935FBEC4}"/>
          </ac:cxnSpMkLst>
        </pc:cxnChg>
        <pc:cxnChg chg="add del mod">
          <ac:chgData name="Nowrin Mow" userId="ab2218d20db1080f" providerId="LiveId" clId="{3DEA36A1-007B-4958-A9E3-9FCE2420841A}" dt="2024-07-22T17:29:16.109" v="571" actId="478"/>
          <ac:cxnSpMkLst>
            <pc:docMk/>
            <pc:sldMk cId="839816015" sldId="273"/>
            <ac:cxnSpMk id="24" creationId="{FF469FDC-278B-6FE1-F510-06E014A8B3D0}"/>
          </ac:cxnSpMkLst>
        </pc:cxnChg>
        <pc:cxnChg chg="add del">
          <ac:chgData name="Nowrin Mow" userId="ab2218d20db1080f" providerId="LiveId" clId="{3DEA36A1-007B-4958-A9E3-9FCE2420841A}" dt="2024-07-22T17:29:29.074" v="576" actId="478"/>
          <ac:cxnSpMkLst>
            <pc:docMk/>
            <pc:sldMk cId="839816015" sldId="273"/>
            <ac:cxnSpMk id="26" creationId="{57883338-83A9-E5DA-71C5-3B6766A9ABFC}"/>
          </ac:cxnSpMkLst>
        </pc:cxnChg>
        <pc:cxnChg chg="add del mod">
          <ac:chgData name="Nowrin Mow" userId="ab2218d20db1080f" providerId="LiveId" clId="{3DEA36A1-007B-4958-A9E3-9FCE2420841A}" dt="2024-07-22T17:29:27.539" v="575" actId="478"/>
          <ac:cxnSpMkLst>
            <pc:docMk/>
            <pc:sldMk cId="839816015" sldId="273"/>
            <ac:cxnSpMk id="27" creationId="{AC81796B-BBAF-8A14-DAD9-942BDF221E8B}"/>
          </ac:cxnSpMkLst>
        </pc:cxnChg>
      </pc:sldChg>
      <pc:sldChg chg="modSp mod modAnim">
        <pc:chgData name="Nowrin Mow" userId="ab2218d20db1080f" providerId="LiveId" clId="{3DEA36A1-007B-4958-A9E3-9FCE2420841A}" dt="2024-07-22T18:23:59.514" v="909"/>
        <pc:sldMkLst>
          <pc:docMk/>
          <pc:sldMk cId="771508684" sldId="274"/>
        </pc:sldMkLst>
        <pc:spChg chg="mod">
          <ac:chgData name="Nowrin Mow" userId="ab2218d20db1080f" providerId="LiveId" clId="{3DEA36A1-007B-4958-A9E3-9FCE2420841A}" dt="2024-07-22T18:18:55.190" v="891" actId="20577"/>
          <ac:spMkLst>
            <pc:docMk/>
            <pc:sldMk cId="771508684" sldId="274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8:17:17.518" v="874" actId="20577"/>
          <ac:spMkLst>
            <pc:docMk/>
            <pc:sldMk cId="771508684" sldId="274"/>
            <ac:spMk id="6" creationId="{816523A7-AD29-5B77-DC29-CB8B5C1779FC}"/>
          </ac:spMkLst>
        </pc:spChg>
      </pc:sldChg>
      <pc:sldChg chg="modSp del mod">
        <pc:chgData name="Nowrin Mow" userId="ab2218d20db1080f" providerId="LiveId" clId="{3DEA36A1-007B-4958-A9E3-9FCE2420841A}" dt="2024-07-22T18:51:35.755" v="1016" actId="47"/>
        <pc:sldMkLst>
          <pc:docMk/>
          <pc:sldMk cId="2502889664" sldId="275"/>
        </pc:sldMkLst>
        <pc:spChg chg="mod">
          <ac:chgData name="Nowrin Mow" userId="ab2218d20db1080f" providerId="LiveId" clId="{3DEA36A1-007B-4958-A9E3-9FCE2420841A}" dt="2024-07-22T16:56:39.057" v="12" actId="27636"/>
          <ac:spMkLst>
            <pc:docMk/>
            <pc:sldMk cId="2502889664" sldId="275"/>
            <ac:spMk id="12" creationId="{38B2D8E7-02F5-6583-B317-32969AD05A3B}"/>
          </ac:spMkLst>
        </pc:spChg>
        <pc:spChg chg="mod">
          <ac:chgData name="Nowrin Mow" userId="ab2218d20db1080f" providerId="LiveId" clId="{3DEA36A1-007B-4958-A9E3-9FCE2420841A}" dt="2024-07-22T18:18:06.108" v="877" actId="20577"/>
          <ac:spMkLst>
            <pc:docMk/>
            <pc:sldMk cId="2502889664" sldId="275"/>
            <ac:spMk id="25" creationId="{F34FDD4D-CCCA-6FAD-9522-7827D0E8DE5E}"/>
          </ac:spMkLst>
        </pc:spChg>
      </pc:sldChg>
      <pc:sldChg chg="modSp mod">
        <pc:chgData name="Nowrin Mow" userId="ab2218d20db1080f" providerId="LiveId" clId="{3DEA36A1-007B-4958-A9E3-9FCE2420841A}" dt="2024-07-22T18:57:47.153" v="1149" actId="1076"/>
        <pc:sldMkLst>
          <pc:docMk/>
          <pc:sldMk cId="671990820" sldId="276"/>
        </pc:sldMkLst>
        <pc:spChg chg="mod">
          <ac:chgData name="Nowrin Mow" userId="ab2218d20db1080f" providerId="LiveId" clId="{3DEA36A1-007B-4958-A9E3-9FCE2420841A}" dt="2024-07-22T18:57:47.153" v="1149" actId="1076"/>
          <ac:spMkLst>
            <pc:docMk/>
            <pc:sldMk cId="671990820" sldId="276"/>
            <ac:spMk id="2" creationId="{47A5CF12-C7E9-4509-6107-E2EF7191254C}"/>
          </ac:spMkLst>
        </pc:spChg>
      </pc:sldChg>
      <pc:sldChg chg="ord">
        <pc:chgData name="Nowrin Mow" userId="ab2218d20db1080f" providerId="LiveId" clId="{3DEA36A1-007B-4958-A9E3-9FCE2420841A}" dt="2024-07-22T18:58:53.205" v="1186"/>
        <pc:sldMkLst>
          <pc:docMk/>
          <pc:sldMk cId="1156857045" sldId="277"/>
        </pc:sldMkLst>
      </pc:sldChg>
      <pc:sldChg chg="del">
        <pc:chgData name="Nowrin Mow" userId="ab2218d20db1080f" providerId="LiveId" clId="{3DEA36A1-007B-4958-A9E3-9FCE2420841A}" dt="2024-07-22T19:58:21.312" v="1685" actId="47"/>
        <pc:sldMkLst>
          <pc:docMk/>
          <pc:sldMk cId="2375747197" sldId="278"/>
        </pc:sldMkLst>
      </pc:sldChg>
      <pc:sldChg chg="ord">
        <pc:chgData name="Nowrin Mow" userId="ab2218d20db1080f" providerId="LiveId" clId="{3DEA36A1-007B-4958-A9E3-9FCE2420841A}" dt="2024-07-22T18:17:52.729" v="876"/>
        <pc:sldMkLst>
          <pc:docMk/>
          <pc:sldMk cId="3016092928" sldId="279"/>
        </pc:sldMkLst>
      </pc:sldChg>
      <pc:sldChg chg="modSp mod">
        <pc:chgData name="Nowrin Mow" userId="ab2218d20db1080f" providerId="LiveId" clId="{3DEA36A1-007B-4958-A9E3-9FCE2420841A}" dt="2024-07-22T20:24:04.600" v="2017" actId="14100"/>
        <pc:sldMkLst>
          <pc:docMk/>
          <pc:sldMk cId="1060249891" sldId="281"/>
        </pc:sldMkLst>
        <pc:spChg chg="mod">
          <ac:chgData name="Nowrin Mow" userId="ab2218d20db1080f" providerId="LiveId" clId="{3DEA36A1-007B-4958-A9E3-9FCE2420841A}" dt="2024-07-22T20:24:04.600" v="2017" actId="14100"/>
          <ac:spMkLst>
            <pc:docMk/>
            <pc:sldMk cId="1060249891" sldId="281"/>
            <ac:spMk id="2" creationId="{CB70ED0D-E299-AD77-ACB3-E1E9055AFEE3}"/>
          </ac:spMkLst>
        </pc:spChg>
      </pc:sldChg>
      <pc:sldChg chg="addSp delSp modSp add mod ord delAnim modAnim">
        <pc:chgData name="Nowrin Mow" userId="ab2218d20db1080f" providerId="LiveId" clId="{3DEA36A1-007B-4958-A9E3-9FCE2420841A}" dt="2024-07-22T18:22:49.585" v="901"/>
        <pc:sldMkLst>
          <pc:docMk/>
          <pc:sldMk cId="1349686962" sldId="282"/>
        </pc:sldMkLst>
        <pc:spChg chg="del mod">
          <ac:chgData name="Nowrin Mow" userId="ab2218d20db1080f" providerId="LiveId" clId="{3DEA36A1-007B-4958-A9E3-9FCE2420841A}" dt="2024-07-22T17:15:18.729" v="324" actId="478"/>
          <ac:spMkLst>
            <pc:docMk/>
            <pc:sldMk cId="1349686962" sldId="282"/>
            <ac:spMk id="2" creationId="{47A5CF12-C7E9-4509-6107-E2EF7191254C}"/>
          </ac:spMkLst>
        </pc:spChg>
        <pc:spChg chg="add mod">
          <ac:chgData name="Nowrin Mow" userId="ab2218d20db1080f" providerId="LiveId" clId="{3DEA36A1-007B-4958-A9E3-9FCE2420841A}" dt="2024-07-22T17:15:19.267" v="325"/>
          <ac:spMkLst>
            <pc:docMk/>
            <pc:sldMk cId="1349686962" sldId="282"/>
            <ac:spMk id="7" creationId="{00CE027B-BAC1-FE44-9F8C-B151DA6E62D7}"/>
          </ac:spMkLst>
        </pc:spChg>
        <pc:picChg chg="del">
          <ac:chgData name="Nowrin Mow" userId="ab2218d20db1080f" providerId="LiveId" clId="{3DEA36A1-007B-4958-A9E3-9FCE2420841A}" dt="2024-07-22T17:11:12.429" v="229" actId="478"/>
          <ac:picMkLst>
            <pc:docMk/>
            <pc:sldMk cId="1349686962" sldId="282"/>
            <ac:picMk id="4" creationId="{3EB84F35-15E6-E282-C32F-413FE47BD225}"/>
          </ac:picMkLst>
        </pc:picChg>
        <pc:picChg chg="add mod modCrop">
          <ac:chgData name="Nowrin Mow" userId="ab2218d20db1080f" providerId="LiveId" clId="{3DEA36A1-007B-4958-A9E3-9FCE2420841A}" dt="2024-07-22T17:12:06.169" v="243" actId="14100"/>
          <ac:picMkLst>
            <pc:docMk/>
            <pc:sldMk cId="1349686962" sldId="282"/>
            <ac:picMk id="5" creationId="{70E52931-40A1-843A-4A11-F067716FC3F3}"/>
          </ac:picMkLst>
        </pc:picChg>
      </pc:sldChg>
      <pc:sldChg chg="addSp delSp modSp add mod ord modAnim">
        <pc:chgData name="Nowrin Mow" userId="ab2218d20db1080f" providerId="LiveId" clId="{3DEA36A1-007B-4958-A9E3-9FCE2420841A}" dt="2024-07-22T18:22:56.377" v="902"/>
        <pc:sldMkLst>
          <pc:docMk/>
          <pc:sldMk cId="1018329517" sldId="283"/>
        </pc:sldMkLst>
        <pc:spChg chg="mod">
          <ac:chgData name="Nowrin Mow" userId="ab2218d20db1080f" providerId="LiveId" clId="{3DEA36A1-007B-4958-A9E3-9FCE2420841A}" dt="2024-07-22T17:13:54.984" v="288" actId="14100"/>
          <ac:spMkLst>
            <pc:docMk/>
            <pc:sldMk cId="1018329517" sldId="283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7:12:46.036" v="256" actId="20577"/>
          <ac:spMkLst>
            <pc:docMk/>
            <pc:sldMk cId="1018329517" sldId="283"/>
            <ac:spMk id="5" creationId="{A6BDA94E-0939-B3ED-823D-D9BEFC2A6482}"/>
          </ac:spMkLst>
        </pc:spChg>
        <pc:picChg chg="del">
          <ac:chgData name="Nowrin Mow" userId="ab2218d20db1080f" providerId="LiveId" clId="{3DEA36A1-007B-4958-A9E3-9FCE2420841A}" dt="2024-07-22T17:12:54.426" v="257" actId="478"/>
          <ac:picMkLst>
            <pc:docMk/>
            <pc:sldMk cId="1018329517" sldId="283"/>
            <ac:picMk id="4" creationId="{67ADEEB7-F5E8-93AE-2AB8-94F9293CF812}"/>
          </ac:picMkLst>
        </pc:picChg>
        <pc:picChg chg="add mod modCrop">
          <ac:chgData name="Nowrin Mow" userId="ab2218d20db1080f" providerId="LiveId" clId="{3DEA36A1-007B-4958-A9E3-9FCE2420841A}" dt="2024-07-22T17:13:32.595" v="271" actId="1076"/>
          <ac:picMkLst>
            <pc:docMk/>
            <pc:sldMk cId="1018329517" sldId="283"/>
            <ac:picMk id="6" creationId="{B4F7D304-A989-8CFE-DF7F-9CB1BA779A7A}"/>
          </ac:picMkLst>
        </pc:picChg>
      </pc:sldChg>
      <pc:sldChg chg="addSp delSp modSp add mod ord modAnim">
        <pc:chgData name="Nowrin Mow" userId="ab2218d20db1080f" providerId="LiveId" clId="{3DEA36A1-007B-4958-A9E3-9FCE2420841A}" dt="2024-07-22T20:00:46.680" v="1691" actId="20577"/>
        <pc:sldMkLst>
          <pc:docMk/>
          <pc:sldMk cId="3641843176" sldId="284"/>
        </pc:sldMkLst>
        <pc:spChg chg="mod">
          <ac:chgData name="Nowrin Mow" userId="ab2218d20db1080f" providerId="LiveId" clId="{3DEA36A1-007B-4958-A9E3-9FCE2420841A}" dt="2024-07-22T17:14:17.299" v="309" actId="20577"/>
          <ac:spMkLst>
            <pc:docMk/>
            <pc:sldMk cId="3641843176" sldId="284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20:00:46.680" v="1691" actId="20577"/>
          <ac:spMkLst>
            <pc:docMk/>
            <pc:sldMk cId="3641843176" sldId="284"/>
            <ac:spMk id="5" creationId="{A6BDA94E-0939-B3ED-823D-D9BEFC2A6482}"/>
          </ac:spMkLst>
        </pc:spChg>
        <pc:picChg chg="add mod modCrop">
          <ac:chgData name="Nowrin Mow" userId="ab2218d20db1080f" providerId="LiveId" clId="{3DEA36A1-007B-4958-A9E3-9FCE2420841A}" dt="2024-07-22T17:14:54.062" v="319" actId="1076"/>
          <ac:picMkLst>
            <pc:docMk/>
            <pc:sldMk cId="3641843176" sldId="284"/>
            <ac:picMk id="4" creationId="{32A89F6B-E8B8-A965-F93D-719EA79915D5}"/>
          </ac:picMkLst>
        </pc:picChg>
        <pc:picChg chg="del">
          <ac:chgData name="Nowrin Mow" userId="ab2218d20db1080f" providerId="LiveId" clId="{3DEA36A1-007B-4958-A9E3-9FCE2420841A}" dt="2024-07-22T17:14:20.182" v="310" actId="478"/>
          <ac:picMkLst>
            <pc:docMk/>
            <pc:sldMk cId="3641843176" sldId="284"/>
            <ac:picMk id="6" creationId="{B4F7D304-A989-8CFE-DF7F-9CB1BA779A7A}"/>
          </ac:picMkLst>
        </pc:picChg>
      </pc:sldChg>
      <pc:sldChg chg="addSp delSp modSp add mod ord delAnim modAnim">
        <pc:chgData name="Nowrin Mow" userId="ab2218d20db1080f" providerId="LiveId" clId="{3DEA36A1-007B-4958-A9E3-9FCE2420841A}" dt="2024-07-22T18:23:05.088" v="903"/>
        <pc:sldMkLst>
          <pc:docMk/>
          <pc:sldMk cId="1946139750" sldId="285"/>
        </pc:sldMkLst>
        <pc:spChg chg="del">
          <ac:chgData name="Nowrin Mow" userId="ab2218d20db1080f" providerId="LiveId" clId="{3DEA36A1-007B-4958-A9E3-9FCE2420841A}" dt="2024-07-22T17:15:07.642" v="323" actId="478"/>
          <ac:spMkLst>
            <pc:docMk/>
            <pc:sldMk cId="1946139750" sldId="285"/>
            <ac:spMk id="2" creationId="{47A5CF12-C7E9-4509-6107-E2EF7191254C}"/>
          </ac:spMkLst>
        </pc:spChg>
        <pc:spChg chg="add mod">
          <ac:chgData name="Nowrin Mow" userId="ab2218d20db1080f" providerId="LiveId" clId="{3DEA36A1-007B-4958-A9E3-9FCE2420841A}" dt="2024-07-22T17:15:28.538" v="326"/>
          <ac:spMkLst>
            <pc:docMk/>
            <pc:sldMk cId="1946139750" sldId="285"/>
            <ac:spMk id="3" creationId="{0F8B959C-DAF4-2F01-4CB0-F8052D89CBF5}"/>
          </ac:spMkLst>
        </pc:spChg>
        <pc:picChg chg="del">
          <ac:chgData name="Nowrin Mow" userId="ab2218d20db1080f" providerId="LiveId" clId="{3DEA36A1-007B-4958-A9E3-9FCE2420841A}" dt="2024-07-22T17:15:34.342" v="327" actId="478"/>
          <ac:picMkLst>
            <pc:docMk/>
            <pc:sldMk cId="1946139750" sldId="285"/>
            <ac:picMk id="5" creationId="{70E52931-40A1-843A-4A11-F067716FC3F3}"/>
          </ac:picMkLst>
        </pc:picChg>
        <pc:picChg chg="add mod modCrop">
          <ac:chgData name="Nowrin Mow" userId="ab2218d20db1080f" providerId="LiveId" clId="{3DEA36A1-007B-4958-A9E3-9FCE2420841A}" dt="2024-07-22T17:16:10.753" v="337" actId="1076"/>
          <ac:picMkLst>
            <pc:docMk/>
            <pc:sldMk cId="1946139750" sldId="285"/>
            <ac:picMk id="7" creationId="{8F2EACAA-A24D-1C5F-DD09-79F1496495A2}"/>
          </ac:picMkLst>
        </pc:picChg>
      </pc:sldChg>
      <pc:sldChg chg="new del">
        <pc:chgData name="Nowrin Mow" userId="ab2218d20db1080f" providerId="LiveId" clId="{3DEA36A1-007B-4958-A9E3-9FCE2420841A}" dt="2024-07-22T17:16:27.572" v="342" actId="47"/>
        <pc:sldMkLst>
          <pc:docMk/>
          <pc:sldMk cId="4263704591" sldId="286"/>
        </pc:sldMkLst>
      </pc:sldChg>
      <pc:sldChg chg="addSp delSp modSp add mod ord delAnim modAnim">
        <pc:chgData name="Nowrin Mow" userId="ab2218d20db1080f" providerId="LiveId" clId="{3DEA36A1-007B-4958-A9E3-9FCE2420841A}" dt="2024-07-22T18:23:35.771" v="906"/>
        <pc:sldMkLst>
          <pc:docMk/>
          <pc:sldMk cId="671625116" sldId="287"/>
        </pc:sldMkLst>
        <pc:spChg chg="del mod">
          <ac:chgData name="Nowrin Mow" userId="ab2218d20db1080f" providerId="LiveId" clId="{3DEA36A1-007B-4958-A9E3-9FCE2420841A}" dt="2024-07-22T17:17:21.912" v="347" actId="478"/>
          <ac:spMkLst>
            <pc:docMk/>
            <pc:sldMk cId="671625116" sldId="287"/>
            <ac:spMk id="2" creationId="{47A5CF12-C7E9-4509-6107-E2EF7191254C}"/>
          </ac:spMkLst>
        </pc:spChg>
        <pc:spChg chg="add mod">
          <ac:chgData name="Nowrin Mow" userId="ab2218d20db1080f" providerId="LiveId" clId="{3DEA36A1-007B-4958-A9E3-9FCE2420841A}" dt="2024-07-22T17:17:32.446" v="355" actId="20577"/>
          <ac:spMkLst>
            <pc:docMk/>
            <pc:sldMk cId="671625116" sldId="287"/>
            <ac:spMk id="3" creationId="{555064B0-50E3-49A4-B3D5-612CDC8912EA}"/>
          </ac:spMkLst>
        </pc:spChg>
        <pc:spChg chg="del">
          <ac:chgData name="Nowrin Mow" userId="ab2218d20db1080f" providerId="LiveId" clId="{3DEA36A1-007B-4958-A9E3-9FCE2420841A}" dt="2024-07-22T17:17:35.691" v="356" actId="478"/>
          <ac:spMkLst>
            <pc:docMk/>
            <pc:sldMk cId="671625116" sldId="287"/>
            <ac:spMk id="5" creationId="{A6BDA94E-0939-B3ED-823D-D9BEFC2A6482}"/>
          </ac:spMkLst>
        </pc:spChg>
        <pc:spChg chg="add mod">
          <ac:chgData name="Nowrin Mow" userId="ab2218d20db1080f" providerId="LiveId" clId="{3DEA36A1-007B-4958-A9E3-9FCE2420841A}" dt="2024-07-22T17:20:56.026" v="416" actId="20577"/>
          <ac:spMkLst>
            <pc:docMk/>
            <pc:sldMk cId="671625116" sldId="287"/>
            <ac:spMk id="9" creationId="{2087A33D-C89D-D2D5-095A-C31E3B2440F0}"/>
          </ac:spMkLst>
        </pc:spChg>
        <pc:spChg chg="add mod">
          <ac:chgData name="Nowrin Mow" userId="ab2218d20db1080f" providerId="LiveId" clId="{3DEA36A1-007B-4958-A9E3-9FCE2420841A}" dt="2024-07-22T17:22:15.483" v="424" actId="208"/>
          <ac:spMkLst>
            <pc:docMk/>
            <pc:sldMk cId="671625116" sldId="287"/>
            <ac:spMk id="10" creationId="{7FEF2809-8711-F161-BC5E-352A41E0457B}"/>
          </ac:spMkLst>
        </pc:spChg>
        <pc:spChg chg="add mod">
          <ac:chgData name="Nowrin Mow" userId="ab2218d20db1080f" providerId="LiveId" clId="{3DEA36A1-007B-4958-A9E3-9FCE2420841A}" dt="2024-07-22T17:22:28.130" v="427" actId="1076"/>
          <ac:spMkLst>
            <pc:docMk/>
            <pc:sldMk cId="671625116" sldId="287"/>
            <ac:spMk id="11" creationId="{B5933E0A-D3E9-5CB6-232B-86528B06A4B2}"/>
          </ac:spMkLst>
        </pc:spChg>
        <pc:spChg chg="add mod">
          <ac:chgData name="Nowrin Mow" userId="ab2218d20db1080f" providerId="LiveId" clId="{3DEA36A1-007B-4958-A9E3-9FCE2420841A}" dt="2024-07-22T17:22:38.662" v="431" actId="1076"/>
          <ac:spMkLst>
            <pc:docMk/>
            <pc:sldMk cId="671625116" sldId="287"/>
            <ac:spMk id="12" creationId="{F6C3CCA2-2F77-E637-BE9E-89CC400544BE}"/>
          </ac:spMkLst>
        </pc:spChg>
        <pc:picChg chg="del">
          <ac:chgData name="Nowrin Mow" userId="ab2218d20db1080f" providerId="LiveId" clId="{3DEA36A1-007B-4958-A9E3-9FCE2420841A}" dt="2024-07-22T17:16:57.644" v="343" actId="478"/>
          <ac:picMkLst>
            <pc:docMk/>
            <pc:sldMk cId="671625116" sldId="287"/>
            <ac:picMk id="6" creationId="{B4F7D304-A989-8CFE-DF7F-9CB1BA779A7A}"/>
          </ac:picMkLst>
        </pc:picChg>
        <pc:picChg chg="add mod modCrop">
          <ac:chgData name="Nowrin Mow" userId="ab2218d20db1080f" providerId="LiveId" clId="{3DEA36A1-007B-4958-A9E3-9FCE2420841A}" dt="2024-07-22T17:22:34.648" v="430" actId="1076"/>
          <ac:picMkLst>
            <pc:docMk/>
            <pc:sldMk cId="671625116" sldId="287"/>
            <ac:picMk id="7" creationId="{105B19C6-27C3-9A7C-E057-C52FAFECB17F}"/>
          </ac:picMkLst>
        </pc:picChg>
      </pc:sldChg>
      <pc:sldChg chg="add">
        <pc:chgData name="Nowrin Mow" userId="ab2218d20db1080f" providerId="LiveId" clId="{3DEA36A1-007B-4958-A9E3-9FCE2420841A}" dt="2024-07-22T17:23:22.385" v="434" actId="2890"/>
        <pc:sldMkLst>
          <pc:docMk/>
          <pc:sldMk cId="2423600065" sldId="288"/>
        </pc:sldMkLst>
      </pc:sldChg>
      <pc:sldChg chg="delSp modSp add mod ord">
        <pc:chgData name="Nowrin Mow" userId="ab2218d20db1080f" providerId="LiveId" clId="{3DEA36A1-007B-4958-A9E3-9FCE2420841A}" dt="2024-07-22T18:18:41.830" v="886" actId="20577"/>
        <pc:sldMkLst>
          <pc:docMk/>
          <pc:sldMk cId="2844226083" sldId="289"/>
        </pc:sldMkLst>
        <pc:spChg chg="mod">
          <ac:chgData name="Nowrin Mow" userId="ab2218d20db1080f" providerId="LiveId" clId="{3DEA36A1-007B-4958-A9E3-9FCE2420841A}" dt="2024-07-22T18:18:41.830" v="886" actId="20577"/>
          <ac:spMkLst>
            <pc:docMk/>
            <pc:sldMk cId="2844226083" sldId="289"/>
            <ac:spMk id="2" creationId="{47A5CF12-C7E9-4509-6107-E2EF7191254C}"/>
          </ac:spMkLst>
        </pc:spChg>
        <pc:spChg chg="del">
          <ac:chgData name="Nowrin Mow" userId="ab2218d20db1080f" providerId="LiveId" clId="{3DEA36A1-007B-4958-A9E3-9FCE2420841A}" dt="2024-07-22T18:16:09.384" v="869" actId="478"/>
          <ac:spMkLst>
            <pc:docMk/>
            <pc:sldMk cId="2844226083" sldId="289"/>
            <ac:spMk id="16" creationId="{049620EF-0B43-F8C9-1195-C19FD609D17E}"/>
          </ac:spMkLst>
        </pc:spChg>
        <pc:spChg chg="del">
          <ac:chgData name="Nowrin Mow" userId="ab2218d20db1080f" providerId="LiveId" clId="{3DEA36A1-007B-4958-A9E3-9FCE2420841A}" dt="2024-07-22T18:16:09.384" v="869" actId="478"/>
          <ac:spMkLst>
            <pc:docMk/>
            <pc:sldMk cId="2844226083" sldId="289"/>
            <ac:spMk id="22" creationId="{67CFA270-3D78-0E1F-D94E-2C34F4EF00CD}"/>
          </ac:spMkLst>
        </pc:spChg>
        <pc:grpChg chg="del">
          <ac:chgData name="Nowrin Mow" userId="ab2218d20db1080f" providerId="LiveId" clId="{3DEA36A1-007B-4958-A9E3-9FCE2420841A}" dt="2024-07-22T18:16:09.384" v="869" actId="478"/>
          <ac:grpSpMkLst>
            <pc:docMk/>
            <pc:sldMk cId="2844226083" sldId="289"/>
            <ac:grpSpMk id="28" creationId="{283D65A0-E62A-35CA-6E19-2A749A530498}"/>
          </ac:grpSpMkLst>
        </pc:grpChg>
        <pc:cxnChg chg="mod">
          <ac:chgData name="Nowrin Mow" userId="ab2218d20db1080f" providerId="LiveId" clId="{3DEA36A1-007B-4958-A9E3-9FCE2420841A}" dt="2024-07-22T18:16:09.384" v="869" actId="478"/>
          <ac:cxnSpMkLst>
            <pc:docMk/>
            <pc:sldMk cId="2844226083" sldId="289"/>
            <ac:cxnSpMk id="18" creationId="{4FCF271D-17ED-6A63-250E-D5D561CD90A3}"/>
          </ac:cxnSpMkLst>
        </pc:cxnChg>
      </pc:sldChg>
      <pc:sldChg chg="modSp add del mod ord">
        <pc:chgData name="Nowrin Mow" userId="ab2218d20db1080f" providerId="LiveId" clId="{3DEA36A1-007B-4958-A9E3-9FCE2420841A}" dt="2024-07-22T18:15:29.360" v="839" actId="47"/>
        <pc:sldMkLst>
          <pc:docMk/>
          <pc:sldMk cId="2530646342" sldId="290"/>
        </pc:sldMkLst>
        <pc:spChg chg="mod">
          <ac:chgData name="Nowrin Mow" userId="ab2218d20db1080f" providerId="LiveId" clId="{3DEA36A1-007B-4958-A9E3-9FCE2420841A}" dt="2024-07-22T17:31:15.885" v="605" actId="122"/>
          <ac:spMkLst>
            <pc:docMk/>
            <pc:sldMk cId="2530646342" sldId="290"/>
            <ac:spMk id="2" creationId="{47A5CF12-C7E9-4509-6107-E2EF7191254C}"/>
          </ac:spMkLst>
        </pc:spChg>
      </pc:sldChg>
      <pc:sldChg chg="addSp delSp modSp add mod modAnim">
        <pc:chgData name="Nowrin Mow" userId="ab2218d20db1080f" providerId="LiveId" clId="{3DEA36A1-007B-4958-A9E3-9FCE2420841A}" dt="2024-07-22T18:51:27.207" v="1014" actId="478"/>
        <pc:sldMkLst>
          <pc:docMk/>
          <pc:sldMk cId="2913488694" sldId="291"/>
        </pc:sldMkLst>
        <pc:spChg chg="mod">
          <ac:chgData name="Nowrin Mow" userId="ab2218d20db1080f" providerId="LiveId" clId="{3DEA36A1-007B-4958-A9E3-9FCE2420841A}" dt="2024-07-22T18:00:36.662" v="709" actId="20577"/>
          <ac:spMkLst>
            <pc:docMk/>
            <pc:sldMk cId="2913488694" sldId="291"/>
            <ac:spMk id="2" creationId="{47A5CF12-C7E9-4509-6107-E2EF7191254C}"/>
          </ac:spMkLst>
        </pc:spChg>
        <pc:spChg chg="del">
          <ac:chgData name="Nowrin Mow" userId="ab2218d20db1080f" providerId="LiveId" clId="{3DEA36A1-007B-4958-A9E3-9FCE2420841A}" dt="2024-07-22T18:51:27.207" v="1014" actId="478"/>
          <ac:spMkLst>
            <pc:docMk/>
            <pc:sldMk cId="2913488694" sldId="291"/>
            <ac:spMk id="5" creationId="{CEF733A9-9721-D664-1225-16D6EC4E2A9D}"/>
          </ac:spMkLst>
        </pc:spChg>
        <pc:spChg chg="mod">
          <ac:chgData name="Nowrin Mow" userId="ab2218d20db1080f" providerId="LiveId" clId="{3DEA36A1-007B-4958-A9E3-9FCE2420841A}" dt="2024-07-22T18:50:42.704" v="1004" actId="164"/>
          <ac:spMkLst>
            <pc:docMk/>
            <pc:sldMk cId="2913488694" sldId="291"/>
            <ac:spMk id="6" creationId="{A2134E69-1F89-150F-FB11-64E88F5D1622}"/>
          </ac:spMkLst>
        </pc:spChg>
        <pc:spChg chg="mod">
          <ac:chgData name="Nowrin Mow" userId="ab2218d20db1080f" providerId="LiveId" clId="{3DEA36A1-007B-4958-A9E3-9FCE2420841A}" dt="2024-07-22T18:50:50.870" v="1005" actId="164"/>
          <ac:spMkLst>
            <pc:docMk/>
            <pc:sldMk cId="2913488694" sldId="291"/>
            <ac:spMk id="9" creationId="{5E748072-4BE3-202A-7A85-FABD7696AA3E}"/>
          </ac:spMkLst>
        </pc:spChg>
        <pc:spChg chg="mod">
          <ac:chgData name="Nowrin Mow" userId="ab2218d20db1080f" providerId="LiveId" clId="{3DEA36A1-007B-4958-A9E3-9FCE2420841A}" dt="2024-07-22T18:50:50.870" v="1005" actId="164"/>
          <ac:spMkLst>
            <pc:docMk/>
            <pc:sldMk cId="2913488694" sldId="291"/>
            <ac:spMk id="12" creationId="{38B2D8E7-02F5-6583-B317-32969AD05A3B}"/>
          </ac:spMkLst>
        </pc:spChg>
        <pc:spChg chg="mod">
          <ac:chgData name="Nowrin Mow" userId="ab2218d20db1080f" providerId="LiveId" clId="{3DEA36A1-007B-4958-A9E3-9FCE2420841A}" dt="2024-07-22T18:50:42.704" v="1004" actId="164"/>
          <ac:spMkLst>
            <pc:docMk/>
            <pc:sldMk cId="2913488694" sldId="291"/>
            <ac:spMk id="13" creationId="{B0198546-6AFA-AFD5-C529-6E58FE35308B}"/>
          </ac:spMkLst>
        </pc:spChg>
        <pc:spChg chg="add mod">
          <ac:chgData name="Nowrin Mow" userId="ab2218d20db1080f" providerId="LiveId" clId="{3DEA36A1-007B-4958-A9E3-9FCE2420841A}" dt="2024-07-22T18:51:24.796" v="1013" actId="1076"/>
          <ac:spMkLst>
            <pc:docMk/>
            <pc:sldMk cId="2913488694" sldId="291"/>
            <ac:spMk id="31" creationId="{D66A10DE-081A-A9D5-F979-9FE47EE28A62}"/>
          </ac:spMkLst>
        </pc:spChg>
        <pc:grpChg chg="add mod">
          <ac:chgData name="Nowrin Mow" userId="ab2218d20db1080f" providerId="LiveId" clId="{3DEA36A1-007B-4958-A9E3-9FCE2420841A}" dt="2024-07-22T18:50:42.704" v="1004" actId="164"/>
          <ac:grpSpMkLst>
            <pc:docMk/>
            <pc:sldMk cId="2913488694" sldId="291"/>
            <ac:grpSpMk id="98" creationId="{CAA7FC81-7BFE-C877-1EE4-F713DBE21A82}"/>
          </ac:grpSpMkLst>
        </pc:grpChg>
        <pc:grpChg chg="add mod">
          <ac:chgData name="Nowrin Mow" userId="ab2218d20db1080f" providerId="LiveId" clId="{3DEA36A1-007B-4958-A9E3-9FCE2420841A}" dt="2024-07-22T18:51:15.419" v="1011" actId="1076"/>
          <ac:grpSpMkLst>
            <pc:docMk/>
            <pc:sldMk cId="2913488694" sldId="291"/>
            <ac:grpSpMk id="99" creationId="{8D984E46-7EDB-1EF4-7C29-9FF781BFF481}"/>
          </ac:grpSpMkLst>
        </pc:grpChg>
        <pc:grpChg chg="add mod">
          <ac:chgData name="Nowrin Mow" userId="ab2218d20db1080f" providerId="LiveId" clId="{3DEA36A1-007B-4958-A9E3-9FCE2420841A}" dt="2024-07-22T18:51:17.780" v="1012" actId="1076"/>
          <ac:grpSpMkLst>
            <pc:docMk/>
            <pc:sldMk cId="2913488694" sldId="291"/>
            <ac:grpSpMk id="100" creationId="{6B7CBB8D-E10F-A600-A300-AAD89E96ABDF}"/>
          </ac:grpSpMkLst>
        </pc:grpChg>
        <pc:picChg chg="del">
          <ac:chgData name="Nowrin Mow" userId="ab2218d20db1080f" providerId="LiveId" clId="{3DEA36A1-007B-4958-A9E3-9FCE2420841A}" dt="2024-07-22T17:32:00.164" v="621" actId="478"/>
          <ac:picMkLst>
            <pc:docMk/>
            <pc:sldMk cId="2913488694" sldId="291"/>
            <ac:picMk id="4" creationId="{3F247D23-5906-9CC0-2AE1-161950226A79}"/>
          </ac:picMkLst>
        </pc:picChg>
        <pc:picChg chg="add del mod modCrop">
          <ac:chgData name="Nowrin Mow" userId="ab2218d20db1080f" providerId="LiveId" clId="{3DEA36A1-007B-4958-A9E3-9FCE2420841A}" dt="2024-07-22T17:59:10.050" v="665" actId="478"/>
          <ac:picMkLst>
            <pc:docMk/>
            <pc:sldMk cId="2913488694" sldId="291"/>
            <ac:picMk id="7" creationId="{1EE508E7-3BA1-7399-7B8C-57D636A47AE9}"/>
          </ac:picMkLst>
        </pc:picChg>
        <pc:picChg chg="add del mod modCrop">
          <ac:chgData name="Nowrin Mow" userId="ab2218d20db1080f" providerId="LiveId" clId="{3DEA36A1-007B-4958-A9E3-9FCE2420841A}" dt="2024-07-22T17:59:38.374" v="676" actId="478"/>
          <ac:picMkLst>
            <pc:docMk/>
            <pc:sldMk cId="2913488694" sldId="291"/>
            <ac:picMk id="10" creationId="{52D95091-7255-9925-612A-29FE195C8B5B}"/>
          </ac:picMkLst>
        </pc:picChg>
        <pc:picChg chg="add del mod modCrop">
          <ac:chgData name="Nowrin Mow" userId="ab2218d20db1080f" providerId="LiveId" clId="{3DEA36A1-007B-4958-A9E3-9FCE2420841A}" dt="2024-07-22T18:00:16.377" v="687" actId="478"/>
          <ac:picMkLst>
            <pc:docMk/>
            <pc:sldMk cId="2913488694" sldId="291"/>
            <ac:picMk id="14" creationId="{0F403A3D-BCF3-67C6-7E0C-36B7B4386EFB}"/>
          </ac:picMkLst>
        </pc:picChg>
        <pc:picChg chg="add del mod modCrop">
          <ac:chgData name="Nowrin Mow" userId="ab2218d20db1080f" providerId="LiveId" clId="{3DEA36A1-007B-4958-A9E3-9FCE2420841A}" dt="2024-07-22T18:01:21.429" v="719" actId="478"/>
          <ac:picMkLst>
            <pc:docMk/>
            <pc:sldMk cId="2913488694" sldId="291"/>
            <ac:picMk id="16" creationId="{F5541570-B693-2C7E-6CCA-8C65C3648C76}"/>
          </ac:picMkLst>
        </pc:picChg>
        <pc:picChg chg="del">
          <ac:chgData name="Nowrin Mow" userId="ab2218d20db1080f" providerId="LiveId" clId="{3DEA36A1-007B-4958-A9E3-9FCE2420841A}" dt="2024-07-22T17:31:59.527" v="620" actId="478"/>
          <ac:picMkLst>
            <pc:docMk/>
            <pc:sldMk cId="2913488694" sldId="291"/>
            <ac:picMk id="17" creationId="{312B61D8-E5A8-E537-6662-A8A1AE2A0C10}"/>
          </ac:picMkLst>
        </pc:picChg>
        <pc:picChg chg="del">
          <ac:chgData name="Nowrin Mow" userId="ab2218d20db1080f" providerId="LiveId" clId="{3DEA36A1-007B-4958-A9E3-9FCE2420841A}" dt="2024-07-22T17:32:00.783" v="622" actId="478"/>
          <ac:picMkLst>
            <pc:docMk/>
            <pc:sldMk cId="2913488694" sldId="291"/>
            <ac:picMk id="19" creationId="{65C576FA-3CD2-79E6-932A-F947AFA0A3FC}"/>
          </ac:picMkLst>
        </pc:picChg>
        <pc:picChg chg="add mod modCrop">
          <ac:chgData name="Nowrin Mow" userId="ab2218d20db1080f" providerId="LiveId" clId="{3DEA36A1-007B-4958-A9E3-9FCE2420841A}" dt="2024-07-22T18:50:42.704" v="1004" actId="164"/>
          <ac:picMkLst>
            <pc:docMk/>
            <pc:sldMk cId="2913488694" sldId="291"/>
            <ac:picMk id="20" creationId="{1E971FB1-3725-2185-F50B-5CDBA11DB2BD}"/>
          </ac:picMkLst>
        </pc:picChg>
        <pc:picChg chg="del mod">
          <ac:chgData name="Nowrin Mow" userId="ab2218d20db1080f" providerId="LiveId" clId="{3DEA36A1-007B-4958-A9E3-9FCE2420841A}" dt="2024-07-22T17:32:01.389" v="624" actId="478"/>
          <ac:picMkLst>
            <pc:docMk/>
            <pc:sldMk cId="2913488694" sldId="291"/>
            <ac:picMk id="21" creationId="{9B37A721-E533-4532-2F6C-6E605BCE793C}"/>
          </ac:picMkLst>
        </pc:picChg>
        <pc:picChg chg="add mod modCrop">
          <ac:chgData name="Nowrin Mow" userId="ab2218d20db1080f" providerId="LiveId" clId="{3DEA36A1-007B-4958-A9E3-9FCE2420841A}" dt="2024-07-22T18:50:50.870" v="1005" actId="164"/>
          <ac:picMkLst>
            <pc:docMk/>
            <pc:sldMk cId="2913488694" sldId="291"/>
            <ac:picMk id="24" creationId="{0915E218-6764-7442-6AC3-EC132E205433}"/>
          </ac:picMkLst>
        </pc:picChg>
        <pc:picChg chg="add mod modCrop">
          <ac:chgData name="Nowrin Mow" userId="ab2218d20db1080f" providerId="LiveId" clId="{3DEA36A1-007B-4958-A9E3-9FCE2420841A}" dt="2024-07-22T18:50:42.704" v="1004" actId="164"/>
          <ac:picMkLst>
            <pc:docMk/>
            <pc:sldMk cId="2913488694" sldId="291"/>
            <ac:picMk id="26" creationId="{033FA875-3F46-BFA1-4413-4CDE8F3115E5}"/>
          </ac:picMkLst>
        </pc:picChg>
        <pc:picChg chg="add mod modCrop">
          <ac:chgData name="Nowrin Mow" userId="ab2218d20db1080f" providerId="LiveId" clId="{3DEA36A1-007B-4958-A9E3-9FCE2420841A}" dt="2024-07-22T18:50:50.870" v="1005" actId="164"/>
          <ac:picMkLst>
            <pc:docMk/>
            <pc:sldMk cId="2913488694" sldId="291"/>
            <ac:picMk id="28" creationId="{2EE71D2B-9677-7330-27C6-4EA072423338}"/>
          </ac:picMkLst>
        </pc:picChg>
        <pc:picChg chg="add mod modCrop">
          <ac:chgData name="Nowrin Mow" userId="ab2218d20db1080f" providerId="LiveId" clId="{3DEA36A1-007B-4958-A9E3-9FCE2420841A}" dt="2024-07-22T18:51:02.843" v="1007" actId="164"/>
          <ac:picMkLst>
            <pc:docMk/>
            <pc:sldMk cId="2913488694" sldId="291"/>
            <ac:picMk id="30" creationId="{63AF6E58-39E5-5430-C837-EC186EC25A3B}"/>
          </ac:picMkLst>
        </pc:picChg>
        <pc:picChg chg="add mod modCrop">
          <ac:chgData name="Nowrin Mow" userId="ab2218d20db1080f" providerId="LiveId" clId="{3DEA36A1-007B-4958-A9E3-9FCE2420841A}" dt="2024-07-22T18:09:19.925" v="762" actId="14100"/>
          <ac:picMkLst>
            <pc:docMk/>
            <pc:sldMk cId="2913488694" sldId="291"/>
            <ac:picMk id="97" creationId="{F666DDCB-9C46-22E7-CC17-AD3F56704EB4}"/>
          </ac:picMkLst>
        </pc:picChg>
      </pc:sldChg>
      <pc:sldChg chg="add del">
        <pc:chgData name="Nowrin Mow" userId="ab2218d20db1080f" providerId="LiveId" clId="{3DEA36A1-007B-4958-A9E3-9FCE2420841A}" dt="2024-07-22T18:15:24.132" v="838" actId="47"/>
        <pc:sldMkLst>
          <pc:docMk/>
          <pc:sldMk cId="1404367329" sldId="292"/>
        </pc:sldMkLst>
      </pc:sldChg>
      <pc:sldChg chg="addSp delSp modSp add mod ord delAnim modAnim">
        <pc:chgData name="Nowrin Mow" userId="ab2218d20db1080f" providerId="LiveId" clId="{3DEA36A1-007B-4958-A9E3-9FCE2420841A}" dt="2024-07-22T18:56:18.891" v="1102"/>
        <pc:sldMkLst>
          <pc:docMk/>
          <pc:sldMk cId="3604215322" sldId="293"/>
        </pc:sldMkLst>
        <pc:spChg chg="del">
          <ac:chgData name="Nowrin Mow" userId="ab2218d20db1080f" providerId="LiveId" clId="{3DEA36A1-007B-4958-A9E3-9FCE2420841A}" dt="2024-07-22T18:10:12.531" v="764" actId="478"/>
          <ac:spMkLst>
            <pc:docMk/>
            <pc:sldMk cId="3604215322" sldId="293"/>
            <ac:spMk id="2" creationId="{47A5CF12-C7E9-4509-6107-E2EF7191254C}"/>
          </ac:spMkLst>
        </pc:spChg>
        <pc:spChg chg="del">
          <ac:chgData name="Nowrin Mow" userId="ab2218d20db1080f" providerId="LiveId" clId="{3DEA36A1-007B-4958-A9E3-9FCE2420841A}" dt="2024-07-22T18:49:49.568" v="994" actId="478"/>
          <ac:spMkLst>
            <pc:docMk/>
            <pc:sldMk cId="3604215322" sldId="293"/>
            <ac:spMk id="5" creationId="{CEF733A9-9721-D664-1225-16D6EC4E2A9D}"/>
          </ac:spMkLst>
        </pc:spChg>
        <pc:spChg chg="mod">
          <ac:chgData name="Nowrin Mow" userId="ab2218d20db1080f" providerId="LiveId" clId="{3DEA36A1-007B-4958-A9E3-9FCE2420841A}" dt="2024-07-22T18:49:46.885" v="993" actId="164"/>
          <ac:spMkLst>
            <pc:docMk/>
            <pc:sldMk cId="3604215322" sldId="293"/>
            <ac:spMk id="6" creationId="{A2134E69-1F89-150F-FB11-64E88F5D1622}"/>
          </ac:spMkLst>
        </pc:spChg>
        <pc:spChg chg="add mod">
          <ac:chgData name="Nowrin Mow" userId="ab2218d20db1080f" providerId="LiveId" clId="{3DEA36A1-007B-4958-A9E3-9FCE2420841A}" dt="2024-07-22T18:10:24.137" v="768" actId="1076"/>
          <ac:spMkLst>
            <pc:docMk/>
            <pc:sldMk cId="3604215322" sldId="293"/>
            <ac:spMk id="7" creationId="{D38C048D-A4E5-6D8F-B2F3-C6486AE57DAF}"/>
          </ac:spMkLst>
        </pc:spChg>
        <pc:spChg chg="mod">
          <ac:chgData name="Nowrin Mow" userId="ab2218d20db1080f" providerId="LiveId" clId="{3DEA36A1-007B-4958-A9E3-9FCE2420841A}" dt="2024-07-22T18:50:09.814" v="999" actId="164"/>
          <ac:spMkLst>
            <pc:docMk/>
            <pc:sldMk cId="3604215322" sldId="293"/>
            <ac:spMk id="9" creationId="{5E748072-4BE3-202A-7A85-FABD7696AA3E}"/>
          </ac:spMkLst>
        </pc:spChg>
        <pc:spChg chg="mod">
          <ac:chgData name="Nowrin Mow" userId="ab2218d20db1080f" providerId="LiveId" clId="{3DEA36A1-007B-4958-A9E3-9FCE2420841A}" dt="2024-07-22T18:50:09.814" v="999" actId="164"/>
          <ac:spMkLst>
            <pc:docMk/>
            <pc:sldMk cId="3604215322" sldId="293"/>
            <ac:spMk id="12" creationId="{38B2D8E7-02F5-6583-B317-32969AD05A3B}"/>
          </ac:spMkLst>
        </pc:spChg>
        <pc:spChg chg="mod">
          <ac:chgData name="Nowrin Mow" userId="ab2218d20db1080f" providerId="LiveId" clId="{3DEA36A1-007B-4958-A9E3-9FCE2420841A}" dt="2024-07-22T18:49:46.885" v="993" actId="164"/>
          <ac:spMkLst>
            <pc:docMk/>
            <pc:sldMk cId="3604215322" sldId="293"/>
            <ac:spMk id="13" creationId="{B0198546-6AFA-AFD5-C529-6E58FE35308B}"/>
          </ac:spMkLst>
        </pc:spChg>
        <pc:spChg chg="mod">
          <ac:chgData name="Nowrin Mow" userId="ab2218d20db1080f" providerId="LiveId" clId="{3DEA36A1-007B-4958-A9E3-9FCE2420841A}" dt="2024-07-22T18:50:17.681" v="1000" actId="164"/>
          <ac:spMkLst>
            <pc:docMk/>
            <pc:sldMk cId="3604215322" sldId="293"/>
            <ac:spMk id="31" creationId="{D66A10DE-081A-A9D5-F979-9FE47EE28A62}"/>
          </ac:spMkLst>
        </pc:spChg>
        <pc:grpChg chg="add mod">
          <ac:chgData name="Nowrin Mow" userId="ab2218d20db1080f" providerId="LiveId" clId="{3DEA36A1-007B-4958-A9E3-9FCE2420841A}" dt="2024-07-22T18:49:46.885" v="993" actId="164"/>
          <ac:grpSpMkLst>
            <pc:docMk/>
            <pc:sldMk cId="3604215322" sldId="293"/>
            <ac:grpSpMk id="23" creationId="{C5E6B618-3452-EFAD-A12E-0CB4200B4CB0}"/>
          </ac:grpSpMkLst>
        </pc:grpChg>
        <pc:grpChg chg="add mod">
          <ac:chgData name="Nowrin Mow" userId="ab2218d20db1080f" providerId="LiveId" clId="{3DEA36A1-007B-4958-A9E3-9FCE2420841A}" dt="2024-07-22T18:50:23.328" v="1002" actId="1076"/>
          <ac:grpSpMkLst>
            <pc:docMk/>
            <pc:sldMk cId="3604215322" sldId="293"/>
            <ac:grpSpMk id="25" creationId="{C27F5294-0945-1E72-1B65-93526241E75A}"/>
          </ac:grpSpMkLst>
        </pc:grpChg>
        <pc:grpChg chg="add mod">
          <ac:chgData name="Nowrin Mow" userId="ab2218d20db1080f" providerId="LiveId" clId="{3DEA36A1-007B-4958-A9E3-9FCE2420841A}" dt="2024-07-22T18:50:25.665" v="1003" actId="1076"/>
          <ac:grpSpMkLst>
            <pc:docMk/>
            <pc:sldMk cId="3604215322" sldId="293"/>
            <ac:grpSpMk id="27" creationId="{A3AC219C-5220-4BBF-01CF-F0272D35FA27}"/>
          </ac:grpSpMkLst>
        </pc:grpChg>
        <pc:picChg chg="add del mod">
          <ac:chgData name="Nowrin Mow" userId="ab2218d20db1080f" providerId="LiveId" clId="{3DEA36A1-007B-4958-A9E3-9FCE2420841A}" dt="2024-07-22T18:10:15.409" v="766" actId="478"/>
          <ac:picMkLst>
            <pc:docMk/>
            <pc:sldMk cId="3604215322" sldId="293"/>
            <ac:picMk id="4" creationId="{135DF473-7CBC-AA13-74F3-A50D63B13411}"/>
          </ac:picMkLst>
        </pc:picChg>
        <pc:picChg chg="add mod modCrop">
          <ac:chgData name="Nowrin Mow" userId="ab2218d20db1080f" providerId="LiveId" clId="{3DEA36A1-007B-4958-A9E3-9FCE2420841A}" dt="2024-07-22T18:49:46.885" v="993" actId="164"/>
          <ac:picMkLst>
            <pc:docMk/>
            <pc:sldMk cId="3604215322" sldId="293"/>
            <ac:picMk id="10" creationId="{B58C521C-92FB-C904-6C76-836EC42F691D}"/>
          </ac:picMkLst>
        </pc:picChg>
        <pc:picChg chg="add mod modCrop">
          <ac:chgData name="Nowrin Mow" userId="ab2218d20db1080f" providerId="LiveId" clId="{3DEA36A1-007B-4958-A9E3-9FCE2420841A}" dt="2024-07-22T18:50:09.814" v="999" actId="164"/>
          <ac:picMkLst>
            <pc:docMk/>
            <pc:sldMk cId="3604215322" sldId="293"/>
            <ac:picMk id="14" creationId="{3FA4A8DB-A253-C96B-84A2-238D5166038B}"/>
          </ac:picMkLst>
        </pc:picChg>
        <pc:picChg chg="add mod modCrop">
          <ac:chgData name="Nowrin Mow" userId="ab2218d20db1080f" providerId="LiveId" clId="{3DEA36A1-007B-4958-A9E3-9FCE2420841A}" dt="2024-07-22T18:49:46.885" v="993" actId="164"/>
          <ac:picMkLst>
            <pc:docMk/>
            <pc:sldMk cId="3604215322" sldId="293"/>
            <ac:picMk id="16" creationId="{1DA66D1A-4E0A-5923-165A-60B69A95E0F3}"/>
          </ac:picMkLst>
        </pc:picChg>
        <pc:picChg chg="add mod modCrop">
          <ac:chgData name="Nowrin Mow" userId="ab2218d20db1080f" providerId="LiveId" clId="{3DEA36A1-007B-4958-A9E3-9FCE2420841A}" dt="2024-07-22T18:50:09.814" v="999" actId="164"/>
          <ac:picMkLst>
            <pc:docMk/>
            <pc:sldMk cId="3604215322" sldId="293"/>
            <ac:picMk id="18" creationId="{4BF5481B-18DF-FAC3-C8EA-6873F5123A03}"/>
          </ac:picMkLst>
        </pc:picChg>
        <pc:picChg chg="add del mod">
          <ac:chgData name="Nowrin Mow" userId="ab2218d20db1080f" providerId="LiveId" clId="{3DEA36A1-007B-4958-A9E3-9FCE2420841A}" dt="2024-07-22T18:11:56.076" v="787" actId="478"/>
          <ac:picMkLst>
            <pc:docMk/>
            <pc:sldMk cId="3604215322" sldId="293"/>
            <ac:picMk id="20" creationId="{1E971FB1-3725-2185-F50B-5CDBA11DB2BD}"/>
          </ac:picMkLst>
        </pc:picChg>
        <pc:picChg chg="add mod modCrop">
          <ac:chgData name="Nowrin Mow" userId="ab2218d20db1080f" providerId="LiveId" clId="{3DEA36A1-007B-4958-A9E3-9FCE2420841A}" dt="2024-07-22T18:50:17.681" v="1000" actId="164"/>
          <ac:picMkLst>
            <pc:docMk/>
            <pc:sldMk cId="3604215322" sldId="293"/>
            <ac:picMk id="21" creationId="{848A390F-B00A-6574-A6ED-6D07A7814228}"/>
          </ac:picMkLst>
        </pc:picChg>
        <pc:picChg chg="add del">
          <ac:chgData name="Nowrin Mow" userId="ab2218d20db1080f" providerId="LiveId" clId="{3DEA36A1-007B-4958-A9E3-9FCE2420841A}" dt="2024-07-22T18:11:57.045" v="788" actId="478"/>
          <ac:picMkLst>
            <pc:docMk/>
            <pc:sldMk cId="3604215322" sldId="293"/>
            <ac:picMk id="24" creationId="{0915E218-6764-7442-6AC3-EC132E205433}"/>
          </ac:picMkLst>
        </pc:picChg>
        <pc:picChg chg="add del">
          <ac:chgData name="Nowrin Mow" userId="ab2218d20db1080f" providerId="LiveId" clId="{3DEA36A1-007B-4958-A9E3-9FCE2420841A}" dt="2024-07-22T18:11:58.977" v="791" actId="478"/>
          <ac:picMkLst>
            <pc:docMk/>
            <pc:sldMk cId="3604215322" sldId="293"/>
            <ac:picMk id="26" creationId="{033FA875-3F46-BFA1-4413-4CDE8F3115E5}"/>
          </ac:picMkLst>
        </pc:picChg>
        <pc:picChg chg="add del">
          <ac:chgData name="Nowrin Mow" userId="ab2218d20db1080f" providerId="LiveId" clId="{3DEA36A1-007B-4958-A9E3-9FCE2420841A}" dt="2024-07-22T18:11:57.671" v="789" actId="478"/>
          <ac:picMkLst>
            <pc:docMk/>
            <pc:sldMk cId="3604215322" sldId="293"/>
            <ac:picMk id="28" creationId="{2EE71D2B-9677-7330-27C6-4EA072423338}"/>
          </ac:picMkLst>
        </pc:picChg>
        <pc:picChg chg="add del">
          <ac:chgData name="Nowrin Mow" userId="ab2218d20db1080f" providerId="LiveId" clId="{3DEA36A1-007B-4958-A9E3-9FCE2420841A}" dt="2024-07-22T18:11:58.324" v="790" actId="478"/>
          <ac:picMkLst>
            <pc:docMk/>
            <pc:sldMk cId="3604215322" sldId="293"/>
            <ac:picMk id="30" creationId="{63AF6E58-39E5-5430-C837-EC186EC25A3B}"/>
          </ac:picMkLst>
        </pc:picChg>
      </pc:sldChg>
      <pc:sldChg chg="addSp delSp modSp add mod ord modAnim">
        <pc:chgData name="Nowrin Mow" userId="ab2218d20db1080f" providerId="LiveId" clId="{3DEA36A1-007B-4958-A9E3-9FCE2420841A}" dt="2024-07-22T18:49:34.011" v="992" actId="1076"/>
        <pc:sldMkLst>
          <pc:docMk/>
          <pc:sldMk cId="3135196967" sldId="294"/>
        </pc:sldMkLst>
        <pc:spChg chg="mod">
          <ac:chgData name="Nowrin Mow" userId="ab2218d20db1080f" providerId="LiveId" clId="{3DEA36A1-007B-4958-A9E3-9FCE2420841A}" dt="2024-07-22T18:24:24.254" v="924" actId="20577"/>
          <ac:spMkLst>
            <pc:docMk/>
            <pc:sldMk cId="3135196967" sldId="294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8:49:20.010" v="989" actId="164"/>
          <ac:spMkLst>
            <pc:docMk/>
            <pc:sldMk cId="3135196967" sldId="294"/>
            <ac:spMk id="6" creationId="{A2134E69-1F89-150F-FB11-64E88F5D1622}"/>
          </ac:spMkLst>
        </pc:spChg>
        <pc:spChg chg="mod">
          <ac:chgData name="Nowrin Mow" userId="ab2218d20db1080f" providerId="LiveId" clId="{3DEA36A1-007B-4958-A9E3-9FCE2420841A}" dt="2024-07-22T18:49:13.542" v="988" actId="164"/>
          <ac:spMkLst>
            <pc:docMk/>
            <pc:sldMk cId="3135196967" sldId="294"/>
            <ac:spMk id="9" creationId="{5E748072-4BE3-202A-7A85-FABD7696AA3E}"/>
          </ac:spMkLst>
        </pc:spChg>
        <pc:spChg chg="mod">
          <ac:chgData name="Nowrin Mow" userId="ab2218d20db1080f" providerId="LiveId" clId="{3DEA36A1-007B-4958-A9E3-9FCE2420841A}" dt="2024-07-22T18:49:13.542" v="988" actId="164"/>
          <ac:spMkLst>
            <pc:docMk/>
            <pc:sldMk cId="3135196967" sldId="294"/>
            <ac:spMk id="12" creationId="{38B2D8E7-02F5-6583-B317-32969AD05A3B}"/>
          </ac:spMkLst>
        </pc:spChg>
        <pc:spChg chg="mod">
          <ac:chgData name="Nowrin Mow" userId="ab2218d20db1080f" providerId="LiveId" clId="{3DEA36A1-007B-4958-A9E3-9FCE2420841A}" dt="2024-07-22T18:49:20.010" v="989" actId="164"/>
          <ac:spMkLst>
            <pc:docMk/>
            <pc:sldMk cId="3135196967" sldId="294"/>
            <ac:spMk id="13" creationId="{B0198546-6AFA-AFD5-C529-6E58FE35308B}"/>
          </ac:spMkLst>
        </pc:spChg>
        <pc:spChg chg="mod">
          <ac:chgData name="Nowrin Mow" userId="ab2218d20db1080f" providerId="LiveId" clId="{3DEA36A1-007B-4958-A9E3-9FCE2420841A}" dt="2024-07-22T18:49:06.329" v="987" actId="164"/>
          <ac:spMkLst>
            <pc:docMk/>
            <pc:sldMk cId="3135196967" sldId="294"/>
            <ac:spMk id="31" creationId="{D66A10DE-081A-A9D5-F979-9FE47EE28A62}"/>
          </ac:spMkLst>
        </pc:spChg>
        <pc:grpChg chg="add mod">
          <ac:chgData name="Nowrin Mow" userId="ab2218d20db1080f" providerId="LiveId" clId="{3DEA36A1-007B-4958-A9E3-9FCE2420841A}" dt="2024-07-22T18:49:34.011" v="992" actId="1076"/>
          <ac:grpSpMkLst>
            <pc:docMk/>
            <pc:sldMk cId="3135196967" sldId="294"/>
            <ac:grpSpMk id="21" creationId="{3106B9EE-9255-0E84-F8CA-A22DA1AC76C8}"/>
          </ac:grpSpMkLst>
        </pc:grpChg>
        <pc:grpChg chg="add mod">
          <ac:chgData name="Nowrin Mow" userId="ab2218d20db1080f" providerId="LiveId" clId="{3DEA36A1-007B-4958-A9E3-9FCE2420841A}" dt="2024-07-22T18:49:23.980" v="990" actId="1076"/>
          <ac:grpSpMkLst>
            <pc:docMk/>
            <pc:sldMk cId="3135196967" sldId="294"/>
            <ac:grpSpMk id="23" creationId="{13EBEE4D-2790-AEC5-8E7F-FD8B98E161B6}"/>
          </ac:grpSpMkLst>
        </pc:grpChg>
        <pc:grpChg chg="add mod">
          <ac:chgData name="Nowrin Mow" userId="ab2218d20db1080f" providerId="LiveId" clId="{3DEA36A1-007B-4958-A9E3-9FCE2420841A}" dt="2024-07-22T18:49:20.010" v="989" actId="164"/>
          <ac:grpSpMkLst>
            <pc:docMk/>
            <pc:sldMk cId="3135196967" sldId="294"/>
            <ac:grpSpMk id="25" creationId="{91BE012C-E1F8-4017-1D13-6ACA1EDD35DF}"/>
          </ac:grpSpMkLst>
        </pc:grpChg>
        <pc:picChg chg="add mod modCrop">
          <ac:chgData name="Nowrin Mow" userId="ab2218d20db1080f" providerId="LiveId" clId="{3DEA36A1-007B-4958-A9E3-9FCE2420841A}" dt="2024-07-22T18:49:20.010" v="989" actId="164"/>
          <ac:picMkLst>
            <pc:docMk/>
            <pc:sldMk cId="3135196967" sldId="294"/>
            <ac:picMk id="4" creationId="{B226D0D0-124E-C758-157F-AE34DC2E20BC}"/>
          </ac:picMkLst>
        </pc:picChg>
        <pc:picChg chg="add mod modCrop">
          <ac:chgData name="Nowrin Mow" userId="ab2218d20db1080f" providerId="LiveId" clId="{3DEA36A1-007B-4958-A9E3-9FCE2420841A}" dt="2024-07-22T18:49:13.542" v="988" actId="164"/>
          <ac:picMkLst>
            <pc:docMk/>
            <pc:sldMk cId="3135196967" sldId="294"/>
            <ac:picMk id="8" creationId="{885C89D1-4399-1333-3E9C-614C9C821884}"/>
          </ac:picMkLst>
        </pc:picChg>
        <pc:picChg chg="add mod modCrop">
          <ac:chgData name="Nowrin Mow" userId="ab2218d20db1080f" providerId="LiveId" clId="{3DEA36A1-007B-4958-A9E3-9FCE2420841A}" dt="2024-07-22T18:49:20.010" v="989" actId="164"/>
          <ac:picMkLst>
            <pc:docMk/>
            <pc:sldMk cId="3135196967" sldId="294"/>
            <ac:picMk id="11" creationId="{D20A5C8F-DA28-F788-5565-48999E70317A}"/>
          </ac:picMkLst>
        </pc:picChg>
        <pc:picChg chg="add mod modCrop">
          <ac:chgData name="Nowrin Mow" userId="ab2218d20db1080f" providerId="LiveId" clId="{3DEA36A1-007B-4958-A9E3-9FCE2420841A}" dt="2024-07-22T18:49:13.542" v="988" actId="164"/>
          <ac:picMkLst>
            <pc:docMk/>
            <pc:sldMk cId="3135196967" sldId="294"/>
            <ac:picMk id="15" creationId="{75024538-6FA5-43C2-6241-CF78A24E1B35}"/>
          </ac:picMkLst>
        </pc:picChg>
        <pc:picChg chg="add mod modCrop">
          <ac:chgData name="Nowrin Mow" userId="ab2218d20db1080f" providerId="LiveId" clId="{3DEA36A1-007B-4958-A9E3-9FCE2420841A}" dt="2024-07-22T18:49:06.329" v="987" actId="164"/>
          <ac:picMkLst>
            <pc:docMk/>
            <pc:sldMk cId="3135196967" sldId="294"/>
            <ac:picMk id="17" creationId="{F6C3168B-E54C-09D1-2C2B-E06B849B2ED3}"/>
          </ac:picMkLst>
        </pc:picChg>
        <pc:picChg chg="add mod modCrop">
          <ac:chgData name="Nowrin Mow" userId="ab2218d20db1080f" providerId="LiveId" clId="{3DEA36A1-007B-4958-A9E3-9FCE2420841A}" dt="2024-07-22T18:48:28.796" v="985" actId="1076"/>
          <ac:picMkLst>
            <pc:docMk/>
            <pc:sldMk cId="3135196967" sldId="294"/>
            <ac:picMk id="19" creationId="{92DBE903-E78C-181D-4253-A9E5C983D675}"/>
          </ac:picMkLst>
        </pc:picChg>
        <pc:picChg chg="del">
          <ac:chgData name="Nowrin Mow" userId="ab2218d20db1080f" providerId="LiveId" clId="{3DEA36A1-007B-4958-A9E3-9FCE2420841A}" dt="2024-07-22T18:24:12.620" v="911" actId="478"/>
          <ac:picMkLst>
            <pc:docMk/>
            <pc:sldMk cId="3135196967" sldId="294"/>
            <ac:picMk id="20" creationId="{1E971FB1-3725-2185-F50B-5CDBA11DB2BD}"/>
          </ac:picMkLst>
        </pc:picChg>
        <pc:picChg chg="del">
          <ac:chgData name="Nowrin Mow" userId="ab2218d20db1080f" providerId="LiveId" clId="{3DEA36A1-007B-4958-A9E3-9FCE2420841A}" dt="2024-07-22T18:24:13.311" v="912" actId="478"/>
          <ac:picMkLst>
            <pc:docMk/>
            <pc:sldMk cId="3135196967" sldId="294"/>
            <ac:picMk id="24" creationId="{0915E218-6764-7442-6AC3-EC132E205433}"/>
          </ac:picMkLst>
        </pc:picChg>
        <pc:picChg chg="del">
          <ac:chgData name="Nowrin Mow" userId="ab2218d20db1080f" providerId="LiveId" clId="{3DEA36A1-007B-4958-A9E3-9FCE2420841A}" dt="2024-07-22T18:24:15.626" v="915" actId="478"/>
          <ac:picMkLst>
            <pc:docMk/>
            <pc:sldMk cId="3135196967" sldId="294"/>
            <ac:picMk id="26" creationId="{033FA875-3F46-BFA1-4413-4CDE8F3115E5}"/>
          </ac:picMkLst>
        </pc:picChg>
        <pc:picChg chg="del">
          <ac:chgData name="Nowrin Mow" userId="ab2218d20db1080f" providerId="LiveId" clId="{3DEA36A1-007B-4958-A9E3-9FCE2420841A}" dt="2024-07-22T18:24:14.183" v="913" actId="478"/>
          <ac:picMkLst>
            <pc:docMk/>
            <pc:sldMk cId="3135196967" sldId="294"/>
            <ac:picMk id="28" creationId="{2EE71D2B-9677-7330-27C6-4EA072423338}"/>
          </ac:picMkLst>
        </pc:picChg>
        <pc:picChg chg="del">
          <ac:chgData name="Nowrin Mow" userId="ab2218d20db1080f" providerId="LiveId" clId="{3DEA36A1-007B-4958-A9E3-9FCE2420841A}" dt="2024-07-22T18:24:14.839" v="914" actId="478"/>
          <ac:picMkLst>
            <pc:docMk/>
            <pc:sldMk cId="3135196967" sldId="294"/>
            <ac:picMk id="30" creationId="{63AF6E58-39E5-5430-C837-EC186EC25A3B}"/>
          </ac:picMkLst>
        </pc:picChg>
        <pc:picChg chg="del">
          <ac:chgData name="Nowrin Mow" userId="ab2218d20db1080f" providerId="LiveId" clId="{3DEA36A1-007B-4958-A9E3-9FCE2420841A}" dt="2024-07-22T18:19:21.192" v="893" actId="478"/>
          <ac:picMkLst>
            <pc:docMk/>
            <pc:sldMk cId="3135196967" sldId="294"/>
            <ac:picMk id="97" creationId="{F666DDCB-9C46-22E7-CC17-AD3F56704EB4}"/>
          </ac:picMkLst>
        </pc:picChg>
      </pc:sldChg>
      <pc:sldChg chg="addSp delSp modSp add mod ord">
        <pc:chgData name="Nowrin Mow" userId="ab2218d20db1080f" providerId="LiveId" clId="{3DEA36A1-007B-4958-A9E3-9FCE2420841A}" dt="2024-07-22T18:56:15.601" v="1100"/>
        <pc:sldMkLst>
          <pc:docMk/>
          <pc:sldMk cId="3484159849" sldId="295"/>
        </pc:sldMkLst>
        <pc:spChg chg="mod">
          <ac:chgData name="Nowrin Mow" userId="ab2218d20db1080f" providerId="LiveId" clId="{3DEA36A1-007B-4958-A9E3-9FCE2420841A}" dt="2024-07-22T18:51:57.432" v="1029" actId="20577"/>
          <ac:spMkLst>
            <pc:docMk/>
            <pc:sldMk cId="3484159849" sldId="295"/>
            <ac:spMk id="2" creationId="{47A5CF12-C7E9-4509-6107-E2EF7191254C}"/>
          </ac:spMkLst>
        </pc:spChg>
        <pc:spChg chg="mod">
          <ac:chgData name="Nowrin Mow" userId="ab2218d20db1080f" providerId="LiveId" clId="{3DEA36A1-007B-4958-A9E3-9FCE2420841A}" dt="2024-07-22T18:54:33.050" v="1076" actId="1076"/>
          <ac:spMkLst>
            <pc:docMk/>
            <pc:sldMk cId="3484159849" sldId="295"/>
            <ac:spMk id="12" creationId="{38B2D8E7-02F5-6583-B317-32969AD05A3B}"/>
          </ac:spMkLst>
        </pc:spChg>
        <pc:spChg chg="mod">
          <ac:chgData name="Nowrin Mow" userId="ab2218d20db1080f" providerId="LiveId" clId="{3DEA36A1-007B-4958-A9E3-9FCE2420841A}" dt="2024-07-22T18:53:36.042" v="1061" actId="27636"/>
          <ac:spMkLst>
            <pc:docMk/>
            <pc:sldMk cId="3484159849" sldId="295"/>
            <ac:spMk id="13" creationId="{B0198546-6AFA-AFD5-C529-6E58FE35308B}"/>
          </ac:spMkLst>
        </pc:spChg>
        <pc:spChg chg="mod topLvl">
          <ac:chgData name="Nowrin Mow" userId="ab2218d20db1080f" providerId="LiveId" clId="{3DEA36A1-007B-4958-A9E3-9FCE2420841A}" dt="2024-07-22T18:55:51.446" v="1096" actId="164"/>
          <ac:spMkLst>
            <pc:docMk/>
            <pc:sldMk cId="3484159849" sldId="295"/>
            <ac:spMk id="31" creationId="{D66A10DE-081A-A9D5-F979-9FE47EE28A62}"/>
          </ac:spMkLst>
        </pc:spChg>
        <pc:grpChg chg="del">
          <ac:chgData name="Nowrin Mow" userId="ab2218d20db1080f" providerId="LiveId" clId="{3DEA36A1-007B-4958-A9E3-9FCE2420841A}" dt="2024-07-22T18:52:07.884" v="1032" actId="478"/>
          <ac:grpSpMkLst>
            <pc:docMk/>
            <pc:sldMk cId="3484159849" sldId="295"/>
            <ac:grpSpMk id="21" creationId="{3106B9EE-9255-0E84-F8CA-A22DA1AC76C8}"/>
          </ac:grpSpMkLst>
        </pc:grpChg>
        <pc:grpChg chg="mod">
          <ac:chgData name="Nowrin Mow" userId="ab2218d20db1080f" providerId="LiveId" clId="{3DEA36A1-007B-4958-A9E3-9FCE2420841A}" dt="2024-07-22T18:55:57.017" v="1097" actId="164"/>
          <ac:grpSpMkLst>
            <pc:docMk/>
            <pc:sldMk cId="3484159849" sldId="295"/>
            <ac:grpSpMk id="23" creationId="{13EBEE4D-2790-AEC5-8E7F-FD8B98E161B6}"/>
          </ac:grpSpMkLst>
        </pc:grpChg>
        <pc:grpChg chg="mod">
          <ac:chgData name="Nowrin Mow" userId="ab2218d20db1080f" providerId="LiveId" clId="{3DEA36A1-007B-4958-A9E3-9FCE2420841A}" dt="2024-07-22T18:55:44.512" v="1095" actId="164"/>
          <ac:grpSpMkLst>
            <pc:docMk/>
            <pc:sldMk cId="3484159849" sldId="295"/>
            <ac:grpSpMk id="25" creationId="{91BE012C-E1F8-4017-1D13-6ACA1EDD35DF}"/>
          </ac:grpSpMkLst>
        </pc:grpChg>
        <pc:grpChg chg="add mod">
          <ac:chgData name="Nowrin Mow" userId="ab2218d20db1080f" providerId="LiveId" clId="{3DEA36A1-007B-4958-A9E3-9FCE2420841A}" dt="2024-07-22T18:55:44.512" v="1095" actId="164"/>
          <ac:grpSpMkLst>
            <pc:docMk/>
            <pc:sldMk cId="3484159849" sldId="295"/>
            <ac:grpSpMk id="28" creationId="{BF9B8EBA-0625-6E84-726B-D92189F1D69A}"/>
          </ac:grpSpMkLst>
        </pc:grpChg>
        <pc:grpChg chg="add mod">
          <ac:chgData name="Nowrin Mow" userId="ab2218d20db1080f" providerId="LiveId" clId="{3DEA36A1-007B-4958-A9E3-9FCE2420841A}" dt="2024-07-22T18:56:01.652" v="1098" actId="1076"/>
          <ac:grpSpMkLst>
            <pc:docMk/>
            <pc:sldMk cId="3484159849" sldId="295"/>
            <ac:grpSpMk id="29" creationId="{C751227C-0DC9-BC6E-CA38-617B79918AEF}"/>
          </ac:grpSpMkLst>
        </pc:grpChg>
        <pc:grpChg chg="add mod">
          <ac:chgData name="Nowrin Mow" userId="ab2218d20db1080f" providerId="LiveId" clId="{3DEA36A1-007B-4958-A9E3-9FCE2420841A}" dt="2024-07-22T18:55:57.017" v="1097" actId="164"/>
          <ac:grpSpMkLst>
            <pc:docMk/>
            <pc:sldMk cId="3484159849" sldId="295"/>
            <ac:grpSpMk id="30" creationId="{AA095493-F328-7B05-40F7-952BE32BA5CC}"/>
          </ac:grpSpMkLst>
        </pc:grpChg>
        <pc:picChg chg="del">
          <ac:chgData name="Nowrin Mow" userId="ab2218d20db1080f" providerId="LiveId" clId="{3DEA36A1-007B-4958-A9E3-9FCE2420841A}" dt="2024-07-22T18:52:01.833" v="1030" actId="478"/>
          <ac:picMkLst>
            <pc:docMk/>
            <pc:sldMk cId="3484159849" sldId="295"/>
            <ac:picMk id="4" creationId="{B226D0D0-124E-C758-157F-AE34DC2E20BC}"/>
          </ac:picMkLst>
        </pc:picChg>
        <pc:picChg chg="add mod modCrop">
          <ac:chgData name="Nowrin Mow" userId="ab2218d20db1080f" providerId="LiveId" clId="{3DEA36A1-007B-4958-A9E3-9FCE2420841A}" dt="2024-07-22T18:55:44.512" v="1095" actId="164"/>
          <ac:picMkLst>
            <pc:docMk/>
            <pc:sldMk cId="3484159849" sldId="295"/>
            <ac:picMk id="7" creationId="{259AB200-B301-E7FB-B62C-9A68EC523FF7}"/>
          </ac:picMkLst>
        </pc:picChg>
        <pc:picChg chg="del">
          <ac:chgData name="Nowrin Mow" userId="ab2218d20db1080f" providerId="LiveId" clId="{3DEA36A1-007B-4958-A9E3-9FCE2420841A}" dt="2024-07-22T18:52:13.731" v="1035" actId="478"/>
          <ac:picMkLst>
            <pc:docMk/>
            <pc:sldMk cId="3484159849" sldId="295"/>
            <ac:picMk id="8" creationId="{885C89D1-4399-1333-3E9C-614C9C821884}"/>
          </ac:picMkLst>
        </pc:picChg>
        <pc:picChg chg="del">
          <ac:chgData name="Nowrin Mow" userId="ab2218d20db1080f" providerId="LiveId" clId="{3DEA36A1-007B-4958-A9E3-9FCE2420841A}" dt="2024-07-22T18:52:04.682" v="1031" actId="478"/>
          <ac:picMkLst>
            <pc:docMk/>
            <pc:sldMk cId="3484159849" sldId="295"/>
            <ac:picMk id="11" creationId="{D20A5C8F-DA28-F788-5565-48999E70317A}"/>
          </ac:picMkLst>
        </pc:picChg>
        <pc:picChg chg="add mod modCrop">
          <ac:chgData name="Nowrin Mow" userId="ab2218d20db1080f" providerId="LiveId" clId="{3DEA36A1-007B-4958-A9E3-9FCE2420841A}" dt="2024-07-22T18:55:44.512" v="1095" actId="164"/>
          <ac:picMkLst>
            <pc:docMk/>
            <pc:sldMk cId="3484159849" sldId="295"/>
            <ac:picMk id="14" creationId="{3D734650-B248-25FE-E5A4-9FC96FA62E29}"/>
          </ac:picMkLst>
        </pc:picChg>
        <pc:picChg chg="del">
          <ac:chgData name="Nowrin Mow" userId="ab2218d20db1080f" providerId="LiveId" clId="{3DEA36A1-007B-4958-A9E3-9FCE2420841A}" dt="2024-07-22T18:52:10.424" v="1033" actId="478"/>
          <ac:picMkLst>
            <pc:docMk/>
            <pc:sldMk cId="3484159849" sldId="295"/>
            <ac:picMk id="15" creationId="{75024538-6FA5-43C2-6241-CF78A24E1B35}"/>
          </ac:picMkLst>
        </pc:picChg>
        <pc:picChg chg="del topLvl">
          <ac:chgData name="Nowrin Mow" userId="ab2218d20db1080f" providerId="LiveId" clId="{3DEA36A1-007B-4958-A9E3-9FCE2420841A}" dt="2024-07-22T18:52:07.884" v="1032" actId="478"/>
          <ac:picMkLst>
            <pc:docMk/>
            <pc:sldMk cId="3484159849" sldId="295"/>
            <ac:picMk id="17" creationId="{F6C3168B-E54C-09D1-2C2B-E06B849B2ED3}"/>
          </ac:picMkLst>
        </pc:picChg>
        <pc:picChg chg="add mod modCrop">
          <ac:chgData name="Nowrin Mow" userId="ab2218d20db1080f" providerId="LiveId" clId="{3DEA36A1-007B-4958-A9E3-9FCE2420841A}" dt="2024-07-22T18:55:57.017" v="1097" actId="164"/>
          <ac:picMkLst>
            <pc:docMk/>
            <pc:sldMk cId="3484159849" sldId="295"/>
            <ac:picMk id="18" creationId="{248F19DB-AA9E-CDCD-418A-DAD0CC9F6ECD}"/>
          </ac:picMkLst>
        </pc:picChg>
        <pc:picChg chg="add mod modCrop">
          <ac:chgData name="Nowrin Mow" userId="ab2218d20db1080f" providerId="LiveId" clId="{3DEA36A1-007B-4958-A9E3-9FCE2420841A}" dt="2024-07-22T18:55:57.017" v="1097" actId="164"/>
          <ac:picMkLst>
            <pc:docMk/>
            <pc:sldMk cId="3484159849" sldId="295"/>
            <ac:picMk id="24" creationId="{61FD6A80-21B3-5D6A-FFF4-3B14FBF26FF8}"/>
          </ac:picMkLst>
        </pc:picChg>
        <pc:picChg chg="add mod modCrop">
          <ac:chgData name="Nowrin Mow" userId="ab2218d20db1080f" providerId="LiveId" clId="{3DEA36A1-007B-4958-A9E3-9FCE2420841A}" dt="2024-07-22T18:55:51.446" v="1096" actId="164"/>
          <ac:picMkLst>
            <pc:docMk/>
            <pc:sldMk cId="3484159849" sldId="295"/>
            <ac:picMk id="27" creationId="{96A097B8-D179-9FC3-1A1F-F9809C0F6622}"/>
          </ac:picMkLst>
        </pc:picChg>
      </pc:sldChg>
      <pc:sldChg chg="modSp add mod ord">
        <pc:chgData name="Nowrin Mow" userId="ab2218d20db1080f" providerId="LiveId" clId="{3DEA36A1-007B-4958-A9E3-9FCE2420841A}" dt="2024-07-22T18:57:05.198" v="1130" actId="947"/>
        <pc:sldMkLst>
          <pc:docMk/>
          <pc:sldMk cId="793501597" sldId="296"/>
        </pc:sldMkLst>
        <pc:spChg chg="mod">
          <ac:chgData name="Nowrin Mow" userId="ab2218d20db1080f" providerId="LiveId" clId="{3DEA36A1-007B-4958-A9E3-9FCE2420841A}" dt="2024-07-22T18:57:05.198" v="1130" actId="947"/>
          <ac:spMkLst>
            <pc:docMk/>
            <pc:sldMk cId="793501597" sldId="296"/>
            <ac:spMk id="2" creationId="{47A5CF12-C7E9-4509-6107-E2EF7191254C}"/>
          </ac:spMkLst>
        </pc:spChg>
      </pc:sldChg>
      <pc:sldChg chg="modSp add mod ord">
        <pc:chgData name="Nowrin Mow" userId="ab2218d20db1080f" providerId="LiveId" clId="{3DEA36A1-007B-4958-A9E3-9FCE2420841A}" dt="2024-07-22T19:05:42.600" v="1379" actId="113"/>
        <pc:sldMkLst>
          <pc:docMk/>
          <pc:sldMk cId="1973435886" sldId="297"/>
        </pc:sldMkLst>
        <pc:spChg chg="mod">
          <ac:chgData name="Nowrin Mow" userId="ab2218d20db1080f" providerId="LiveId" clId="{3DEA36A1-007B-4958-A9E3-9FCE2420841A}" dt="2024-07-22T19:05:42.600" v="1379" actId="113"/>
          <ac:spMkLst>
            <pc:docMk/>
            <pc:sldMk cId="1973435886" sldId="297"/>
            <ac:spMk id="2" creationId="{47A5CF12-C7E9-4509-6107-E2EF7191254C}"/>
          </ac:spMkLst>
        </pc:spChg>
      </pc:sldChg>
      <pc:sldChg chg="modSp add del mod ord">
        <pc:chgData name="Nowrin Mow" userId="ab2218d20db1080f" providerId="LiveId" clId="{3DEA36A1-007B-4958-A9E3-9FCE2420841A}" dt="2024-07-22T20:16:20.865" v="1801" actId="47"/>
        <pc:sldMkLst>
          <pc:docMk/>
          <pc:sldMk cId="1803497330" sldId="298"/>
        </pc:sldMkLst>
        <pc:spChg chg="mod">
          <ac:chgData name="Nowrin Mow" userId="ab2218d20db1080f" providerId="LiveId" clId="{3DEA36A1-007B-4958-A9E3-9FCE2420841A}" dt="2024-07-22T19:02:19.820" v="1228" actId="122"/>
          <ac:spMkLst>
            <pc:docMk/>
            <pc:sldMk cId="1803497330" sldId="298"/>
            <ac:spMk id="2" creationId="{47A5CF12-C7E9-4509-6107-E2EF7191254C}"/>
          </ac:spMkLst>
        </pc:spChg>
      </pc:sldChg>
      <pc:sldChg chg="add del ord">
        <pc:chgData name="Nowrin Mow" userId="ab2218d20db1080f" providerId="LiveId" clId="{3DEA36A1-007B-4958-A9E3-9FCE2420841A}" dt="2024-07-22T20:16:23.685" v="1802" actId="47"/>
        <pc:sldMkLst>
          <pc:docMk/>
          <pc:sldMk cId="811316834" sldId="299"/>
        </pc:sldMkLst>
      </pc:sldChg>
      <pc:sldChg chg="addSp delSp modSp add mod ord">
        <pc:chgData name="Nowrin Mow" userId="ab2218d20db1080f" providerId="LiveId" clId="{3DEA36A1-007B-4958-A9E3-9FCE2420841A}" dt="2024-07-22T19:47:33.860" v="1590" actId="1076"/>
        <pc:sldMkLst>
          <pc:docMk/>
          <pc:sldMk cId="1671995593" sldId="300"/>
        </pc:sldMkLst>
        <pc:spChg chg="mod">
          <ac:chgData name="Nowrin Mow" userId="ab2218d20db1080f" providerId="LiveId" clId="{3DEA36A1-007B-4958-A9E3-9FCE2420841A}" dt="2024-07-22T19:44:40.961" v="1564" actId="27636"/>
          <ac:spMkLst>
            <pc:docMk/>
            <pc:sldMk cId="1671995593" sldId="300"/>
            <ac:spMk id="2" creationId="{47A5CF12-C7E9-4509-6107-E2EF7191254C}"/>
          </ac:spMkLst>
        </pc:spChg>
        <pc:spChg chg="add mod">
          <ac:chgData name="Nowrin Mow" userId="ab2218d20db1080f" providerId="LiveId" clId="{3DEA36A1-007B-4958-A9E3-9FCE2420841A}" dt="2024-07-22T19:41:16.518" v="1487" actId="1076"/>
          <ac:spMkLst>
            <pc:docMk/>
            <pc:sldMk cId="1671995593" sldId="300"/>
            <ac:spMk id="7" creationId="{3C7AFE62-3BE8-D7BE-3660-5E77F412BD9F}"/>
          </ac:spMkLst>
        </pc:spChg>
        <pc:spChg chg="add mod">
          <ac:chgData name="Nowrin Mow" userId="ab2218d20db1080f" providerId="LiveId" clId="{3DEA36A1-007B-4958-A9E3-9FCE2420841A}" dt="2024-07-22T19:41:35.492" v="1501" actId="20577"/>
          <ac:spMkLst>
            <pc:docMk/>
            <pc:sldMk cId="1671995593" sldId="300"/>
            <ac:spMk id="9" creationId="{B05B067F-D183-81E6-7F38-086650F5385E}"/>
          </ac:spMkLst>
        </pc:spChg>
        <pc:spChg chg="add mod">
          <ac:chgData name="Nowrin Mow" userId="ab2218d20db1080f" providerId="LiveId" clId="{3DEA36A1-007B-4958-A9E3-9FCE2420841A}" dt="2024-07-22T19:44:10.869" v="1541"/>
          <ac:spMkLst>
            <pc:docMk/>
            <pc:sldMk cId="1671995593" sldId="300"/>
            <ac:spMk id="13" creationId="{A20B1BA5-4FC9-3E35-BD4C-371E062F22F9}"/>
          </ac:spMkLst>
        </pc:spChg>
        <pc:spChg chg="add mod">
          <ac:chgData name="Nowrin Mow" userId="ab2218d20db1080f" providerId="LiveId" clId="{3DEA36A1-007B-4958-A9E3-9FCE2420841A}" dt="2024-07-22T19:46:56.524" v="1579" actId="207"/>
          <ac:spMkLst>
            <pc:docMk/>
            <pc:sldMk cId="1671995593" sldId="300"/>
            <ac:spMk id="16" creationId="{C92ABBC6-41F1-ABB8-3562-AA50412E28DC}"/>
          </ac:spMkLst>
        </pc:spChg>
        <pc:spChg chg="add mod">
          <ac:chgData name="Nowrin Mow" userId="ab2218d20db1080f" providerId="LiveId" clId="{3DEA36A1-007B-4958-A9E3-9FCE2420841A}" dt="2024-07-22T19:47:29.139" v="1588" actId="1076"/>
          <ac:spMkLst>
            <pc:docMk/>
            <pc:sldMk cId="1671995593" sldId="300"/>
            <ac:spMk id="17" creationId="{E25140C0-B1FC-2AF3-4B17-1CBA6F559427}"/>
          </ac:spMkLst>
        </pc:spChg>
        <pc:spChg chg="add mod">
          <ac:chgData name="Nowrin Mow" userId="ab2218d20db1080f" providerId="LiveId" clId="{3DEA36A1-007B-4958-A9E3-9FCE2420841A}" dt="2024-07-22T19:47:23.532" v="1586" actId="14100"/>
          <ac:spMkLst>
            <pc:docMk/>
            <pc:sldMk cId="1671995593" sldId="300"/>
            <ac:spMk id="18" creationId="{B46B9215-1463-0ABC-6F3F-7B5CD09A8502}"/>
          </ac:spMkLst>
        </pc:spChg>
        <pc:spChg chg="add mod">
          <ac:chgData name="Nowrin Mow" userId="ab2218d20db1080f" providerId="LiveId" clId="{3DEA36A1-007B-4958-A9E3-9FCE2420841A}" dt="2024-07-22T19:47:33.860" v="1590" actId="1076"/>
          <ac:spMkLst>
            <pc:docMk/>
            <pc:sldMk cId="1671995593" sldId="300"/>
            <ac:spMk id="19" creationId="{22FDA64A-DF45-7C7A-9ECD-6E205F2F6664}"/>
          </ac:spMkLst>
        </pc:spChg>
        <pc:picChg chg="add mod modCrop">
          <ac:chgData name="Nowrin Mow" userId="ab2218d20db1080f" providerId="LiveId" clId="{3DEA36A1-007B-4958-A9E3-9FCE2420841A}" dt="2024-07-22T19:41:11.207" v="1485" actId="1076"/>
          <ac:picMkLst>
            <pc:docMk/>
            <pc:sldMk cId="1671995593" sldId="300"/>
            <ac:picMk id="3" creationId="{C95D3D71-33C7-143E-1932-61B11DF1597E}"/>
          </ac:picMkLst>
        </pc:picChg>
        <pc:picChg chg="add mod modCrop">
          <ac:chgData name="Nowrin Mow" userId="ab2218d20db1080f" providerId="LiveId" clId="{3DEA36A1-007B-4958-A9E3-9FCE2420841A}" dt="2024-07-22T19:41:13.331" v="1486" actId="1076"/>
          <ac:picMkLst>
            <pc:docMk/>
            <pc:sldMk cId="1671995593" sldId="300"/>
            <ac:picMk id="4" creationId="{C57F122E-38C5-DDB5-A765-437013018D10}"/>
          </ac:picMkLst>
        </pc:picChg>
        <pc:picChg chg="del mod modCrop">
          <ac:chgData name="Nowrin Mow" userId="ab2218d20db1080f" providerId="LiveId" clId="{3DEA36A1-007B-4958-A9E3-9FCE2420841A}" dt="2024-07-22T19:37:51.272" v="1432" actId="478"/>
          <ac:picMkLst>
            <pc:docMk/>
            <pc:sldMk cId="1671995593" sldId="300"/>
            <ac:picMk id="6" creationId="{6B165FC1-B37B-43DA-3C94-8D8D7F679E60}"/>
          </ac:picMkLst>
        </pc:picChg>
        <pc:picChg chg="mod modCrop">
          <ac:chgData name="Nowrin Mow" userId="ab2218d20db1080f" providerId="LiveId" clId="{3DEA36A1-007B-4958-A9E3-9FCE2420841A}" dt="2024-07-22T19:42:19.048" v="1510" actId="1076"/>
          <ac:picMkLst>
            <pc:docMk/>
            <pc:sldMk cId="1671995593" sldId="300"/>
            <ac:picMk id="10" creationId="{9957E3BE-5DF5-EB4B-A27D-49291F249469}"/>
          </ac:picMkLst>
        </pc:picChg>
        <pc:picChg chg="add del mod">
          <ac:chgData name="Nowrin Mow" userId="ab2218d20db1080f" providerId="LiveId" clId="{3DEA36A1-007B-4958-A9E3-9FCE2420841A}" dt="2024-07-22T19:46:08.142" v="1574" actId="478"/>
          <ac:picMkLst>
            <pc:docMk/>
            <pc:sldMk cId="1671995593" sldId="300"/>
            <ac:picMk id="11" creationId="{516F3A2A-B977-C2E3-0FA8-5B2216367EC4}"/>
          </ac:picMkLst>
        </pc:picChg>
        <pc:picChg chg="add mod modCrop">
          <ac:chgData name="Nowrin Mow" userId="ab2218d20db1080f" providerId="LiveId" clId="{3DEA36A1-007B-4958-A9E3-9FCE2420841A}" dt="2024-07-22T19:42:56.167" v="1521" actId="1076"/>
          <ac:picMkLst>
            <pc:docMk/>
            <pc:sldMk cId="1671995593" sldId="300"/>
            <ac:picMk id="12" creationId="{0C7FE2C2-FD95-5E49-FD7C-486DC5273165}"/>
          </ac:picMkLst>
        </pc:picChg>
        <pc:picChg chg="add mod modCrop">
          <ac:chgData name="Nowrin Mow" userId="ab2218d20db1080f" providerId="LiveId" clId="{3DEA36A1-007B-4958-A9E3-9FCE2420841A}" dt="2024-07-22T19:46:14.325" v="1577" actId="1076"/>
          <ac:picMkLst>
            <pc:docMk/>
            <pc:sldMk cId="1671995593" sldId="300"/>
            <ac:picMk id="15" creationId="{4D75E5C8-1F2E-39DF-345D-30123F61E0C2}"/>
          </ac:picMkLst>
        </pc:picChg>
      </pc:sldChg>
      <pc:sldChg chg="addSp delSp modSp add del mod ord">
        <pc:chgData name="Nowrin Mow" userId="ab2218d20db1080f" providerId="LiveId" clId="{3DEA36A1-007B-4958-A9E3-9FCE2420841A}" dt="2024-07-22T19:48:05.018" v="1591" actId="47"/>
        <pc:sldMkLst>
          <pc:docMk/>
          <pc:sldMk cId="3165670703" sldId="301"/>
        </pc:sldMkLst>
        <pc:spChg chg="mod">
          <ac:chgData name="Nowrin Mow" userId="ab2218d20db1080f" providerId="LiveId" clId="{3DEA36A1-007B-4958-A9E3-9FCE2420841A}" dt="2024-07-22T19:36:14.677" v="1404" actId="20577"/>
          <ac:spMkLst>
            <pc:docMk/>
            <pc:sldMk cId="3165670703" sldId="301"/>
            <ac:spMk id="2" creationId="{47A5CF12-C7E9-4509-6107-E2EF7191254C}"/>
          </ac:spMkLst>
        </pc:spChg>
        <pc:spChg chg="del">
          <ac:chgData name="Nowrin Mow" userId="ab2218d20db1080f" providerId="LiveId" clId="{3DEA36A1-007B-4958-A9E3-9FCE2420841A}" dt="2024-07-22T19:36:03.366" v="1390" actId="478"/>
          <ac:spMkLst>
            <pc:docMk/>
            <pc:sldMk cId="3165670703" sldId="301"/>
            <ac:spMk id="10" creationId="{7F089C0E-6902-09BB-5506-49B78E60960A}"/>
          </ac:spMkLst>
        </pc:spChg>
        <pc:spChg chg="del">
          <ac:chgData name="Nowrin Mow" userId="ab2218d20db1080f" providerId="LiveId" clId="{3DEA36A1-007B-4958-A9E3-9FCE2420841A}" dt="2024-07-22T19:36:05.641" v="1391" actId="478"/>
          <ac:spMkLst>
            <pc:docMk/>
            <pc:sldMk cId="3165670703" sldId="301"/>
            <ac:spMk id="11" creationId="{1DFC78A1-9BB2-5126-64EB-81923BC0142D}"/>
          </ac:spMkLst>
        </pc:spChg>
        <pc:picChg chg="add mod modCrop">
          <ac:chgData name="Nowrin Mow" userId="ab2218d20db1080f" providerId="LiveId" clId="{3DEA36A1-007B-4958-A9E3-9FCE2420841A}" dt="2024-07-22T19:36:44.488" v="1412" actId="1076"/>
          <ac:picMkLst>
            <pc:docMk/>
            <pc:sldMk cId="3165670703" sldId="301"/>
            <ac:picMk id="4" creationId="{69646545-52AB-0E9E-5846-C72EFFCF2548}"/>
          </ac:picMkLst>
        </pc:picChg>
        <pc:picChg chg="del">
          <ac:chgData name="Nowrin Mow" userId="ab2218d20db1080f" providerId="LiveId" clId="{3DEA36A1-007B-4958-A9E3-9FCE2420841A}" dt="2024-07-22T19:36:00.657" v="1389" actId="478"/>
          <ac:picMkLst>
            <pc:docMk/>
            <pc:sldMk cId="3165670703" sldId="301"/>
            <ac:picMk id="6" creationId="{8FFF7E0E-740A-19D3-0E9D-7E9ACFF264D2}"/>
          </ac:picMkLst>
        </pc:picChg>
        <pc:picChg chg="add mod modCrop">
          <ac:chgData name="Nowrin Mow" userId="ab2218d20db1080f" providerId="LiveId" clId="{3DEA36A1-007B-4958-A9E3-9FCE2420841A}" dt="2024-07-22T19:37:09.460" v="1421" actId="14100"/>
          <ac:picMkLst>
            <pc:docMk/>
            <pc:sldMk cId="3165670703" sldId="301"/>
            <ac:picMk id="12" creationId="{13685A46-311D-5339-077C-189E639D3D67}"/>
          </ac:picMkLst>
        </pc:picChg>
        <pc:picChg chg="add mod modCrop">
          <ac:chgData name="Nowrin Mow" userId="ab2218d20db1080f" providerId="LiveId" clId="{3DEA36A1-007B-4958-A9E3-9FCE2420841A}" dt="2024-07-22T19:37:31.223" v="1430" actId="14100"/>
          <ac:picMkLst>
            <pc:docMk/>
            <pc:sldMk cId="3165670703" sldId="301"/>
            <ac:picMk id="14" creationId="{3AA80F53-2581-3621-E751-5AA279D8348F}"/>
          </ac:picMkLst>
        </pc:picChg>
      </pc:sldChg>
      <pc:sldChg chg="addSp delSp modSp add mod ord delAnim">
        <pc:chgData name="Nowrin Mow" userId="ab2218d20db1080f" providerId="LiveId" clId="{3DEA36A1-007B-4958-A9E3-9FCE2420841A}" dt="2024-07-22T20:18:25.227" v="1830" actId="14100"/>
        <pc:sldMkLst>
          <pc:docMk/>
          <pc:sldMk cId="1017402716" sldId="302"/>
        </pc:sldMkLst>
        <pc:spChg chg="mod">
          <ac:chgData name="Nowrin Mow" userId="ab2218d20db1080f" providerId="LiveId" clId="{3DEA36A1-007B-4958-A9E3-9FCE2420841A}" dt="2024-07-22T20:05:41.209" v="1701" actId="27636"/>
          <ac:spMkLst>
            <pc:docMk/>
            <pc:sldMk cId="1017402716" sldId="302"/>
            <ac:spMk id="2" creationId="{47A5CF12-C7E9-4509-6107-E2EF7191254C}"/>
          </ac:spMkLst>
        </pc:spChg>
        <pc:spChg chg="add del mod">
          <ac:chgData name="Nowrin Mow" userId="ab2218d20db1080f" providerId="LiveId" clId="{3DEA36A1-007B-4958-A9E3-9FCE2420841A}" dt="2024-07-22T20:05:50.651" v="1702" actId="478"/>
          <ac:spMkLst>
            <pc:docMk/>
            <pc:sldMk cId="1017402716" sldId="302"/>
            <ac:spMk id="3" creationId="{6EBBA1F4-C3FF-49E8-4B9E-83758C7B2C88}"/>
          </ac:spMkLst>
        </pc:spChg>
        <pc:spChg chg="del">
          <ac:chgData name="Nowrin Mow" userId="ab2218d20db1080f" providerId="LiveId" clId="{3DEA36A1-007B-4958-A9E3-9FCE2420841A}" dt="2024-07-22T20:05:50.651" v="1702" actId="478"/>
          <ac:spMkLst>
            <pc:docMk/>
            <pc:sldMk cId="1017402716" sldId="302"/>
            <ac:spMk id="5" creationId="{CEF733A9-9721-D664-1225-16D6EC4E2A9D}"/>
          </ac:spMkLst>
        </pc:spChg>
        <pc:spChg chg="add del mod">
          <ac:chgData name="Nowrin Mow" userId="ab2218d20db1080f" providerId="LiveId" clId="{3DEA36A1-007B-4958-A9E3-9FCE2420841A}" dt="2024-07-22T20:05:50.651" v="1702" actId="478"/>
          <ac:spMkLst>
            <pc:docMk/>
            <pc:sldMk cId="1017402716" sldId="302"/>
            <ac:spMk id="6" creationId="{61FE10E9-6479-AC66-4629-5369669781F8}"/>
          </ac:spMkLst>
        </pc:spChg>
        <pc:spChg chg="mod">
          <ac:chgData name="Nowrin Mow" userId="ab2218d20db1080f" providerId="LiveId" clId="{3DEA36A1-007B-4958-A9E3-9FCE2420841A}" dt="2024-07-22T20:13:46.862" v="1780" actId="20577"/>
          <ac:spMkLst>
            <pc:docMk/>
            <pc:sldMk cId="1017402716" sldId="302"/>
            <ac:spMk id="12" creationId="{10043B01-B9AE-398F-199F-ACB166C58A85}"/>
          </ac:spMkLst>
        </pc:spChg>
        <pc:spChg chg="del">
          <ac:chgData name="Nowrin Mow" userId="ab2218d20db1080f" providerId="LiveId" clId="{3DEA36A1-007B-4958-A9E3-9FCE2420841A}" dt="2024-07-22T20:05:50.651" v="1702" actId="478"/>
          <ac:spMkLst>
            <pc:docMk/>
            <pc:sldMk cId="1017402716" sldId="302"/>
            <ac:spMk id="20" creationId="{7639DAC9-AFBE-A65D-F4E8-54F0CBB6CF04}"/>
          </ac:spMkLst>
        </pc:spChg>
        <pc:spChg chg="add mod">
          <ac:chgData name="Nowrin Mow" userId="ab2218d20db1080f" providerId="LiveId" clId="{3DEA36A1-007B-4958-A9E3-9FCE2420841A}" dt="2024-07-22T20:12:01.134" v="1777" actId="6549"/>
          <ac:spMkLst>
            <pc:docMk/>
            <pc:sldMk cId="1017402716" sldId="302"/>
            <ac:spMk id="23" creationId="{4A66A3C1-F9A8-C4AB-B12A-B3E821BA42A2}"/>
          </ac:spMkLst>
        </pc:spChg>
        <pc:spChg chg="add mod">
          <ac:chgData name="Nowrin Mow" userId="ab2218d20db1080f" providerId="LiveId" clId="{3DEA36A1-007B-4958-A9E3-9FCE2420841A}" dt="2024-07-22T20:11:56.809" v="1773" actId="6549"/>
          <ac:spMkLst>
            <pc:docMk/>
            <pc:sldMk cId="1017402716" sldId="302"/>
            <ac:spMk id="24" creationId="{7CAF47A6-681F-E55A-53FD-72847BE662F3}"/>
          </ac:spMkLst>
        </pc:spChg>
        <pc:spChg chg="add mod">
          <ac:chgData name="Nowrin Mow" userId="ab2218d20db1080f" providerId="LiveId" clId="{3DEA36A1-007B-4958-A9E3-9FCE2420841A}" dt="2024-07-22T20:14:37.747" v="1785" actId="14100"/>
          <ac:spMkLst>
            <pc:docMk/>
            <pc:sldMk cId="1017402716" sldId="302"/>
            <ac:spMk id="25" creationId="{022F036C-3D84-A6BC-D88E-F266F86351BE}"/>
          </ac:spMkLst>
        </pc:spChg>
        <pc:spChg chg="add mod">
          <ac:chgData name="Nowrin Mow" userId="ab2218d20db1080f" providerId="LiveId" clId="{3DEA36A1-007B-4958-A9E3-9FCE2420841A}" dt="2024-07-22T20:14:43.834" v="1787" actId="1076"/>
          <ac:spMkLst>
            <pc:docMk/>
            <pc:sldMk cId="1017402716" sldId="302"/>
            <ac:spMk id="26" creationId="{30DED1F2-271B-FE0C-9B4E-52ACAB5CFFD2}"/>
          </ac:spMkLst>
        </pc:spChg>
        <pc:spChg chg="add mod">
          <ac:chgData name="Nowrin Mow" userId="ab2218d20db1080f" providerId="LiveId" clId="{3DEA36A1-007B-4958-A9E3-9FCE2420841A}" dt="2024-07-22T20:18:25.227" v="1830" actId="14100"/>
          <ac:spMkLst>
            <pc:docMk/>
            <pc:sldMk cId="1017402716" sldId="302"/>
            <ac:spMk id="28" creationId="{5906BF1D-0BBD-B9C1-4346-0B1243C0DC7C}"/>
          </ac:spMkLst>
        </pc:spChg>
        <pc:spChg chg="add mod">
          <ac:chgData name="Nowrin Mow" userId="ab2218d20db1080f" providerId="LiveId" clId="{3DEA36A1-007B-4958-A9E3-9FCE2420841A}" dt="2024-07-22T20:18:20.722" v="1829" actId="14100"/>
          <ac:spMkLst>
            <pc:docMk/>
            <pc:sldMk cId="1017402716" sldId="302"/>
            <ac:spMk id="29" creationId="{518B1E17-E2C2-9933-0C3A-C2E686844229}"/>
          </ac:spMkLst>
        </pc:spChg>
        <pc:grpChg chg="del">
          <ac:chgData name="Nowrin Mow" userId="ab2218d20db1080f" providerId="LiveId" clId="{3DEA36A1-007B-4958-A9E3-9FCE2420841A}" dt="2024-07-22T20:05:50.651" v="1702" actId="478"/>
          <ac:grpSpMkLst>
            <pc:docMk/>
            <pc:sldMk cId="1017402716" sldId="302"/>
            <ac:grpSpMk id="13" creationId="{2F146E05-C3CD-0C7B-3C25-0A61206276A3}"/>
          </ac:grpSpMkLst>
        </pc:grpChg>
        <pc:picChg chg="add mod modCrop">
          <ac:chgData name="Nowrin Mow" userId="ab2218d20db1080f" providerId="LiveId" clId="{3DEA36A1-007B-4958-A9E3-9FCE2420841A}" dt="2024-07-22T20:11:05.099" v="1753" actId="1076"/>
          <ac:picMkLst>
            <pc:docMk/>
            <pc:sldMk cId="1017402716" sldId="302"/>
            <ac:picMk id="9" creationId="{0797F2CB-A862-D3F1-3EC6-995A0476F3C4}"/>
          </ac:picMkLst>
        </pc:picChg>
        <pc:picChg chg="del">
          <ac:chgData name="Nowrin Mow" userId="ab2218d20db1080f" providerId="LiveId" clId="{3DEA36A1-007B-4958-A9E3-9FCE2420841A}" dt="2024-07-22T20:05:50.651" v="1702" actId="478"/>
          <ac:picMkLst>
            <pc:docMk/>
            <pc:sldMk cId="1017402716" sldId="302"/>
            <ac:picMk id="15" creationId="{B8D2AE4E-3B6E-39B3-2605-0193BC4A2847}"/>
          </ac:picMkLst>
        </pc:picChg>
        <pc:picChg chg="add mod modCrop">
          <ac:chgData name="Nowrin Mow" userId="ab2218d20db1080f" providerId="LiveId" clId="{3DEA36A1-007B-4958-A9E3-9FCE2420841A}" dt="2024-07-22T20:11:08.364" v="1754" actId="1076"/>
          <ac:picMkLst>
            <pc:docMk/>
            <pc:sldMk cId="1017402716" sldId="302"/>
            <ac:picMk id="16" creationId="{B9CB791A-0A56-B6EF-4FD4-B10AAE09B6DC}"/>
          </ac:picMkLst>
        </pc:picChg>
        <pc:picChg chg="del">
          <ac:chgData name="Nowrin Mow" userId="ab2218d20db1080f" providerId="LiveId" clId="{3DEA36A1-007B-4958-A9E3-9FCE2420841A}" dt="2024-07-22T20:05:50.651" v="1702" actId="478"/>
          <ac:picMkLst>
            <pc:docMk/>
            <pc:sldMk cId="1017402716" sldId="302"/>
            <ac:picMk id="17" creationId="{B08B7E18-6323-F2A5-B343-0B347B71BDC4}"/>
          </ac:picMkLst>
        </pc:picChg>
        <pc:picChg chg="add mod modCrop">
          <ac:chgData name="Nowrin Mow" userId="ab2218d20db1080f" providerId="LiveId" clId="{3DEA36A1-007B-4958-A9E3-9FCE2420841A}" dt="2024-07-22T20:18:17.412" v="1828" actId="1076"/>
          <ac:picMkLst>
            <pc:docMk/>
            <pc:sldMk cId="1017402716" sldId="302"/>
            <ac:picMk id="21" creationId="{A30DB41B-42F2-6F3C-226A-5F44E10FCB5C}"/>
          </ac:picMkLst>
        </pc:picChg>
        <pc:cxnChg chg="del">
          <ac:chgData name="Nowrin Mow" userId="ab2218d20db1080f" providerId="LiveId" clId="{3DEA36A1-007B-4958-A9E3-9FCE2420841A}" dt="2024-07-22T20:05:50.651" v="1702" actId="478"/>
          <ac:cxnSpMkLst>
            <pc:docMk/>
            <pc:sldMk cId="1017402716" sldId="302"/>
            <ac:cxnSpMk id="19" creationId="{DF84ED8A-3EC1-DA89-64E8-A36CD9632DD4}"/>
          </ac:cxnSpMkLst>
        </pc:cxnChg>
        <pc:cxnChg chg="del">
          <ac:chgData name="Nowrin Mow" userId="ab2218d20db1080f" providerId="LiveId" clId="{3DEA36A1-007B-4958-A9E3-9FCE2420841A}" dt="2024-07-22T20:05:50.651" v="1702" actId="478"/>
          <ac:cxnSpMkLst>
            <pc:docMk/>
            <pc:sldMk cId="1017402716" sldId="302"/>
            <ac:cxnSpMk id="22" creationId="{F2CFC82E-A3FB-F6F3-CBE6-16218734D3E6}"/>
          </ac:cxnSpMkLst>
        </pc:cxnChg>
        <pc:cxnChg chg="del">
          <ac:chgData name="Nowrin Mow" userId="ab2218d20db1080f" providerId="LiveId" clId="{3DEA36A1-007B-4958-A9E3-9FCE2420841A}" dt="2024-07-22T20:05:50.651" v="1702" actId="478"/>
          <ac:cxnSpMkLst>
            <pc:docMk/>
            <pc:sldMk cId="1017402716" sldId="302"/>
            <ac:cxnSpMk id="27" creationId="{1076CF9B-066F-D099-25B6-BEC3679F1F19}"/>
          </ac:cxnSpMkLst>
        </pc:cxnChg>
      </pc:sldChg>
      <pc:sldChg chg="modSp add mod ord">
        <pc:chgData name="Nowrin Mow" userId="ab2218d20db1080f" providerId="LiveId" clId="{3DEA36A1-007B-4958-A9E3-9FCE2420841A}" dt="2024-07-22T19:03:49.045" v="1247"/>
        <pc:sldMkLst>
          <pc:docMk/>
          <pc:sldMk cId="4076376746" sldId="303"/>
        </pc:sldMkLst>
        <pc:spChg chg="mod">
          <ac:chgData name="Nowrin Mow" userId="ab2218d20db1080f" providerId="LiveId" clId="{3DEA36A1-007B-4958-A9E3-9FCE2420841A}" dt="2024-07-22T19:03:44.124" v="1245" actId="20577"/>
          <ac:spMkLst>
            <pc:docMk/>
            <pc:sldMk cId="4076376746" sldId="303"/>
            <ac:spMk id="2" creationId="{47A5CF12-C7E9-4509-6107-E2EF7191254C}"/>
          </ac:spMkLst>
        </pc:spChg>
      </pc:sldChg>
      <pc:sldChg chg="addSp delSp modSp add mod delAnim">
        <pc:chgData name="Nowrin Mow" userId="ab2218d20db1080f" providerId="LiveId" clId="{3DEA36A1-007B-4958-A9E3-9FCE2420841A}" dt="2024-07-22T20:11:24.885" v="1755" actId="1076"/>
        <pc:sldMkLst>
          <pc:docMk/>
          <pc:sldMk cId="1952825930" sldId="304"/>
        </pc:sldMkLst>
        <pc:spChg chg="mod">
          <ac:chgData name="Nowrin Mow" userId="ab2218d20db1080f" providerId="LiveId" clId="{3DEA36A1-007B-4958-A9E3-9FCE2420841A}" dt="2024-07-22T19:51:07.042" v="1653" actId="20577"/>
          <ac:spMkLst>
            <pc:docMk/>
            <pc:sldMk cId="1952825930" sldId="304"/>
            <ac:spMk id="2" creationId="{47A5CF12-C7E9-4509-6107-E2EF7191254C}"/>
          </ac:spMkLst>
        </pc:spChg>
        <pc:spChg chg="del mod">
          <ac:chgData name="Nowrin Mow" userId="ab2218d20db1080f" providerId="LiveId" clId="{3DEA36A1-007B-4958-A9E3-9FCE2420841A}" dt="2024-07-22T19:49:56.704" v="1632" actId="478"/>
          <ac:spMkLst>
            <pc:docMk/>
            <pc:sldMk cId="1952825930" sldId="304"/>
            <ac:spMk id="5" creationId="{CEF733A9-9721-D664-1225-16D6EC4E2A9D}"/>
          </ac:spMkLst>
        </pc:spChg>
        <pc:spChg chg="mod">
          <ac:chgData name="Nowrin Mow" userId="ab2218d20db1080f" providerId="LiveId" clId="{3DEA36A1-007B-4958-A9E3-9FCE2420841A}" dt="2024-07-22T20:11:24.885" v="1755" actId="1076"/>
          <ac:spMkLst>
            <pc:docMk/>
            <pc:sldMk cId="1952825930" sldId="304"/>
            <ac:spMk id="7" creationId="{3C7AFE62-3BE8-D7BE-3660-5E77F412BD9F}"/>
          </ac:spMkLst>
        </pc:spChg>
        <pc:spChg chg="mod">
          <ac:chgData name="Nowrin Mow" userId="ab2218d20db1080f" providerId="LiveId" clId="{3DEA36A1-007B-4958-A9E3-9FCE2420841A}" dt="2024-07-22T19:51:51.172" v="1660" actId="14100"/>
          <ac:spMkLst>
            <pc:docMk/>
            <pc:sldMk cId="1952825930" sldId="304"/>
            <ac:spMk id="9" creationId="{B05B067F-D183-81E6-7F38-086650F5385E}"/>
          </ac:spMkLst>
        </pc:spChg>
        <pc:spChg chg="del">
          <ac:chgData name="Nowrin Mow" userId="ab2218d20db1080f" providerId="LiveId" clId="{3DEA36A1-007B-4958-A9E3-9FCE2420841A}" dt="2024-07-22T19:48:33.816" v="1599" actId="478"/>
          <ac:spMkLst>
            <pc:docMk/>
            <pc:sldMk cId="1952825930" sldId="304"/>
            <ac:spMk id="13" creationId="{A20B1BA5-4FC9-3E35-BD4C-371E062F22F9}"/>
          </ac:spMkLst>
        </pc:spChg>
        <pc:spChg chg="add mod">
          <ac:chgData name="Nowrin Mow" userId="ab2218d20db1080f" providerId="LiveId" clId="{3DEA36A1-007B-4958-A9E3-9FCE2420841A}" dt="2024-07-22T19:51:40.488" v="1654" actId="164"/>
          <ac:spMkLst>
            <pc:docMk/>
            <pc:sldMk cId="1952825930" sldId="304"/>
            <ac:spMk id="14" creationId="{B025D348-E38E-C0C6-B3D4-A18A547B18A1}"/>
          </ac:spMkLst>
        </pc:spChg>
        <pc:spChg chg="del">
          <ac:chgData name="Nowrin Mow" userId="ab2218d20db1080f" providerId="LiveId" clId="{3DEA36A1-007B-4958-A9E3-9FCE2420841A}" dt="2024-07-22T19:48:31.237" v="1598" actId="478"/>
          <ac:spMkLst>
            <pc:docMk/>
            <pc:sldMk cId="1952825930" sldId="304"/>
            <ac:spMk id="16" creationId="{C92ABBC6-41F1-ABB8-3562-AA50412E28DC}"/>
          </ac:spMkLst>
        </pc:spChg>
        <pc:spChg chg="del">
          <ac:chgData name="Nowrin Mow" userId="ab2218d20db1080f" providerId="LiveId" clId="{3DEA36A1-007B-4958-A9E3-9FCE2420841A}" dt="2024-07-22T19:48:31.237" v="1598" actId="478"/>
          <ac:spMkLst>
            <pc:docMk/>
            <pc:sldMk cId="1952825930" sldId="304"/>
            <ac:spMk id="17" creationId="{E25140C0-B1FC-2AF3-4B17-1CBA6F559427}"/>
          </ac:spMkLst>
        </pc:spChg>
        <pc:spChg chg="del">
          <ac:chgData name="Nowrin Mow" userId="ab2218d20db1080f" providerId="LiveId" clId="{3DEA36A1-007B-4958-A9E3-9FCE2420841A}" dt="2024-07-22T19:48:31.237" v="1598" actId="478"/>
          <ac:spMkLst>
            <pc:docMk/>
            <pc:sldMk cId="1952825930" sldId="304"/>
            <ac:spMk id="18" creationId="{B46B9215-1463-0ABC-6F3F-7B5CD09A8502}"/>
          </ac:spMkLst>
        </pc:spChg>
        <pc:spChg chg="del">
          <ac:chgData name="Nowrin Mow" userId="ab2218d20db1080f" providerId="LiveId" clId="{3DEA36A1-007B-4958-A9E3-9FCE2420841A}" dt="2024-07-22T19:48:31.237" v="1598" actId="478"/>
          <ac:spMkLst>
            <pc:docMk/>
            <pc:sldMk cId="1952825930" sldId="304"/>
            <ac:spMk id="19" creationId="{22FDA64A-DF45-7C7A-9ECD-6E205F2F6664}"/>
          </ac:spMkLst>
        </pc:spChg>
        <pc:spChg chg="add mod">
          <ac:chgData name="Nowrin Mow" userId="ab2218d20db1080f" providerId="LiveId" clId="{3DEA36A1-007B-4958-A9E3-9FCE2420841A}" dt="2024-07-22T19:51:40.488" v="1654" actId="164"/>
          <ac:spMkLst>
            <pc:docMk/>
            <pc:sldMk cId="1952825930" sldId="304"/>
            <ac:spMk id="20" creationId="{B3742218-9A9C-BC1F-8E10-6DCB50502763}"/>
          </ac:spMkLst>
        </pc:spChg>
        <pc:grpChg chg="add mod">
          <ac:chgData name="Nowrin Mow" userId="ab2218d20db1080f" providerId="LiveId" clId="{3DEA36A1-007B-4958-A9E3-9FCE2420841A}" dt="2024-07-22T19:51:56.703" v="1661" actId="1076"/>
          <ac:grpSpMkLst>
            <pc:docMk/>
            <pc:sldMk cId="1952825930" sldId="304"/>
            <ac:grpSpMk id="21" creationId="{A8E030DC-01B2-429B-2E87-381CADEB72AE}"/>
          </ac:grpSpMkLst>
        </pc:grpChg>
        <pc:picChg chg="del mod">
          <ac:chgData name="Nowrin Mow" userId="ab2218d20db1080f" providerId="LiveId" clId="{3DEA36A1-007B-4958-A9E3-9FCE2420841A}" dt="2024-07-22T19:48:25.822" v="1597" actId="478"/>
          <ac:picMkLst>
            <pc:docMk/>
            <pc:sldMk cId="1952825930" sldId="304"/>
            <ac:picMk id="3" creationId="{C95D3D71-33C7-143E-1932-61B11DF1597E}"/>
          </ac:picMkLst>
        </pc:picChg>
        <pc:picChg chg="del">
          <ac:chgData name="Nowrin Mow" userId="ab2218d20db1080f" providerId="LiveId" clId="{3DEA36A1-007B-4958-A9E3-9FCE2420841A}" dt="2024-07-22T19:48:31.237" v="1598" actId="478"/>
          <ac:picMkLst>
            <pc:docMk/>
            <pc:sldMk cId="1952825930" sldId="304"/>
            <ac:picMk id="4" creationId="{C57F122E-38C5-DDB5-A765-437013018D10}"/>
          </ac:picMkLst>
        </pc:picChg>
        <pc:picChg chg="del">
          <ac:chgData name="Nowrin Mow" userId="ab2218d20db1080f" providerId="LiveId" clId="{3DEA36A1-007B-4958-A9E3-9FCE2420841A}" dt="2024-07-22T19:48:19.894" v="1594" actId="478"/>
          <ac:picMkLst>
            <pc:docMk/>
            <pc:sldMk cId="1952825930" sldId="304"/>
            <ac:picMk id="10" creationId="{9957E3BE-5DF5-EB4B-A27D-49291F249469}"/>
          </ac:picMkLst>
        </pc:picChg>
        <pc:picChg chg="add mod modCrop">
          <ac:chgData name="Nowrin Mow" userId="ab2218d20db1080f" providerId="LiveId" clId="{3DEA36A1-007B-4958-A9E3-9FCE2420841A}" dt="2024-07-22T19:51:49.183" v="1659" actId="1076"/>
          <ac:picMkLst>
            <pc:docMk/>
            <pc:sldMk cId="1952825930" sldId="304"/>
            <ac:picMk id="11" creationId="{92FB93C6-1146-9F28-1C72-9615C7C0D39D}"/>
          </ac:picMkLst>
        </pc:picChg>
        <pc:picChg chg="del">
          <ac:chgData name="Nowrin Mow" userId="ab2218d20db1080f" providerId="LiveId" clId="{3DEA36A1-007B-4958-A9E3-9FCE2420841A}" dt="2024-07-22T19:48:23.141" v="1595" actId="478"/>
          <ac:picMkLst>
            <pc:docMk/>
            <pc:sldMk cId="1952825930" sldId="304"/>
            <ac:picMk id="12" creationId="{0C7FE2C2-FD95-5E49-FD7C-486DC5273165}"/>
          </ac:picMkLst>
        </pc:picChg>
        <pc:picChg chg="del">
          <ac:chgData name="Nowrin Mow" userId="ab2218d20db1080f" providerId="LiveId" clId="{3DEA36A1-007B-4958-A9E3-9FCE2420841A}" dt="2024-07-22T19:48:31.237" v="1598" actId="478"/>
          <ac:picMkLst>
            <pc:docMk/>
            <pc:sldMk cId="1952825930" sldId="304"/>
            <ac:picMk id="15" creationId="{4D75E5C8-1F2E-39DF-345D-30123F61E0C2}"/>
          </ac:picMkLst>
        </pc:picChg>
        <pc:picChg chg="add mod modCrop">
          <ac:chgData name="Nowrin Mow" userId="ab2218d20db1080f" providerId="LiveId" clId="{3DEA36A1-007B-4958-A9E3-9FCE2420841A}" dt="2024-07-22T19:52:33.759" v="1670" actId="14100"/>
          <ac:picMkLst>
            <pc:docMk/>
            <pc:sldMk cId="1952825930" sldId="304"/>
            <ac:picMk id="23" creationId="{041FFE5C-54E2-DD20-FBD4-1BFAA03F75EC}"/>
          </ac:picMkLst>
        </pc:picChg>
        <pc:picChg chg="add mod modCrop">
          <ac:chgData name="Nowrin Mow" userId="ab2218d20db1080f" providerId="LiveId" clId="{3DEA36A1-007B-4958-A9E3-9FCE2420841A}" dt="2024-07-22T19:53:06.595" v="1681" actId="1076"/>
          <ac:picMkLst>
            <pc:docMk/>
            <pc:sldMk cId="1952825930" sldId="304"/>
            <ac:picMk id="25" creationId="{90772D99-EEFD-1322-154C-EF4D2DEC2BC8}"/>
          </ac:picMkLst>
        </pc:picChg>
        <pc:picChg chg="add mod">
          <ac:chgData name="Nowrin Mow" userId="ab2218d20db1080f" providerId="LiveId" clId="{3DEA36A1-007B-4958-A9E3-9FCE2420841A}" dt="2024-07-22T19:53:25.795" v="1683" actId="1076"/>
          <ac:picMkLst>
            <pc:docMk/>
            <pc:sldMk cId="1952825930" sldId="304"/>
            <ac:picMk id="26" creationId="{B0463764-61D4-683B-6BB4-C394F4F83C59}"/>
          </ac:picMkLst>
        </pc:picChg>
      </pc:sldChg>
      <pc:sldChg chg="add del">
        <pc:chgData name="Nowrin Mow" userId="ab2218d20db1080f" providerId="LiveId" clId="{3DEA36A1-007B-4958-A9E3-9FCE2420841A}" dt="2024-07-22T19:48:09.101" v="1592" actId="47"/>
        <pc:sldMkLst>
          <pc:docMk/>
          <pc:sldMk cId="4282178736" sldId="304"/>
        </pc:sldMkLst>
      </pc:sldChg>
      <pc:sldChg chg="add del">
        <pc:chgData name="Nowrin Mow" userId="ab2218d20db1080f" providerId="LiveId" clId="{3DEA36A1-007B-4958-A9E3-9FCE2420841A}" dt="2024-07-22T20:05:21.176" v="1693" actId="2890"/>
        <pc:sldMkLst>
          <pc:docMk/>
          <pc:sldMk cId="131873187" sldId="305"/>
        </pc:sldMkLst>
      </pc:sldChg>
      <pc:sldChg chg="add del">
        <pc:chgData name="Nowrin Mow" userId="ab2218d20db1080f" providerId="LiveId" clId="{3DEA36A1-007B-4958-A9E3-9FCE2420841A}" dt="2024-07-22T19:35:48.846" v="1388" actId="47"/>
        <pc:sldMkLst>
          <pc:docMk/>
          <pc:sldMk cId="2507094607" sldId="305"/>
        </pc:sldMkLst>
      </pc:sldChg>
      <pc:sldChg chg="add ord">
        <pc:chgData name="Nowrin Mow" userId="ab2218d20db1080f" providerId="LiveId" clId="{3DEA36A1-007B-4958-A9E3-9FCE2420841A}" dt="2024-07-22T20:15:44.911" v="1800"/>
        <pc:sldMkLst>
          <pc:docMk/>
          <pc:sldMk cId="4140746799" sldId="305"/>
        </pc:sldMkLst>
      </pc:sldChg>
      <pc:sldMasterChg chg="delSldLayout">
        <pc:chgData name="Nowrin Mow" userId="ab2218d20db1080f" providerId="LiveId" clId="{3DEA36A1-007B-4958-A9E3-9FCE2420841A}" dt="2024-07-22T17:16:27.572" v="342" actId="47"/>
        <pc:sldMasterMkLst>
          <pc:docMk/>
          <pc:sldMasterMk cId="0" sldId="2147483660"/>
        </pc:sldMasterMkLst>
        <pc:sldLayoutChg chg="del">
          <pc:chgData name="Nowrin Mow" userId="ab2218d20db1080f" providerId="LiveId" clId="{3DEA36A1-007B-4958-A9E3-9FCE2420841A}" dt="2024-07-22T17:16:27.572" v="342" actId="47"/>
          <pc:sldLayoutMkLst>
            <pc:docMk/>
            <pc:sldMasterMk cId="0" sldId="2147483660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593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11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55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60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850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537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153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736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88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0728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96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821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020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62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979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156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0669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423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36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4900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5452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460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014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494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8504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596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8146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6130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805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80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65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187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84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963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vast water body maintains a lower air temperature in the surrounding area in summer and vice versa in winter.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 tourism alone brings 14–31 million people to the Chicago’s shoreline per year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visitors spent nearly $17 billion in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00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" name="Google Shape;15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145FA6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5" name="Google Shape;95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2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11C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3" name="Google Shape;5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no bar">
  <p:cSld name="TITLE_ONL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91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Change in Lake Michigan’s circulation dynamics with varying bathymetry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3DC0C-E93F-5FC6-599A-84664F83D4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D86E7-2FA7-62A4-41CF-A81E2B386E16}"/>
              </a:ext>
            </a:extLst>
          </p:cNvPr>
          <p:cNvSpPr txBox="1"/>
          <p:nvPr/>
        </p:nvSpPr>
        <p:spPr>
          <a:xfrm>
            <a:off x="449451" y="2492404"/>
            <a:ext cx="8086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50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Nowrin MOW</a:t>
            </a:r>
            <a:r>
              <a:rPr lang="en-US" sz="1400" b="1" i="0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US" sz="1400" b="1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*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sz="14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Bishnupriya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SAHOO</a:t>
            </a:r>
            <a:r>
              <a:rPr lang="en-US" sz="1400" b="0" i="0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Meng XIA</a:t>
            </a:r>
            <a:r>
              <a:rPr lang="en-US" sz="1400" b="0" i="0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Ayumi FUJISAKI-MANOME</a:t>
            </a:r>
            <a:r>
              <a:rPr lang="en-US" sz="1400" b="0" i="0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br>
              <a:rPr lang="en-US" sz="1400" b="0" i="0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sz="1400" b="0" i="1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University of Maryland Eastern Shore, United States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US" sz="1400" b="0" i="1" u="none" strike="noStrike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r>
              <a:rPr lang="en-US" sz="1400" b="0" i="1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University of Michigan, United States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572" y="3632937"/>
            <a:ext cx="1279398" cy="1204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7" y="3920606"/>
            <a:ext cx="1567027" cy="8622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83695-B8E9-31F7-7E08-F776DC9227DE}"/>
              </a:ext>
            </a:extLst>
          </p:cNvPr>
          <p:cNvSpPr/>
          <p:nvPr/>
        </p:nvSpPr>
        <p:spPr>
          <a:xfrm>
            <a:off x="7113723" y="1580828"/>
            <a:ext cx="1873752" cy="2286000"/>
          </a:xfrm>
          <a:custGeom>
            <a:avLst/>
            <a:gdLst>
              <a:gd name="connsiteX0" fmla="*/ 0 w 1873752"/>
              <a:gd name="connsiteY0" fmla="*/ 65600 h 2286000"/>
              <a:gd name="connsiteX1" fmla="*/ 65600 w 1873752"/>
              <a:gd name="connsiteY1" fmla="*/ 0 h 2286000"/>
              <a:gd name="connsiteX2" fmla="*/ 1808152 w 1873752"/>
              <a:gd name="connsiteY2" fmla="*/ 0 h 2286000"/>
              <a:gd name="connsiteX3" fmla="*/ 1873752 w 1873752"/>
              <a:gd name="connsiteY3" fmla="*/ 65600 h 2286000"/>
              <a:gd name="connsiteX4" fmla="*/ 1873752 w 1873752"/>
              <a:gd name="connsiteY4" fmla="*/ 2220400 h 2286000"/>
              <a:gd name="connsiteX5" fmla="*/ 1808152 w 1873752"/>
              <a:gd name="connsiteY5" fmla="*/ 2286000 h 2286000"/>
              <a:gd name="connsiteX6" fmla="*/ 65600 w 1873752"/>
              <a:gd name="connsiteY6" fmla="*/ 2286000 h 2286000"/>
              <a:gd name="connsiteX7" fmla="*/ 0 w 1873752"/>
              <a:gd name="connsiteY7" fmla="*/ 2220400 h 2286000"/>
              <a:gd name="connsiteX8" fmla="*/ 0 w 1873752"/>
              <a:gd name="connsiteY8" fmla="*/ 65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752" h="2286000" extrusionOk="0">
                <a:moveTo>
                  <a:pt x="0" y="65600"/>
                </a:moveTo>
                <a:cubicBezTo>
                  <a:pt x="-2553" y="33850"/>
                  <a:pt x="25536" y="-1583"/>
                  <a:pt x="65600" y="0"/>
                </a:cubicBezTo>
                <a:cubicBezTo>
                  <a:pt x="777911" y="34606"/>
                  <a:pt x="1527763" y="-85488"/>
                  <a:pt x="1808152" y="0"/>
                </a:cubicBezTo>
                <a:cubicBezTo>
                  <a:pt x="1838632" y="1922"/>
                  <a:pt x="1872455" y="30903"/>
                  <a:pt x="1873752" y="65600"/>
                </a:cubicBezTo>
                <a:cubicBezTo>
                  <a:pt x="1898204" y="565932"/>
                  <a:pt x="1941415" y="1970894"/>
                  <a:pt x="1873752" y="2220400"/>
                </a:cubicBezTo>
                <a:cubicBezTo>
                  <a:pt x="1876303" y="2254206"/>
                  <a:pt x="1846805" y="2286160"/>
                  <a:pt x="1808152" y="2286000"/>
                </a:cubicBezTo>
                <a:cubicBezTo>
                  <a:pt x="1411804" y="2340686"/>
                  <a:pt x="824497" y="2146157"/>
                  <a:pt x="65600" y="2286000"/>
                </a:cubicBezTo>
                <a:cubicBezTo>
                  <a:pt x="31220" y="2286268"/>
                  <a:pt x="-4278" y="2254678"/>
                  <a:pt x="0" y="2220400"/>
                </a:cubicBezTo>
                <a:cubicBezTo>
                  <a:pt x="152408" y="1554579"/>
                  <a:pt x="73868" y="708372"/>
                  <a:pt x="0" y="6560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dirty="0">
                <a:solidFill>
                  <a:srgbClr val="002060"/>
                </a:solidFill>
              </a:rPr>
              <a:t>R2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&lt; R2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  <a:p>
            <a:pPr marL="91440"/>
            <a:endParaRPr lang="en-US" dirty="0">
              <a:solidFill>
                <a:srgbClr val="002060"/>
              </a:solidFill>
            </a:endParaRPr>
          </a:p>
          <a:p>
            <a:pPr marL="91440"/>
            <a:r>
              <a:rPr lang="en-US" dirty="0">
                <a:solidFill>
                  <a:srgbClr val="002060"/>
                </a:solidFill>
              </a:rPr>
              <a:t>RMSE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&gt; RMSE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 descr="A group of blue and red lines&#10;&#10;Description automatically generated with medium confidence">
            <a:extLst>
              <a:ext uri="{FF2B5EF4-FFF2-40B4-BE49-F238E27FC236}">
                <a16:creationId xmlns:a16="http://schemas.microsoft.com/office/drawing/2014/main" id="{70E52931-40A1-843A-4A11-F067716FC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0" t="3465" r="3983" b="3465"/>
          <a:stretch/>
        </p:blipFill>
        <p:spPr>
          <a:xfrm>
            <a:off x="0" y="1266588"/>
            <a:ext cx="7113723" cy="356965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CE027B-BAC1-FE44-9F8C-B151DA6E62D7}"/>
              </a:ext>
            </a:extLst>
          </p:cNvPr>
          <p:cNvSpPr/>
          <p:nvPr/>
        </p:nvSpPr>
        <p:spPr>
          <a:xfrm>
            <a:off x="4572000" y="569163"/>
            <a:ext cx="4014371" cy="818207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(m)-WC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</p:spTree>
    <p:extLst>
      <p:ext uri="{BB962C8B-B14F-4D97-AF65-F5344CB8AC3E}">
        <p14:creationId xmlns:p14="http://schemas.microsoft.com/office/powerpoint/2010/main" val="134968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569163"/>
            <a:ext cx="4014371" cy="818207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(m)-WC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BDA94E-0939-B3ED-823D-D9BEFC2A6482}"/>
              </a:ext>
            </a:extLst>
          </p:cNvPr>
          <p:cNvSpPr/>
          <p:nvPr/>
        </p:nvSpPr>
        <p:spPr>
          <a:xfrm>
            <a:off x="7291955" y="1456841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- 10.46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878645-604A-E5AF-9664-3F11244CC0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B4F7D304-A989-8CFE-DF7F-9CB1BA779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2" r="6646" b="1648"/>
          <a:stretch/>
        </p:blipFill>
        <p:spPr>
          <a:xfrm>
            <a:off x="216206" y="1266588"/>
            <a:ext cx="6540364" cy="38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83695-B8E9-31F7-7E08-F776DC9227DE}"/>
              </a:ext>
            </a:extLst>
          </p:cNvPr>
          <p:cNvSpPr/>
          <p:nvPr/>
        </p:nvSpPr>
        <p:spPr>
          <a:xfrm>
            <a:off x="7113723" y="1580828"/>
            <a:ext cx="1873752" cy="2286000"/>
          </a:xfrm>
          <a:custGeom>
            <a:avLst/>
            <a:gdLst>
              <a:gd name="connsiteX0" fmla="*/ 0 w 1873752"/>
              <a:gd name="connsiteY0" fmla="*/ 65600 h 2286000"/>
              <a:gd name="connsiteX1" fmla="*/ 65600 w 1873752"/>
              <a:gd name="connsiteY1" fmla="*/ 0 h 2286000"/>
              <a:gd name="connsiteX2" fmla="*/ 1808152 w 1873752"/>
              <a:gd name="connsiteY2" fmla="*/ 0 h 2286000"/>
              <a:gd name="connsiteX3" fmla="*/ 1873752 w 1873752"/>
              <a:gd name="connsiteY3" fmla="*/ 65600 h 2286000"/>
              <a:gd name="connsiteX4" fmla="*/ 1873752 w 1873752"/>
              <a:gd name="connsiteY4" fmla="*/ 2220400 h 2286000"/>
              <a:gd name="connsiteX5" fmla="*/ 1808152 w 1873752"/>
              <a:gd name="connsiteY5" fmla="*/ 2286000 h 2286000"/>
              <a:gd name="connsiteX6" fmla="*/ 65600 w 1873752"/>
              <a:gd name="connsiteY6" fmla="*/ 2286000 h 2286000"/>
              <a:gd name="connsiteX7" fmla="*/ 0 w 1873752"/>
              <a:gd name="connsiteY7" fmla="*/ 2220400 h 2286000"/>
              <a:gd name="connsiteX8" fmla="*/ 0 w 1873752"/>
              <a:gd name="connsiteY8" fmla="*/ 65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752" h="2286000" extrusionOk="0">
                <a:moveTo>
                  <a:pt x="0" y="65600"/>
                </a:moveTo>
                <a:cubicBezTo>
                  <a:pt x="-2553" y="33850"/>
                  <a:pt x="25536" y="-1583"/>
                  <a:pt x="65600" y="0"/>
                </a:cubicBezTo>
                <a:cubicBezTo>
                  <a:pt x="777911" y="34606"/>
                  <a:pt x="1527763" y="-85488"/>
                  <a:pt x="1808152" y="0"/>
                </a:cubicBezTo>
                <a:cubicBezTo>
                  <a:pt x="1838632" y="1922"/>
                  <a:pt x="1872455" y="30903"/>
                  <a:pt x="1873752" y="65600"/>
                </a:cubicBezTo>
                <a:cubicBezTo>
                  <a:pt x="1898204" y="565932"/>
                  <a:pt x="1941415" y="1970894"/>
                  <a:pt x="1873752" y="2220400"/>
                </a:cubicBezTo>
                <a:cubicBezTo>
                  <a:pt x="1876303" y="2254206"/>
                  <a:pt x="1846805" y="2286160"/>
                  <a:pt x="1808152" y="2286000"/>
                </a:cubicBezTo>
                <a:cubicBezTo>
                  <a:pt x="1411804" y="2340686"/>
                  <a:pt x="824497" y="2146157"/>
                  <a:pt x="65600" y="2286000"/>
                </a:cubicBezTo>
                <a:cubicBezTo>
                  <a:pt x="31220" y="2286268"/>
                  <a:pt x="-4278" y="2254678"/>
                  <a:pt x="0" y="2220400"/>
                </a:cubicBezTo>
                <a:cubicBezTo>
                  <a:pt x="152408" y="1554579"/>
                  <a:pt x="73868" y="708372"/>
                  <a:pt x="0" y="6560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dirty="0">
                <a:solidFill>
                  <a:srgbClr val="002060"/>
                </a:solidFill>
              </a:rPr>
              <a:t>R2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&lt; R2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  <a:p>
            <a:pPr marL="91440"/>
            <a:endParaRPr lang="en-US" dirty="0">
              <a:solidFill>
                <a:srgbClr val="002060"/>
              </a:solidFill>
            </a:endParaRPr>
          </a:p>
          <a:p>
            <a:pPr marL="91440"/>
            <a:r>
              <a:rPr lang="en-US" dirty="0">
                <a:solidFill>
                  <a:srgbClr val="002060"/>
                </a:solidFill>
              </a:rPr>
              <a:t>RMSE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&gt; RMSE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8B959C-DAF4-2F01-4CB0-F8052D89CBF5}"/>
              </a:ext>
            </a:extLst>
          </p:cNvPr>
          <p:cNvSpPr/>
          <p:nvPr/>
        </p:nvSpPr>
        <p:spPr>
          <a:xfrm>
            <a:off x="4572000" y="569163"/>
            <a:ext cx="4014371" cy="818207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(m)-WCI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2022-2023</a:t>
            </a:r>
          </a:p>
        </p:txBody>
      </p:sp>
      <p:pic>
        <p:nvPicPr>
          <p:cNvPr id="7" name="Picture 6" descr="A group of graphs with numbers and symbols&#10;&#10;Description automatically generated">
            <a:extLst>
              <a:ext uri="{FF2B5EF4-FFF2-40B4-BE49-F238E27FC236}">
                <a16:creationId xmlns:a16="http://schemas.microsoft.com/office/drawing/2014/main" id="{8F2EACAA-A24D-1C5F-DD09-79F149649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9" t="3598" r="5255" b="3898"/>
          <a:stretch/>
        </p:blipFill>
        <p:spPr>
          <a:xfrm>
            <a:off x="70513" y="1276672"/>
            <a:ext cx="7043210" cy="37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3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569163"/>
            <a:ext cx="4014371" cy="818207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(m)-WCI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2022-2023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BDA94E-0939-B3ED-823D-D9BEFC2A6482}"/>
              </a:ext>
            </a:extLst>
          </p:cNvPr>
          <p:cNvSpPr/>
          <p:nvPr/>
        </p:nvSpPr>
        <p:spPr>
          <a:xfrm>
            <a:off x="7291955" y="1456841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+3.1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878645-604A-E5AF-9664-3F11244CC0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2A89F6B-E8B8-A965-F93D-719EA7991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0" t="3041" r="5339"/>
          <a:stretch/>
        </p:blipFill>
        <p:spPr>
          <a:xfrm>
            <a:off x="216206" y="1405800"/>
            <a:ext cx="7046683" cy="34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878645-604A-E5AF-9664-3F11244CC0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5064B0-50E3-49A4-B3D5-612CDC8912EA}"/>
              </a:ext>
            </a:extLst>
          </p:cNvPr>
          <p:cNvSpPr/>
          <p:nvPr/>
        </p:nvSpPr>
        <p:spPr>
          <a:xfrm>
            <a:off x="4572000" y="569163"/>
            <a:ext cx="4014371" cy="818207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 WC vs WCI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2022-2023</a:t>
            </a:r>
          </a:p>
        </p:txBody>
      </p:sp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05B19C6-27C3-9A7C-E057-C52FAFECB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" t="1394" r="5000" b="1704"/>
          <a:stretch/>
        </p:blipFill>
        <p:spPr>
          <a:xfrm>
            <a:off x="7904" y="1266589"/>
            <a:ext cx="6926413" cy="38034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87A33D-C89D-D2D5-095A-C31E3B2440F0}"/>
              </a:ext>
            </a:extLst>
          </p:cNvPr>
          <p:cNvSpPr/>
          <p:nvPr/>
        </p:nvSpPr>
        <p:spPr>
          <a:xfrm>
            <a:off x="6934317" y="1580827"/>
            <a:ext cx="2053158" cy="2296083"/>
          </a:xfrm>
          <a:custGeom>
            <a:avLst/>
            <a:gdLst>
              <a:gd name="connsiteX0" fmla="*/ 0 w 2053158"/>
              <a:gd name="connsiteY0" fmla="*/ 71881 h 2296083"/>
              <a:gd name="connsiteX1" fmla="*/ 71881 w 2053158"/>
              <a:gd name="connsiteY1" fmla="*/ 0 h 2296083"/>
              <a:gd name="connsiteX2" fmla="*/ 1981277 w 2053158"/>
              <a:gd name="connsiteY2" fmla="*/ 0 h 2296083"/>
              <a:gd name="connsiteX3" fmla="*/ 2053158 w 2053158"/>
              <a:gd name="connsiteY3" fmla="*/ 71881 h 2296083"/>
              <a:gd name="connsiteX4" fmla="*/ 2053158 w 2053158"/>
              <a:gd name="connsiteY4" fmla="*/ 2224202 h 2296083"/>
              <a:gd name="connsiteX5" fmla="*/ 1981277 w 2053158"/>
              <a:gd name="connsiteY5" fmla="*/ 2296083 h 2296083"/>
              <a:gd name="connsiteX6" fmla="*/ 71881 w 2053158"/>
              <a:gd name="connsiteY6" fmla="*/ 2296083 h 2296083"/>
              <a:gd name="connsiteX7" fmla="*/ 0 w 2053158"/>
              <a:gd name="connsiteY7" fmla="*/ 2224202 h 2296083"/>
              <a:gd name="connsiteX8" fmla="*/ 0 w 2053158"/>
              <a:gd name="connsiteY8" fmla="*/ 71881 h 229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3158" h="2296083" extrusionOk="0">
                <a:moveTo>
                  <a:pt x="0" y="71881"/>
                </a:moveTo>
                <a:cubicBezTo>
                  <a:pt x="-1564" y="34927"/>
                  <a:pt x="28994" y="-1317"/>
                  <a:pt x="71881" y="0"/>
                </a:cubicBezTo>
                <a:cubicBezTo>
                  <a:pt x="559426" y="-60713"/>
                  <a:pt x="1598152" y="61072"/>
                  <a:pt x="1981277" y="0"/>
                </a:cubicBezTo>
                <a:cubicBezTo>
                  <a:pt x="2014479" y="2171"/>
                  <a:pt x="2051164" y="34540"/>
                  <a:pt x="2053158" y="71881"/>
                </a:cubicBezTo>
                <a:cubicBezTo>
                  <a:pt x="2077610" y="570312"/>
                  <a:pt x="2120821" y="1927126"/>
                  <a:pt x="2053158" y="2224202"/>
                </a:cubicBezTo>
                <a:cubicBezTo>
                  <a:pt x="2056014" y="2261187"/>
                  <a:pt x="2024974" y="2296347"/>
                  <a:pt x="1981277" y="2296083"/>
                </a:cubicBezTo>
                <a:cubicBezTo>
                  <a:pt x="1479722" y="2222312"/>
                  <a:pt x="369001" y="2140200"/>
                  <a:pt x="71881" y="2296083"/>
                </a:cubicBezTo>
                <a:cubicBezTo>
                  <a:pt x="37813" y="2296900"/>
                  <a:pt x="-6998" y="2260707"/>
                  <a:pt x="0" y="2224202"/>
                </a:cubicBezTo>
                <a:cubicBezTo>
                  <a:pt x="152408" y="1699106"/>
                  <a:pt x="73868" y="499228"/>
                  <a:pt x="0" y="7188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dirty="0">
                <a:solidFill>
                  <a:srgbClr val="002060"/>
                </a:solidFill>
              </a:rPr>
              <a:t>RMSE</a:t>
            </a:r>
            <a:r>
              <a:rPr lang="en-US" baseline="-25000" dirty="0">
                <a:solidFill>
                  <a:srgbClr val="002060"/>
                </a:solidFill>
              </a:rPr>
              <a:t>WCI</a:t>
            </a:r>
            <a:r>
              <a:rPr lang="en-US" dirty="0">
                <a:solidFill>
                  <a:srgbClr val="002060"/>
                </a:solidFill>
              </a:rPr>
              <a:t>&gt; RMSE</a:t>
            </a:r>
            <a:r>
              <a:rPr lang="en-US" baseline="-25000" dirty="0">
                <a:solidFill>
                  <a:srgbClr val="002060"/>
                </a:solidFill>
              </a:rPr>
              <a:t>WC</a:t>
            </a:r>
          </a:p>
          <a:p>
            <a:pPr marL="91440"/>
            <a:r>
              <a:rPr lang="en-US" b="1" dirty="0">
                <a:solidFill>
                  <a:srgbClr val="002060"/>
                </a:solidFill>
              </a:rPr>
              <a:t>(Southern lake)</a:t>
            </a:r>
          </a:p>
          <a:p>
            <a:pPr marL="91440"/>
            <a:endParaRPr lang="en-US" b="1" dirty="0">
              <a:solidFill>
                <a:srgbClr val="002060"/>
              </a:solidFill>
            </a:endParaRPr>
          </a:p>
          <a:p>
            <a:pPr marL="91440"/>
            <a:r>
              <a:rPr lang="en-US" dirty="0">
                <a:solidFill>
                  <a:srgbClr val="002060"/>
                </a:solidFill>
              </a:rPr>
              <a:t>RMSE</a:t>
            </a:r>
            <a:r>
              <a:rPr lang="en-US" baseline="-25000" dirty="0">
                <a:solidFill>
                  <a:srgbClr val="002060"/>
                </a:solidFill>
              </a:rPr>
              <a:t>WC</a:t>
            </a:r>
            <a:r>
              <a:rPr lang="en-US" dirty="0">
                <a:solidFill>
                  <a:srgbClr val="002060"/>
                </a:solidFill>
              </a:rPr>
              <a:t>&gt; RMSE</a:t>
            </a:r>
            <a:r>
              <a:rPr lang="en-US" baseline="-25000" dirty="0">
                <a:solidFill>
                  <a:srgbClr val="002060"/>
                </a:solidFill>
              </a:rPr>
              <a:t>WCI</a:t>
            </a:r>
          </a:p>
          <a:p>
            <a:pPr marL="91440"/>
            <a:r>
              <a:rPr lang="en-US" b="1" dirty="0">
                <a:solidFill>
                  <a:srgbClr val="002060"/>
                </a:solidFill>
              </a:rPr>
              <a:t>(Northern lake)</a:t>
            </a:r>
          </a:p>
          <a:p>
            <a:pPr marL="91440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EF2809-8711-F161-BC5E-352A41E0457B}"/>
              </a:ext>
            </a:extLst>
          </p:cNvPr>
          <p:cNvSpPr/>
          <p:nvPr/>
        </p:nvSpPr>
        <p:spPr>
          <a:xfrm>
            <a:off x="6129580" y="2123268"/>
            <a:ext cx="480447" cy="7284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933E0A-D3E9-5CB6-232B-86528B06A4B2}"/>
              </a:ext>
            </a:extLst>
          </p:cNvPr>
          <p:cNvSpPr/>
          <p:nvPr/>
        </p:nvSpPr>
        <p:spPr>
          <a:xfrm>
            <a:off x="6034007" y="3964984"/>
            <a:ext cx="480447" cy="7284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C3CCA2-2F77-E637-BE9E-89CC400544BE}"/>
              </a:ext>
            </a:extLst>
          </p:cNvPr>
          <p:cNvSpPr/>
          <p:nvPr/>
        </p:nvSpPr>
        <p:spPr>
          <a:xfrm>
            <a:off x="2844172" y="2123268"/>
            <a:ext cx="480447" cy="7284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5C4B9F6-923A-E229-8ABC-2E35B6456A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97" name="Picture 96" descr="A map of water with numbers and a rainbow&#10;&#10;Description automatically generated">
            <a:extLst>
              <a:ext uri="{FF2B5EF4-FFF2-40B4-BE49-F238E27FC236}">
                <a16:creationId xmlns:a16="http://schemas.microsoft.com/office/drawing/2014/main" id="{F666DDCB-9C46-22E7-CC17-AD3F5670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70" t="9947" r="5947" b="9949"/>
          <a:stretch/>
        </p:blipFill>
        <p:spPr>
          <a:xfrm>
            <a:off x="6720886" y="1298349"/>
            <a:ext cx="927528" cy="34221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8C048D-A4E5-6D8F-B2F3-C6486AE57DAF}"/>
              </a:ext>
            </a:extLst>
          </p:cNvPr>
          <p:cNvSpPr/>
          <p:nvPr/>
        </p:nvSpPr>
        <p:spPr>
          <a:xfrm>
            <a:off x="4813699" y="654023"/>
            <a:ext cx="4014371" cy="652732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 on 05 Feb’23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E6B618-3452-EFAD-A12E-0CB4200B4CB0}"/>
              </a:ext>
            </a:extLst>
          </p:cNvPr>
          <p:cNvGrpSpPr/>
          <p:nvPr/>
        </p:nvGrpSpPr>
        <p:grpSpPr>
          <a:xfrm>
            <a:off x="375934" y="1312150"/>
            <a:ext cx="1699338" cy="3862431"/>
            <a:chOff x="375934" y="1312150"/>
            <a:chExt cx="1699338" cy="38624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2134E69-1F89-150F-FB11-64E88F5D1622}"/>
                </a:ext>
              </a:extLst>
            </p:cNvPr>
            <p:cNvSpPr/>
            <p:nvPr/>
          </p:nvSpPr>
          <p:spPr>
            <a:xfrm>
              <a:off x="516761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NGDC’1996-H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198546-6AFA-AFD5-C529-6E58FE35308B}"/>
                </a:ext>
              </a:extLst>
            </p:cNvPr>
            <p:cNvSpPr/>
            <p:nvPr/>
          </p:nvSpPr>
          <p:spPr>
            <a:xfrm>
              <a:off x="516761" y="4718721"/>
              <a:ext cx="1530408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NGDC’1996-WCI</a:t>
              </a:r>
            </a:p>
          </p:txBody>
        </p:sp>
        <p:pic>
          <p:nvPicPr>
            <p:cNvPr id="10" name="Picture 9" descr="A map of water with numbers and a rainbow colored line&#10;&#10;Description automatically generated">
              <a:extLst>
                <a:ext uri="{FF2B5EF4-FFF2-40B4-BE49-F238E27FC236}">
                  <a16:creationId xmlns:a16="http://schemas.microsoft.com/office/drawing/2014/main" id="{B58C521C-92FB-C904-6C76-836EC42F6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8" t="12978" r="21987"/>
            <a:stretch/>
          </p:blipFill>
          <p:spPr>
            <a:xfrm>
              <a:off x="450532" y="1312150"/>
              <a:ext cx="1624740" cy="1569904"/>
            </a:xfrm>
            <a:prstGeom prst="rect">
              <a:avLst/>
            </a:prstGeom>
          </p:spPr>
        </p:pic>
        <p:pic>
          <p:nvPicPr>
            <p:cNvPr id="16" name="Picture 15" descr="A map of water with numbers and a rainbow&#10;&#10;Description automatically generated">
              <a:extLst>
                <a:ext uri="{FF2B5EF4-FFF2-40B4-BE49-F238E27FC236}">
                  <a16:creationId xmlns:a16="http://schemas.microsoft.com/office/drawing/2014/main" id="{1DA66D1A-4E0A-5923-165A-60B69A95E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67" t="13444" r="22864"/>
            <a:stretch/>
          </p:blipFill>
          <p:spPr>
            <a:xfrm>
              <a:off x="375934" y="3159030"/>
              <a:ext cx="1699338" cy="165469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7F5294-0945-1E72-1B65-93526241E75A}"/>
              </a:ext>
            </a:extLst>
          </p:cNvPr>
          <p:cNvGrpSpPr/>
          <p:nvPr/>
        </p:nvGrpSpPr>
        <p:grpSpPr>
          <a:xfrm>
            <a:off x="4499267" y="1271031"/>
            <a:ext cx="1840446" cy="3903550"/>
            <a:chOff x="2762793" y="1271031"/>
            <a:chExt cx="1840446" cy="39035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E748072-4BE3-202A-7A85-FABD7696AA3E}"/>
                </a:ext>
              </a:extLst>
            </p:cNvPr>
            <p:cNvSpPr/>
            <p:nvPr/>
          </p:nvSpPr>
          <p:spPr>
            <a:xfrm>
              <a:off x="3028865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GEBCO’2023-H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8B2D8E7-02F5-6583-B317-32969AD05A3B}"/>
                </a:ext>
              </a:extLst>
            </p:cNvPr>
            <p:cNvSpPr/>
            <p:nvPr/>
          </p:nvSpPr>
          <p:spPr>
            <a:xfrm>
              <a:off x="2964907" y="4718721"/>
              <a:ext cx="1624739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GEBCO’2023-WCI</a:t>
              </a:r>
            </a:p>
          </p:txBody>
        </p:sp>
        <p:pic>
          <p:nvPicPr>
            <p:cNvPr id="14" name="Picture 13" descr="A map of water with numbers and a rainbow colored line&#10;&#10;Description automatically generated">
              <a:extLst>
                <a:ext uri="{FF2B5EF4-FFF2-40B4-BE49-F238E27FC236}">
                  <a16:creationId xmlns:a16="http://schemas.microsoft.com/office/drawing/2014/main" id="{3FA4A8DB-A253-C96B-84A2-238D5166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33" t="13134" r="21870"/>
            <a:stretch/>
          </p:blipFill>
          <p:spPr>
            <a:xfrm>
              <a:off x="2762793" y="1271031"/>
              <a:ext cx="1685799" cy="1598774"/>
            </a:xfrm>
            <a:prstGeom prst="rect">
              <a:avLst/>
            </a:prstGeom>
          </p:spPr>
        </p:pic>
        <p:pic>
          <p:nvPicPr>
            <p:cNvPr id="18" name="Picture 17" descr="A map of water with numbers and a rainbow colored line&#10;&#10;Description automatically generated">
              <a:extLst>
                <a:ext uri="{FF2B5EF4-FFF2-40B4-BE49-F238E27FC236}">
                  <a16:creationId xmlns:a16="http://schemas.microsoft.com/office/drawing/2014/main" id="{4BF5481B-18DF-FAC3-C8EA-6873F5123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467" t="13134" r="22864"/>
            <a:stretch/>
          </p:blipFill>
          <p:spPr>
            <a:xfrm>
              <a:off x="2830994" y="3107376"/>
              <a:ext cx="1772245" cy="173186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AC219C-5220-4BBF-01CF-F0272D35FA27}"/>
              </a:ext>
            </a:extLst>
          </p:cNvPr>
          <p:cNvGrpSpPr/>
          <p:nvPr/>
        </p:nvGrpSpPr>
        <p:grpSpPr>
          <a:xfrm>
            <a:off x="2409015" y="3022982"/>
            <a:ext cx="1876439" cy="2151599"/>
            <a:chOff x="4757886" y="3010175"/>
            <a:chExt cx="1876439" cy="215159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6A10DE-081A-A9D5-F979-9FE47EE28A62}"/>
                </a:ext>
              </a:extLst>
            </p:cNvPr>
            <p:cNvSpPr/>
            <p:nvPr/>
          </p:nvSpPr>
          <p:spPr>
            <a:xfrm>
              <a:off x="4913423" y="4705914"/>
              <a:ext cx="1699338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</a:t>
              </a:r>
            </a:p>
          </p:txBody>
        </p:sp>
        <p:pic>
          <p:nvPicPr>
            <p:cNvPr id="21" name="Picture 20" descr="A map of water with numbers and a rainbow&#10;&#10;Description automatically generated">
              <a:extLst>
                <a:ext uri="{FF2B5EF4-FFF2-40B4-BE49-F238E27FC236}">
                  <a16:creationId xmlns:a16="http://schemas.microsoft.com/office/drawing/2014/main" id="{848A390F-B00A-6574-A6ED-6D07A7814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467" t="13288" r="21870"/>
            <a:stretch/>
          </p:blipFill>
          <p:spPr>
            <a:xfrm>
              <a:off x="4757886" y="3010175"/>
              <a:ext cx="1876439" cy="1803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21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913423" y="697297"/>
            <a:ext cx="4014371" cy="652732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 on 01 Aug’23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5C4B9F6-923A-E229-8ABC-2E35B6456A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AA7FC81-7BFE-C877-1EE4-F713DBE21A82}"/>
              </a:ext>
            </a:extLst>
          </p:cNvPr>
          <p:cNvGrpSpPr/>
          <p:nvPr/>
        </p:nvGrpSpPr>
        <p:grpSpPr>
          <a:xfrm>
            <a:off x="395214" y="1298350"/>
            <a:ext cx="1651955" cy="3876231"/>
            <a:chOff x="395214" y="1298350"/>
            <a:chExt cx="1651955" cy="38762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2134E69-1F89-150F-FB11-64E88F5D1622}"/>
                </a:ext>
              </a:extLst>
            </p:cNvPr>
            <p:cNvSpPr/>
            <p:nvPr/>
          </p:nvSpPr>
          <p:spPr>
            <a:xfrm>
              <a:off x="516761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NGDC’1996-H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198546-6AFA-AFD5-C529-6E58FE35308B}"/>
                </a:ext>
              </a:extLst>
            </p:cNvPr>
            <p:cNvSpPr/>
            <p:nvPr/>
          </p:nvSpPr>
          <p:spPr>
            <a:xfrm>
              <a:off x="516761" y="4718721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</a:t>
              </a:r>
            </a:p>
          </p:txBody>
        </p:sp>
        <p:pic>
          <p:nvPicPr>
            <p:cNvPr id="20" name="Picture 19" descr="A map of water with numbers and a chart&#10;&#10;Description automatically generated">
              <a:extLst>
                <a:ext uri="{FF2B5EF4-FFF2-40B4-BE49-F238E27FC236}">
                  <a16:creationId xmlns:a16="http://schemas.microsoft.com/office/drawing/2014/main" id="{1E971FB1-3725-2185-F50B-5CDBA11DB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69" t="12511" r="21985"/>
            <a:stretch/>
          </p:blipFill>
          <p:spPr>
            <a:xfrm>
              <a:off x="395214" y="1298350"/>
              <a:ext cx="1651955" cy="1604776"/>
            </a:xfrm>
            <a:prstGeom prst="rect">
              <a:avLst/>
            </a:prstGeom>
          </p:spPr>
        </p:pic>
        <p:pic>
          <p:nvPicPr>
            <p:cNvPr id="26" name="Picture 25" descr="A map of water with numbers and a rainbow&#10;&#10;Description automatically generated">
              <a:extLst>
                <a:ext uri="{FF2B5EF4-FFF2-40B4-BE49-F238E27FC236}">
                  <a16:creationId xmlns:a16="http://schemas.microsoft.com/office/drawing/2014/main" id="{033FA875-3F46-BFA1-4413-4CDE8F311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7" t="12511" r="22864"/>
            <a:stretch/>
          </p:blipFill>
          <p:spPr>
            <a:xfrm>
              <a:off x="395214" y="3187394"/>
              <a:ext cx="1651955" cy="1625883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D984E46-7EDB-1EF4-7C29-9FF781BFF481}"/>
              </a:ext>
            </a:extLst>
          </p:cNvPr>
          <p:cNvGrpSpPr/>
          <p:nvPr/>
        </p:nvGrpSpPr>
        <p:grpSpPr>
          <a:xfrm>
            <a:off x="4224818" y="1320317"/>
            <a:ext cx="1759917" cy="3896059"/>
            <a:chOff x="2756263" y="1278522"/>
            <a:chExt cx="1759917" cy="38960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E748072-4BE3-202A-7A85-FABD7696AA3E}"/>
                </a:ext>
              </a:extLst>
            </p:cNvPr>
            <p:cNvSpPr/>
            <p:nvPr/>
          </p:nvSpPr>
          <p:spPr>
            <a:xfrm>
              <a:off x="3028865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GEBCO’2023-H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8B2D8E7-02F5-6583-B317-32969AD05A3B}"/>
                </a:ext>
              </a:extLst>
            </p:cNvPr>
            <p:cNvSpPr/>
            <p:nvPr/>
          </p:nvSpPr>
          <p:spPr>
            <a:xfrm>
              <a:off x="2823853" y="4718721"/>
              <a:ext cx="1624739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GEBCO’2023-WC</a:t>
              </a:r>
            </a:p>
          </p:txBody>
        </p:sp>
        <p:pic>
          <p:nvPicPr>
            <p:cNvPr id="24" name="Picture 23" descr="A map of water elevation&#10;&#10;Description automatically generated">
              <a:extLst>
                <a:ext uri="{FF2B5EF4-FFF2-40B4-BE49-F238E27FC236}">
                  <a16:creationId xmlns:a16="http://schemas.microsoft.com/office/drawing/2014/main" id="{0915E218-6764-7442-6AC3-EC132E205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68" t="12511" r="22864"/>
            <a:stretch/>
          </p:blipFill>
          <p:spPr>
            <a:xfrm>
              <a:off x="2757899" y="1278522"/>
              <a:ext cx="1651955" cy="1625884"/>
            </a:xfrm>
            <a:prstGeom prst="rect">
              <a:avLst/>
            </a:prstGeom>
          </p:spPr>
        </p:pic>
        <p:pic>
          <p:nvPicPr>
            <p:cNvPr id="28" name="Picture 27" descr="A map of water with numbers and a chart&#10;&#10;Description automatically generated">
              <a:extLst>
                <a:ext uri="{FF2B5EF4-FFF2-40B4-BE49-F238E27FC236}">
                  <a16:creationId xmlns:a16="http://schemas.microsoft.com/office/drawing/2014/main" id="{2EE71D2B-9677-7330-27C6-4EA072423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468" t="12511" r="21639"/>
            <a:stretch/>
          </p:blipFill>
          <p:spPr>
            <a:xfrm>
              <a:off x="2756263" y="3135817"/>
              <a:ext cx="1759917" cy="1700874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B7CBB8D-E10F-A600-A300-AAD89E96ABDF}"/>
              </a:ext>
            </a:extLst>
          </p:cNvPr>
          <p:cNvGrpSpPr/>
          <p:nvPr/>
        </p:nvGrpSpPr>
        <p:grpSpPr>
          <a:xfrm>
            <a:off x="2328354" y="3268347"/>
            <a:ext cx="1779250" cy="1948029"/>
            <a:chOff x="4813699" y="3308900"/>
            <a:chExt cx="1779250" cy="1948029"/>
          </a:xfrm>
        </p:grpSpPr>
        <p:pic>
          <p:nvPicPr>
            <p:cNvPr id="30" name="Picture 29" descr="A map of water with numbers and a rainbow&#10;&#10;Description automatically generated">
              <a:extLst>
                <a:ext uri="{FF2B5EF4-FFF2-40B4-BE49-F238E27FC236}">
                  <a16:creationId xmlns:a16="http://schemas.microsoft.com/office/drawing/2014/main" id="{63AF6E58-39E5-5430-C837-EC186EC25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50" t="12511" r="21638"/>
            <a:stretch/>
          </p:blipFill>
          <p:spPr>
            <a:xfrm>
              <a:off x="4813699" y="3308900"/>
              <a:ext cx="1609668" cy="1534914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6A10DE-081A-A9D5-F979-9FE47EE28A62}"/>
                </a:ext>
              </a:extLst>
            </p:cNvPr>
            <p:cNvSpPr/>
            <p:nvPr/>
          </p:nvSpPr>
          <p:spPr>
            <a:xfrm>
              <a:off x="4893611" y="4801069"/>
              <a:ext cx="1699338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NGDC’1996-WCI</a:t>
              </a:r>
            </a:p>
          </p:txBody>
        </p:sp>
      </p:grpSp>
      <p:pic>
        <p:nvPicPr>
          <p:cNvPr id="97" name="Picture 96" descr="A map of water with numbers and a rainbow&#10;&#10;Description automatically generated">
            <a:extLst>
              <a:ext uri="{FF2B5EF4-FFF2-40B4-BE49-F238E27FC236}">
                <a16:creationId xmlns:a16="http://schemas.microsoft.com/office/drawing/2014/main" id="{F666DDCB-9C46-22E7-CC17-AD3F56704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770" t="9947" r="5947" b="9949"/>
          <a:stretch/>
        </p:blipFill>
        <p:spPr>
          <a:xfrm>
            <a:off x="6720886" y="1298349"/>
            <a:ext cx="927528" cy="34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8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1735655" y="1743081"/>
            <a:ext cx="5672690" cy="1409974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Surface Temperature (LST) (</a:t>
            </a:r>
            <a:r>
              <a:rPr lang="en-US" sz="28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422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689946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LST (</a:t>
            </a:r>
            <a:r>
              <a:rPr lang="en-US" sz="19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C)-H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6523A7-AD29-5B77-DC29-CB8B5C1779FC}"/>
              </a:ext>
            </a:extLst>
          </p:cNvPr>
          <p:cNvSpPr/>
          <p:nvPr/>
        </p:nvSpPr>
        <p:spPr>
          <a:xfrm>
            <a:off x="7268708" y="1495587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rgbClr val="002060"/>
                </a:solidFill>
              </a:rPr>
              <a:t>4.792</a:t>
            </a:r>
          </a:p>
          <a:p>
            <a:pPr marL="285750" indent="-285750" algn="ctr">
              <a:buFontTx/>
              <a:buChar char="-"/>
            </a:pPr>
            <a:endParaRPr lang="en-US" b="1" dirty="0">
              <a:solidFill>
                <a:srgbClr val="002060"/>
              </a:solidFill>
            </a:endParaRPr>
          </a:p>
          <a:p>
            <a:pPr marL="91440" algn="ctr"/>
            <a:r>
              <a:rPr lang="en-US" dirty="0">
                <a:solidFill>
                  <a:srgbClr val="002060"/>
                </a:solidFill>
              </a:rPr>
              <a:t>R2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&gt; R2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</p:txBody>
      </p:sp>
      <p:pic>
        <p:nvPicPr>
          <p:cNvPr id="8" name="Picture 7" descr="A graph of the surface temperature&#10;&#10;Description automatically generated">
            <a:extLst>
              <a:ext uri="{FF2B5EF4-FFF2-40B4-BE49-F238E27FC236}">
                <a16:creationId xmlns:a16="http://schemas.microsoft.com/office/drawing/2014/main" id="{F186195D-1183-C430-5112-7A2161196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6314" r="3389"/>
          <a:stretch/>
        </p:blipFill>
        <p:spPr>
          <a:xfrm>
            <a:off x="1604074" y="1266588"/>
            <a:ext cx="4912963" cy="376405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BDB18-AC3A-1F0A-671E-35193FCBF9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150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913423" y="697297"/>
            <a:ext cx="4014371" cy="652732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 (</a:t>
            </a:r>
            <a:r>
              <a:rPr lang="en-US" sz="19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- on 05 Feb’23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2023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5C4B9F6-923A-E229-8ABC-2E35B6456A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19" name="Picture 18" descr="A map of a body of water&#10;&#10;Description automatically generated">
            <a:extLst>
              <a:ext uri="{FF2B5EF4-FFF2-40B4-BE49-F238E27FC236}">
                <a16:creationId xmlns:a16="http://schemas.microsoft.com/office/drawing/2014/main" id="{92DBE903-E78C-181D-4253-A9E5C983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02" t="9947" r="7224" b="9949"/>
          <a:stretch/>
        </p:blipFill>
        <p:spPr>
          <a:xfrm>
            <a:off x="6766480" y="1266589"/>
            <a:ext cx="879881" cy="335129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B8EBA-0625-6E84-726B-D92189F1D69A}"/>
              </a:ext>
            </a:extLst>
          </p:cNvPr>
          <p:cNvGrpSpPr/>
          <p:nvPr/>
        </p:nvGrpSpPr>
        <p:grpSpPr>
          <a:xfrm>
            <a:off x="407693" y="1282153"/>
            <a:ext cx="1767222" cy="3892428"/>
            <a:chOff x="407693" y="1282153"/>
            <a:chExt cx="1767222" cy="38924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BE012C-E1F8-4017-1D13-6ACA1EDD35DF}"/>
                </a:ext>
              </a:extLst>
            </p:cNvPr>
            <p:cNvGrpSpPr/>
            <p:nvPr/>
          </p:nvGrpSpPr>
          <p:grpSpPr>
            <a:xfrm>
              <a:off x="516761" y="2770628"/>
              <a:ext cx="1575510" cy="2403953"/>
              <a:chOff x="516761" y="2770628"/>
              <a:chExt cx="1575510" cy="240395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2134E69-1F89-150F-FB11-64E88F5D1622}"/>
                  </a:ext>
                </a:extLst>
              </p:cNvPr>
              <p:cNvSpPr/>
              <p:nvPr/>
            </p:nvSpPr>
            <p:spPr>
              <a:xfrm>
                <a:off x="516761" y="2770628"/>
                <a:ext cx="1419727" cy="455860"/>
              </a:xfrm>
              <a:prstGeom prst="roundRect">
                <a:avLst>
                  <a:gd name="adj" fmla="val 4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NGDC’1996-H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0198546-6AFA-AFD5-C529-6E58FE35308B}"/>
                  </a:ext>
                </a:extLst>
              </p:cNvPr>
              <p:cNvSpPr/>
              <p:nvPr/>
            </p:nvSpPr>
            <p:spPr>
              <a:xfrm>
                <a:off x="516761" y="4718721"/>
                <a:ext cx="1575510" cy="455860"/>
              </a:xfrm>
              <a:prstGeom prst="roundRect">
                <a:avLst>
                  <a:gd name="adj" fmla="val 4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NGDC’1996-WCI</a:t>
                </a:r>
              </a:p>
            </p:txBody>
          </p:sp>
        </p:grpSp>
        <p:pic>
          <p:nvPicPr>
            <p:cNvPr id="7" name="Picture 6" descr="A blue map of the country&#10;&#10;Description automatically generated with medium confidence">
              <a:extLst>
                <a:ext uri="{FF2B5EF4-FFF2-40B4-BE49-F238E27FC236}">
                  <a16:creationId xmlns:a16="http://schemas.microsoft.com/office/drawing/2014/main" id="{259AB200-B301-E7FB-B62C-9A68EC523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7" t="13753" r="22864"/>
            <a:stretch/>
          </p:blipFill>
          <p:spPr>
            <a:xfrm>
              <a:off x="422644" y="1282153"/>
              <a:ext cx="1607960" cy="1560109"/>
            </a:xfrm>
            <a:prstGeom prst="rect">
              <a:avLst/>
            </a:prstGeom>
          </p:spPr>
        </p:pic>
        <p:pic>
          <p:nvPicPr>
            <p:cNvPr id="14" name="Picture 13" descr="A blue and red map with numbers and a rainbow colored line&#10;&#10;Description automatically generated with medium confidence">
              <a:extLst>
                <a:ext uri="{FF2B5EF4-FFF2-40B4-BE49-F238E27FC236}">
                  <a16:creationId xmlns:a16="http://schemas.microsoft.com/office/drawing/2014/main" id="{3D734650-B248-25FE-E5A4-9FC96FA62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67" t="12511" r="22190"/>
            <a:stretch/>
          </p:blipFill>
          <p:spPr>
            <a:xfrm>
              <a:off x="407693" y="3143048"/>
              <a:ext cx="1767222" cy="172191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095493-F328-7B05-40F7-952BE32BA5CC}"/>
              </a:ext>
            </a:extLst>
          </p:cNvPr>
          <p:cNvGrpSpPr/>
          <p:nvPr/>
        </p:nvGrpSpPr>
        <p:grpSpPr>
          <a:xfrm>
            <a:off x="4568494" y="1264882"/>
            <a:ext cx="1752754" cy="3846964"/>
            <a:chOff x="4568494" y="1264882"/>
            <a:chExt cx="1752754" cy="38469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EBEE4D-2790-AEC5-8E7F-FD8B98E161B6}"/>
                </a:ext>
              </a:extLst>
            </p:cNvPr>
            <p:cNvGrpSpPr/>
            <p:nvPr/>
          </p:nvGrpSpPr>
          <p:grpSpPr>
            <a:xfrm>
              <a:off x="4696509" y="2698994"/>
              <a:ext cx="1624739" cy="2412852"/>
              <a:chOff x="2951868" y="2770628"/>
              <a:chExt cx="1624739" cy="241285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748072-4BE3-202A-7A85-FABD7696AA3E}"/>
                  </a:ext>
                </a:extLst>
              </p:cNvPr>
              <p:cNvSpPr/>
              <p:nvPr/>
            </p:nvSpPr>
            <p:spPr>
              <a:xfrm>
                <a:off x="3028865" y="2770628"/>
                <a:ext cx="1419727" cy="455860"/>
              </a:xfrm>
              <a:prstGeom prst="roundRect">
                <a:avLst>
                  <a:gd name="adj" fmla="val 4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GEBCO’2023-H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8B2D8E7-02F5-6583-B317-32969AD05A3B}"/>
                  </a:ext>
                </a:extLst>
              </p:cNvPr>
              <p:cNvSpPr/>
              <p:nvPr/>
            </p:nvSpPr>
            <p:spPr>
              <a:xfrm>
                <a:off x="2951868" y="4727620"/>
                <a:ext cx="1624739" cy="455860"/>
              </a:xfrm>
              <a:prstGeom prst="roundRect">
                <a:avLst>
                  <a:gd name="adj" fmla="val 4983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GEBCO’2023-WCI</a:t>
                </a:r>
              </a:p>
            </p:txBody>
          </p:sp>
        </p:grpSp>
        <p:pic>
          <p:nvPicPr>
            <p:cNvPr id="18" name="Picture 17" descr="A blue map with a rainbow colored scale&#10;&#10;Description automatically generated">
              <a:extLst>
                <a:ext uri="{FF2B5EF4-FFF2-40B4-BE49-F238E27FC236}">
                  <a16:creationId xmlns:a16="http://schemas.microsoft.com/office/drawing/2014/main" id="{248F19DB-AA9E-CDCD-418A-DAD0CC9F6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550" t="12511" r="22863"/>
            <a:stretch/>
          </p:blipFill>
          <p:spPr>
            <a:xfrm>
              <a:off x="4568494" y="1264882"/>
              <a:ext cx="1624739" cy="1577380"/>
            </a:xfrm>
            <a:prstGeom prst="rect">
              <a:avLst/>
            </a:prstGeom>
          </p:spPr>
        </p:pic>
        <p:pic>
          <p:nvPicPr>
            <p:cNvPr id="24" name="Picture 23" descr="A blue map with a rainbow colored scale&#10;&#10;Description automatically generated">
              <a:extLst>
                <a:ext uri="{FF2B5EF4-FFF2-40B4-BE49-F238E27FC236}">
                  <a16:creationId xmlns:a16="http://schemas.microsoft.com/office/drawing/2014/main" id="{61FD6A80-21B3-5D6A-FFF4-3B14FBF26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467" t="12511" r="22864"/>
            <a:stretch/>
          </p:blipFill>
          <p:spPr>
            <a:xfrm>
              <a:off x="4568494" y="3080248"/>
              <a:ext cx="1699338" cy="167251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51227C-0DC9-BC6E-CA38-617B79918AEF}"/>
              </a:ext>
            </a:extLst>
          </p:cNvPr>
          <p:cNvGrpSpPr/>
          <p:nvPr/>
        </p:nvGrpSpPr>
        <p:grpSpPr>
          <a:xfrm>
            <a:off x="2509735" y="3103425"/>
            <a:ext cx="1866331" cy="2089839"/>
            <a:chOff x="2377728" y="3121666"/>
            <a:chExt cx="1866331" cy="208983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6A10DE-081A-A9D5-F979-9FE47EE28A62}"/>
                </a:ext>
              </a:extLst>
            </p:cNvPr>
            <p:cNvSpPr/>
            <p:nvPr/>
          </p:nvSpPr>
          <p:spPr>
            <a:xfrm>
              <a:off x="2544721" y="4755645"/>
              <a:ext cx="1699338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</a:t>
              </a:r>
            </a:p>
          </p:txBody>
        </p:sp>
        <p:pic>
          <p:nvPicPr>
            <p:cNvPr id="27" name="Picture 26" descr="A blue map with a rainbow colored scale&#10;&#10;Description automatically generated">
              <a:extLst>
                <a:ext uri="{FF2B5EF4-FFF2-40B4-BE49-F238E27FC236}">
                  <a16:creationId xmlns:a16="http://schemas.microsoft.com/office/drawing/2014/main" id="{96A097B8-D179-9FC3-1A1F-F9809C0F6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467" t="12511" r="22864"/>
            <a:stretch/>
          </p:blipFill>
          <p:spPr>
            <a:xfrm>
              <a:off x="2377728" y="3121666"/>
              <a:ext cx="1749525" cy="1721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5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Background</a:t>
            </a: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821276-5CE8-8846-59BB-B36906C08291}"/>
              </a:ext>
            </a:extLst>
          </p:cNvPr>
          <p:cNvSpPr/>
          <p:nvPr/>
        </p:nvSpPr>
        <p:spPr>
          <a:xfrm>
            <a:off x="5034842" y="3343652"/>
            <a:ext cx="3006056" cy="1406646"/>
          </a:xfrm>
          <a:prstGeom prst="roundRect">
            <a:avLst>
              <a:gd name="adj" fmla="val 7792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 industry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Lakeside developments</a:t>
            </a:r>
          </a:p>
          <a:p>
            <a:pPr marL="395288" indent="-395288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Coastline protection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391D33-2246-9D4A-781A-60970CB3BB23}"/>
              </a:ext>
            </a:extLst>
          </p:cNvPr>
          <p:cNvSpPr/>
          <p:nvPr/>
        </p:nvSpPr>
        <p:spPr>
          <a:xfrm>
            <a:off x="5034842" y="917876"/>
            <a:ext cx="4014371" cy="918672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Michigan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33854-7773-E72E-2768-D26D74847CAC}"/>
              </a:ext>
            </a:extLst>
          </p:cNvPr>
          <p:cNvSpPr txBox="1"/>
          <p:nvPr/>
        </p:nvSpPr>
        <p:spPr>
          <a:xfrm>
            <a:off x="5745656" y="3007685"/>
            <a:ext cx="1337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And have 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258ABD-FDC4-770B-4A3F-C3A500A2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87" y="1324971"/>
            <a:ext cx="4322722" cy="35724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47168-C4F0-1075-0247-19AF0D723F57}"/>
              </a:ext>
            </a:extLst>
          </p:cNvPr>
          <p:cNvSpPr txBox="1"/>
          <p:nvPr/>
        </p:nvSpPr>
        <p:spPr>
          <a:xfrm>
            <a:off x="5034842" y="1720345"/>
            <a:ext cx="3824071" cy="128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5288" indent="-395288">
              <a:buFont typeface="Wingdings" panose="05000000000000000000" pitchFamily="2" charset="2"/>
              <a:buChar char="Ø"/>
              <a:defRPr sz="1600">
                <a:solidFill>
                  <a:srgbClr val="333333"/>
                </a:solidFill>
                <a:latin typeface="ArialMT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largest of the Laurentian Great Lakes by water volume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Impacts regional weather and climate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D6D59-A75B-749D-BFF3-E47EC9B135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2D59A4-63C6-2249-6112-34B88CE42D1B}"/>
              </a:ext>
            </a:extLst>
          </p:cNvPr>
          <p:cNvSpPr/>
          <p:nvPr/>
        </p:nvSpPr>
        <p:spPr>
          <a:xfrm>
            <a:off x="1604075" y="2571750"/>
            <a:ext cx="751667" cy="17290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5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913423" y="697297"/>
            <a:ext cx="4014371" cy="652732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 (</a:t>
            </a:r>
            <a:r>
              <a:rPr lang="en-US" sz="19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- on 01 Aug’23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5C4B9F6-923A-E229-8ABC-2E35B6456A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BE012C-E1F8-4017-1D13-6ACA1EDD35DF}"/>
              </a:ext>
            </a:extLst>
          </p:cNvPr>
          <p:cNvGrpSpPr/>
          <p:nvPr/>
        </p:nvGrpSpPr>
        <p:grpSpPr>
          <a:xfrm>
            <a:off x="463943" y="1278395"/>
            <a:ext cx="1679064" cy="3896186"/>
            <a:chOff x="463943" y="1278395"/>
            <a:chExt cx="1679064" cy="38961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2134E69-1F89-150F-FB11-64E88F5D1622}"/>
                </a:ext>
              </a:extLst>
            </p:cNvPr>
            <p:cNvSpPr/>
            <p:nvPr/>
          </p:nvSpPr>
          <p:spPr>
            <a:xfrm>
              <a:off x="516761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NGDC’1996-H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198546-6AFA-AFD5-C529-6E58FE35308B}"/>
                </a:ext>
              </a:extLst>
            </p:cNvPr>
            <p:cNvSpPr/>
            <p:nvPr/>
          </p:nvSpPr>
          <p:spPr>
            <a:xfrm>
              <a:off x="516761" y="4718721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</a:t>
              </a:r>
            </a:p>
          </p:txBody>
        </p:sp>
        <p:pic>
          <p:nvPicPr>
            <p:cNvPr id="4" name="Picture 3" descr="A rainbow colored map of a sea&#10;&#10;Description automatically generated with medium confidence">
              <a:extLst>
                <a:ext uri="{FF2B5EF4-FFF2-40B4-BE49-F238E27FC236}">
                  <a16:creationId xmlns:a16="http://schemas.microsoft.com/office/drawing/2014/main" id="{B226D0D0-124E-C758-157F-AE34DC2E2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68" t="13753" r="22863"/>
            <a:stretch/>
          </p:blipFill>
          <p:spPr>
            <a:xfrm>
              <a:off x="516761" y="1278395"/>
              <a:ext cx="1626246" cy="1577851"/>
            </a:xfrm>
            <a:prstGeom prst="rect">
              <a:avLst/>
            </a:prstGeom>
          </p:spPr>
        </p:pic>
        <p:pic>
          <p:nvPicPr>
            <p:cNvPr id="11" name="Picture 10" descr="A map of a body of water&#10;&#10;Description automatically generated">
              <a:extLst>
                <a:ext uri="{FF2B5EF4-FFF2-40B4-BE49-F238E27FC236}">
                  <a16:creationId xmlns:a16="http://schemas.microsoft.com/office/drawing/2014/main" id="{D20A5C8F-DA28-F788-5565-48999E703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7" t="12511" r="22864"/>
            <a:stretch/>
          </p:blipFill>
          <p:spPr>
            <a:xfrm>
              <a:off x="463943" y="3190671"/>
              <a:ext cx="1679064" cy="16525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EBEE4D-2790-AEC5-8E7F-FD8B98E161B6}"/>
              </a:ext>
            </a:extLst>
          </p:cNvPr>
          <p:cNvGrpSpPr/>
          <p:nvPr/>
        </p:nvGrpSpPr>
        <p:grpSpPr>
          <a:xfrm>
            <a:off x="4541919" y="1266589"/>
            <a:ext cx="1780492" cy="3896186"/>
            <a:chOff x="2791450" y="1278395"/>
            <a:chExt cx="1780492" cy="38961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E748072-4BE3-202A-7A85-FABD7696AA3E}"/>
                </a:ext>
              </a:extLst>
            </p:cNvPr>
            <p:cNvSpPr/>
            <p:nvPr/>
          </p:nvSpPr>
          <p:spPr>
            <a:xfrm>
              <a:off x="3028865" y="2770628"/>
              <a:ext cx="1419727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GEBCO’2023-H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8B2D8E7-02F5-6583-B317-32969AD05A3B}"/>
                </a:ext>
              </a:extLst>
            </p:cNvPr>
            <p:cNvSpPr/>
            <p:nvPr/>
          </p:nvSpPr>
          <p:spPr>
            <a:xfrm>
              <a:off x="2823853" y="4718721"/>
              <a:ext cx="1624739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GEBCO’2023-WC</a:t>
              </a:r>
            </a:p>
          </p:txBody>
        </p:sp>
        <p:pic>
          <p:nvPicPr>
            <p:cNvPr id="8" name="Picture 7" descr="A rainbow colored map of a sea&#10;&#10;Description automatically generated with medium confidence">
              <a:extLst>
                <a:ext uri="{FF2B5EF4-FFF2-40B4-BE49-F238E27FC236}">
                  <a16:creationId xmlns:a16="http://schemas.microsoft.com/office/drawing/2014/main" id="{885C89D1-4399-1333-3E9C-614C9C821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99" t="13753" r="22865"/>
            <a:stretch/>
          </p:blipFill>
          <p:spPr>
            <a:xfrm>
              <a:off x="2791450" y="1278395"/>
              <a:ext cx="1657142" cy="1577851"/>
            </a:xfrm>
            <a:prstGeom prst="rect">
              <a:avLst/>
            </a:prstGeom>
          </p:spPr>
        </p:pic>
        <p:pic>
          <p:nvPicPr>
            <p:cNvPr id="15" name="Picture 14" descr="A map of a body of water&#10;&#10;Description automatically generated">
              <a:extLst>
                <a:ext uri="{FF2B5EF4-FFF2-40B4-BE49-F238E27FC236}">
                  <a16:creationId xmlns:a16="http://schemas.microsoft.com/office/drawing/2014/main" id="{75024538-6FA5-43C2-6241-CF78A24E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467" t="14218" r="22864"/>
            <a:stretch/>
          </p:blipFill>
          <p:spPr>
            <a:xfrm>
              <a:off x="2791450" y="3129064"/>
              <a:ext cx="1780492" cy="171819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06B9EE-9255-0E84-F8CA-A22DA1AC76C8}"/>
              </a:ext>
            </a:extLst>
          </p:cNvPr>
          <p:cNvGrpSpPr/>
          <p:nvPr/>
        </p:nvGrpSpPr>
        <p:grpSpPr>
          <a:xfrm>
            <a:off x="2326708" y="3103771"/>
            <a:ext cx="1917351" cy="2107734"/>
            <a:chOff x="-1483659" y="2571750"/>
            <a:chExt cx="1917351" cy="210773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6A10DE-081A-A9D5-F979-9FE47EE28A62}"/>
                </a:ext>
              </a:extLst>
            </p:cNvPr>
            <p:cNvSpPr/>
            <p:nvPr/>
          </p:nvSpPr>
          <p:spPr>
            <a:xfrm>
              <a:off x="-1265646" y="4223624"/>
              <a:ext cx="1699338" cy="455860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NGDC’1996-WCI</a:t>
              </a:r>
            </a:p>
          </p:txBody>
        </p:sp>
        <p:pic>
          <p:nvPicPr>
            <p:cNvPr id="17" name="Picture 16" descr="A map of a body of water&#10;&#10;Description automatically generated">
              <a:extLst>
                <a:ext uri="{FF2B5EF4-FFF2-40B4-BE49-F238E27FC236}">
                  <a16:creationId xmlns:a16="http://schemas.microsoft.com/office/drawing/2014/main" id="{F6C3168B-E54C-09D1-2C2B-E06B849B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467" t="12511" r="22864"/>
            <a:stretch/>
          </p:blipFill>
          <p:spPr>
            <a:xfrm>
              <a:off x="-1483659" y="2571750"/>
              <a:ext cx="1824252" cy="1795461"/>
            </a:xfrm>
            <a:prstGeom prst="rect">
              <a:avLst/>
            </a:prstGeom>
          </p:spPr>
        </p:pic>
      </p:grpSp>
      <p:pic>
        <p:nvPicPr>
          <p:cNvPr id="19" name="Picture 18" descr="A map of a body of water&#10;&#10;Description automatically generated">
            <a:extLst>
              <a:ext uri="{FF2B5EF4-FFF2-40B4-BE49-F238E27FC236}">
                <a16:creationId xmlns:a16="http://schemas.microsoft.com/office/drawing/2014/main" id="{92DBE903-E78C-181D-4253-A9E5C983D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002" t="9947" r="7224" b="9949"/>
          <a:stretch/>
        </p:blipFill>
        <p:spPr>
          <a:xfrm>
            <a:off x="6766480" y="1266589"/>
            <a:ext cx="879881" cy="33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1735655" y="1743081"/>
            <a:ext cx="5672690" cy="1409974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Speed (cm/s)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3501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890176" y="669817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speed (cm/s)-H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19AF07-7A09-9949-B890-6162E48FBB90}"/>
              </a:ext>
            </a:extLst>
          </p:cNvPr>
          <p:cNvSpPr/>
          <p:nvPr/>
        </p:nvSpPr>
        <p:spPr>
          <a:xfrm>
            <a:off x="7268708" y="1495587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-1.52</a:t>
            </a:r>
          </a:p>
        </p:txBody>
      </p:sp>
      <p:pic>
        <p:nvPicPr>
          <p:cNvPr id="10" name="Picture 9" descr="A group of graphs showing different times&#10;&#10;Description automatically generated with medium confidence">
            <a:extLst>
              <a:ext uri="{FF2B5EF4-FFF2-40B4-BE49-F238E27FC236}">
                <a16:creationId xmlns:a16="http://schemas.microsoft.com/office/drawing/2014/main" id="{B7FB779C-7C5D-3C7E-A730-4A063E604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3" t="5074" r="3970" b="4416"/>
          <a:stretch/>
        </p:blipFill>
        <p:spPr>
          <a:xfrm>
            <a:off x="1979909" y="1145806"/>
            <a:ext cx="5184182" cy="393701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F4432B-468D-F23E-70EE-A046D2027B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788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719311" y="551247"/>
            <a:ext cx="4014371" cy="829841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speed (cm/s)-WC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19AF07-7A09-9949-B890-6162E48FBB90}"/>
              </a:ext>
            </a:extLst>
          </p:cNvPr>
          <p:cNvSpPr/>
          <p:nvPr/>
        </p:nvSpPr>
        <p:spPr>
          <a:xfrm>
            <a:off x="7268708" y="1495587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+1.8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 descr="A graph of different times&#10;&#10;Description automatically generated with medium confidence">
            <a:extLst>
              <a:ext uri="{FF2B5EF4-FFF2-40B4-BE49-F238E27FC236}">
                <a16:creationId xmlns:a16="http://schemas.microsoft.com/office/drawing/2014/main" id="{17B2651F-4EC1-C36F-4D6E-D88C5E2B8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0" t="3990" r="4784" b="4725"/>
          <a:stretch/>
        </p:blipFill>
        <p:spPr>
          <a:xfrm>
            <a:off x="1495585" y="1266588"/>
            <a:ext cx="4773479" cy="367046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EBD514-54DC-4118-B748-1B67BC3BC9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19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1735655" y="1743081"/>
            <a:ext cx="5672690" cy="1409974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cover 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-Ice thickness (inches/grid area)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-Ice concentration (%)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3435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331777" y="689946"/>
            <a:ext cx="4812224" cy="634836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thickness –WCI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Feb’2023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4E9EA6-8196-4FA2-4B9E-CD817F771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10" name="Picture 9" descr="A map of water with different colors&#10;&#10;Description automatically generated">
            <a:extLst>
              <a:ext uri="{FF2B5EF4-FFF2-40B4-BE49-F238E27FC236}">
                <a16:creationId xmlns:a16="http://schemas.microsoft.com/office/drawing/2014/main" id="{9957E3BE-5DF5-EB4B-A27D-49291F24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8" t="43377" r="50070" b="7284"/>
          <a:stretch/>
        </p:blipFill>
        <p:spPr>
          <a:xfrm>
            <a:off x="108294" y="1324782"/>
            <a:ext cx="2371242" cy="3140965"/>
          </a:xfrm>
          <a:prstGeom prst="rect">
            <a:avLst/>
          </a:prstGeom>
        </p:spPr>
      </p:pic>
      <p:pic>
        <p:nvPicPr>
          <p:cNvPr id="3" name="Picture 2" descr="A map of the arctic&#10;&#10;Description automatically generated">
            <a:extLst>
              <a:ext uri="{FF2B5EF4-FFF2-40B4-BE49-F238E27FC236}">
                <a16:creationId xmlns:a16="http://schemas.microsoft.com/office/drawing/2014/main" id="{C95D3D71-33C7-143E-1932-61B11DF15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8" t="12364" r="32945"/>
          <a:stretch/>
        </p:blipFill>
        <p:spPr>
          <a:xfrm>
            <a:off x="2580313" y="1481495"/>
            <a:ext cx="2371242" cy="2726774"/>
          </a:xfrm>
          <a:prstGeom prst="rect">
            <a:avLst/>
          </a:prstGeom>
        </p:spPr>
      </p:pic>
      <p:pic>
        <p:nvPicPr>
          <p:cNvPr id="4" name="Picture 3" descr="A map of a frozen lake&#10;&#10;Description automatically generated with medium confidence">
            <a:extLst>
              <a:ext uri="{FF2B5EF4-FFF2-40B4-BE49-F238E27FC236}">
                <a16:creationId xmlns:a16="http://schemas.microsoft.com/office/drawing/2014/main" id="{C57F122E-38C5-DDB5-A765-437013018D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8" t="13753" r="33051"/>
          <a:stretch/>
        </p:blipFill>
        <p:spPr>
          <a:xfrm>
            <a:off x="4973646" y="1567269"/>
            <a:ext cx="2138456" cy="2655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7AFE62-3BE8-D7BE-3660-5E77F412BD9F}"/>
              </a:ext>
            </a:extLst>
          </p:cNvPr>
          <p:cNvSpPr/>
          <p:nvPr/>
        </p:nvSpPr>
        <p:spPr>
          <a:xfrm>
            <a:off x="5376755" y="4199748"/>
            <a:ext cx="1596862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GEBCO’2023-WCI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5B067F-D183-81E6-7F38-086650F5385E}"/>
              </a:ext>
            </a:extLst>
          </p:cNvPr>
          <p:cNvSpPr/>
          <p:nvPr/>
        </p:nvSpPr>
        <p:spPr>
          <a:xfrm>
            <a:off x="3175230" y="4208269"/>
            <a:ext cx="1596862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NGDC’1996-WCI</a:t>
            </a:r>
          </a:p>
        </p:txBody>
      </p:sp>
      <p:pic>
        <p:nvPicPr>
          <p:cNvPr id="12" name="Picture 11" descr="A map of water with different colors&#10;&#10;Description automatically generated">
            <a:extLst>
              <a:ext uri="{FF2B5EF4-FFF2-40B4-BE49-F238E27FC236}">
                <a16:creationId xmlns:a16="http://schemas.microsoft.com/office/drawing/2014/main" id="{0C7FE2C2-FD95-5E49-FD7C-486DC5273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8" t="5562" r="34725" b="84335"/>
          <a:stretch/>
        </p:blipFill>
        <p:spPr>
          <a:xfrm>
            <a:off x="108294" y="4558240"/>
            <a:ext cx="2371242" cy="30419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0B1BA5-4FC9-3E35-BD4C-371E062F22F9}"/>
              </a:ext>
            </a:extLst>
          </p:cNvPr>
          <p:cNvSpPr/>
          <p:nvPr/>
        </p:nvSpPr>
        <p:spPr>
          <a:xfrm>
            <a:off x="8106823" y="1408811"/>
            <a:ext cx="858957" cy="2325878"/>
          </a:xfrm>
          <a:custGeom>
            <a:avLst/>
            <a:gdLst>
              <a:gd name="connsiteX0" fmla="*/ 0 w 858957"/>
              <a:gd name="connsiteY0" fmla="*/ 30072 h 2325878"/>
              <a:gd name="connsiteX1" fmla="*/ 30072 w 858957"/>
              <a:gd name="connsiteY1" fmla="*/ 0 h 2325878"/>
              <a:gd name="connsiteX2" fmla="*/ 828885 w 858957"/>
              <a:gd name="connsiteY2" fmla="*/ 0 h 2325878"/>
              <a:gd name="connsiteX3" fmla="*/ 858957 w 858957"/>
              <a:gd name="connsiteY3" fmla="*/ 30072 h 2325878"/>
              <a:gd name="connsiteX4" fmla="*/ 858957 w 858957"/>
              <a:gd name="connsiteY4" fmla="*/ 2295806 h 2325878"/>
              <a:gd name="connsiteX5" fmla="*/ 828885 w 858957"/>
              <a:gd name="connsiteY5" fmla="*/ 2325878 h 2325878"/>
              <a:gd name="connsiteX6" fmla="*/ 30072 w 858957"/>
              <a:gd name="connsiteY6" fmla="*/ 2325878 h 2325878"/>
              <a:gd name="connsiteX7" fmla="*/ 0 w 858957"/>
              <a:gd name="connsiteY7" fmla="*/ 2295806 h 2325878"/>
              <a:gd name="connsiteX8" fmla="*/ 0 w 858957"/>
              <a:gd name="connsiteY8" fmla="*/ 30072 h 232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957" h="2325878" extrusionOk="0">
                <a:moveTo>
                  <a:pt x="0" y="30072"/>
                </a:moveTo>
                <a:cubicBezTo>
                  <a:pt x="-694" y="14681"/>
                  <a:pt x="11926" y="-635"/>
                  <a:pt x="30072" y="0"/>
                </a:cubicBezTo>
                <a:cubicBezTo>
                  <a:pt x="110693" y="60168"/>
                  <a:pt x="482171" y="10674"/>
                  <a:pt x="828885" y="0"/>
                </a:cubicBezTo>
                <a:cubicBezTo>
                  <a:pt x="844477" y="340"/>
                  <a:pt x="857978" y="14621"/>
                  <a:pt x="858957" y="30072"/>
                </a:cubicBezTo>
                <a:cubicBezTo>
                  <a:pt x="883409" y="1042725"/>
                  <a:pt x="926620" y="1900639"/>
                  <a:pt x="858957" y="2295806"/>
                </a:cubicBezTo>
                <a:cubicBezTo>
                  <a:pt x="861291" y="2310195"/>
                  <a:pt x="846970" y="2325975"/>
                  <a:pt x="828885" y="2325878"/>
                </a:cubicBezTo>
                <a:cubicBezTo>
                  <a:pt x="512001" y="2318899"/>
                  <a:pt x="299865" y="2375645"/>
                  <a:pt x="30072" y="2325878"/>
                </a:cubicBezTo>
                <a:cubicBezTo>
                  <a:pt x="13662" y="2325907"/>
                  <a:pt x="-1854" y="2311568"/>
                  <a:pt x="0" y="2295806"/>
                </a:cubicBezTo>
                <a:cubicBezTo>
                  <a:pt x="152408" y="1249422"/>
                  <a:pt x="73868" y="343768"/>
                  <a:pt x="0" y="30072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 </a:t>
            </a:r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+1.3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Picture 14" descr="A map of the arctic&#10;&#10;Description automatically generated">
            <a:extLst>
              <a:ext uri="{FF2B5EF4-FFF2-40B4-BE49-F238E27FC236}">
                <a16:creationId xmlns:a16="http://schemas.microsoft.com/office/drawing/2014/main" id="{4D75E5C8-1F2E-39DF-345D-30123F61E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136" t="11118" r="7109" b="10271"/>
          <a:stretch/>
        </p:blipFill>
        <p:spPr>
          <a:xfrm>
            <a:off x="7243721" y="1481495"/>
            <a:ext cx="709752" cy="265599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2ABBC6-41F1-ABB8-3562-AA50412E28DC}"/>
              </a:ext>
            </a:extLst>
          </p:cNvPr>
          <p:cNvSpPr/>
          <p:nvPr/>
        </p:nvSpPr>
        <p:spPr>
          <a:xfrm>
            <a:off x="3175230" y="2092271"/>
            <a:ext cx="319638" cy="32546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5140C0-B1FC-2AF3-4B17-1CBA6F559427}"/>
              </a:ext>
            </a:extLst>
          </p:cNvPr>
          <p:cNvSpPr/>
          <p:nvPr/>
        </p:nvSpPr>
        <p:spPr>
          <a:xfrm>
            <a:off x="6792464" y="1567269"/>
            <a:ext cx="319638" cy="4558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6B9215-1463-0ABC-6F3F-7B5CD09A8502}"/>
              </a:ext>
            </a:extLst>
          </p:cNvPr>
          <p:cNvSpPr/>
          <p:nvPr/>
        </p:nvSpPr>
        <p:spPr>
          <a:xfrm>
            <a:off x="5311103" y="2146275"/>
            <a:ext cx="319638" cy="34120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FDA64A-DF45-7C7A-9ECD-6E205F2F6664}"/>
              </a:ext>
            </a:extLst>
          </p:cNvPr>
          <p:cNvSpPr/>
          <p:nvPr/>
        </p:nvSpPr>
        <p:spPr>
          <a:xfrm>
            <a:off x="4588199" y="1523949"/>
            <a:ext cx="319638" cy="4558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9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331777" y="689946"/>
            <a:ext cx="4812224" cy="634836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concentration (%) –WCI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Feb’2023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4E9EA6-8196-4FA2-4B9E-CD817F771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E030DC-01B2-429B-2E87-381CADEB72AE}"/>
              </a:ext>
            </a:extLst>
          </p:cNvPr>
          <p:cNvGrpSpPr/>
          <p:nvPr/>
        </p:nvGrpSpPr>
        <p:grpSpPr>
          <a:xfrm>
            <a:off x="58998" y="1556969"/>
            <a:ext cx="5160936" cy="3389682"/>
            <a:chOff x="1300224" y="1446906"/>
            <a:chExt cx="5707679" cy="36965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C7AFE62-3BE8-D7BE-3660-5E77F412BD9F}"/>
                </a:ext>
              </a:extLst>
            </p:cNvPr>
            <p:cNvSpPr/>
            <p:nvPr/>
          </p:nvSpPr>
          <p:spPr>
            <a:xfrm>
              <a:off x="4651419" y="4687590"/>
              <a:ext cx="1936551" cy="455861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GEBCO’2023-WCI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5B067F-D183-81E6-7F38-086650F5385E}"/>
                </a:ext>
              </a:extLst>
            </p:cNvPr>
            <p:cNvSpPr/>
            <p:nvPr/>
          </p:nvSpPr>
          <p:spPr>
            <a:xfrm>
              <a:off x="1736225" y="4687592"/>
              <a:ext cx="1936551" cy="455859"/>
            </a:xfrm>
            <a:prstGeom prst="roundRect">
              <a:avLst>
                <a:gd name="adj" fmla="val 4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NGDC’1996-WCI</a:t>
              </a:r>
            </a:p>
          </p:txBody>
        </p:sp>
        <p:pic>
          <p:nvPicPr>
            <p:cNvPr id="11" name="Picture 10" descr="A comparison of the different continents&#10;&#10;Description automatically generated with medium confidence">
              <a:extLst>
                <a:ext uri="{FF2B5EF4-FFF2-40B4-BE49-F238E27FC236}">
                  <a16:creationId xmlns:a16="http://schemas.microsoft.com/office/drawing/2014/main" id="{92FB93C6-1146-9F28-1C72-9615C7C0D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20" t="9948" r="4845"/>
            <a:stretch/>
          </p:blipFill>
          <p:spPr>
            <a:xfrm>
              <a:off x="1300224" y="1446906"/>
              <a:ext cx="5707679" cy="331640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025D348-E38E-C0C6-B3D4-A18A547B18A1}"/>
                </a:ext>
              </a:extLst>
            </p:cNvPr>
            <p:cNvSpPr/>
            <p:nvPr/>
          </p:nvSpPr>
          <p:spPr>
            <a:xfrm>
              <a:off x="1518833" y="1867545"/>
              <a:ext cx="1814253" cy="9763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3742218-9A9C-BC1F-8E10-6DCB50502763}"/>
                </a:ext>
              </a:extLst>
            </p:cNvPr>
            <p:cNvSpPr/>
            <p:nvPr/>
          </p:nvSpPr>
          <p:spPr>
            <a:xfrm>
              <a:off x="4471261" y="1867545"/>
              <a:ext cx="1751309" cy="922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map of water with different colors&#10;&#10;Description automatically generated">
            <a:extLst>
              <a:ext uri="{FF2B5EF4-FFF2-40B4-BE49-F238E27FC236}">
                <a16:creationId xmlns:a16="http://schemas.microsoft.com/office/drawing/2014/main" id="{041FFE5C-54E2-DD20-FBD4-1BFAA03F7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7" t="44444" r="52216" b="7654"/>
          <a:stretch/>
        </p:blipFill>
        <p:spPr>
          <a:xfrm>
            <a:off x="5453447" y="1556969"/>
            <a:ext cx="2055482" cy="2892213"/>
          </a:xfrm>
          <a:prstGeom prst="rect">
            <a:avLst/>
          </a:prstGeom>
        </p:spPr>
      </p:pic>
      <p:pic>
        <p:nvPicPr>
          <p:cNvPr id="25" name="Picture 24" descr="A map of water with different colors&#10;&#10;Description automatically generated">
            <a:extLst>
              <a:ext uri="{FF2B5EF4-FFF2-40B4-BE49-F238E27FC236}">
                <a16:creationId xmlns:a16="http://schemas.microsoft.com/office/drawing/2014/main" id="{90772D99-EEFD-1322-154C-EF4D2DEC2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40" t="18230" r="4247" b="59021"/>
          <a:stretch/>
        </p:blipFill>
        <p:spPr>
          <a:xfrm>
            <a:off x="7578671" y="1556969"/>
            <a:ext cx="1403754" cy="1441953"/>
          </a:xfrm>
          <a:prstGeom prst="rect">
            <a:avLst/>
          </a:prstGeom>
        </p:spPr>
      </p:pic>
      <p:pic>
        <p:nvPicPr>
          <p:cNvPr id="26" name="Picture 25" descr="A map of water with different colors&#10;&#10;Description automatically generated">
            <a:extLst>
              <a:ext uri="{FF2B5EF4-FFF2-40B4-BE49-F238E27FC236}">
                <a16:creationId xmlns:a16="http://schemas.microsoft.com/office/drawing/2014/main" id="{B0463764-61D4-683B-6BB4-C394F4F83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8" t="5562" r="34725" b="84335"/>
          <a:stretch/>
        </p:blipFill>
        <p:spPr>
          <a:xfrm>
            <a:off x="5452669" y="4583769"/>
            <a:ext cx="2371242" cy="3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1735655" y="1743081"/>
            <a:ext cx="5672690" cy="1409974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Wave Height (SWH) (cm)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637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851432" y="588039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wave height (cm)-WC</a:t>
            </a:r>
          </a:p>
        </p:txBody>
      </p:sp>
      <p:pic>
        <p:nvPicPr>
          <p:cNvPr id="7" name="Picture 6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48745081-4E5D-F59A-58EC-EB8F52F9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7" t="2930" r="7882" b="4591"/>
          <a:stretch/>
        </p:blipFill>
        <p:spPr>
          <a:xfrm>
            <a:off x="1" y="1277069"/>
            <a:ext cx="6888996" cy="36996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8E5DDC-7465-1F24-646F-F822FC5508CF}"/>
              </a:ext>
            </a:extLst>
          </p:cNvPr>
          <p:cNvSpPr/>
          <p:nvPr/>
        </p:nvSpPr>
        <p:spPr>
          <a:xfrm>
            <a:off x="7113723" y="1580828"/>
            <a:ext cx="1752080" cy="2286000"/>
          </a:xfrm>
          <a:custGeom>
            <a:avLst/>
            <a:gdLst>
              <a:gd name="connsiteX0" fmla="*/ 0 w 1752080"/>
              <a:gd name="connsiteY0" fmla="*/ 61340 h 2286000"/>
              <a:gd name="connsiteX1" fmla="*/ 61340 w 1752080"/>
              <a:gd name="connsiteY1" fmla="*/ 0 h 2286000"/>
              <a:gd name="connsiteX2" fmla="*/ 1690740 w 1752080"/>
              <a:gd name="connsiteY2" fmla="*/ 0 h 2286000"/>
              <a:gd name="connsiteX3" fmla="*/ 1752080 w 1752080"/>
              <a:gd name="connsiteY3" fmla="*/ 61340 h 2286000"/>
              <a:gd name="connsiteX4" fmla="*/ 1752080 w 1752080"/>
              <a:gd name="connsiteY4" fmla="*/ 2224660 h 2286000"/>
              <a:gd name="connsiteX5" fmla="*/ 1690740 w 1752080"/>
              <a:gd name="connsiteY5" fmla="*/ 2286000 h 2286000"/>
              <a:gd name="connsiteX6" fmla="*/ 61340 w 1752080"/>
              <a:gd name="connsiteY6" fmla="*/ 2286000 h 2286000"/>
              <a:gd name="connsiteX7" fmla="*/ 0 w 1752080"/>
              <a:gd name="connsiteY7" fmla="*/ 2224660 h 2286000"/>
              <a:gd name="connsiteX8" fmla="*/ 0 w 1752080"/>
              <a:gd name="connsiteY8" fmla="*/ 6134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2080" h="2286000" extrusionOk="0">
                <a:moveTo>
                  <a:pt x="0" y="61340"/>
                </a:moveTo>
                <a:cubicBezTo>
                  <a:pt x="-2744" y="32277"/>
                  <a:pt x="23183" y="-1767"/>
                  <a:pt x="61340" y="0"/>
                </a:cubicBezTo>
                <a:cubicBezTo>
                  <a:pt x="516744" y="128625"/>
                  <a:pt x="1519969" y="42790"/>
                  <a:pt x="1690740" y="0"/>
                </a:cubicBezTo>
                <a:cubicBezTo>
                  <a:pt x="1722691" y="644"/>
                  <a:pt x="1750303" y="29564"/>
                  <a:pt x="1752080" y="61340"/>
                </a:cubicBezTo>
                <a:cubicBezTo>
                  <a:pt x="1776532" y="344790"/>
                  <a:pt x="1819743" y="1775729"/>
                  <a:pt x="1752080" y="2224660"/>
                </a:cubicBezTo>
                <a:cubicBezTo>
                  <a:pt x="1755928" y="2254880"/>
                  <a:pt x="1725147" y="2286035"/>
                  <a:pt x="1690740" y="2286000"/>
                </a:cubicBezTo>
                <a:cubicBezTo>
                  <a:pt x="1468778" y="2222039"/>
                  <a:pt x="619824" y="2152755"/>
                  <a:pt x="61340" y="2286000"/>
                </a:cubicBezTo>
                <a:cubicBezTo>
                  <a:pt x="32329" y="2286706"/>
                  <a:pt x="-4686" y="2256399"/>
                  <a:pt x="0" y="2224660"/>
                </a:cubicBezTo>
                <a:cubicBezTo>
                  <a:pt x="152408" y="1298601"/>
                  <a:pt x="73868" y="579171"/>
                  <a:pt x="0" y="6134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dirty="0">
                <a:solidFill>
                  <a:srgbClr val="002060"/>
                </a:solidFill>
              </a:rPr>
              <a:t>R2’96 &lt; R2’23</a:t>
            </a:r>
          </a:p>
          <a:p>
            <a:pPr marL="91440"/>
            <a:endParaRPr lang="en-US" dirty="0">
              <a:solidFill>
                <a:srgbClr val="002060"/>
              </a:solidFill>
            </a:endParaRPr>
          </a:p>
          <a:p>
            <a:pPr marL="91440"/>
            <a:r>
              <a:rPr lang="en-US" dirty="0">
                <a:solidFill>
                  <a:srgbClr val="002060"/>
                </a:solidFill>
              </a:rPr>
              <a:t>RMSE’96 &gt; RMSE’23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063D6-C07E-0E69-C6E7-8CDD701CCC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68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765742" y="460948"/>
            <a:ext cx="4014371" cy="805641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wave height (cm)-WC</a:t>
            </a:r>
          </a:p>
          <a:p>
            <a:pPr algn="ctr"/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2023</a:t>
            </a:r>
          </a:p>
        </p:txBody>
      </p:sp>
      <p:pic>
        <p:nvPicPr>
          <p:cNvPr id="4" name="Picture 3" descr="A graph of time and days&#10;&#10;Description automatically generated with medium confidence">
            <a:extLst>
              <a:ext uri="{FF2B5EF4-FFF2-40B4-BE49-F238E27FC236}">
                <a16:creationId xmlns:a16="http://schemas.microsoft.com/office/drawing/2014/main" id="{A4A36A87-701D-7752-6E59-AE896ED3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87" y="1246131"/>
            <a:ext cx="5142421" cy="38568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3F137C-AE1B-6860-F796-E011409AA2B2}"/>
              </a:ext>
            </a:extLst>
          </p:cNvPr>
          <p:cNvSpPr/>
          <p:nvPr/>
        </p:nvSpPr>
        <p:spPr>
          <a:xfrm>
            <a:off x="7268708" y="1495587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+4.031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998F9-C4C3-BC42-2D72-28A28DCEF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943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Background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33854-7773-E72E-2768-D26D74847CAC}"/>
              </a:ext>
            </a:extLst>
          </p:cNvPr>
          <p:cNvSpPr txBox="1"/>
          <p:nvPr/>
        </p:nvSpPr>
        <p:spPr>
          <a:xfrm>
            <a:off x="5078922" y="748599"/>
            <a:ext cx="1458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47168-C4F0-1075-0247-19AF0D723F57}"/>
              </a:ext>
            </a:extLst>
          </p:cNvPr>
          <p:cNvSpPr txBox="1"/>
          <p:nvPr/>
        </p:nvSpPr>
        <p:spPr>
          <a:xfrm>
            <a:off x="5078922" y="1105979"/>
            <a:ext cx="3824071" cy="79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5288" indent="-395288">
              <a:buFont typeface="Wingdings" panose="05000000000000000000" pitchFamily="2" charset="2"/>
              <a:buChar char="Ø"/>
              <a:defRPr sz="1600">
                <a:solidFill>
                  <a:srgbClr val="333333"/>
                </a:solidFill>
                <a:latin typeface="ArialMT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is Changing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Affected hydrodynamic processes</a:t>
            </a:r>
          </a:p>
        </p:txBody>
      </p:sp>
      <p:pic>
        <p:nvPicPr>
          <p:cNvPr id="16" name="Picture 15" descr="A diagram of a wave&#10;&#10;Description automatically generated">
            <a:extLst>
              <a:ext uri="{FF2B5EF4-FFF2-40B4-BE49-F238E27FC236}">
                <a16:creationId xmlns:a16="http://schemas.microsoft.com/office/drawing/2014/main" id="{FB13744E-EC17-7E1C-34A0-2D6D717BB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6"/>
          <a:stretch/>
        </p:blipFill>
        <p:spPr>
          <a:xfrm>
            <a:off x="146464" y="1177093"/>
            <a:ext cx="4862716" cy="3925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71B40-8FC0-E187-97BB-7DE2B0E9645A}"/>
              </a:ext>
            </a:extLst>
          </p:cNvPr>
          <p:cNvSpPr txBox="1"/>
          <p:nvPr/>
        </p:nvSpPr>
        <p:spPr>
          <a:xfrm>
            <a:off x="5078922" y="1831139"/>
            <a:ext cx="3918614" cy="604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5288" indent="-395288">
              <a:buFont typeface="Wingdings" panose="05000000000000000000" pitchFamily="2" charset="2"/>
              <a:buChar char="Ø"/>
              <a:defRPr sz="1600">
                <a:solidFill>
                  <a:srgbClr val="333333"/>
                </a:solidFill>
                <a:latin typeface="ArialMT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Reported increased coastal erosions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Sediment plumes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560A-2356-CAEC-7546-6A5B4A8237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766A6-C446-A800-12DA-B34E6E185C92}"/>
              </a:ext>
            </a:extLst>
          </p:cNvPr>
          <p:cNvSpPr txBox="1"/>
          <p:nvPr/>
        </p:nvSpPr>
        <p:spPr>
          <a:xfrm>
            <a:off x="5113113" y="2738297"/>
            <a:ext cx="3423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Affected lake ecology and coastal community health.</a:t>
            </a:r>
          </a:p>
        </p:txBody>
      </p:sp>
    </p:spTree>
    <p:extLst>
      <p:ext uri="{BB962C8B-B14F-4D97-AF65-F5344CB8AC3E}">
        <p14:creationId xmlns:p14="http://schemas.microsoft.com/office/powerpoint/2010/main" val="4702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811914" y="697298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wave height (cm)-WC vs WCI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760ABC-725C-BEA7-244E-CAEF001FF4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146E05-C3CD-0C7B-3C25-0A61206276A3}"/>
              </a:ext>
            </a:extLst>
          </p:cNvPr>
          <p:cNvGrpSpPr/>
          <p:nvPr/>
        </p:nvGrpSpPr>
        <p:grpSpPr>
          <a:xfrm>
            <a:off x="0" y="1048560"/>
            <a:ext cx="4145280" cy="3625988"/>
            <a:chOff x="2107045" y="1083416"/>
            <a:chExt cx="4608514" cy="3963040"/>
          </a:xfrm>
        </p:grpSpPr>
        <p:pic>
          <p:nvPicPr>
            <p:cNvPr id="4" name="Picture 3" descr="A comparison of the temperature of the sea&#10;&#10;Description automatically generated with medium confidence">
              <a:extLst>
                <a:ext uri="{FF2B5EF4-FFF2-40B4-BE49-F238E27FC236}">
                  <a16:creationId xmlns:a16="http://schemas.microsoft.com/office/drawing/2014/main" id="{D9C2E0B2-35FA-3D09-4FF0-4EE2F78E2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5" r="4509"/>
            <a:stretch/>
          </p:blipFill>
          <p:spPr>
            <a:xfrm>
              <a:off x="2107045" y="1083416"/>
              <a:ext cx="4608514" cy="396304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E4EB6E-6181-8D98-031C-58F76D8AC295}"/>
                </a:ext>
              </a:extLst>
            </p:cNvPr>
            <p:cNvSpPr/>
            <p:nvPr/>
          </p:nvSpPr>
          <p:spPr>
            <a:xfrm>
              <a:off x="4645297" y="2151025"/>
              <a:ext cx="1381760" cy="6974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2FE291-EF9F-46DB-352F-D96C1B12FDE6}"/>
                </a:ext>
              </a:extLst>
            </p:cNvPr>
            <p:cNvSpPr/>
            <p:nvPr/>
          </p:nvSpPr>
          <p:spPr>
            <a:xfrm>
              <a:off x="4734560" y="3362659"/>
              <a:ext cx="833120" cy="56926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043B01-B9AE-398F-199F-ACB166C58A85}"/>
              </a:ext>
            </a:extLst>
          </p:cNvPr>
          <p:cNvSpPr/>
          <p:nvPr/>
        </p:nvSpPr>
        <p:spPr>
          <a:xfrm>
            <a:off x="7049831" y="1495587"/>
            <a:ext cx="1854716" cy="2286000"/>
          </a:xfrm>
          <a:custGeom>
            <a:avLst/>
            <a:gdLst>
              <a:gd name="connsiteX0" fmla="*/ 0 w 1854716"/>
              <a:gd name="connsiteY0" fmla="*/ 64934 h 2286000"/>
              <a:gd name="connsiteX1" fmla="*/ 64934 w 1854716"/>
              <a:gd name="connsiteY1" fmla="*/ 0 h 2286000"/>
              <a:gd name="connsiteX2" fmla="*/ 1789782 w 1854716"/>
              <a:gd name="connsiteY2" fmla="*/ 0 h 2286000"/>
              <a:gd name="connsiteX3" fmla="*/ 1854716 w 1854716"/>
              <a:gd name="connsiteY3" fmla="*/ 64934 h 2286000"/>
              <a:gd name="connsiteX4" fmla="*/ 1854716 w 1854716"/>
              <a:gd name="connsiteY4" fmla="*/ 2221066 h 2286000"/>
              <a:gd name="connsiteX5" fmla="*/ 1789782 w 1854716"/>
              <a:gd name="connsiteY5" fmla="*/ 2286000 h 2286000"/>
              <a:gd name="connsiteX6" fmla="*/ 64934 w 1854716"/>
              <a:gd name="connsiteY6" fmla="*/ 2286000 h 2286000"/>
              <a:gd name="connsiteX7" fmla="*/ 0 w 1854716"/>
              <a:gd name="connsiteY7" fmla="*/ 2221066 h 2286000"/>
              <a:gd name="connsiteX8" fmla="*/ 0 w 1854716"/>
              <a:gd name="connsiteY8" fmla="*/ 64934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4716" h="2286000" extrusionOk="0">
                <a:moveTo>
                  <a:pt x="0" y="64934"/>
                </a:moveTo>
                <a:cubicBezTo>
                  <a:pt x="-986" y="30801"/>
                  <a:pt x="25518" y="-1468"/>
                  <a:pt x="64934" y="0"/>
                </a:cubicBezTo>
                <a:cubicBezTo>
                  <a:pt x="685756" y="108290"/>
                  <a:pt x="1037046" y="139641"/>
                  <a:pt x="1789782" y="0"/>
                </a:cubicBezTo>
                <a:cubicBezTo>
                  <a:pt x="1820711" y="1649"/>
                  <a:pt x="1852016" y="32265"/>
                  <a:pt x="1854716" y="64934"/>
                </a:cubicBezTo>
                <a:cubicBezTo>
                  <a:pt x="1879168" y="903428"/>
                  <a:pt x="1922379" y="1534531"/>
                  <a:pt x="1854716" y="2221066"/>
                </a:cubicBezTo>
                <a:cubicBezTo>
                  <a:pt x="1855226" y="2256443"/>
                  <a:pt x="1828245" y="2286172"/>
                  <a:pt x="1789782" y="2286000"/>
                </a:cubicBezTo>
                <a:cubicBezTo>
                  <a:pt x="1043118" y="2184217"/>
                  <a:pt x="861246" y="2219046"/>
                  <a:pt x="64934" y="2286000"/>
                </a:cubicBezTo>
                <a:cubicBezTo>
                  <a:pt x="35473" y="2286928"/>
                  <a:pt x="-5073" y="2254613"/>
                  <a:pt x="0" y="2221066"/>
                </a:cubicBezTo>
                <a:cubicBezTo>
                  <a:pt x="152408" y="2004944"/>
                  <a:pt x="73868" y="823457"/>
                  <a:pt x="0" y="64934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- 5.4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 Jan –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Feb)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Picture 14" descr="A graph of a number of days and months&#10;&#10;Description automatically generated">
            <a:extLst>
              <a:ext uri="{FF2B5EF4-FFF2-40B4-BE49-F238E27FC236}">
                <a16:creationId xmlns:a16="http://schemas.microsoft.com/office/drawing/2014/main" id="{B8D2AE4E-3B6E-39B3-2605-0193BC4A2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" r="7175"/>
          <a:stretch/>
        </p:blipFill>
        <p:spPr>
          <a:xfrm>
            <a:off x="4346937" y="1052090"/>
            <a:ext cx="2436683" cy="2081866"/>
          </a:xfrm>
          <a:prstGeom prst="rect">
            <a:avLst/>
          </a:prstGeom>
        </p:spPr>
      </p:pic>
      <p:pic>
        <p:nvPicPr>
          <p:cNvPr id="17" name="Picture 16" descr="A graph of different days and a change&#10;&#10;Description automatically generated with medium confidence">
            <a:extLst>
              <a:ext uri="{FF2B5EF4-FFF2-40B4-BE49-F238E27FC236}">
                <a16:creationId xmlns:a16="http://schemas.microsoft.com/office/drawing/2014/main" id="{B08B7E18-6323-F2A5-B343-0B347B71B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6" r="1994"/>
          <a:stretch/>
        </p:blipFill>
        <p:spPr>
          <a:xfrm>
            <a:off x="4368799" y="3081495"/>
            <a:ext cx="2528297" cy="204644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84ED8A-3EC1-DA89-64E8-A36CD9632DD4}"/>
              </a:ext>
            </a:extLst>
          </p:cNvPr>
          <p:cNvCxnSpPr>
            <a:cxnSpLocks/>
          </p:cNvCxnSpPr>
          <p:nvPr/>
        </p:nvCxnSpPr>
        <p:spPr>
          <a:xfrm flipV="1">
            <a:off x="2904550" y="1680882"/>
            <a:ext cx="1442387" cy="554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39DAC9-AFBE-A65D-F4E8-54F0CBB6CF04}"/>
              </a:ext>
            </a:extLst>
          </p:cNvPr>
          <p:cNvSpPr/>
          <p:nvPr/>
        </p:nvSpPr>
        <p:spPr>
          <a:xfrm>
            <a:off x="6783620" y="4008294"/>
            <a:ext cx="762001" cy="638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Lake average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CFC82E-A3FB-F6F3-CBE6-16218734D3E6}"/>
              </a:ext>
            </a:extLst>
          </p:cNvPr>
          <p:cNvCxnSpPr/>
          <p:nvPr/>
        </p:nvCxnSpPr>
        <p:spPr>
          <a:xfrm flipH="1" flipV="1">
            <a:off x="6675120" y="4104719"/>
            <a:ext cx="221976" cy="21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76CF9B-066F-D099-25B6-BEC3679F1F19}"/>
              </a:ext>
            </a:extLst>
          </p:cNvPr>
          <p:cNvCxnSpPr>
            <a:cxnSpLocks/>
          </p:cNvCxnSpPr>
          <p:nvPr/>
        </p:nvCxnSpPr>
        <p:spPr>
          <a:xfrm>
            <a:off x="3333087" y="2173334"/>
            <a:ext cx="1013850" cy="3697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BBA1F4-C3FF-49E8-4B9E-83758C7B2C88}"/>
              </a:ext>
            </a:extLst>
          </p:cNvPr>
          <p:cNvSpPr/>
          <p:nvPr/>
        </p:nvSpPr>
        <p:spPr>
          <a:xfrm>
            <a:off x="285087" y="3083863"/>
            <a:ext cx="749377" cy="5208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FE10E9-6479-AC66-4629-5369669781F8}"/>
              </a:ext>
            </a:extLst>
          </p:cNvPr>
          <p:cNvSpPr/>
          <p:nvPr/>
        </p:nvSpPr>
        <p:spPr>
          <a:xfrm>
            <a:off x="209405" y="1958041"/>
            <a:ext cx="1242870" cy="638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811914" y="697298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wave height (cm)-WCI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760ABC-725C-BEA7-244E-CAEF001FF4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043B01-B9AE-398F-199F-ACB166C58A85}"/>
              </a:ext>
            </a:extLst>
          </p:cNvPr>
          <p:cNvSpPr/>
          <p:nvPr/>
        </p:nvSpPr>
        <p:spPr>
          <a:xfrm>
            <a:off x="7049831" y="1495587"/>
            <a:ext cx="1854716" cy="2286000"/>
          </a:xfrm>
          <a:custGeom>
            <a:avLst/>
            <a:gdLst>
              <a:gd name="connsiteX0" fmla="*/ 0 w 1854716"/>
              <a:gd name="connsiteY0" fmla="*/ 64934 h 2286000"/>
              <a:gd name="connsiteX1" fmla="*/ 64934 w 1854716"/>
              <a:gd name="connsiteY1" fmla="*/ 0 h 2286000"/>
              <a:gd name="connsiteX2" fmla="*/ 1789782 w 1854716"/>
              <a:gd name="connsiteY2" fmla="*/ 0 h 2286000"/>
              <a:gd name="connsiteX3" fmla="*/ 1854716 w 1854716"/>
              <a:gd name="connsiteY3" fmla="*/ 64934 h 2286000"/>
              <a:gd name="connsiteX4" fmla="*/ 1854716 w 1854716"/>
              <a:gd name="connsiteY4" fmla="*/ 2221066 h 2286000"/>
              <a:gd name="connsiteX5" fmla="*/ 1789782 w 1854716"/>
              <a:gd name="connsiteY5" fmla="*/ 2286000 h 2286000"/>
              <a:gd name="connsiteX6" fmla="*/ 64934 w 1854716"/>
              <a:gd name="connsiteY6" fmla="*/ 2286000 h 2286000"/>
              <a:gd name="connsiteX7" fmla="*/ 0 w 1854716"/>
              <a:gd name="connsiteY7" fmla="*/ 2221066 h 2286000"/>
              <a:gd name="connsiteX8" fmla="*/ 0 w 1854716"/>
              <a:gd name="connsiteY8" fmla="*/ 64934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4716" h="2286000" extrusionOk="0">
                <a:moveTo>
                  <a:pt x="0" y="64934"/>
                </a:moveTo>
                <a:cubicBezTo>
                  <a:pt x="-986" y="30801"/>
                  <a:pt x="25518" y="-1468"/>
                  <a:pt x="64934" y="0"/>
                </a:cubicBezTo>
                <a:cubicBezTo>
                  <a:pt x="685756" y="108290"/>
                  <a:pt x="1037046" y="139641"/>
                  <a:pt x="1789782" y="0"/>
                </a:cubicBezTo>
                <a:cubicBezTo>
                  <a:pt x="1820711" y="1649"/>
                  <a:pt x="1852016" y="32265"/>
                  <a:pt x="1854716" y="64934"/>
                </a:cubicBezTo>
                <a:cubicBezTo>
                  <a:pt x="1879168" y="903428"/>
                  <a:pt x="1922379" y="1534531"/>
                  <a:pt x="1854716" y="2221066"/>
                </a:cubicBezTo>
                <a:cubicBezTo>
                  <a:pt x="1855226" y="2256443"/>
                  <a:pt x="1828245" y="2286172"/>
                  <a:pt x="1789782" y="2286000"/>
                </a:cubicBezTo>
                <a:cubicBezTo>
                  <a:pt x="1043118" y="2184217"/>
                  <a:pt x="861246" y="2219046"/>
                  <a:pt x="64934" y="2286000"/>
                </a:cubicBezTo>
                <a:cubicBezTo>
                  <a:pt x="35473" y="2286928"/>
                  <a:pt x="-5073" y="2254613"/>
                  <a:pt x="0" y="2221066"/>
                </a:cubicBezTo>
                <a:cubicBezTo>
                  <a:pt x="152408" y="2004944"/>
                  <a:pt x="73868" y="823457"/>
                  <a:pt x="0" y="64934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- 2.1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 descr="A comparison of the temperature of the sea&#10;&#10;Description automatically generated with medium confidence">
            <a:extLst>
              <a:ext uri="{FF2B5EF4-FFF2-40B4-BE49-F238E27FC236}">
                <a16:creationId xmlns:a16="http://schemas.microsoft.com/office/drawing/2014/main" id="{0797F2CB-A862-D3F1-3EC6-995A0476F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6" t="24755" r="62690" b="56661"/>
          <a:stretch/>
        </p:blipFill>
        <p:spPr>
          <a:xfrm>
            <a:off x="3835830" y="2869069"/>
            <a:ext cx="3099661" cy="1825035"/>
          </a:xfrm>
          <a:prstGeom prst="rect">
            <a:avLst/>
          </a:prstGeom>
        </p:spPr>
      </p:pic>
      <p:pic>
        <p:nvPicPr>
          <p:cNvPr id="16" name="Picture 15" descr="A comparison of the temperature of the sea&#10;&#10;Description automatically generated with medium confidence">
            <a:extLst>
              <a:ext uri="{FF2B5EF4-FFF2-40B4-BE49-F238E27FC236}">
                <a16:creationId xmlns:a16="http://schemas.microsoft.com/office/drawing/2014/main" id="{B9CB791A-0A56-B6EF-4FD4-B10AAE09B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71" t="27116" r="18099" b="55706"/>
          <a:stretch/>
        </p:blipFill>
        <p:spPr>
          <a:xfrm>
            <a:off x="3905419" y="1256548"/>
            <a:ext cx="2913680" cy="1559657"/>
          </a:xfrm>
          <a:prstGeom prst="rect">
            <a:avLst/>
          </a:prstGeom>
        </p:spPr>
      </p:pic>
      <p:pic>
        <p:nvPicPr>
          <p:cNvPr id="21" name="Picture 20" descr="A group of maps of different colors&#10;&#10;Description automatically generated">
            <a:extLst>
              <a:ext uri="{FF2B5EF4-FFF2-40B4-BE49-F238E27FC236}">
                <a16:creationId xmlns:a16="http://schemas.microsoft.com/office/drawing/2014/main" id="{A30DB41B-42F2-6F3C-226A-5F44E10F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0" t="8636" r="4624" b="4351"/>
          <a:stretch/>
        </p:blipFill>
        <p:spPr>
          <a:xfrm>
            <a:off x="0" y="1300276"/>
            <a:ext cx="4231767" cy="368978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66A3C1-F9A8-C4AB-B12A-B3E821BA42A2}"/>
              </a:ext>
            </a:extLst>
          </p:cNvPr>
          <p:cNvSpPr/>
          <p:nvPr/>
        </p:nvSpPr>
        <p:spPr>
          <a:xfrm>
            <a:off x="4060556" y="4725433"/>
            <a:ext cx="1751047" cy="418018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GEBCO’2023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AF47A6-681F-E55A-53FD-72847BE662F3}"/>
              </a:ext>
            </a:extLst>
          </p:cNvPr>
          <p:cNvSpPr/>
          <p:nvPr/>
        </p:nvSpPr>
        <p:spPr>
          <a:xfrm>
            <a:off x="4346107" y="2764763"/>
            <a:ext cx="1751047" cy="418018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NGDC’1996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2F036C-3D84-A6BC-D88E-F266F86351BE}"/>
              </a:ext>
            </a:extLst>
          </p:cNvPr>
          <p:cNvSpPr/>
          <p:nvPr/>
        </p:nvSpPr>
        <p:spPr>
          <a:xfrm>
            <a:off x="5734374" y="3678019"/>
            <a:ext cx="984142" cy="10029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DED1F2-271B-FE0C-9B4E-52ACAB5CFFD2}"/>
              </a:ext>
            </a:extLst>
          </p:cNvPr>
          <p:cNvSpPr/>
          <p:nvPr/>
        </p:nvSpPr>
        <p:spPr>
          <a:xfrm>
            <a:off x="5605083" y="1694042"/>
            <a:ext cx="984142" cy="10029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06BF1D-0BBD-B9C1-4346-0B1243C0DC7C}"/>
              </a:ext>
            </a:extLst>
          </p:cNvPr>
          <p:cNvSpPr/>
          <p:nvPr/>
        </p:nvSpPr>
        <p:spPr>
          <a:xfrm>
            <a:off x="2402812" y="2340245"/>
            <a:ext cx="416800" cy="11856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18B1E17-E2C2-9933-0C3A-C2E686844229}"/>
              </a:ext>
            </a:extLst>
          </p:cNvPr>
          <p:cNvSpPr/>
          <p:nvPr/>
        </p:nvSpPr>
        <p:spPr>
          <a:xfrm>
            <a:off x="276497" y="2319688"/>
            <a:ext cx="416800" cy="11286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Conclusion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70ED0D-E299-AD77-ACB3-E1E9055AFEE3}"/>
              </a:ext>
            </a:extLst>
          </p:cNvPr>
          <p:cNvSpPr txBox="1">
            <a:spLocks/>
          </p:cNvSpPr>
          <p:nvPr/>
        </p:nvSpPr>
        <p:spPr>
          <a:xfrm>
            <a:off x="108036" y="1365505"/>
            <a:ext cx="8849984" cy="27260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 effect on water elevation, current speed, significant wave height, and ice cover in northern lake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GEBCO’2023 bathymetry shows lower RMSE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(0.04-0.08) for</a:t>
            </a: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simulated water elevation 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throughout the lake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GEBCO’2023 bathymetry shows lower RMSE (14.44 at s45002) for simulated significant wave height in North Lake</a:t>
            </a: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 water level, temperature, current speed, and significant wave height decreased by 9.4(H)-10.4(WC)%,  0.04(WC)-4.8(H)%, 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1.5(H)%, and 2.1(WCI)%, </a:t>
            </a:r>
            <a:r>
              <a:rPr lang="en-US" sz="16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respectively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 water level, current speed increased, significant wave height, and ice thickness by 3.1 (WCI)%, 1.8(WC)%, 4.03(WC)%, and 1.3(WCI)% respectively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691C4-C335-C871-031B-C2068E9649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25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448681" y="544473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On going and future work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70ED0D-E299-AD77-ACB3-E1E9055AFEE3}"/>
              </a:ext>
            </a:extLst>
          </p:cNvPr>
          <p:cNvSpPr txBox="1">
            <a:spLocks/>
          </p:cNvSpPr>
          <p:nvPr/>
        </p:nvSpPr>
        <p:spPr>
          <a:xfrm>
            <a:off x="216206" y="1458495"/>
            <a:ext cx="8710818" cy="27260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Coupling sediment or particle transport model with FVCOM-SWAVE-CICE to understand the impact of wave-current-ice interaction on sediment plume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691C4-C335-C871-031B-C2068E9649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02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665657" y="1469233"/>
            <a:ext cx="7688700" cy="220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Thank You</a:t>
            </a:r>
            <a:br>
              <a:rPr lang="en-US" dirty="0"/>
            </a:b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33A9-9721-D664-1225-16D6EC4E2A9D}"/>
              </a:ext>
            </a:extLst>
          </p:cNvPr>
          <p:cNvSpPr txBox="1"/>
          <p:nvPr/>
        </p:nvSpPr>
        <p:spPr>
          <a:xfrm>
            <a:off x="285087" y="510294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However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8FF2B-E2C6-A958-672D-DADD772CEA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65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689946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Lake surface temperature (</a:t>
            </a:r>
            <a:r>
              <a:rPr lang="en-US" sz="19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C)- WC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6523A7-AD29-5B77-DC29-CB8B5C1779FC}"/>
              </a:ext>
            </a:extLst>
          </p:cNvPr>
          <p:cNvSpPr/>
          <p:nvPr/>
        </p:nvSpPr>
        <p:spPr>
          <a:xfrm>
            <a:off x="7268708" y="1495587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- 0.04</a:t>
            </a:r>
          </a:p>
          <a:p>
            <a:pPr marL="91440" algn="ctr"/>
            <a:r>
              <a:rPr lang="en-US" dirty="0">
                <a:solidFill>
                  <a:srgbClr val="002060"/>
                </a:solidFill>
              </a:rPr>
              <a:t>R2’96 &gt; R2’23</a:t>
            </a:r>
          </a:p>
        </p:txBody>
      </p:sp>
      <p:pic>
        <p:nvPicPr>
          <p:cNvPr id="4" name="Picture 3" descr="A graph of a graph showing the temperature of the sun&#10;&#10;Description automatically generated with medium confidence">
            <a:extLst>
              <a:ext uri="{FF2B5EF4-FFF2-40B4-BE49-F238E27FC236}">
                <a16:creationId xmlns:a16="http://schemas.microsoft.com/office/drawing/2014/main" id="{7D141E66-DD0C-584A-4267-58D068879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5" t="6012" r="8271" b="922"/>
          <a:stretch/>
        </p:blipFill>
        <p:spPr>
          <a:xfrm>
            <a:off x="239453" y="1573078"/>
            <a:ext cx="4050435" cy="3273551"/>
          </a:xfrm>
          <a:prstGeom prst="rect">
            <a:avLst/>
          </a:prstGeom>
        </p:spPr>
      </p:pic>
      <p:pic>
        <p:nvPicPr>
          <p:cNvPr id="7" name="Picture 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2EA317FE-BD3F-0FB2-C278-A4EBDF6DE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6" t="2439" r="7805"/>
          <a:stretch/>
        </p:blipFill>
        <p:spPr>
          <a:xfrm>
            <a:off x="4289620" y="1387371"/>
            <a:ext cx="2979088" cy="25104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BCDBBE-F34F-A3E6-0A7E-8920442459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609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Background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47168-C4F0-1075-0247-19AF0D723F57}"/>
              </a:ext>
            </a:extLst>
          </p:cNvPr>
          <p:cNvSpPr txBox="1"/>
          <p:nvPr/>
        </p:nvSpPr>
        <p:spPr>
          <a:xfrm>
            <a:off x="4310488" y="795927"/>
            <a:ext cx="4927598" cy="890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95288" indent="-395288">
              <a:buFont typeface="Wingdings" panose="05000000000000000000" pitchFamily="2" charset="2"/>
              <a:buChar char="Ø"/>
              <a:defRPr sz="1600">
                <a:solidFill>
                  <a:srgbClr val="333333"/>
                </a:solidFill>
                <a:latin typeface="ArialMT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</a:rPr>
              <a:t>Bathymetry compiled by the National Geophysical Data Center in 1996 </a:t>
            </a:r>
            <a:r>
              <a:rPr lang="en-US" b="0" i="0" dirty="0">
                <a:solidFill>
                  <a:schemeClr val="accent3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+mn-lt"/>
              </a:rPr>
              <a:t>(old)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F2A22-0842-0033-F473-50A1F915A6D7}"/>
              </a:ext>
            </a:extLst>
          </p:cNvPr>
          <p:cNvSpPr txBox="1"/>
          <p:nvPr/>
        </p:nvSpPr>
        <p:spPr>
          <a:xfrm>
            <a:off x="4333735" y="2841178"/>
            <a:ext cx="4572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162B-AE6A-56C1-A933-753A701728AB}"/>
              </a:ext>
            </a:extLst>
          </p:cNvPr>
          <p:cNvSpPr txBox="1"/>
          <p:nvPr/>
        </p:nvSpPr>
        <p:spPr>
          <a:xfrm>
            <a:off x="4551807" y="3184447"/>
            <a:ext cx="4592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offers-</a:t>
            </a:r>
          </a:p>
          <a:p>
            <a:pPr marL="0" lvl="1"/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Comparisons of the effect of lake bathymetry change on lake circulation dynamics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0A76B-7BAE-F806-447A-8155C0BF5CB2}"/>
              </a:ext>
            </a:extLst>
          </p:cNvPr>
          <p:cNvSpPr txBox="1"/>
          <p:nvPr/>
        </p:nvSpPr>
        <p:spPr>
          <a:xfrm>
            <a:off x="4310488" y="142043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GEBCO’s current gridded bathymetric data set, a global terrain model (2023)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5ECCC-2886-087C-4B4E-977C21D66B28}"/>
              </a:ext>
            </a:extLst>
          </p:cNvPr>
          <p:cNvSpPr txBox="1"/>
          <p:nvPr/>
        </p:nvSpPr>
        <p:spPr>
          <a:xfrm>
            <a:off x="4310488" y="2105707"/>
            <a:ext cx="461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Bathymetric variation of about 50 m in north-east to mid-east Lake Michigan. </a:t>
            </a:r>
            <a:endParaRPr lang="en-US" sz="1600" dirty="0"/>
          </a:p>
        </p:txBody>
      </p:sp>
      <p:pic>
        <p:nvPicPr>
          <p:cNvPr id="11" name="Picture 10" descr="A group of images of different colored shapes&#10;&#10;Description automatically generated">
            <a:extLst>
              <a:ext uri="{FF2B5EF4-FFF2-40B4-BE49-F238E27FC236}">
                <a16:creationId xmlns:a16="http://schemas.microsoft.com/office/drawing/2014/main" id="{A2E835F2-E2C3-57A5-9A1C-1207629B2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6" r="28220"/>
          <a:stretch/>
        </p:blipFill>
        <p:spPr>
          <a:xfrm>
            <a:off x="0" y="1264505"/>
            <a:ext cx="4379813" cy="37812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FBAE87-6435-84D5-53D4-3E1325A18A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14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6" grpId="0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590D72-E857-8463-8157-FA6D04F5C635}"/>
              </a:ext>
            </a:extLst>
          </p:cNvPr>
          <p:cNvSpPr txBox="1">
            <a:spLocks/>
          </p:cNvSpPr>
          <p:nvPr/>
        </p:nvSpPr>
        <p:spPr>
          <a:xfrm>
            <a:off x="216206" y="3987772"/>
            <a:ext cx="5664629" cy="697425"/>
          </a:xfrm>
          <a:prstGeom prst="rect">
            <a:avLst/>
          </a:prstGeom>
        </p:spPr>
        <p:txBody>
          <a:bodyPr vert="horz" lIns="91440" tIns="45720" rIns="91440" bIns="45720" numCol="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FVCOM-SWAVE-CICE coupled model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Hydrodynamic 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SWAVE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SWAVE-CICE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25554D-579D-61E9-3589-495F98300362}"/>
              </a:ext>
            </a:extLst>
          </p:cNvPr>
          <p:cNvSpPr txBox="1">
            <a:spLocks/>
          </p:cNvSpPr>
          <p:nvPr/>
        </p:nvSpPr>
        <p:spPr>
          <a:xfrm>
            <a:off x="54243" y="1333142"/>
            <a:ext cx="5610387" cy="242519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Input forcings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 temperature and pressure, precipitation, evaporation, heat fluxes, cloud cover, specific relative humidity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(NARR)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 speed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(CFSV2)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boundary water level (NOAA station)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rivers – flow and temperature (USGS)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B7D0A1-A7A3-6A09-8830-179F9A316225}"/>
              </a:ext>
            </a:extLst>
          </p:cNvPr>
          <p:cNvSpPr txBox="1">
            <a:spLocks/>
          </p:cNvSpPr>
          <p:nvPr/>
        </p:nvSpPr>
        <p:spPr>
          <a:xfrm>
            <a:off x="5664628" y="1333142"/>
            <a:ext cx="3572358" cy="242519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Mesh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Triangular mesh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Unstructured grid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Nearshore resolution 340 m, offshore resolution 7.6 km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Nodes: 5256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Elements: 9581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8F207-40D5-59CD-12F2-AC8F143D5D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5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Methodology</a:t>
            </a:r>
            <a:endParaRPr dirty="0"/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786FF51A-612F-6732-FE58-7AD4C31F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" b="28570"/>
          <a:stretch/>
        </p:blipFill>
        <p:spPr>
          <a:xfrm>
            <a:off x="216205" y="1266589"/>
            <a:ext cx="3867597" cy="370940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16BDCB-77B4-A0AE-1330-B356AA14636A}"/>
              </a:ext>
            </a:extLst>
          </p:cNvPr>
          <p:cNvSpPr txBox="1">
            <a:spLocks/>
          </p:cNvSpPr>
          <p:nvPr/>
        </p:nvSpPr>
        <p:spPr>
          <a:xfrm>
            <a:off x="3978849" y="3944738"/>
            <a:ext cx="3638568" cy="105901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Validation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LST, WL, SWH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(NDBC)</a:t>
            </a:r>
          </a:p>
          <a:p>
            <a:pPr marL="46863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(ADCP)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60554F-9233-5BA2-5798-28D58E0EB06F}"/>
              </a:ext>
            </a:extLst>
          </p:cNvPr>
          <p:cNvSpPr txBox="1">
            <a:spLocks/>
          </p:cNvSpPr>
          <p:nvPr/>
        </p:nvSpPr>
        <p:spPr>
          <a:xfrm>
            <a:off x="3893609" y="569164"/>
            <a:ext cx="2564970" cy="39107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</a:t>
            </a:r>
          </a:p>
          <a:p>
            <a:pPr marL="52578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9DF945-6C0A-311F-5D6B-4F125C1FA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75327"/>
              </p:ext>
            </p:extLst>
          </p:nvPr>
        </p:nvGraphicFramePr>
        <p:xfrm>
          <a:off x="4144541" y="917876"/>
          <a:ext cx="4783253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105">
                  <a:extLst>
                    <a:ext uri="{9D8B030D-6E8A-4147-A177-3AD203B41FA5}">
                      <a16:colId xmlns:a16="http://schemas.microsoft.com/office/drawing/2014/main" val="1387181848"/>
                    </a:ext>
                  </a:extLst>
                </a:gridCol>
                <a:gridCol w="1033889">
                  <a:extLst>
                    <a:ext uri="{9D8B030D-6E8A-4147-A177-3AD203B41FA5}">
                      <a16:colId xmlns:a16="http://schemas.microsoft.com/office/drawing/2014/main" val="3481866462"/>
                    </a:ext>
                  </a:extLst>
                </a:gridCol>
                <a:gridCol w="1154083">
                  <a:extLst>
                    <a:ext uri="{9D8B030D-6E8A-4147-A177-3AD203B41FA5}">
                      <a16:colId xmlns:a16="http://schemas.microsoft.com/office/drawing/2014/main" val="2047427932"/>
                    </a:ext>
                  </a:extLst>
                </a:gridCol>
                <a:gridCol w="1230176">
                  <a:extLst>
                    <a:ext uri="{9D8B030D-6E8A-4147-A177-3AD203B41FA5}">
                      <a16:colId xmlns:a16="http://schemas.microsoft.com/office/drawing/2014/main" val="1543669965"/>
                    </a:ext>
                  </a:extLst>
                </a:gridCol>
              </a:tblGrid>
              <a:tr h="39405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Models/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Bathymetry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Hydrodynamic (H)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Wave-current (WC)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Wave-current-ice (WCI)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655678"/>
                  </a:ext>
                </a:extLst>
              </a:tr>
              <a:tr h="39405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NGDC’1996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Jan-Dec’23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July-Aug’23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Jan-Feb’23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03836"/>
                  </a:ext>
                </a:extLst>
              </a:tr>
              <a:tr h="39405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GEBCO’2023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Jan-Dec’23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July-Aug’23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73995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3EF47-A93B-C9E7-F398-D95635362DB4}"/>
              </a:ext>
            </a:extLst>
          </p:cNvPr>
          <p:cNvSpPr/>
          <p:nvPr/>
        </p:nvSpPr>
        <p:spPr>
          <a:xfrm>
            <a:off x="4144541" y="2732630"/>
            <a:ext cx="4783253" cy="1186040"/>
          </a:xfrm>
          <a:custGeom>
            <a:avLst/>
            <a:gdLst>
              <a:gd name="connsiteX0" fmla="*/ 0 w 4783253"/>
              <a:gd name="connsiteY0" fmla="*/ 41523 h 1186040"/>
              <a:gd name="connsiteX1" fmla="*/ 41523 w 4783253"/>
              <a:gd name="connsiteY1" fmla="*/ 0 h 1186040"/>
              <a:gd name="connsiteX2" fmla="*/ 4741730 w 4783253"/>
              <a:gd name="connsiteY2" fmla="*/ 0 h 1186040"/>
              <a:gd name="connsiteX3" fmla="*/ 4783253 w 4783253"/>
              <a:gd name="connsiteY3" fmla="*/ 41523 h 1186040"/>
              <a:gd name="connsiteX4" fmla="*/ 4783253 w 4783253"/>
              <a:gd name="connsiteY4" fmla="*/ 1144517 h 1186040"/>
              <a:gd name="connsiteX5" fmla="*/ 4741730 w 4783253"/>
              <a:gd name="connsiteY5" fmla="*/ 1186040 h 1186040"/>
              <a:gd name="connsiteX6" fmla="*/ 41523 w 4783253"/>
              <a:gd name="connsiteY6" fmla="*/ 1186040 h 1186040"/>
              <a:gd name="connsiteX7" fmla="*/ 0 w 4783253"/>
              <a:gd name="connsiteY7" fmla="*/ 1144517 h 1186040"/>
              <a:gd name="connsiteX8" fmla="*/ 0 w 4783253"/>
              <a:gd name="connsiteY8" fmla="*/ 41523 h 118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3253" h="1186040" extrusionOk="0">
                <a:moveTo>
                  <a:pt x="0" y="41523"/>
                </a:moveTo>
                <a:cubicBezTo>
                  <a:pt x="-967" y="20287"/>
                  <a:pt x="17171" y="-586"/>
                  <a:pt x="41523" y="0"/>
                </a:cubicBezTo>
                <a:cubicBezTo>
                  <a:pt x="1325835" y="-60713"/>
                  <a:pt x="3005541" y="61072"/>
                  <a:pt x="4741730" y="0"/>
                </a:cubicBezTo>
                <a:cubicBezTo>
                  <a:pt x="4761075" y="1199"/>
                  <a:pt x="4782113" y="19938"/>
                  <a:pt x="4783253" y="41523"/>
                </a:cubicBezTo>
                <a:cubicBezTo>
                  <a:pt x="4841672" y="522156"/>
                  <a:pt x="4817003" y="975254"/>
                  <a:pt x="4783253" y="1144517"/>
                </a:cubicBezTo>
                <a:cubicBezTo>
                  <a:pt x="4784330" y="1166426"/>
                  <a:pt x="4766242" y="1186144"/>
                  <a:pt x="4741730" y="1186040"/>
                </a:cubicBezTo>
                <a:cubicBezTo>
                  <a:pt x="2558720" y="1112269"/>
                  <a:pt x="735498" y="1030157"/>
                  <a:pt x="41523" y="1186040"/>
                </a:cubicBezTo>
                <a:cubicBezTo>
                  <a:pt x="20559" y="1186325"/>
                  <a:pt x="-3762" y="1165733"/>
                  <a:pt x="0" y="1144517"/>
                </a:cubicBezTo>
                <a:cubicBezTo>
                  <a:pt x="97917" y="720117"/>
                  <a:pt x="81767" y="169265"/>
                  <a:pt x="0" y="41523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change = (Y-X)/X*100</a:t>
            </a:r>
          </a:p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Here, Lake average of Model data using </a:t>
            </a:r>
          </a:p>
          <a:p>
            <a:pPr marL="91440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NGDC’1996 bathymetry = X</a:t>
            </a:r>
          </a:p>
          <a:p>
            <a:pPr marL="91440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GEBCO’2023 bathymetry = 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49180-C71E-2F02-CD92-ACD47B845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1EFAEF-29F9-C538-155E-4C91D06B5896}"/>
              </a:ext>
            </a:extLst>
          </p:cNvPr>
          <p:cNvSpPr/>
          <p:nvPr/>
        </p:nvSpPr>
        <p:spPr>
          <a:xfrm>
            <a:off x="3409627" y="4432516"/>
            <a:ext cx="428310" cy="774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bg2"/>
                </a:solidFill>
              </a:rPr>
              <a:t>geoid</a:t>
            </a:r>
          </a:p>
        </p:txBody>
      </p:sp>
    </p:spTree>
    <p:extLst>
      <p:ext uri="{BB962C8B-B14F-4D97-AF65-F5344CB8AC3E}">
        <p14:creationId xmlns:p14="http://schemas.microsoft.com/office/powerpoint/2010/main" val="12638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1836551" y="1541603"/>
            <a:ext cx="5672690" cy="1409974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620EF-0B43-F8C9-1195-C19FD609D17E}"/>
              </a:ext>
            </a:extLst>
          </p:cNvPr>
          <p:cNvSpPr txBox="1"/>
          <p:nvPr/>
        </p:nvSpPr>
        <p:spPr>
          <a:xfrm>
            <a:off x="1617337" y="316360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2060"/>
                </a:solidFill>
              </a:rPr>
              <a:t>Water elevation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3D65A0-E62A-35CA-6E19-2A749A530498}"/>
              </a:ext>
            </a:extLst>
          </p:cNvPr>
          <p:cNvGrpSpPr/>
          <p:nvPr/>
        </p:nvGrpSpPr>
        <p:grpSpPr>
          <a:xfrm>
            <a:off x="3045933" y="2882252"/>
            <a:ext cx="4122345" cy="1128606"/>
            <a:chOff x="2611464" y="3355570"/>
            <a:chExt cx="4122345" cy="112860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7B51D8-F74F-02AF-92A4-F4B434FA5469}"/>
                </a:ext>
              </a:extLst>
            </p:cNvPr>
            <p:cNvCxnSpPr/>
            <p:nvPr/>
          </p:nvCxnSpPr>
          <p:spPr>
            <a:xfrm>
              <a:off x="2611464" y="3818607"/>
              <a:ext cx="3998562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607C90-9D19-D834-0D8C-C82FC668A8C8}"/>
                </a:ext>
              </a:extLst>
            </p:cNvPr>
            <p:cNvCxnSpPr/>
            <p:nvPr/>
          </p:nvCxnSpPr>
          <p:spPr>
            <a:xfrm>
              <a:off x="2616631" y="4484176"/>
              <a:ext cx="3998562" cy="0"/>
            </a:xfrm>
            <a:prstGeom prst="line">
              <a:avLst/>
            </a:prstGeom>
            <a:ln w="76200">
              <a:solidFill>
                <a:schemeClr val="accent6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01B90BDE-BD81-D7A8-8966-34030055DDBD}"/>
                </a:ext>
              </a:extLst>
            </p:cNvPr>
            <p:cNvSpPr/>
            <p:nvPr/>
          </p:nvSpPr>
          <p:spPr>
            <a:xfrm>
              <a:off x="5540644" y="3600462"/>
              <a:ext cx="484632" cy="198893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2739F509-DEA8-B90B-7F64-1B1ADACAE53B}"/>
                </a:ext>
              </a:extLst>
            </p:cNvPr>
            <p:cNvSpPr/>
            <p:nvPr/>
          </p:nvSpPr>
          <p:spPr>
            <a:xfrm>
              <a:off x="6130561" y="3355570"/>
              <a:ext cx="484632" cy="198893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4DC141-D4DB-5FAF-C3A3-895DD177ED74}"/>
                </a:ext>
              </a:extLst>
            </p:cNvPr>
            <p:cNvSpPr/>
            <p:nvPr/>
          </p:nvSpPr>
          <p:spPr>
            <a:xfrm>
              <a:off x="2611464" y="3386118"/>
              <a:ext cx="4122345" cy="233107"/>
            </a:xfrm>
            <a:custGeom>
              <a:avLst/>
              <a:gdLst>
                <a:gd name="connsiteX0" fmla="*/ 0 w 4122345"/>
                <a:gd name="connsiteY0" fmla="*/ 201740 h 233107"/>
                <a:gd name="connsiteX1" fmla="*/ 410705 w 4122345"/>
                <a:gd name="connsiteY1" fmla="*/ 85502 h 233107"/>
                <a:gd name="connsiteX2" fmla="*/ 953146 w 4122345"/>
                <a:gd name="connsiteY2" fmla="*/ 201740 h 233107"/>
                <a:gd name="connsiteX3" fmla="*/ 1425844 w 4122345"/>
                <a:gd name="connsiteY3" fmla="*/ 77753 h 233107"/>
                <a:gd name="connsiteX4" fmla="*/ 1952787 w 4122345"/>
                <a:gd name="connsiteY4" fmla="*/ 232736 h 233107"/>
                <a:gd name="connsiteX5" fmla="*/ 2347994 w 4122345"/>
                <a:gd name="connsiteY5" fmla="*/ 23509 h 233107"/>
                <a:gd name="connsiteX6" fmla="*/ 2836190 w 4122345"/>
                <a:gd name="connsiteY6" fmla="*/ 162994 h 233107"/>
                <a:gd name="connsiteX7" fmla="*/ 3122909 w 4122345"/>
                <a:gd name="connsiteY7" fmla="*/ 262 h 233107"/>
                <a:gd name="connsiteX8" fmla="*/ 3711844 w 4122345"/>
                <a:gd name="connsiteY8" fmla="*/ 209489 h 233107"/>
                <a:gd name="connsiteX9" fmla="*/ 4068305 w 4122345"/>
                <a:gd name="connsiteY9" fmla="*/ 54506 h 233107"/>
                <a:gd name="connsiteX10" fmla="*/ 4114800 w 4122345"/>
                <a:gd name="connsiteY10" fmla="*/ 23509 h 2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2345" h="233107">
                  <a:moveTo>
                    <a:pt x="0" y="201740"/>
                  </a:moveTo>
                  <a:cubicBezTo>
                    <a:pt x="125923" y="143621"/>
                    <a:pt x="251847" y="85502"/>
                    <a:pt x="410705" y="85502"/>
                  </a:cubicBezTo>
                  <a:cubicBezTo>
                    <a:pt x="569563" y="85502"/>
                    <a:pt x="783956" y="203031"/>
                    <a:pt x="953146" y="201740"/>
                  </a:cubicBezTo>
                  <a:cubicBezTo>
                    <a:pt x="1122336" y="200449"/>
                    <a:pt x="1259237" y="72587"/>
                    <a:pt x="1425844" y="77753"/>
                  </a:cubicBezTo>
                  <a:cubicBezTo>
                    <a:pt x="1592451" y="82919"/>
                    <a:pt x="1799095" y="241777"/>
                    <a:pt x="1952787" y="232736"/>
                  </a:cubicBezTo>
                  <a:cubicBezTo>
                    <a:pt x="2106479" y="223695"/>
                    <a:pt x="2200760" y="35133"/>
                    <a:pt x="2347994" y="23509"/>
                  </a:cubicBezTo>
                  <a:cubicBezTo>
                    <a:pt x="2495228" y="11885"/>
                    <a:pt x="2707038" y="166868"/>
                    <a:pt x="2836190" y="162994"/>
                  </a:cubicBezTo>
                  <a:cubicBezTo>
                    <a:pt x="2965342" y="159120"/>
                    <a:pt x="2976967" y="-7487"/>
                    <a:pt x="3122909" y="262"/>
                  </a:cubicBezTo>
                  <a:cubicBezTo>
                    <a:pt x="3268851" y="8011"/>
                    <a:pt x="3554278" y="200448"/>
                    <a:pt x="3711844" y="209489"/>
                  </a:cubicBezTo>
                  <a:cubicBezTo>
                    <a:pt x="3869410" y="218530"/>
                    <a:pt x="4001146" y="85503"/>
                    <a:pt x="4068305" y="54506"/>
                  </a:cubicBezTo>
                  <a:cubicBezTo>
                    <a:pt x="4135464" y="23509"/>
                    <a:pt x="4125132" y="23509"/>
                    <a:pt x="4114800" y="23509"/>
                  </a:cubicBezTo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FCF271D-17ED-6A63-250E-D5D561CD90A3}"/>
                </a:ext>
              </a:extLst>
            </p:cNvPr>
            <p:cNvCxnSpPr>
              <a:cxnSpLocks/>
              <a:stCxn id="16" idx="3"/>
              <a:endCxn id="15" idx="0"/>
            </p:cNvCxnSpPr>
            <p:nvPr/>
          </p:nvCxnSpPr>
          <p:spPr>
            <a:xfrm flipV="1">
              <a:off x="2611464" y="3587858"/>
              <a:ext cx="0" cy="2029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255E40-10B2-924C-1CB8-25A0935FBE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929" y="3818607"/>
              <a:ext cx="0" cy="6655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7CFA270-3D78-0E1F-D94E-2C34F4EF00CD}"/>
              </a:ext>
            </a:extLst>
          </p:cNvPr>
          <p:cNvSpPr txBox="1"/>
          <p:nvPr/>
        </p:nvSpPr>
        <p:spPr>
          <a:xfrm>
            <a:off x="305498" y="3558627"/>
            <a:ext cx="274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Average lake water surface level (176 m above mean sea level)</a:t>
            </a:r>
          </a:p>
        </p:txBody>
      </p:sp>
    </p:spTree>
    <p:extLst>
      <p:ext uri="{BB962C8B-B14F-4D97-AF65-F5344CB8AC3E}">
        <p14:creationId xmlns:p14="http://schemas.microsoft.com/office/powerpoint/2010/main" val="83981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689946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83695-B8E9-31F7-7E08-F776DC9227DE}"/>
              </a:ext>
            </a:extLst>
          </p:cNvPr>
          <p:cNvSpPr/>
          <p:nvPr/>
        </p:nvSpPr>
        <p:spPr>
          <a:xfrm>
            <a:off x="7113723" y="1580828"/>
            <a:ext cx="1873752" cy="2286000"/>
          </a:xfrm>
          <a:custGeom>
            <a:avLst/>
            <a:gdLst>
              <a:gd name="connsiteX0" fmla="*/ 0 w 1873752"/>
              <a:gd name="connsiteY0" fmla="*/ 65600 h 2286000"/>
              <a:gd name="connsiteX1" fmla="*/ 65600 w 1873752"/>
              <a:gd name="connsiteY1" fmla="*/ 0 h 2286000"/>
              <a:gd name="connsiteX2" fmla="*/ 1808152 w 1873752"/>
              <a:gd name="connsiteY2" fmla="*/ 0 h 2286000"/>
              <a:gd name="connsiteX3" fmla="*/ 1873752 w 1873752"/>
              <a:gd name="connsiteY3" fmla="*/ 65600 h 2286000"/>
              <a:gd name="connsiteX4" fmla="*/ 1873752 w 1873752"/>
              <a:gd name="connsiteY4" fmla="*/ 2220400 h 2286000"/>
              <a:gd name="connsiteX5" fmla="*/ 1808152 w 1873752"/>
              <a:gd name="connsiteY5" fmla="*/ 2286000 h 2286000"/>
              <a:gd name="connsiteX6" fmla="*/ 65600 w 1873752"/>
              <a:gd name="connsiteY6" fmla="*/ 2286000 h 2286000"/>
              <a:gd name="connsiteX7" fmla="*/ 0 w 1873752"/>
              <a:gd name="connsiteY7" fmla="*/ 2220400 h 2286000"/>
              <a:gd name="connsiteX8" fmla="*/ 0 w 1873752"/>
              <a:gd name="connsiteY8" fmla="*/ 65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752" h="2286000" extrusionOk="0">
                <a:moveTo>
                  <a:pt x="0" y="65600"/>
                </a:moveTo>
                <a:cubicBezTo>
                  <a:pt x="-2553" y="33850"/>
                  <a:pt x="25536" y="-1583"/>
                  <a:pt x="65600" y="0"/>
                </a:cubicBezTo>
                <a:cubicBezTo>
                  <a:pt x="777911" y="34606"/>
                  <a:pt x="1527763" y="-85488"/>
                  <a:pt x="1808152" y="0"/>
                </a:cubicBezTo>
                <a:cubicBezTo>
                  <a:pt x="1838632" y="1922"/>
                  <a:pt x="1872455" y="30903"/>
                  <a:pt x="1873752" y="65600"/>
                </a:cubicBezTo>
                <a:cubicBezTo>
                  <a:pt x="1898204" y="565932"/>
                  <a:pt x="1941415" y="1970894"/>
                  <a:pt x="1873752" y="2220400"/>
                </a:cubicBezTo>
                <a:cubicBezTo>
                  <a:pt x="1876303" y="2254206"/>
                  <a:pt x="1846805" y="2286160"/>
                  <a:pt x="1808152" y="2286000"/>
                </a:cubicBezTo>
                <a:cubicBezTo>
                  <a:pt x="1411804" y="2340686"/>
                  <a:pt x="824497" y="2146157"/>
                  <a:pt x="65600" y="2286000"/>
                </a:cubicBezTo>
                <a:cubicBezTo>
                  <a:pt x="31220" y="2286268"/>
                  <a:pt x="-4278" y="2254678"/>
                  <a:pt x="0" y="2220400"/>
                </a:cubicBezTo>
                <a:cubicBezTo>
                  <a:pt x="152408" y="1554579"/>
                  <a:pt x="73868" y="708372"/>
                  <a:pt x="0" y="6560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dirty="0">
                <a:solidFill>
                  <a:srgbClr val="002060"/>
                </a:solidFill>
              </a:rPr>
              <a:t>R2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&lt; R2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  <a:p>
            <a:pPr marL="91440"/>
            <a:endParaRPr lang="en-US" dirty="0">
              <a:solidFill>
                <a:srgbClr val="002060"/>
              </a:solidFill>
            </a:endParaRPr>
          </a:p>
          <a:p>
            <a:pPr marL="91440"/>
            <a:r>
              <a:rPr lang="en-US" dirty="0">
                <a:solidFill>
                  <a:srgbClr val="002060"/>
                </a:solidFill>
              </a:rPr>
              <a:t>RMSE</a:t>
            </a:r>
            <a:r>
              <a:rPr lang="en-US" baseline="-25000" dirty="0">
                <a:solidFill>
                  <a:srgbClr val="002060"/>
                </a:solidFill>
              </a:rPr>
              <a:t>96</a:t>
            </a:r>
            <a:r>
              <a:rPr lang="en-US" dirty="0">
                <a:solidFill>
                  <a:srgbClr val="002060"/>
                </a:solidFill>
              </a:rPr>
              <a:t> &gt; RMSE</a:t>
            </a:r>
            <a:r>
              <a:rPr lang="en-US" baseline="-25000" dirty="0">
                <a:solidFill>
                  <a:srgbClr val="002060"/>
                </a:solidFill>
              </a:rPr>
              <a:t>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143BFA-695F-C438-6A0F-EFFC1DCCB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Picture 3" descr="A graph of blue lines&#10;&#10;Description automatically generated with medium confidence">
            <a:extLst>
              <a:ext uri="{FF2B5EF4-FFF2-40B4-BE49-F238E27FC236}">
                <a16:creationId xmlns:a16="http://schemas.microsoft.com/office/drawing/2014/main" id="{3EB84F35-15E6-E282-C32F-413FE47BD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0" t="3669" r="6099" b="4971"/>
          <a:stretch/>
        </p:blipFill>
        <p:spPr>
          <a:xfrm>
            <a:off x="58997" y="1472338"/>
            <a:ext cx="6945117" cy="34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216206" y="569164"/>
            <a:ext cx="7688700" cy="69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Results and Discussions</a:t>
            </a: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5CF12-C7E9-4509-6107-E2EF7191254C}"/>
              </a:ext>
            </a:extLst>
          </p:cNvPr>
          <p:cNvSpPr/>
          <p:nvPr/>
        </p:nvSpPr>
        <p:spPr>
          <a:xfrm>
            <a:off x="4572000" y="689946"/>
            <a:ext cx="4014371" cy="455860"/>
          </a:xfrm>
          <a:prstGeom prst="roundRect">
            <a:avLst>
              <a:gd name="adj" fmla="val 498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Elevation (m)-H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BDA94E-0939-B3ED-823D-D9BEFC2A6482}"/>
              </a:ext>
            </a:extLst>
          </p:cNvPr>
          <p:cNvSpPr/>
          <p:nvPr/>
        </p:nvSpPr>
        <p:spPr>
          <a:xfrm>
            <a:off x="7291955" y="1456841"/>
            <a:ext cx="1635839" cy="2286000"/>
          </a:xfrm>
          <a:custGeom>
            <a:avLst/>
            <a:gdLst>
              <a:gd name="connsiteX0" fmla="*/ 0 w 1635839"/>
              <a:gd name="connsiteY0" fmla="*/ 57271 h 2286000"/>
              <a:gd name="connsiteX1" fmla="*/ 57271 w 1635839"/>
              <a:gd name="connsiteY1" fmla="*/ 0 h 2286000"/>
              <a:gd name="connsiteX2" fmla="*/ 1578568 w 1635839"/>
              <a:gd name="connsiteY2" fmla="*/ 0 h 2286000"/>
              <a:gd name="connsiteX3" fmla="*/ 1635839 w 1635839"/>
              <a:gd name="connsiteY3" fmla="*/ 57271 h 2286000"/>
              <a:gd name="connsiteX4" fmla="*/ 1635839 w 1635839"/>
              <a:gd name="connsiteY4" fmla="*/ 2228729 h 2286000"/>
              <a:gd name="connsiteX5" fmla="*/ 1578568 w 1635839"/>
              <a:gd name="connsiteY5" fmla="*/ 2286000 h 2286000"/>
              <a:gd name="connsiteX6" fmla="*/ 57271 w 1635839"/>
              <a:gd name="connsiteY6" fmla="*/ 2286000 h 2286000"/>
              <a:gd name="connsiteX7" fmla="*/ 0 w 1635839"/>
              <a:gd name="connsiteY7" fmla="*/ 2228729 h 2286000"/>
              <a:gd name="connsiteX8" fmla="*/ 0 w 1635839"/>
              <a:gd name="connsiteY8" fmla="*/ 57271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5839" h="2286000" extrusionOk="0">
                <a:moveTo>
                  <a:pt x="0" y="57271"/>
                </a:moveTo>
                <a:cubicBezTo>
                  <a:pt x="-969" y="27341"/>
                  <a:pt x="21622" y="-1660"/>
                  <a:pt x="57271" y="0"/>
                </a:cubicBezTo>
                <a:cubicBezTo>
                  <a:pt x="495217" y="-84067"/>
                  <a:pt x="833348" y="82617"/>
                  <a:pt x="1578568" y="0"/>
                </a:cubicBezTo>
                <a:cubicBezTo>
                  <a:pt x="1605436" y="1592"/>
                  <a:pt x="1634533" y="27185"/>
                  <a:pt x="1635839" y="57271"/>
                </a:cubicBezTo>
                <a:cubicBezTo>
                  <a:pt x="1660291" y="586643"/>
                  <a:pt x="1703502" y="1725238"/>
                  <a:pt x="1635839" y="2228729"/>
                </a:cubicBezTo>
                <a:cubicBezTo>
                  <a:pt x="1639348" y="2257024"/>
                  <a:pt x="1612396" y="2286145"/>
                  <a:pt x="1578568" y="2286000"/>
                </a:cubicBezTo>
                <a:cubicBezTo>
                  <a:pt x="1362652" y="2348889"/>
                  <a:pt x="322337" y="2206373"/>
                  <a:pt x="57271" y="2286000"/>
                </a:cubicBezTo>
                <a:cubicBezTo>
                  <a:pt x="26052" y="2286060"/>
                  <a:pt x="-391" y="2260180"/>
                  <a:pt x="0" y="2228729"/>
                </a:cubicBezTo>
                <a:cubicBezTo>
                  <a:pt x="152408" y="1469604"/>
                  <a:pt x="73868" y="410455"/>
                  <a:pt x="0" y="57271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35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% of change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- 9.36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878645-604A-E5AF-9664-3F11244CC0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Picture 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7ADEEB7-F5E8-93AE-2AB8-94F9293CF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6" t="2716" r="6098" b="2000"/>
          <a:stretch/>
        </p:blipFill>
        <p:spPr>
          <a:xfrm>
            <a:off x="199937" y="1266588"/>
            <a:ext cx="7054724" cy="38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04999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2388</Words>
  <Application>Microsoft Office PowerPoint</Application>
  <PresentationFormat>On-screen Show (16:9)</PresentationFormat>
  <Paragraphs>359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Lato</vt:lpstr>
      <vt:lpstr>Open Sans</vt:lpstr>
      <vt:lpstr>Arial</vt:lpstr>
      <vt:lpstr>Wingdings</vt:lpstr>
      <vt:lpstr>Raleway SemiBold</vt:lpstr>
      <vt:lpstr>Streamline</vt:lpstr>
      <vt:lpstr>Change in Lake Michigan’s circulation dynamics with varying bathymetry</vt:lpstr>
      <vt:lpstr>Background</vt:lpstr>
      <vt:lpstr>Background</vt:lpstr>
      <vt:lpstr>Background</vt:lpstr>
      <vt:lpstr>Methodology</vt:lpstr>
      <vt:lpstr>Methodology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Results and Discussions</vt:lpstr>
      <vt:lpstr>Conclusion</vt:lpstr>
      <vt:lpstr>On going and future work</vt:lpstr>
      <vt:lpstr>Thank You </vt:lpstr>
      <vt:lpstr>Results and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in Lake Michigan’s circulation dynamics with varying bathymetry</dc:title>
  <cp:lastModifiedBy>Nowrin Mow</cp:lastModifiedBy>
  <cp:revision>4</cp:revision>
  <dcterms:modified xsi:type="dcterms:W3CDTF">2024-07-22T20:26:32Z</dcterms:modified>
</cp:coreProperties>
</file>