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4"/>
    <p:sldMasterId id="2147483680" r:id="rId5"/>
    <p:sldMasterId id="2147483681" r:id="rId6"/>
  </p:sldMasterIdLst>
  <p:notesMasterIdLst>
    <p:notesMasterId r:id="rId7"/>
  </p:notesMasterIdLst>
  <p:sldIdLst>
    <p:sldId id="256" r:id="rId8"/>
    <p:sldId id="257" r:id="rId9"/>
    <p:sldId id="258" r:id="rId10"/>
    <p:sldId id="259" r:id="rId11"/>
    <p:sldId id="260" r:id="rId12"/>
    <p:sldId id="261" r:id="rId13"/>
    <p:sldId id="262" r:id="rId14"/>
    <p:sldId id="263" r:id="rId15"/>
  </p:sldIdLst>
  <p:sldSz cy="5143500" cx="9144000"/>
  <p:notesSz cx="6858000" cy="9144000"/>
  <p:embeddedFontLst>
    <p:embeddedFont>
      <p:font typeface="Raleway"/>
      <p:regular r:id="rId16"/>
      <p:bold r:id="rId17"/>
      <p:italic r:id="rId18"/>
      <p:boldItalic r:id="rId19"/>
    </p:embeddedFont>
    <p:embeddedFont>
      <p:font typeface="Roboto"/>
      <p:regular r:id="rId20"/>
      <p:bold r:id="rId21"/>
      <p:italic r:id="rId22"/>
      <p:boldItalic r:id="rId23"/>
    </p:embeddedFont>
    <p:embeddedFont>
      <p:font typeface="Arial Narrow"/>
      <p:regular r:id="rId24"/>
      <p:bold r:id="rId25"/>
      <p:italic r:id="rId26"/>
      <p:boldItalic r:id="rId27"/>
    </p:embeddedFont>
    <p:embeddedFont>
      <p:font typeface="Montserrat"/>
      <p:regular r:id="rId28"/>
      <p:bold r:id="rId29"/>
      <p:italic r:id="rId30"/>
      <p:boldItalic r:id="rId31"/>
    </p:embeddedFont>
    <p:embeddedFont>
      <p:font typeface="Roboto Condensed"/>
      <p:regular r:id="rId32"/>
      <p:bold r:id="rId33"/>
      <p:italic r:id="rId34"/>
      <p:boldItalic r:id="rId35"/>
    </p:embeddedFont>
    <p:embeddedFont>
      <p:font typeface="Raleway Medium"/>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22" Type="http://schemas.openxmlformats.org/officeDocument/2006/relationships/font" Target="fonts/Roboto-italic.fntdata"/><Relationship Id="rId21" Type="http://schemas.openxmlformats.org/officeDocument/2006/relationships/font" Target="fonts/Roboto-bold.fntdata"/><Relationship Id="rId24" Type="http://schemas.openxmlformats.org/officeDocument/2006/relationships/font" Target="fonts/ArialNarrow-regular.fntdata"/><Relationship Id="rId23" Type="http://schemas.openxmlformats.org/officeDocument/2006/relationships/font" Target="fonts/Roboto-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ArialNarrow-italic.fntdata"/><Relationship Id="rId25" Type="http://schemas.openxmlformats.org/officeDocument/2006/relationships/font" Target="fonts/ArialNarrow-bold.fntdata"/><Relationship Id="rId28" Type="http://schemas.openxmlformats.org/officeDocument/2006/relationships/font" Target="fonts/Montserrat-regular.fntdata"/><Relationship Id="rId27" Type="http://schemas.openxmlformats.org/officeDocument/2006/relationships/font" Target="fonts/ArialNarrow-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Montserrat-bold.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Montserrat-boldItalic.fntdata"/><Relationship Id="rId30" Type="http://schemas.openxmlformats.org/officeDocument/2006/relationships/font" Target="fonts/Montserrat-italic.fntdata"/><Relationship Id="rId11" Type="http://schemas.openxmlformats.org/officeDocument/2006/relationships/slide" Target="slides/slide4.xml"/><Relationship Id="rId33" Type="http://schemas.openxmlformats.org/officeDocument/2006/relationships/font" Target="fonts/RobotoCondensed-bold.fntdata"/><Relationship Id="rId10" Type="http://schemas.openxmlformats.org/officeDocument/2006/relationships/slide" Target="slides/slide3.xml"/><Relationship Id="rId32" Type="http://schemas.openxmlformats.org/officeDocument/2006/relationships/font" Target="fonts/RobotoCondensed-regular.fntdata"/><Relationship Id="rId13" Type="http://schemas.openxmlformats.org/officeDocument/2006/relationships/slide" Target="slides/slide6.xml"/><Relationship Id="rId35" Type="http://schemas.openxmlformats.org/officeDocument/2006/relationships/font" Target="fonts/RobotoCondensed-boldItalic.fntdata"/><Relationship Id="rId12" Type="http://schemas.openxmlformats.org/officeDocument/2006/relationships/slide" Target="slides/slide5.xml"/><Relationship Id="rId34" Type="http://schemas.openxmlformats.org/officeDocument/2006/relationships/font" Target="fonts/RobotoCondensed-italic.fntdata"/><Relationship Id="rId15" Type="http://schemas.openxmlformats.org/officeDocument/2006/relationships/slide" Target="slides/slide8.xml"/><Relationship Id="rId37" Type="http://schemas.openxmlformats.org/officeDocument/2006/relationships/font" Target="fonts/RalewayMedium-bold.fntdata"/><Relationship Id="rId14" Type="http://schemas.openxmlformats.org/officeDocument/2006/relationships/slide" Target="slides/slide7.xml"/><Relationship Id="rId36" Type="http://schemas.openxmlformats.org/officeDocument/2006/relationships/font" Target="fonts/RalewayMedium-regular.fntdata"/><Relationship Id="rId17" Type="http://schemas.openxmlformats.org/officeDocument/2006/relationships/font" Target="fonts/Raleway-bold.fntdata"/><Relationship Id="rId39" Type="http://schemas.openxmlformats.org/officeDocument/2006/relationships/font" Target="fonts/RalewayMedium-boldItalic.fntdata"/><Relationship Id="rId16" Type="http://schemas.openxmlformats.org/officeDocument/2006/relationships/font" Target="fonts/Raleway-regular.fntdata"/><Relationship Id="rId38" Type="http://schemas.openxmlformats.org/officeDocument/2006/relationships/font" Target="fonts/RalewayMedium-italic.fntdata"/><Relationship Id="rId19" Type="http://schemas.openxmlformats.org/officeDocument/2006/relationships/font" Target="fonts/Raleway-boldItalic.fntdata"/><Relationship Id="rId18" Type="http://schemas.openxmlformats.org/officeDocument/2006/relationships/font" Target="fonts/Raleway-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cf65c8c33a_0_6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cf65c8c33a_0_6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ed513f73f1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ed513f73f1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US">
                <a:solidFill>
                  <a:schemeClr val="dk1"/>
                </a:solidFill>
              </a:rPr>
              <a:t>The EPIC vision – to enable the accurate and reliable forecast system, entails a mission that supports and will ultimately leverage and benefit from innovative contributions from and by the broader weather enterprise.</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Legislatively, the EPIC program was born under the 2018 National Integrated Drought Information System Reauthorization Act of 2018 (NIDISRA), which instructed NOAA to establish the Earth Prediction Innovation Center (EPIC) in partnership with the Weather Enterprise, including academia, government, and industry, to accelerate the process of incorporating community innovations to NOAA’s forecast systems.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ed48fbf85f_0_113: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ed48fbf85f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cf65c8c33a_0_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cf65c8c33a_0_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cf65c8c33a_0_1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cf65c8c33a_0_1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accent1"/>
              </a:solidFill>
            </a:endParaRPr>
          </a:p>
          <a:p>
            <a:pPr indent="0" lvl="0" marL="0" rtl="0" algn="l">
              <a:spcBef>
                <a:spcPts val="0"/>
              </a:spcBef>
              <a:spcAft>
                <a:spcPts val="0"/>
              </a:spcAft>
              <a:buNone/>
            </a:pPr>
            <a:r>
              <a:t/>
            </a:r>
            <a:endParaRPr>
              <a:solidFill>
                <a:schemeClr val="accent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ed513f73f1_0_4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ed513f73f1_0_4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ed513f73f1_0_43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ed513f73f1_0_4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ed513f73f1_0_46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ed513f73f1_0_46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6f71c45a1e_0_84: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6f71c45a1e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9.png"/><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 Id="rId3" Type="http://schemas.openxmlformats.org/officeDocument/2006/relationships/image" Target="../media/image9.png"/><Relationship Id="rId4" Type="http://schemas.openxmlformats.org/officeDocument/2006/relationships/image" Target="../media/image1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 name="Shape 30"/>
        <p:cNvGrpSpPr/>
        <p:nvPr/>
      </p:nvGrpSpPr>
      <p:grpSpPr>
        <a:xfrm>
          <a:off x="0" y="0"/>
          <a:ext cx="0" cy="0"/>
          <a:chOff x="0" y="0"/>
          <a:chExt cx="0" cy="0"/>
        </a:xfrm>
      </p:grpSpPr>
      <p:sp>
        <p:nvSpPr>
          <p:cNvPr id="31" name="Google Shape;31;p2"/>
          <p:cNvSpPr txBox="1"/>
          <p:nvPr>
            <p:ph type="ctrTitle"/>
          </p:nvPr>
        </p:nvSpPr>
        <p:spPr>
          <a:xfrm>
            <a:off x="311708" y="744575"/>
            <a:ext cx="8520600" cy="20526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rgbClr val="0099D8"/>
              </a:buClr>
              <a:buSzPts val="3900"/>
              <a:buFont typeface="Arial"/>
              <a:buNone/>
              <a:defRPr sz="3900"/>
            </a:lvl1pPr>
            <a:lvl2pPr lvl="1" algn="ctr">
              <a:lnSpc>
                <a:spcPct val="100000"/>
              </a:lnSpc>
              <a:spcBef>
                <a:spcPts val="0"/>
              </a:spcBef>
              <a:spcAft>
                <a:spcPts val="0"/>
              </a:spcAft>
              <a:buSzPts val="3900"/>
              <a:buNone/>
              <a:defRPr sz="3900"/>
            </a:lvl2pPr>
            <a:lvl3pPr lvl="2" algn="ctr">
              <a:lnSpc>
                <a:spcPct val="100000"/>
              </a:lnSpc>
              <a:spcBef>
                <a:spcPts val="0"/>
              </a:spcBef>
              <a:spcAft>
                <a:spcPts val="0"/>
              </a:spcAft>
              <a:buSzPts val="3900"/>
              <a:buNone/>
              <a:defRPr sz="3900"/>
            </a:lvl3pPr>
            <a:lvl4pPr lvl="3" algn="ctr">
              <a:lnSpc>
                <a:spcPct val="100000"/>
              </a:lnSpc>
              <a:spcBef>
                <a:spcPts val="0"/>
              </a:spcBef>
              <a:spcAft>
                <a:spcPts val="0"/>
              </a:spcAft>
              <a:buSzPts val="3900"/>
              <a:buNone/>
              <a:defRPr sz="3900"/>
            </a:lvl4pPr>
            <a:lvl5pPr lvl="4" algn="ctr">
              <a:lnSpc>
                <a:spcPct val="100000"/>
              </a:lnSpc>
              <a:spcBef>
                <a:spcPts val="0"/>
              </a:spcBef>
              <a:spcAft>
                <a:spcPts val="0"/>
              </a:spcAft>
              <a:buSzPts val="3900"/>
              <a:buNone/>
              <a:defRPr sz="3900"/>
            </a:lvl5pPr>
            <a:lvl6pPr lvl="5" algn="ctr">
              <a:lnSpc>
                <a:spcPct val="100000"/>
              </a:lnSpc>
              <a:spcBef>
                <a:spcPts val="0"/>
              </a:spcBef>
              <a:spcAft>
                <a:spcPts val="0"/>
              </a:spcAft>
              <a:buSzPts val="3900"/>
              <a:buNone/>
              <a:defRPr sz="3900"/>
            </a:lvl6pPr>
            <a:lvl7pPr lvl="6" algn="ctr">
              <a:lnSpc>
                <a:spcPct val="100000"/>
              </a:lnSpc>
              <a:spcBef>
                <a:spcPts val="0"/>
              </a:spcBef>
              <a:spcAft>
                <a:spcPts val="0"/>
              </a:spcAft>
              <a:buSzPts val="3900"/>
              <a:buNone/>
              <a:defRPr sz="3900"/>
            </a:lvl7pPr>
            <a:lvl8pPr lvl="7" algn="ctr">
              <a:lnSpc>
                <a:spcPct val="100000"/>
              </a:lnSpc>
              <a:spcBef>
                <a:spcPts val="0"/>
              </a:spcBef>
              <a:spcAft>
                <a:spcPts val="0"/>
              </a:spcAft>
              <a:buSzPts val="3900"/>
              <a:buNone/>
              <a:defRPr sz="3900"/>
            </a:lvl8pPr>
            <a:lvl9pPr lvl="8" algn="ctr">
              <a:lnSpc>
                <a:spcPct val="100000"/>
              </a:lnSpc>
              <a:spcBef>
                <a:spcPts val="0"/>
              </a:spcBef>
              <a:spcAft>
                <a:spcPts val="0"/>
              </a:spcAft>
              <a:buSzPts val="3900"/>
              <a:buNone/>
              <a:defRPr sz="3900"/>
            </a:lvl9pPr>
          </a:lstStyle>
          <a:p/>
        </p:txBody>
      </p:sp>
      <p:sp>
        <p:nvSpPr>
          <p:cNvPr id="32" name="Google Shape;32;p2"/>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Autofit/>
          </a:bodyPr>
          <a:lstStyle>
            <a:lvl1pPr lvl="0" algn="ctr">
              <a:lnSpc>
                <a:spcPct val="100000"/>
              </a:lnSpc>
              <a:spcBef>
                <a:spcPts val="500"/>
              </a:spcBef>
              <a:spcAft>
                <a:spcPts val="0"/>
              </a:spcAft>
              <a:buClr>
                <a:schemeClr val="dk1"/>
              </a:buClr>
              <a:buSzPts val="2100"/>
              <a:buNone/>
              <a:defRPr sz="2100"/>
            </a:lvl1pPr>
            <a:lvl2pPr lvl="1" algn="ctr">
              <a:lnSpc>
                <a:spcPct val="100000"/>
              </a:lnSpc>
              <a:spcBef>
                <a:spcPts val="400"/>
              </a:spcBef>
              <a:spcAft>
                <a:spcPts val="0"/>
              </a:spcAft>
              <a:buClr>
                <a:srgbClr val="07336F"/>
              </a:buClr>
              <a:buSzPts val="2100"/>
              <a:buNone/>
              <a:defRPr sz="2100"/>
            </a:lvl2pPr>
            <a:lvl3pPr lvl="2" algn="ctr">
              <a:lnSpc>
                <a:spcPct val="100000"/>
              </a:lnSpc>
              <a:spcBef>
                <a:spcPts val="400"/>
              </a:spcBef>
              <a:spcAft>
                <a:spcPts val="0"/>
              </a:spcAft>
              <a:buClr>
                <a:srgbClr val="07336F"/>
              </a:buClr>
              <a:buSzPts val="2100"/>
              <a:buNone/>
              <a:defRPr sz="2100"/>
            </a:lvl3pPr>
            <a:lvl4pPr lvl="3" algn="ctr">
              <a:lnSpc>
                <a:spcPct val="100000"/>
              </a:lnSpc>
              <a:spcBef>
                <a:spcPts val="300"/>
              </a:spcBef>
              <a:spcAft>
                <a:spcPts val="0"/>
              </a:spcAft>
              <a:buClr>
                <a:srgbClr val="07336F"/>
              </a:buClr>
              <a:buSzPts val="2100"/>
              <a:buNone/>
              <a:defRPr sz="2100"/>
            </a:lvl4pPr>
            <a:lvl5pPr lvl="4" algn="ctr">
              <a:lnSpc>
                <a:spcPct val="100000"/>
              </a:lnSpc>
              <a:spcBef>
                <a:spcPts val="300"/>
              </a:spcBef>
              <a:spcAft>
                <a:spcPts val="0"/>
              </a:spcAft>
              <a:buClr>
                <a:srgbClr val="07336F"/>
              </a:buClr>
              <a:buSzPts val="2100"/>
              <a:buNone/>
              <a:defRPr sz="2100"/>
            </a:lvl5pPr>
            <a:lvl6pPr lvl="5" algn="ctr">
              <a:lnSpc>
                <a:spcPct val="100000"/>
              </a:lnSpc>
              <a:spcBef>
                <a:spcPts val="200"/>
              </a:spcBef>
              <a:spcAft>
                <a:spcPts val="0"/>
              </a:spcAft>
              <a:buClr>
                <a:srgbClr val="07336F"/>
              </a:buClr>
              <a:buSzPts val="2100"/>
              <a:buNone/>
              <a:defRPr sz="2100"/>
            </a:lvl6pPr>
            <a:lvl7pPr lvl="6" algn="ctr">
              <a:lnSpc>
                <a:spcPct val="100000"/>
              </a:lnSpc>
              <a:spcBef>
                <a:spcPts val="300"/>
              </a:spcBef>
              <a:spcAft>
                <a:spcPts val="0"/>
              </a:spcAft>
              <a:buClr>
                <a:schemeClr val="dk1"/>
              </a:buClr>
              <a:buSzPts val="2100"/>
              <a:buNone/>
              <a:defRPr sz="2100"/>
            </a:lvl7pPr>
            <a:lvl8pPr lvl="7" algn="ctr">
              <a:lnSpc>
                <a:spcPct val="100000"/>
              </a:lnSpc>
              <a:spcBef>
                <a:spcPts val="300"/>
              </a:spcBef>
              <a:spcAft>
                <a:spcPts val="0"/>
              </a:spcAft>
              <a:buClr>
                <a:schemeClr val="dk1"/>
              </a:buClr>
              <a:buSzPts val="2100"/>
              <a:buNone/>
              <a:defRPr sz="2100"/>
            </a:lvl8pPr>
            <a:lvl9pPr lvl="8" algn="ctr">
              <a:lnSpc>
                <a:spcPct val="100000"/>
              </a:lnSpc>
              <a:spcBef>
                <a:spcPts val="300"/>
              </a:spcBef>
              <a:spcAft>
                <a:spcPts val="0"/>
              </a:spcAft>
              <a:buClr>
                <a:schemeClr val="dk1"/>
              </a:buClr>
              <a:buSzPts val="2100"/>
              <a:buNone/>
              <a:defRPr sz="2100"/>
            </a:lvl9pPr>
          </a:lstStyle>
          <a:p/>
        </p:txBody>
      </p:sp>
      <p:sp>
        <p:nvSpPr>
          <p:cNvPr id="33" name="Google Shape;33;p2"/>
          <p:cNvSpPr txBox="1"/>
          <p:nvPr>
            <p:ph idx="12" type="sldNum"/>
          </p:nvPr>
        </p:nvSpPr>
        <p:spPr>
          <a:xfrm>
            <a:off x="8472458" y="4663216"/>
            <a:ext cx="548700" cy="393600"/>
          </a:xfrm>
          <a:prstGeom prst="rect">
            <a:avLst/>
          </a:prstGeom>
          <a:noFill/>
          <a:ln>
            <a:noFill/>
          </a:ln>
        </p:spPr>
        <p:txBody>
          <a:bodyPr anchorCtr="0" anchor="ctr" bIns="68575" lIns="68575" spcFirstLastPara="1" rIns="68575" wrap="square" tIns="68575">
            <a:noAutofit/>
          </a:bodyPr>
          <a:lstStyle>
            <a:lvl1pPr indent="0" lvl="0"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64" name="Shape 64"/>
        <p:cNvGrpSpPr/>
        <p:nvPr/>
      </p:nvGrpSpPr>
      <p:grpSpPr>
        <a:xfrm>
          <a:off x="0" y="0"/>
          <a:ext cx="0" cy="0"/>
          <a:chOff x="0" y="0"/>
          <a:chExt cx="0" cy="0"/>
        </a:xfrm>
      </p:grpSpPr>
      <p:sp>
        <p:nvSpPr>
          <p:cNvPr id="65" name="Google Shape;65;p11"/>
          <p:cNvSpPr txBox="1"/>
          <p:nvPr>
            <p:ph type="title"/>
          </p:nvPr>
        </p:nvSpPr>
        <p:spPr>
          <a:xfrm>
            <a:off x="752888" y="205978"/>
            <a:ext cx="7934100" cy="594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rgbClr val="0099D8"/>
              </a:buClr>
              <a:buSzPts val="24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 name="Google Shape;66;p11"/>
          <p:cNvSpPr txBox="1"/>
          <p:nvPr>
            <p:ph idx="1" type="body"/>
          </p:nvPr>
        </p:nvSpPr>
        <p:spPr>
          <a:xfrm>
            <a:off x="762000" y="914400"/>
            <a:ext cx="3742800" cy="3714900"/>
          </a:xfrm>
          <a:prstGeom prst="rect">
            <a:avLst/>
          </a:prstGeom>
          <a:noFill/>
          <a:ln>
            <a:noFill/>
          </a:ln>
        </p:spPr>
        <p:txBody>
          <a:bodyPr anchorCtr="0" anchor="t" bIns="0" lIns="0" spcFirstLastPara="1" rIns="0" wrap="square" tIns="0">
            <a:normAutofit/>
          </a:bodyPr>
          <a:lstStyle>
            <a:lvl1pPr indent="-361950" lvl="0" marL="457200" algn="l">
              <a:lnSpc>
                <a:spcPct val="100000"/>
              </a:lnSpc>
              <a:spcBef>
                <a:spcPts val="400"/>
              </a:spcBef>
              <a:spcAft>
                <a:spcPts val="0"/>
              </a:spcAft>
              <a:buClr>
                <a:srgbClr val="07336F"/>
              </a:buClr>
              <a:buSzPts val="2100"/>
              <a:buChar char="•"/>
              <a:defRPr b="0" sz="2100">
                <a:solidFill>
                  <a:srgbClr val="07336F"/>
                </a:solidFill>
              </a:defRPr>
            </a:lvl1pPr>
            <a:lvl2pPr indent="-342900" lvl="1" marL="914400" algn="l">
              <a:lnSpc>
                <a:spcPct val="100000"/>
              </a:lnSpc>
              <a:spcBef>
                <a:spcPts val="400"/>
              </a:spcBef>
              <a:spcAft>
                <a:spcPts val="0"/>
              </a:spcAft>
              <a:buClr>
                <a:srgbClr val="07336F"/>
              </a:buClr>
              <a:buSzPts val="1800"/>
              <a:buChar char="•"/>
              <a:defRPr sz="1800">
                <a:solidFill>
                  <a:srgbClr val="07336F"/>
                </a:solidFill>
              </a:defRPr>
            </a:lvl2pPr>
            <a:lvl3pPr indent="-323850" lvl="2" marL="1371600" algn="l">
              <a:lnSpc>
                <a:spcPct val="100000"/>
              </a:lnSpc>
              <a:spcBef>
                <a:spcPts val="300"/>
              </a:spcBef>
              <a:spcAft>
                <a:spcPts val="0"/>
              </a:spcAft>
              <a:buClr>
                <a:srgbClr val="07336F"/>
              </a:buClr>
              <a:buSzPts val="1500"/>
              <a:buChar char="•"/>
              <a:defRPr sz="1500">
                <a:solidFill>
                  <a:srgbClr val="07336F"/>
                </a:solidFill>
              </a:defRPr>
            </a:lvl3pPr>
            <a:lvl4pPr indent="-317500" lvl="3" marL="1828800" algn="l">
              <a:lnSpc>
                <a:spcPct val="100000"/>
              </a:lnSpc>
              <a:spcBef>
                <a:spcPts val="300"/>
              </a:spcBef>
              <a:spcAft>
                <a:spcPts val="0"/>
              </a:spcAft>
              <a:buClr>
                <a:srgbClr val="07336F"/>
              </a:buClr>
              <a:buSzPts val="1400"/>
              <a:buChar char="•"/>
              <a:defRPr sz="1400">
                <a:solidFill>
                  <a:srgbClr val="07336F"/>
                </a:solidFill>
              </a:defRPr>
            </a:lvl4pPr>
            <a:lvl5pPr indent="-304800" lvl="4" marL="2286000" algn="l">
              <a:lnSpc>
                <a:spcPct val="100000"/>
              </a:lnSpc>
              <a:spcBef>
                <a:spcPts val="200"/>
              </a:spcBef>
              <a:spcAft>
                <a:spcPts val="0"/>
              </a:spcAft>
              <a:buClr>
                <a:srgbClr val="07336F"/>
              </a:buClr>
              <a:buSzPts val="1200"/>
              <a:buChar char="•"/>
              <a:defRPr sz="1200">
                <a:solidFill>
                  <a:srgbClr val="07336F"/>
                </a:solidFill>
              </a:defRPr>
            </a:lvl5pPr>
            <a:lvl6pPr indent="-317500" lvl="5" marL="2743200" algn="l">
              <a:lnSpc>
                <a:spcPct val="100000"/>
              </a:lnSpc>
              <a:spcBef>
                <a:spcPts val="300"/>
              </a:spcBef>
              <a:spcAft>
                <a:spcPts val="0"/>
              </a:spcAft>
              <a:buClr>
                <a:srgbClr val="07336F"/>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7" name="Google Shape;67;p11"/>
          <p:cNvSpPr txBox="1"/>
          <p:nvPr>
            <p:ph idx="2" type="body"/>
          </p:nvPr>
        </p:nvSpPr>
        <p:spPr>
          <a:xfrm>
            <a:off x="4953000" y="914400"/>
            <a:ext cx="3742800" cy="3714900"/>
          </a:xfrm>
          <a:prstGeom prst="rect">
            <a:avLst/>
          </a:prstGeom>
          <a:noFill/>
          <a:ln>
            <a:noFill/>
          </a:ln>
        </p:spPr>
        <p:txBody>
          <a:bodyPr anchorCtr="0" anchor="t" bIns="0" lIns="0" spcFirstLastPara="1" rIns="0" wrap="square" tIns="0">
            <a:normAutofit/>
          </a:bodyPr>
          <a:lstStyle>
            <a:lvl1pPr indent="-361950" lvl="0" marL="457200" algn="l">
              <a:lnSpc>
                <a:spcPct val="100000"/>
              </a:lnSpc>
              <a:spcBef>
                <a:spcPts val="400"/>
              </a:spcBef>
              <a:spcAft>
                <a:spcPts val="0"/>
              </a:spcAft>
              <a:buClr>
                <a:srgbClr val="07336F"/>
              </a:buClr>
              <a:buSzPts val="2100"/>
              <a:buChar char="•"/>
              <a:defRPr b="0" sz="2100">
                <a:solidFill>
                  <a:srgbClr val="07336F"/>
                </a:solidFill>
              </a:defRPr>
            </a:lvl1pPr>
            <a:lvl2pPr indent="-342900" lvl="1" marL="914400" algn="l">
              <a:lnSpc>
                <a:spcPct val="100000"/>
              </a:lnSpc>
              <a:spcBef>
                <a:spcPts val="400"/>
              </a:spcBef>
              <a:spcAft>
                <a:spcPts val="0"/>
              </a:spcAft>
              <a:buClr>
                <a:srgbClr val="07336F"/>
              </a:buClr>
              <a:buSzPts val="1800"/>
              <a:buChar char="•"/>
              <a:defRPr sz="1800">
                <a:solidFill>
                  <a:srgbClr val="07336F"/>
                </a:solidFill>
              </a:defRPr>
            </a:lvl2pPr>
            <a:lvl3pPr indent="-323850" lvl="2" marL="1371600" algn="l">
              <a:lnSpc>
                <a:spcPct val="100000"/>
              </a:lnSpc>
              <a:spcBef>
                <a:spcPts val="300"/>
              </a:spcBef>
              <a:spcAft>
                <a:spcPts val="0"/>
              </a:spcAft>
              <a:buClr>
                <a:srgbClr val="07336F"/>
              </a:buClr>
              <a:buSzPts val="1500"/>
              <a:buChar char="•"/>
              <a:defRPr sz="1500">
                <a:solidFill>
                  <a:srgbClr val="07336F"/>
                </a:solidFill>
              </a:defRPr>
            </a:lvl3pPr>
            <a:lvl4pPr indent="-317500" lvl="3" marL="1828800" algn="l">
              <a:lnSpc>
                <a:spcPct val="100000"/>
              </a:lnSpc>
              <a:spcBef>
                <a:spcPts val="300"/>
              </a:spcBef>
              <a:spcAft>
                <a:spcPts val="0"/>
              </a:spcAft>
              <a:buClr>
                <a:srgbClr val="07336F"/>
              </a:buClr>
              <a:buSzPts val="1400"/>
              <a:buChar char="•"/>
              <a:defRPr sz="1400">
                <a:solidFill>
                  <a:srgbClr val="07336F"/>
                </a:solidFill>
              </a:defRPr>
            </a:lvl4pPr>
            <a:lvl5pPr indent="-304800" lvl="4" marL="2286000" algn="l">
              <a:lnSpc>
                <a:spcPct val="100000"/>
              </a:lnSpc>
              <a:spcBef>
                <a:spcPts val="200"/>
              </a:spcBef>
              <a:spcAft>
                <a:spcPts val="0"/>
              </a:spcAft>
              <a:buClr>
                <a:srgbClr val="07336F"/>
              </a:buClr>
              <a:buSzPts val="1200"/>
              <a:buChar char="•"/>
              <a:defRPr sz="1200">
                <a:solidFill>
                  <a:srgbClr val="07336F"/>
                </a:solidFill>
              </a:defRPr>
            </a:lvl5pPr>
            <a:lvl6pPr indent="-317500" lvl="5" marL="2743200" algn="l">
              <a:lnSpc>
                <a:spcPct val="100000"/>
              </a:lnSpc>
              <a:spcBef>
                <a:spcPts val="300"/>
              </a:spcBef>
              <a:spcAft>
                <a:spcPts val="0"/>
              </a:spcAft>
              <a:buClr>
                <a:srgbClr val="07336F"/>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2 Pic">
  <p:cSld name="2 Column, 2 Pic">
    <p:spTree>
      <p:nvGrpSpPr>
        <p:cNvPr id="68" name="Shape 68"/>
        <p:cNvGrpSpPr/>
        <p:nvPr/>
      </p:nvGrpSpPr>
      <p:grpSpPr>
        <a:xfrm>
          <a:off x="0" y="0"/>
          <a:ext cx="0" cy="0"/>
          <a:chOff x="0" y="0"/>
          <a:chExt cx="0" cy="0"/>
        </a:xfrm>
      </p:grpSpPr>
      <p:sp>
        <p:nvSpPr>
          <p:cNvPr id="69" name="Google Shape;69;p12"/>
          <p:cNvSpPr txBox="1"/>
          <p:nvPr>
            <p:ph type="title"/>
          </p:nvPr>
        </p:nvSpPr>
        <p:spPr>
          <a:xfrm>
            <a:off x="752888" y="205978"/>
            <a:ext cx="7934100" cy="594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rgbClr val="0099D8"/>
              </a:buClr>
              <a:buSzPts val="24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0" name="Google Shape;70;p12"/>
          <p:cNvSpPr/>
          <p:nvPr>
            <p:ph idx="2" type="pic"/>
          </p:nvPr>
        </p:nvSpPr>
        <p:spPr>
          <a:xfrm>
            <a:off x="762001" y="914400"/>
            <a:ext cx="3733800" cy="1200300"/>
          </a:xfrm>
          <a:prstGeom prst="rect">
            <a:avLst/>
          </a:prstGeom>
          <a:solidFill>
            <a:srgbClr val="F2F2F2"/>
          </a:solidFill>
          <a:ln>
            <a:noFill/>
          </a:ln>
        </p:spPr>
      </p:sp>
      <p:sp>
        <p:nvSpPr>
          <p:cNvPr id="71" name="Google Shape;71;p12"/>
          <p:cNvSpPr/>
          <p:nvPr>
            <p:ph idx="3" type="pic"/>
          </p:nvPr>
        </p:nvSpPr>
        <p:spPr>
          <a:xfrm>
            <a:off x="4953000" y="914400"/>
            <a:ext cx="3733800" cy="1200300"/>
          </a:xfrm>
          <a:prstGeom prst="rect">
            <a:avLst/>
          </a:prstGeom>
          <a:solidFill>
            <a:srgbClr val="F2F2F2"/>
          </a:solidFill>
          <a:ln>
            <a:noFill/>
          </a:ln>
        </p:spPr>
      </p:sp>
      <p:sp>
        <p:nvSpPr>
          <p:cNvPr id="72" name="Google Shape;72;p12"/>
          <p:cNvSpPr txBox="1"/>
          <p:nvPr>
            <p:ph idx="1" type="body"/>
          </p:nvPr>
        </p:nvSpPr>
        <p:spPr>
          <a:xfrm>
            <a:off x="752888" y="2286000"/>
            <a:ext cx="3742800" cy="2343300"/>
          </a:xfrm>
          <a:prstGeom prst="rect">
            <a:avLst/>
          </a:prstGeom>
          <a:noFill/>
          <a:ln>
            <a:noFill/>
          </a:ln>
        </p:spPr>
        <p:txBody>
          <a:bodyPr anchorCtr="0" anchor="t" bIns="0" lIns="0" spcFirstLastPara="1" rIns="0" wrap="square" tIns="0">
            <a:normAutofit/>
          </a:bodyPr>
          <a:lstStyle>
            <a:lvl1pPr indent="-361950" lvl="0" marL="457200" algn="l">
              <a:lnSpc>
                <a:spcPct val="100000"/>
              </a:lnSpc>
              <a:spcBef>
                <a:spcPts val="400"/>
              </a:spcBef>
              <a:spcAft>
                <a:spcPts val="0"/>
              </a:spcAft>
              <a:buClr>
                <a:srgbClr val="07336F"/>
              </a:buClr>
              <a:buSzPts val="2100"/>
              <a:buChar char="•"/>
              <a:defRPr b="0" sz="2100">
                <a:solidFill>
                  <a:srgbClr val="07336F"/>
                </a:solidFill>
              </a:defRPr>
            </a:lvl1pPr>
            <a:lvl2pPr indent="-342900" lvl="1" marL="914400" algn="l">
              <a:lnSpc>
                <a:spcPct val="100000"/>
              </a:lnSpc>
              <a:spcBef>
                <a:spcPts val="400"/>
              </a:spcBef>
              <a:spcAft>
                <a:spcPts val="0"/>
              </a:spcAft>
              <a:buClr>
                <a:srgbClr val="07336F"/>
              </a:buClr>
              <a:buSzPts val="1800"/>
              <a:buChar char="•"/>
              <a:defRPr sz="1800">
                <a:solidFill>
                  <a:srgbClr val="07336F"/>
                </a:solidFill>
              </a:defRPr>
            </a:lvl2pPr>
            <a:lvl3pPr indent="-323850" lvl="2" marL="1371600" algn="l">
              <a:lnSpc>
                <a:spcPct val="100000"/>
              </a:lnSpc>
              <a:spcBef>
                <a:spcPts val="300"/>
              </a:spcBef>
              <a:spcAft>
                <a:spcPts val="0"/>
              </a:spcAft>
              <a:buClr>
                <a:srgbClr val="07336F"/>
              </a:buClr>
              <a:buSzPts val="1500"/>
              <a:buChar char="•"/>
              <a:defRPr sz="1500">
                <a:solidFill>
                  <a:srgbClr val="07336F"/>
                </a:solidFill>
              </a:defRPr>
            </a:lvl3pPr>
            <a:lvl4pPr indent="-317500" lvl="3" marL="1828800" algn="l">
              <a:lnSpc>
                <a:spcPct val="100000"/>
              </a:lnSpc>
              <a:spcBef>
                <a:spcPts val="300"/>
              </a:spcBef>
              <a:spcAft>
                <a:spcPts val="0"/>
              </a:spcAft>
              <a:buClr>
                <a:srgbClr val="07336F"/>
              </a:buClr>
              <a:buSzPts val="1400"/>
              <a:buChar char="•"/>
              <a:defRPr sz="1400">
                <a:solidFill>
                  <a:srgbClr val="07336F"/>
                </a:solidFill>
              </a:defRPr>
            </a:lvl4pPr>
            <a:lvl5pPr indent="-304800" lvl="4" marL="2286000" algn="l">
              <a:lnSpc>
                <a:spcPct val="100000"/>
              </a:lnSpc>
              <a:spcBef>
                <a:spcPts val="200"/>
              </a:spcBef>
              <a:spcAft>
                <a:spcPts val="0"/>
              </a:spcAft>
              <a:buClr>
                <a:srgbClr val="07336F"/>
              </a:buClr>
              <a:buSzPts val="1200"/>
              <a:buChar char="•"/>
              <a:defRPr sz="1200">
                <a:solidFill>
                  <a:srgbClr val="07336F"/>
                </a:solidFill>
              </a:defRPr>
            </a:lvl5pPr>
            <a:lvl6pPr indent="-317500" lvl="5" marL="2743200" algn="l">
              <a:lnSpc>
                <a:spcPct val="100000"/>
              </a:lnSpc>
              <a:spcBef>
                <a:spcPts val="300"/>
              </a:spcBef>
              <a:spcAft>
                <a:spcPts val="0"/>
              </a:spcAft>
              <a:buClr>
                <a:srgbClr val="07336F"/>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73" name="Google Shape;73;p12"/>
          <p:cNvSpPr txBox="1"/>
          <p:nvPr>
            <p:ph idx="4" type="body"/>
          </p:nvPr>
        </p:nvSpPr>
        <p:spPr>
          <a:xfrm>
            <a:off x="4953000" y="2286000"/>
            <a:ext cx="3742800" cy="2343300"/>
          </a:xfrm>
          <a:prstGeom prst="rect">
            <a:avLst/>
          </a:prstGeom>
          <a:noFill/>
          <a:ln>
            <a:noFill/>
          </a:ln>
        </p:spPr>
        <p:txBody>
          <a:bodyPr anchorCtr="0" anchor="t" bIns="0" lIns="0" spcFirstLastPara="1" rIns="0" wrap="square" tIns="0">
            <a:normAutofit/>
          </a:bodyPr>
          <a:lstStyle>
            <a:lvl1pPr indent="-361950" lvl="0" marL="457200" algn="l">
              <a:lnSpc>
                <a:spcPct val="100000"/>
              </a:lnSpc>
              <a:spcBef>
                <a:spcPts val="400"/>
              </a:spcBef>
              <a:spcAft>
                <a:spcPts val="0"/>
              </a:spcAft>
              <a:buClr>
                <a:srgbClr val="07336F"/>
              </a:buClr>
              <a:buSzPts val="2100"/>
              <a:buChar char="•"/>
              <a:defRPr b="0" sz="2100">
                <a:solidFill>
                  <a:srgbClr val="07336F"/>
                </a:solidFill>
              </a:defRPr>
            </a:lvl1pPr>
            <a:lvl2pPr indent="-342900" lvl="1" marL="914400" algn="l">
              <a:lnSpc>
                <a:spcPct val="100000"/>
              </a:lnSpc>
              <a:spcBef>
                <a:spcPts val="400"/>
              </a:spcBef>
              <a:spcAft>
                <a:spcPts val="0"/>
              </a:spcAft>
              <a:buClr>
                <a:srgbClr val="07336F"/>
              </a:buClr>
              <a:buSzPts val="1800"/>
              <a:buChar char="•"/>
              <a:defRPr sz="1800">
                <a:solidFill>
                  <a:srgbClr val="07336F"/>
                </a:solidFill>
              </a:defRPr>
            </a:lvl2pPr>
            <a:lvl3pPr indent="-323850" lvl="2" marL="1371600" algn="l">
              <a:lnSpc>
                <a:spcPct val="100000"/>
              </a:lnSpc>
              <a:spcBef>
                <a:spcPts val="300"/>
              </a:spcBef>
              <a:spcAft>
                <a:spcPts val="0"/>
              </a:spcAft>
              <a:buClr>
                <a:srgbClr val="07336F"/>
              </a:buClr>
              <a:buSzPts val="1500"/>
              <a:buChar char="•"/>
              <a:defRPr sz="1500">
                <a:solidFill>
                  <a:srgbClr val="07336F"/>
                </a:solidFill>
              </a:defRPr>
            </a:lvl3pPr>
            <a:lvl4pPr indent="-317500" lvl="3" marL="1828800" algn="l">
              <a:lnSpc>
                <a:spcPct val="100000"/>
              </a:lnSpc>
              <a:spcBef>
                <a:spcPts val="300"/>
              </a:spcBef>
              <a:spcAft>
                <a:spcPts val="0"/>
              </a:spcAft>
              <a:buClr>
                <a:srgbClr val="07336F"/>
              </a:buClr>
              <a:buSzPts val="1400"/>
              <a:buChar char="•"/>
              <a:defRPr sz="1400">
                <a:solidFill>
                  <a:srgbClr val="07336F"/>
                </a:solidFill>
              </a:defRPr>
            </a:lvl4pPr>
            <a:lvl5pPr indent="-304800" lvl="4" marL="2286000" algn="l">
              <a:lnSpc>
                <a:spcPct val="100000"/>
              </a:lnSpc>
              <a:spcBef>
                <a:spcPts val="200"/>
              </a:spcBef>
              <a:spcAft>
                <a:spcPts val="0"/>
              </a:spcAft>
              <a:buClr>
                <a:srgbClr val="07336F"/>
              </a:buClr>
              <a:buSzPts val="1200"/>
              <a:buChar char="•"/>
              <a:defRPr sz="1200">
                <a:solidFill>
                  <a:srgbClr val="07336F"/>
                </a:solidFill>
              </a:defRPr>
            </a:lvl5pPr>
            <a:lvl6pPr indent="-317500" lvl="5" marL="2743200" algn="l">
              <a:lnSpc>
                <a:spcPct val="100000"/>
              </a:lnSpc>
              <a:spcBef>
                <a:spcPts val="300"/>
              </a:spcBef>
              <a:spcAft>
                <a:spcPts val="0"/>
              </a:spcAft>
              <a:buClr>
                <a:srgbClr val="07336F"/>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3 Pic">
  <p:cSld name="3 Column, 3 Pic">
    <p:spTree>
      <p:nvGrpSpPr>
        <p:cNvPr id="74" name="Shape 74"/>
        <p:cNvGrpSpPr/>
        <p:nvPr/>
      </p:nvGrpSpPr>
      <p:grpSpPr>
        <a:xfrm>
          <a:off x="0" y="0"/>
          <a:ext cx="0" cy="0"/>
          <a:chOff x="0" y="0"/>
          <a:chExt cx="0" cy="0"/>
        </a:xfrm>
      </p:grpSpPr>
      <p:sp>
        <p:nvSpPr>
          <p:cNvPr id="75" name="Google Shape;75;p13"/>
          <p:cNvSpPr txBox="1"/>
          <p:nvPr>
            <p:ph type="title"/>
          </p:nvPr>
        </p:nvSpPr>
        <p:spPr>
          <a:xfrm>
            <a:off x="752888" y="205978"/>
            <a:ext cx="7934100" cy="594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rgbClr val="0099D8"/>
              </a:buClr>
              <a:buSzPts val="24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6" name="Google Shape;76;p13"/>
          <p:cNvSpPr/>
          <p:nvPr>
            <p:ph idx="2" type="pic"/>
          </p:nvPr>
        </p:nvSpPr>
        <p:spPr>
          <a:xfrm>
            <a:off x="762000" y="914400"/>
            <a:ext cx="2435400" cy="1200300"/>
          </a:xfrm>
          <a:prstGeom prst="rect">
            <a:avLst/>
          </a:prstGeom>
          <a:solidFill>
            <a:srgbClr val="F2F2F2"/>
          </a:solidFill>
          <a:ln>
            <a:noFill/>
          </a:ln>
        </p:spPr>
      </p:sp>
      <p:sp>
        <p:nvSpPr>
          <p:cNvPr id="77" name="Google Shape;77;p13"/>
          <p:cNvSpPr/>
          <p:nvPr>
            <p:ph idx="3" type="pic"/>
          </p:nvPr>
        </p:nvSpPr>
        <p:spPr>
          <a:xfrm>
            <a:off x="3508162" y="914400"/>
            <a:ext cx="2435400" cy="1200300"/>
          </a:xfrm>
          <a:prstGeom prst="rect">
            <a:avLst/>
          </a:prstGeom>
          <a:solidFill>
            <a:srgbClr val="F2F2F2"/>
          </a:solidFill>
          <a:ln>
            <a:noFill/>
          </a:ln>
        </p:spPr>
      </p:sp>
      <p:sp>
        <p:nvSpPr>
          <p:cNvPr id="78" name="Google Shape;78;p13"/>
          <p:cNvSpPr/>
          <p:nvPr>
            <p:ph idx="4" type="pic"/>
          </p:nvPr>
        </p:nvSpPr>
        <p:spPr>
          <a:xfrm>
            <a:off x="6251362" y="914400"/>
            <a:ext cx="2435400" cy="1200300"/>
          </a:xfrm>
          <a:prstGeom prst="rect">
            <a:avLst/>
          </a:prstGeom>
          <a:solidFill>
            <a:srgbClr val="F2F2F2"/>
          </a:solidFill>
          <a:ln>
            <a:noFill/>
          </a:ln>
        </p:spPr>
      </p:sp>
      <p:sp>
        <p:nvSpPr>
          <p:cNvPr id="79" name="Google Shape;79;p13"/>
          <p:cNvSpPr txBox="1"/>
          <p:nvPr>
            <p:ph idx="1" type="body"/>
          </p:nvPr>
        </p:nvSpPr>
        <p:spPr>
          <a:xfrm>
            <a:off x="752888" y="2286000"/>
            <a:ext cx="2447700" cy="2343300"/>
          </a:xfrm>
          <a:prstGeom prst="rect">
            <a:avLst/>
          </a:prstGeom>
          <a:noFill/>
          <a:ln>
            <a:noFill/>
          </a:ln>
        </p:spPr>
        <p:txBody>
          <a:bodyPr anchorCtr="0" anchor="t" bIns="0" lIns="0" spcFirstLastPara="1" rIns="0" wrap="square" tIns="0">
            <a:normAutofit/>
          </a:bodyPr>
          <a:lstStyle>
            <a:lvl1pPr indent="-361950" lvl="0" marL="457200" algn="l">
              <a:lnSpc>
                <a:spcPct val="100000"/>
              </a:lnSpc>
              <a:spcBef>
                <a:spcPts val="400"/>
              </a:spcBef>
              <a:spcAft>
                <a:spcPts val="0"/>
              </a:spcAft>
              <a:buClr>
                <a:srgbClr val="07336F"/>
              </a:buClr>
              <a:buSzPts val="2100"/>
              <a:buChar char="•"/>
              <a:defRPr b="0" sz="2100">
                <a:solidFill>
                  <a:srgbClr val="07336F"/>
                </a:solidFill>
              </a:defRPr>
            </a:lvl1pPr>
            <a:lvl2pPr indent="-342900" lvl="1" marL="914400" algn="l">
              <a:lnSpc>
                <a:spcPct val="100000"/>
              </a:lnSpc>
              <a:spcBef>
                <a:spcPts val="400"/>
              </a:spcBef>
              <a:spcAft>
                <a:spcPts val="0"/>
              </a:spcAft>
              <a:buClr>
                <a:srgbClr val="07336F"/>
              </a:buClr>
              <a:buSzPts val="1800"/>
              <a:buChar char="•"/>
              <a:defRPr sz="1800">
                <a:solidFill>
                  <a:srgbClr val="07336F"/>
                </a:solidFill>
              </a:defRPr>
            </a:lvl2pPr>
            <a:lvl3pPr indent="-323850" lvl="2" marL="1371600" algn="l">
              <a:lnSpc>
                <a:spcPct val="100000"/>
              </a:lnSpc>
              <a:spcBef>
                <a:spcPts val="300"/>
              </a:spcBef>
              <a:spcAft>
                <a:spcPts val="0"/>
              </a:spcAft>
              <a:buClr>
                <a:srgbClr val="07336F"/>
              </a:buClr>
              <a:buSzPts val="1500"/>
              <a:buChar char="•"/>
              <a:defRPr sz="1500">
                <a:solidFill>
                  <a:srgbClr val="07336F"/>
                </a:solidFill>
              </a:defRPr>
            </a:lvl3pPr>
            <a:lvl4pPr indent="-317500" lvl="3" marL="1828800" algn="l">
              <a:lnSpc>
                <a:spcPct val="100000"/>
              </a:lnSpc>
              <a:spcBef>
                <a:spcPts val="300"/>
              </a:spcBef>
              <a:spcAft>
                <a:spcPts val="0"/>
              </a:spcAft>
              <a:buClr>
                <a:srgbClr val="07336F"/>
              </a:buClr>
              <a:buSzPts val="1400"/>
              <a:buChar char="•"/>
              <a:defRPr sz="1400">
                <a:solidFill>
                  <a:srgbClr val="07336F"/>
                </a:solidFill>
              </a:defRPr>
            </a:lvl4pPr>
            <a:lvl5pPr indent="-304800" lvl="4" marL="2286000" algn="l">
              <a:lnSpc>
                <a:spcPct val="100000"/>
              </a:lnSpc>
              <a:spcBef>
                <a:spcPts val="200"/>
              </a:spcBef>
              <a:spcAft>
                <a:spcPts val="0"/>
              </a:spcAft>
              <a:buClr>
                <a:srgbClr val="07336F"/>
              </a:buClr>
              <a:buSzPts val="1200"/>
              <a:buChar char="•"/>
              <a:defRPr sz="1200">
                <a:solidFill>
                  <a:srgbClr val="07336F"/>
                </a:solidFill>
              </a:defRPr>
            </a:lvl5pPr>
            <a:lvl6pPr indent="-317500" lvl="5" marL="2743200" algn="l">
              <a:lnSpc>
                <a:spcPct val="100000"/>
              </a:lnSpc>
              <a:spcBef>
                <a:spcPts val="300"/>
              </a:spcBef>
              <a:spcAft>
                <a:spcPts val="0"/>
              </a:spcAft>
              <a:buClr>
                <a:srgbClr val="07336F"/>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0" name="Google Shape;80;p13"/>
          <p:cNvSpPr txBox="1"/>
          <p:nvPr>
            <p:ph idx="5" type="body"/>
          </p:nvPr>
        </p:nvSpPr>
        <p:spPr>
          <a:xfrm>
            <a:off x="6248400" y="2286000"/>
            <a:ext cx="2447700" cy="2343300"/>
          </a:xfrm>
          <a:prstGeom prst="rect">
            <a:avLst/>
          </a:prstGeom>
          <a:noFill/>
          <a:ln>
            <a:noFill/>
          </a:ln>
        </p:spPr>
        <p:txBody>
          <a:bodyPr anchorCtr="0" anchor="t" bIns="0" lIns="0" spcFirstLastPara="1" rIns="0" wrap="square" tIns="0">
            <a:normAutofit/>
          </a:bodyPr>
          <a:lstStyle>
            <a:lvl1pPr indent="-361950" lvl="0" marL="457200" algn="l">
              <a:lnSpc>
                <a:spcPct val="100000"/>
              </a:lnSpc>
              <a:spcBef>
                <a:spcPts val="400"/>
              </a:spcBef>
              <a:spcAft>
                <a:spcPts val="0"/>
              </a:spcAft>
              <a:buClr>
                <a:srgbClr val="07336F"/>
              </a:buClr>
              <a:buSzPts val="2100"/>
              <a:buChar char="•"/>
              <a:defRPr b="0" sz="2100">
                <a:solidFill>
                  <a:srgbClr val="07336F"/>
                </a:solidFill>
              </a:defRPr>
            </a:lvl1pPr>
            <a:lvl2pPr indent="-342900" lvl="1" marL="914400" algn="l">
              <a:lnSpc>
                <a:spcPct val="100000"/>
              </a:lnSpc>
              <a:spcBef>
                <a:spcPts val="400"/>
              </a:spcBef>
              <a:spcAft>
                <a:spcPts val="0"/>
              </a:spcAft>
              <a:buClr>
                <a:srgbClr val="07336F"/>
              </a:buClr>
              <a:buSzPts val="1800"/>
              <a:buChar char="•"/>
              <a:defRPr sz="1800">
                <a:solidFill>
                  <a:srgbClr val="07336F"/>
                </a:solidFill>
              </a:defRPr>
            </a:lvl2pPr>
            <a:lvl3pPr indent="-323850" lvl="2" marL="1371600" algn="l">
              <a:lnSpc>
                <a:spcPct val="100000"/>
              </a:lnSpc>
              <a:spcBef>
                <a:spcPts val="300"/>
              </a:spcBef>
              <a:spcAft>
                <a:spcPts val="0"/>
              </a:spcAft>
              <a:buClr>
                <a:srgbClr val="07336F"/>
              </a:buClr>
              <a:buSzPts val="1500"/>
              <a:buChar char="•"/>
              <a:defRPr sz="1500">
                <a:solidFill>
                  <a:srgbClr val="07336F"/>
                </a:solidFill>
              </a:defRPr>
            </a:lvl3pPr>
            <a:lvl4pPr indent="-317500" lvl="3" marL="1828800" algn="l">
              <a:lnSpc>
                <a:spcPct val="100000"/>
              </a:lnSpc>
              <a:spcBef>
                <a:spcPts val="300"/>
              </a:spcBef>
              <a:spcAft>
                <a:spcPts val="0"/>
              </a:spcAft>
              <a:buClr>
                <a:srgbClr val="07336F"/>
              </a:buClr>
              <a:buSzPts val="1400"/>
              <a:buChar char="•"/>
              <a:defRPr sz="1400">
                <a:solidFill>
                  <a:srgbClr val="07336F"/>
                </a:solidFill>
              </a:defRPr>
            </a:lvl4pPr>
            <a:lvl5pPr indent="-304800" lvl="4" marL="2286000" algn="l">
              <a:lnSpc>
                <a:spcPct val="100000"/>
              </a:lnSpc>
              <a:spcBef>
                <a:spcPts val="200"/>
              </a:spcBef>
              <a:spcAft>
                <a:spcPts val="0"/>
              </a:spcAft>
              <a:buClr>
                <a:srgbClr val="07336F"/>
              </a:buClr>
              <a:buSzPts val="1200"/>
              <a:buChar char="•"/>
              <a:defRPr sz="1200">
                <a:solidFill>
                  <a:srgbClr val="07336F"/>
                </a:solidFill>
              </a:defRPr>
            </a:lvl5pPr>
            <a:lvl6pPr indent="-317500" lvl="5" marL="2743200" algn="l">
              <a:lnSpc>
                <a:spcPct val="100000"/>
              </a:lnSpc>
              <a:spcBef>
                <a:spcPts val="300"/>
              </a:spcBef>
              <a:spcAft>
                <a:spcPts val="0"/>
              </a:spcAft>
              <a:buClr>
                <a:srgbClr val="07336F"/>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81" name="Google Shape;81;p13"/>
          <p:cNvSpPr txBox="1"/>
          <p:nvPr>
            <p:ph idx="6" type="body"/>
          </p:nvPr>
        </p:nvSpPr>
        <p:spPr>
          <a:xfrm>
            <a:off x="3500645" y="2286000"/>
            <a:ext cx="2447700" cy="2343300"/>
          </a:xfrm>
          <a:prstGeom prst="rect">
            <a:avLst/>
          </a:prstGeom>
          <a:noFill/>
          <a:ln>
            <a:noFill/>
          </a:ln>
        </p:spPr>
        <p:txBody>
          <a:bodyPr anchorCtr="0" anchor="t" bIns="0" lIns="0" spcFirstLastPara="1" rIns="0" wrap="square" tIns="0">
            <a:normAutofit/>
          </a:bodyPr>
          <a:lstStyle>
            <a:lvl1pPr indent="-361950" lvl="0" marL="457200" algn="l">
              <a:lnSpc>
                <a:spcPct val="100000"/>
              </a:lnSpc>
              <a:spcBef>
                <a:spcPts val="400"/>
              </a:spcBef>
              <a:spcAft>
                <a:spcPts val="0"/>
              </a:spcAft>
              <a:buClr>
                <a:srgbClr val="07336F"/>
              </a:buClr>
              <a:buSzPts val="2100"/>
              <a:buChar char="•"/>
              <a:defRPr b="0" sz="2100">
                <a:solidFill>
                  <a:srgbClr val="07336F"/>
                </a:solidFill>
              </a:defRPr>
            </a:lvl1pPr>
            <a:lvl2pPr indent="-342900" lvl="1" marL="914400" algn="l">
              <a:lnSpc>
                <a:spcPct val="100000"/>
              </a:lnSpc>
              <a:spcBef>
                <a:spcPts val="400"/>
              </a:spcBef>
              <a:spcAft>
                <a:spcPts val="0"/>
              </a:spcAft>
              <a:buClr>
                <a:srgbClr val="07336F"/>
              </a:buClr>
              <a:buSzPts val="1800"/>
              <a:buChar char="•"/>
              <a:defRPr sz="1800">
                <a:solidFill>
                  <a:srgbClr val="07336F"/>
                </a:solidFill>
              </a:defRPr>
            </a:lvl2pPr>
            <a:lvl3pPr indent="-323850" lvl="2" marL="1371600" algn="l">
              <a:lnSpc>
                <a:spcPct val="100000"/>
              </a:lnSpc>
              <a:spcBef>
                <a:spcPts val="300"/>
              </a:spcBef>
              <a:spcAft>
                <a:spcPts val="0"/>
              </a:spcAft>
              <a:buClr>
                <a:srgbClr val="07336F"/>
              </a:buClr>
              <a:buSzPts val="1500"/>
              <a:buChar char="•"/>
              <a:defRPr sz="1500">
                <a:solidFill>
                  <a:srgbClr val="07336F"/>
                </a:solidFill>
              </a:defRPr>
            </a:lvl3pPr>
            <a:lvl4pPr indent="-317500" lvl="3" marL="1828800" algn="l">
              <a:lnSpc>
                <a:spcPct val="100000"/>
              </a:lnSpc>
              <a:spcBef>
                <a:spcPts val="300"/>
              </a:spcBef>
              <a:spcAft>
                <a:spcPts val="0"/>
              </a:spcAft>
              <a:buClr>
                <a:srgbClr val="07336F"/>
              </a:buClr>
              <a:buSzPts val="1400"/>
              <a:buChar char="•"/>
              <a:defRPr sz="1400">
                <a:solidFill>
                  <a:srgbClr val="07336F"/>
                </a:solidFill>
              </a:defRPr>
            </a:lvl4pPr>
            <a:lvl5pPr indent="-304800" lvl="4" marL="2286000" algn="l">
              <a:lnSpc>
                <a:spcPct val="100000"/>
              </a:lnSpc>
              <a:spcBef>
                <a:spcPts val="200"/>
              </a:spcBef>
              <a:spcAft>
                <a:spcPts val="0"/>
              </a:spcAft>
              <a:buClr>
                <a:srgbClr val="07336F"/>
              </a:buClr>
              <a:buSzPts val="1200"/>
              <a:buChar char="•"/>
              <a:defRPr sz="1200">
                <a:solidFill>
                  <a:srgbClr val="07336F"/>
                </a:solidFill>
              </a:defRPr>
            </a:lvl5pPr>
            <a:lvl6pPr indent="-317500" lvl="5" marL="2743200" algn="l">
              <a:lnSpc>
                <a:spcPct val="100000"/>
              </a:lnSpc>
              <a:spcBef>
                <a:spcPts val="300"/>
              </a:spcBef>
              <a:spcAft>
                <a:spcPts val="0"/>
              </a:spcAft>
              <a:buClr>
                <a:srgbClr val="07336F"/>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82" name="Shape 82"/>
        <p:cNvGrpSpPr/>
        <p:nvPr/>
      </p:nvGrpSpPr>
      <p:grpSpPr>
        <a:xfrm>
          <a:off x="0" y="0"/>
          <a:ext cx="0" cy="0"/>
          <a:chOff x="0" y="0"/>
          <a:chExt cx="0" cy="0"/>
        </a:xfrm>
      </p:grpSpPr>
      <p:sp>
        <p:nvSpPr>
          <p:cNvPr id="83" name="Google Shape;83;p14"/>
          <p:cNvSpPr txBox="1"/>
          <p:nvPr>
            <p:ph type="title"/>
          </p:nvPr>
        </p:nvSpPr>
        <p:spPr>
          <a:xfrm>
            <a:off x="752888" y="205978"/>
            <a:ext cx="7934100" cy="594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rgbClr val="0099D8"/>
              </a:buClr>
              <a:buSzPts val="24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4" name="Google Shape;84;p14"/>
          <p:cNvSpPr/>
          <p:nvPr>
            <p:ph idx="2" type="pic"/>
          </p:nvPr>
        </p:nvSpPr>
        <p:spPr>
          <a:xfrm>
            <a:off x="762000" y="914400"/>
            <a:ext cx="7924800" cy="3714900"/>
          </a:xfrm>
          <a:prstGeom prst="rect">
            <a:avLst/>
          </a:prstGeom>
          <a:solidFill>
            <a:srgbClr val="F2F2F2"/>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_AND_BODY_6">
    <p:spTree>
      <p:nvGrpSpPr>
        <p:cNvPr id="85" name="Shape 85"/>
        <p:cNvGrpSpPr/>
        <p:nvPr/>
      </p:nvGrpSpPr>
      <p:grpSpPr>
        <a:xfrm>
          <a:off x="0" y="0"/>
          <a:ext cx="0" cy="0"/>
          <a:chOff x="0" y="0"/>
          <a:chExt cx="0" cy="0"/>
        </a:xfrm>
      </p:grpSpPr>
      <p:sp>
        <p:nvSpPr>
          <p:cNvPr id="86" name="Google Shape;86;p15"/>
          <p:cNvSpPr txBox="1"/>
          <p:nvPr>
            <p:ph type="title"/>
          </p:nvPr>
        </p:nvSpPr>
        <p:spPr>
          <a:xfrm>
            <a:off x="311700" y="129750"/>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accent1"/>
              </a:buClr>
              <a:buSzPts val="2400"/>
              <a:buNone/>
              <a:defRPr>
                <a:solidFill>
                  <a:schemeClr val="accent1"/>
                </a:solidFill>
              </a:defRPr>
            </a:lvl1pPr>
            <a:lvl2pPr lvl="1" rtl="0" algn="l">
              <a:lnSpc>
                <a:spcPct val="100000"/>
              </a:lnSpc>
              <a:spcBef>
                <a:spcPts val="0"/>
              </a:spcBef>
              <a:spcAft>
                <a:spcPts val="0"/>
              </a:spcAft>
              <a:buClr>
                <a:schemeClr val="accent1"/>
              </a:buClr>
              <a:buSzPts val="2400"/>
              <a:buNone/>
              <a:defRPr>
                <a:solidFill>
                  <a:schemeClr val="accent1"/>
                </a:solidFill>
              </a:defRPr>
            </a:lvl2pPr>
            <a:lvl3pPr lvl="2" rtl="0" algn="l">
              <a:lnSpc>
                <a:spcPct val="100000"/>
              </a:lnSpc>
              <a:spcBef>
                <a:spcPts val="0"/>
              </a:spcBef>
              <a:spcAft>
                <a:spcPts val="0"/>
              </a:spcAft>
              <a:buClr>
                <a:schemeClr val="accent1"/>
              </a:buClr>
              <a:buSzPts val="2400"/>
              <a:buNone/>
              <a:defRPr>
                <a:solidFill>
                  <a:schemeClr val="accent1"/>
                </a:solidFill>
              </a:defRPr>
            </a:lvl3pPr>
            <a:lvl4pPr lvl="3" rtl="0" algn="l">
              <a:lnSpc>
                <a:spcPct val="100000"/>
              </a:lnSpc>
              <a:spcBef>
                <a:spcPts val="0"/>
              </a:spcBef>
              <a:spcAft>
                <a:spcPts val="0"/>
              </a:spcAft>
              <a:buClr>
                <a:schemeClr val="accent1"/>
              </a:buClr>
              <a:buSzPts val="2400"/>
              <a:buNone/>
              <a:defRPr>
                <a:solidFill>
                  <a:schemeClr val="accent1"/>
                </a:solidFill>
              </a:defRPr>
            </a:lvl4pPr>
            <a:lvl5pPr lvl="4" rtl="0" algn="l">
              <a:lnSpc>
                <a:spcPct val="100000"/>
              </a:lnSpc>
              <a:spcBef>
                <a:spcPts val="0"/>
              </a:spcBef>
              <a:spcAft>
                <a:spcPts val="0"/>
              </a:spcAft>
              <a:buClr>
                <a:schemeClr val="accent1"/>
              </a:buClr>
              <a:buSzPts val="2400"/>
              <a:buNone/>
              <a:defRPr>
                <a:solidFill>
                  <a:schemeClr val="accent1"/>
                </a:solidFill>
              </a:defRPr>
            </a:lvl5pPr>
            <a:lvl6pPr lvl="5" rtl="0" algn="l">
              <a:lnSpc>
                <a:spcPct val="100000"/>
              </a:lnSpc>
              <a:spcBef>
                <a:spcPts val="0"/>
              </a:spcBef>
              <a:spcAft>
                <a:spcPts val="0"/>
              </a:spcAft>
              <a:buClr>
                <a:schemeClr val="accent1"/>
              </a:buClr>
              <a:buSzPts val="2400"/>
              <a:buNone/>
              <a:defRPr>
                <a:solidFill>
                  <a:schemeClr val="accent1"/>
                </a:solidFill>
              </a:defRPr>
            </a:lvl6pPr>
            <a:lvl7pPr lvl="6" rtl="0" algn="l">
              <a:lnSpc>
                <a:spcPct val="100000"/>
              </a:lnSpc>
              <a:spcBef>
                <a:spcPts val="0"/>
              </a:spcBef>
              <a:spcAft>
                <a:spcPts val="0"/>
              </a:spcAft>
              <a:buClr>
                <a:schemeClr val="accent1"/>
              </a:buClr>
              <a:buSzPts val="2400"/>
              <a:buNone/>
              <a:defRPr>
                <a:solidFill>
                  <a:schemeClr val="accent1"/>
                </a:solidFill>
              </a:defRPr>
            </a:lvl7pPr>
            <a:lvl8pPr lvl="7" rtl="0" algn="l">
              <a:lnSpc>
                <a:spcPct val="100000"/>
              </a:lnSpc>
              <a:spcBef>
                <a:spcPts val="0"/>
              </a:spcBef>
              <a:spcAft>
                <a:spcPts val="0"/>
              </a:spcAft>
              <a:buClr>
                <a:schemeClr val="accent1"/>
              </a:buClr>
              <a:buSzPts val="2400"/>
              <a:buNone/>
              <a:defRPr>
                <a:solidFill>
                  <a:schemeClr val="accent1"/>
                </a:solidFill>
              </a:defRPr>
            </a:lvl8pPr>
            <a:lvl9pPr lvl="8" rtl="0" algn="l">
              <a:lnSpc>
                <a:spcPct val="100000"/>
              </a:lnSpc>
              <a:spcBef>
                <a:spcPts val="0"/>
              </a:spcBef>
              <a:spcAft>
                <a:spcPts val="0"/>
              </a:spcAft>
              <a:buClr>
                <a:schemeClr val="accent1"/>
              </a:buClr>
              <a:buSzPts val="2400"/>
              <a:buNone/>
              <a:defRPr>
                <a:solidFill>
                  <a:schemeClr val="accent1"/>
                </a:solidFill>
              </a:defRPr>
            </a:lvl9pPr>
          </a:lstStyle>
          <a:p/>
        </p:txBody>
      </p:sp>
      <p:sp>
        <p:nvSpPr>
          <p:cNvPr id="87" name="Google Shape;87;p15"/>
          <p:cNvSpPr txBox="1"/>
          <p:nvPr>
            <p:ph idx="1" type="body"/>
          </p:nvPr>
        </p:nvSpPr>
        <p:spPr>
          <a:xfrm>
            <a:off x="311700" y="9238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30200" lvl="1" marL="914400" rtl="0" algn="l">
              <a:lnSpc>
                <a:spcPct val="115000"/>
              </a:lnSpc>
              <a:spcBef>
                <a:spcPts val="0"/>
              </a:spcBef>
              <a:spcAft>
                <a:spcPts val="0"/>
              </a:spcAft>
              <a:buSzPts val="1600"/>
              <a:buChar char="○"/>
              <a:defRPr/>
            </a:lvl2pPr>
            <a:lvl3pPr indent="-317500" lvl="2" marL="1371600" rtl="0" algn="l">
              <a:lnSpc>
                <a:spcPct val="115000"/>
              </a:lnSpc>
              <a:spcBef>
                <a:spcPts val="0"/>
              </a:spcBef>
              <a:spcAft>
                <a:spcPts val="0"/>
              </a:spcAft>
              <a:buSzPts val="1400"/>
              <a:buChar char="■"/>
              <a:defRPr/>
            </a:lvl3pPr>
            <a:lvl4pPr indent="-304800" lvl="3" marL="1828800" rtl="0" algn="l">
              <a:lnSpc>
                <a:spcPct val="115000"/>
              </a:lnSpc>
              <a:spcBef>
                <a:spcPts val="0"/>
              </a:spcBef>
              <a:spcAft>
                <a:spcPts val="0"/>
              </a:spcAft>
              <a:buSzPts val="1200"/>
              <a:buChar char="●"/>
              <a:defRPr/>
            </a:lvl4pPr>
            <a:lvl5pPr indent="-298450" lvl="4" marL="2286000" rtl="0" algn="l">
              <a:lnSpc>
                <a:spcPct val="115000"/>
              </a:lnSpc>
              <a:spcBef>
                <a:spcPts val="0"/>
              </a:spcBef>
              <a:spcAft>
                <a:spcPts val="0"/>
              </a:spcAft>
              <a:buSzPts val="11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88" name="Google Shape;88;p15"/>
          <p:cNvSpPr txBox="1"/>
          <p:nvPr>
            <p:ph idx="12" type="sldNum"/>
          </p:nvPr>
        </p:nvSpPr>
        <p:spPr>
          <a:xfrm>
            <a:off x="6777126" y="4663225"/>
            <a:ext cx="2244000" cy="323100"/>
          </a:xfrm>
          <a:prstGeom prst="rect">
            <a:avLst/>
          </a:prstGeom>
          <a:noFill/>
          <a:ln>
            <a:noFill/>
          </a:ln>
        </p:spPr>
        <p:txBody>
          <a:bodyPr anchorCtr="0" anchor="ctr" bIns="91425" lIns="91425" spcFirstLastPara="1" rIns="91425" wrap="square" tIns="91425">
            <a:sp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Montserrat"/>
                <a:ea typeface="Montserrat"/>
                <a:cs typeface="Montserrat"/>
                <a:sym typeface="Montserrat"/>
              </a:defRPr>
            </a:lvl9pPr>
          </a:lstStyle>
          <a:p>
            <a:pPr indent="0" lvl="0" marL="0" rtl="0" algn="r">
              <a:spcBef>
                <a:spcPts val="0"/>
              </a:spcBef>
              <a:spcAft>
                <a:spcPts val="0"/>
              </a:spcAft>
              <a:buNone/>
            </a:pPr>
            <a:r>
              <a:rPr lang="en-US"/>
              <a:t>NOAA  //  ESIB - Board  //  </a:t>
            </a: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6" name="Shape 96"/>
        <p:cNvGrpSpPr/>
        <p:nvPr/>
      </p:nvGrpSpPr>
      <p:grpSpPr>
        <a:xfrm>
          <a:off x="0" y="0"/>
          <a:ext cx="0" cy="0"/>
          <a:chOff x="0" y="0"/>
          <a:chExt cx="0" cy="0"/>
        </a:xfrm>
      </p:grpSpPr>
      <p:sp>
        <p:nvSpPr>
          <p:cNvPr id="97" name="Google Shape;97;p1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98" name="Google Shape;98;p18"/>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9" name="Google Shape;99;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0" name="Shape 100"/>
        <p:cNvGrpSpPr/>
        <p:nvPr/>
      </p:nvGrpSpPr>
      <p:grpSpPr>
        <a:xfrm>
          <a:off x="0" y="0"/>
          <a:ext cx="0" cy="0"/>
          <a:chOff x="0" y="0"/>
          <a:chExt cx="0" cy="0"/>
        </a:xfrm>
      </p:grpSpPr>
      <p:sp>
        <p:nvSpPr>
          <p:cNvPr id="101" name="Google Shape;101;p19"/>
          <p:cNvSpPr txBox="1"/>
          <p:nvPr>
            <p:ph type="title"/>
          </p:nvPr>
        </p:nvSpPr>
        <p:spPr>
          <a:xfrm>
            <a:off x="361400" y="13309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02" name="Google Shape;102;p19"/>
          <p:cNvSpPr txBox="1"/>
          <p:nvPr>
            <p:ph idx="1" type="body"/>
          </p:nvPr>
        </p:nvSpPr>
        <p:spPr>
          <a:xfrm>
            <a:off x="361400" y="1903625"/>
            <a:ext cx="8520600" cy="25590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03" name="Google Shape;103;p19"/>
          <p:cNvSpPr txBox="1"/>
          <p:nvPr>
            <p:ph idx="12" type="sldNum"/>
          </p:nvPr>
        </p:nvSpPr>
        <p:spPr>
          <a:xfrm>
            <a:off x="1" y="4752775"/>
            <a:ext cx="311700" cy="3351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
        <p:nvSpPr>
          <p:cNvPr id="104" name="Google Shape;104;p19"/>
          <p:cNvSpPr txBox="1"/>
          <p:nvPr>
            <p:ph idx="2" type="title"/>
          </p:nvPr>
        </p:nvSpPr>
        <p:spPr>
          <a:xfrm>
            <a:off x="1019750" y="4752775"/>
            <a:ext cx="7813500" cy="3936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3D85C6"/>
              </a:buClr>
              <a:buSzPts val="1400"/>
              <a:buFont typeface="Roboto"/>
              <a:buNone/>
              <a:defRPr b="1">
                <a:solidFill>
                  <a:srgbClr val="3D85C6"/>
                </a:solidFill>
                <a:latin typeface="Roboto"/>
                <a:ea typeface="Roboto"/>
                <a:cs typeface="Roboto"/>
                <a:sym typeface="Robo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grpSp>
        <p:nvGrpSpPr>
          <p:cNvPr id="105" name="Google Shape;105;p19"/>
          <p:cNvGrpSpPr/>
          <p:nvPr/>
        </p:nvGrpSpPr>
        <p:grpSpPr>
          <a:xfrm>
            <a:off x="355550" y="6025"/>
            <a:ext cx="8814471" cy="634076"/>
            <a:chOff x="355550" y="6025"/>
            <a:chExt cx="8814471" cy="634076"/>
          </a:xfrm>
        </p:grpSpPr>
        <p:pic>
          <p:nvPicPr>
            <p:cNvPr id="106" name="Google Shape;106;p19"/>
            <p:cNvPicPr preferRelativeResize="0"/>
            <p:nvPr/>
          </p:nvPicPr>
          <p:blipFill>
            <a:blip r:embed="rId2">
              <a:alphaModFix/>
            </a:blip>
            <a:stretch>
              <a:fillRect/>
            </a:stretch>
          </p:blipFill>
          <p:spPr>
            <a:xfrm>
              <a:off x="355550" y="6026"/>
              <a:ext cx="4623476" cy="634074"/>
            </a:xfrm>
            <a:prstGeom prst="rect">
              <a:avLst/>
            </a:prstGeom>
            <a:noFill/>
            <a:ln>
              <a:noFill/>
            </a:ln>
          </p:spPr>
        </p:pic>
        <p:pic>
          <p:nvPicPr>
            <p:cNvPr id="107" name="Google Shape;107;p19"/>
            <p:cNvPicPr preferRelativeResize="0"/>
            <p:nvPr/>
          </p:nvPicPr>
          <p:blipFill rotWithShape="1">
            <a:blip r:embed="rId2">
              <a:alphaModFix/>
            </a:blip>
            <a:srcRect b="0" l="48652" r="0" t="0"/>
            <a:stretch/>
          </p:blipFill>
          <p:spPr>
            <a:xfrm>
              <a:off x="4967200" y="6025"/>
              <a:ext cx="2374021" cy="634074"/>
            </a:xfrm>
            <a:prstGeom prst="rect">
              <a:avLst/>
            </a:prstGeom>
            <a:noFill/>
            <a:ln>
              <a:noFill/>
            </a:ln>
          </p:spPr>
        </p:pic>
        <p:sp>
          <p:nvSpPr>
            <p:cNvPr id="108" name="Google Shape;108;p19"/>
            <p:cNvSpPr/>
            <p:nvPr/>
          </p:nvSpPr>
          <p:spPr>
            <a:xfrm>
              <a:off x="4936175" y="480975"/>
              <a:ext cx="2373900" cy="159000"/>
            </a:xfrm>
            <a:prstGeom prst="rect">
              <a:avLst/>
            </a:prstGeom>
            <a:solidFill>
              <a:srgbClr val="0E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9"/>
            <p:cNvSpPr/>
            <p:nvPr/>
          </p:nvSpPr>
          <p:spPr>
            <a:xfrm>
              <a:off x="5054750" y="170375"/>
              <a:ext cx="2035200" cy="180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9"/>
            <p:cNvSpPr/>
            <p:nvPr/>
          </p:nvSpPr>
          <p:spPr>
            <a:xfrm>
              <a:off x="5064225" y="142000"/>
              <a:ext cx="2035200" cy="180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1" name="Google Shape;111;p19"/>
            <p:cNvPicPr preferRelativeResize="0"/>
            <p:nvPr/>
          </p:nvPicPr>
          <p:blipFill rotWithShape="1">
            <a:blip r:embed="rId2">
              <a:alphaModFix/>
            </a:blip>
            <a:srcRect b="0" l="48652" r="0" t="0"/>
            <a:stretch/>
          </p:blipFill>
          <p:spPr>
            <a:xfrm>
              <a:off x="6796000" y="6025"/>
              <a:ext cx="2374021" cy="634074"/>
            </a:xfrm>
            <a:prstGeom prst="rect">
              <a:avLst/>
            </a:prstGeom>
            <a:noFill/>
            <a:ln>
              <a:noFill/>
            </a:ln>
          </p:spPr>
        </p:pic>
        <p:sp>
          <p:nvSpPr>
            <p:cNvPr id="112" name="Google Shape;112;p19"/>
            <p:cNvSpPr/>
            <p:nvPr/>
          </p:nvSpPr>
          <p:spPr>
            <a:xfrm>
              <a:off x="6764975" y="480975"/>
              <a:ext cx="2373900" cy="159000"/>
            </a:xfrm>
            <a:prstGeom prst="rect">
              <a:avLst/>
            </a:prstGeom>
            <a:solidFill>
              <a:srgbClr val="0E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9"/>
            <p:cNvSpPr/>
            <p:nvPr/>
          </p:nvSpPr>
          <p:spPr>
            <a:xfrm>
              <a:off x="6883550" y="170375"/>
              <a:ext cx="2035200" cy="180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4" name="Google Shape;114;p19"/>
          <p:cNvPicPr preferRelativeResize="0"/>
          <p:nvPr/>
        </p:nvPicPr>
        <p:blipFill>
          <a:blip r:embed="rId3">
            <a:alphaModFix/>
          </a:blip>
          <a:stretch>
            <a:fillRect/>
          </a:stretch>
        </p:blipFill>
        <p:spPr>
          <a:xfrm>
            <a:off x="8496992" y="75510"/>
            <a:ext cx="260625" cy="260625"/>
          </a:xfrm>
          <a:prstGeom prst="rect">
            <a:avLst/>
          </a:prstGeom>
          <a:noFill/>
          <a:ln>
            <a:noFill/>
          </a:ln>
        </p:spPr>
      </p:pic>
      <p:pic>
        <p:nvPicPr>
          <p:cNvPr id="115" name="Google Shape;115;p19"/>
          <p:cNvPicPr preferRelativeResize="0"/>
          <p:nvPr/>
        </p:nvPicPr>
        <p:blipFill>
          <a:blip r:embed="rId4">
            <a:alphaModFix/>
          </a:blip>
          <a:stretch>
            <a:fillRect/>
          </a:stretch>
        </p:blipFill>
        <p:spPr>
          <a:xfrm>
            <a:off x="8795542" y="75510"/>
            <a:ext cx="260625" cy="2606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ernate Interior " type="obj">
  <p:cSld name="OBJECT">
    <p:spTree>
      <p:nvGrpSpPr>
        <p:cNvPr id="123" name="Shape 123"/>
        <p:cNvGrpSpPr/>
        <p:nvPr/>
      </p:nvGrpSpPr>
      <p:grpSpPr>
        <a:xfrm>
          <a:off x="0" y="0"/>
          <a:ext cx="0" cy="0"/>
          <a:chOff x="0" y="0"/>
          <a:chExt cx="0" cy="0"/>
        </a:xfrm>
      </p:grpSpPr>
      <p:sp>
        <p:nvSpPr>
          <p:cNvPr id="124" name="Google Shape;124;p21"/>
          <p:cNvSpPr txBox="1"/>
          <p:nvPr>
            <p:ph type="title"/>
          </p:nvPr>
        </p:nvSpPr>
        <p:spPr>
          <a:xfrm>
            <a:off x="1076493" y="48710"/>
            <a:ext cx="7374900" cy="6141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rgbClr val="1E4E79"/>
              </a:buClr>
              <a:buSzPts val="3300"/>
              <a:buFont typeface="Calibri"/>
              <a:buNone/>
              <a:defRPr b="0">
                <a:solidFill>
                  <a:srgbClr val="002F87"/>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5" name="Google Shape;125;p21"/>
          <p:cNvSpPr txBox="1"/>
          <p:nvPr>
            <p:ph idx="1" type="body"/>
          </p:nvPr>
        </p:nvSpPr>
        <p:spPr>
          <a:xfrm>
            <a:off x="628650" y="762026"/>
            <a:ext cx="7886700" cy="3870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o"/>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6" name="Shape 126"/>
        <p:cNvGrpSpPr/>
        <p:nvPr/>
      </p:nvGrpSpPr>
      <p:grpSpPr>
        <a:xfrm>
          <a:off x="0" y="0"/>
          <a:ext cx="0" cy="0"/>
          <a:chOff x="0" y="0"/>
          <a:chExt cx="0" cy="0"/>
        </a:xfrm>
      </p:grpSpPr>
      <p:sp>
        <p:nvSpPr>
          <p:cNvPr id="127" name="Google Shape;127;p22"/>
          <p:cNvSpPr txBox="1"/>
          <p:nvPr>
            <p:ph type="title"/>
          </p:nvPr>
        </p:nvSpPr>
        <p:spPr>
          <a:xfrm>
            <a:off x="1076493" y="48710"/>
            <a:ext cx="7374900" cy="6141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1E4E79"/>
              </a:buClr>
              <a:buSzPts val="1400"/>
              <a:buNone/>
              <a:defRPr b="0">
                <a:solidFill>
                  <a:srgbClr val="002F87"/>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8" name="Google Shape;128;p22"/>
          <p:cNvSpPr txBox="1"/>
          <p:nvPr>
            <p:ph idx="1" type="body"/>
          </p:nvPr>
        </p:nvSpPr>
        <p:spPr>
          <a:xfrm>
            <a:off x="628650" y="1066024"/>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o"/>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9" name="Google Shape;129;p22"/>
          <p:cNvSpPr txBox="1"/>
          <p:nvPr>
            <p:ph idx="2" type="body"/>
          </p:nvPr>
        </p:nvSpPr>
        <p:spPr>
          <a:xfrm>
            <a:off x="4629150" y="1066024"/>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o"/>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0" name="Google Shape;130;p22"/>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31" name="Google Shape;131;p22"/>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32" name="Google Shape;132;p22"/>
          <p:cNvSpPr txBox="1"/>
          <p:nvPr>
            <p:ph idx="12" type="sldNum"/>
          </p:nvPr>
        </p:nvSpPr>
        <p:spPr>
          <a:xfrm>
            <a:off x="6457950" y="4767263"/>
            <a:ext cx="2057400" cy="2739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34" name="Shape 34"/>
        <p:cNvGrpSpPr/>
        <p:nvPr/>
      </p:nvGrpSpPr>
      <p:grpSpPr>
        <a:xfrm>
          <a:off x="0" y="0"/>
          <a:ext cx="0" cy="0"/>
          <a:chOff x="0" y="0"/>
          <a:chExt cx="0" cy="0"/>
        </a:xfrm>
      </p:grpSpPr>
      <p:sp>
        <p:nvSpPr>
          <p:cNvPr id="35" name="Google Shape;35;p3"/>
          <p:cNvSpPr txBox="1"/>
          <p:nvPr>
            <p:ph type="title"/>
          </p:nvPr>
        </p:nvSpPr>
        <p:spPr>
          <a:xfrm>
            <a:off x="752888" y="205978"/>
            <a:ext cx="7934100" cy="594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rgbClr val="0099D8"/>
              </a:buClr>
              <a:buSzPts val="24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 name="Google Shape;36;p3"/>
          <p:cNvSpPr txBox="1"/>
          <p:nvPr>
            <p:ph idx="1" type="body"/>
          </p:nvPr>
        </p:nvSpPr>
        <p:spPr>
          <a:xfrm>
            <a:off x="752888" y="914400"/>
            <a:ext cx="2447700" cy="3714900"/>
          </a:xfrm>
          <a:prstGeom prst="rect">
            <a:avLst/>
          </a:prstGeom>
          <a:noFill/>
          <a:ln>
            <a:noFill/>
          </a:ln>
        </p:spPr>
        <p:txBody>
          <a:bodyPr anchorCtr="0" anchor="t" bIns="0" lIns="0" spcFirstLastPara="1" rIns="0" wrap="square" tIns="0">
            <a:normAutofit/>
          </a:bodyPr>
          <a:lstStyle>
            <a:lvl1pPr indent="-361950" lvl="0" marL="457200" algn="l">
              <a:lnSpc>
                <a:spcPct val="100000"/>
              </a:lnSpc>
              <a:spcBef>
                <a:spcPts val="400"/>
              </a:spcBef>
              <a:spcAft>
                <a:spcPts val="0"/>
              </a:spcAft>
              <a:buClr>
                <a:srgbClr val="07336F"/>
              </a:buClr>
              <a:buSzPts val="2100"/>
              <a:buChar char="•"/>
              <a:defRPr b="0" sz="2100">
                <a:solidFill>
                  <a:srgbClr val="07336F"/>
                </a:solidFill>
              </a:defRPr>
            </a:lvl1pPr>
            <a:lvl2pPr indent="-342900" lvl="1" marL="914400" algn="l">
              <a:lnSpc>
                <a:spcPct val="100000"/>
              </a:lnSpc>
              <a:spcBef>
                <a:spcPts val="400"/>
              </a:spcBef>
              <a:spcAft>
                <a:spcPts val="0"/>
              </a:spcAft>
              <a:buClr>
                <a:srgbClr val="07336F"/>
              </a:buClr>
              <a:buSzPts val="1800"/>
              <a:buChar char="•"/>
              <a:defRPr sz="1800">
                <a:solidFill>
                  <a:srgbClr val="07336F"/>
                </a:solidFill>
              </a:defRPr>
            </a:lvl2pPr>
            <a:lvl3pPr indent="-323850" lvl="2" marL="1371600" algn="l">
              <a:lnSpc>
                <a:spcPct val="100000"/>
              </a:lnSpc>
              <a:spcBef>
                <a:spcPts val="300"/>
              </a:spcBef>
              <a:spcAft>
                <a:spcPts val="0"/>
              </a:spcAft>
              <a:buClr>
                <a:srgbClr val="07336F"/>
              </a:buClr>
              <a:buSzPts val="1500"/>
              <a:buChar char="•"/>
              <a:defRPr sz="1500">
                <a:solidFill>
                  <a:srgbClr val="07336F"/>
                </a:solidFill>
              </a:defRPr>
            </a:lvl3pPr>
            <a:lvl4pPr indent="-317500" lvl="3" marL="1828800" algn="l">
              <a:lnSpc>
                <a:spcPct val="100000"/>
              </a:lnSpc>
              <a:spcBef>
                <a:spcPts val="300"/>
              </a:spcBef>
              <a:spcAft>
                <a:spcPts val="0"/>
              </a:spcAft>
              <a:buClr>
                <a:srgbClr val="07336F"/>
              </a:buClr>
              <a:buSzPts val="1400"/>
              <a:buChar char="•"/>
              <a:defRPr sz="1400">
                <a:solidFill>
                  <a:srgbClr val="07336F"/>
                </a:solidFill>
              </a:defRPr>
            </a:lvl4pPr>
            <a:lvl5pPr indent="-304800" lvl="4" marL="2286000" algn="l">
              <a:lnSpc>
                <a:spcPct val="100000"/>
              </a:lnSpc>
              <a:spcBef>
                <a:spcPts val="200"/>
              </a:spcBef>
              <a:spcAft>
                <a:spcPts val="0"/>
              </a:spcAft>
              <a:buClr>
                <a:srgbClr val="07336F"/>
              </a:buClr>
              <a:buSzPts val="1200"/>
              <a:buChar char="•"/>
              <a:defRPr sz="1200">
                <a:solidFill>
                  <a:srgbClr val="07336F"/>
                </a:solidFill>
              </a:defRPr>
            </a:lvl5pPr>
            <a:lvl6pPr indent="-317500" lvl="5" marL="2743200" algn="l">
              <a:lnSpc>
                <a:spcPct val="100000"/>
              </a:lnSpc>
              <a:spcBef>
                <a:spcPts val="300"/>
              </a:spcBef>
              <a:spcAft>
                <a:spcPts val="0"/>
              </a:spcAft>
              <a:buClr>
                <a:srgbClr val="07336F"/>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7" name="Google Shape;37;p3"/>
          <p:cNvSpPr txBox="1"/>
          <p:nvPr>
            <p:ph idx="2" type="body"/>
          </p:nvPr>
        </p:nvSpPr>
        <p:spPr>
          <a:xfrm>
            <a:off x="6248400" y="914400"/>
            <a:ext cx="2447700" cy="3714900"/>
          </a:xfrm>
          <a:prstGeom prst="rect">
            <a:avLst/>
          </a:prstGeom>
          <a:noFill/>
          <a:ln>
            <a:noFill/>
          </a:ln>
        </p:spPr>
        <p:txBody>
          <a:bodyPr anchorCtr="0" anchor="t" bIns="0" lIns="0" spcFirstLastPara="1" rIns="0" wrap="square" tIns="0">
            <a:normAutofit/>
          </a:bodyPr>
          <a:lstStyle>
            <a:lvl1pPr indent="-361950" lvl="0" marL="457200" algn="l">
              <a:lnSpc>
                <a:spcPct val="100000"/>
              </a:lnSpc>
              <a:spcBef>
                <a:spcPts val="400"/>
              </a:spcBef>
              <a:spcAft>
                <a:spcPts val="0"/>
              </a:spcAft>
              <a:buClr>
                <a:srgbClr val="07336F"/>
              </a:buClr>
              <a:buSzPts val="2100"/>
              <a:buChar char="•"/>
              <a:defRPr b="0" sz="2100">
                <a:solidFill>
                  <a:srgbClr val="07336F"/>
                </a:solidFill>
              </a:defRPr>
            </a:lvl1pPr>
            <a:lvl2pPr indent="-342900" lvl="1" marL="914400" algn="l">
              <a:lnSpc>
                <a:spcPct val="100000"/>
              </a:lnSpc>
              <a:spcBef>
                <a:spcPts val="400"/>
              </a:spcBef>
              <a:spcAft>
                <a:spcPts val="0"/>
              </a:spcAft>
              <a:buClr>
                <a:srgbClr val="07336F"/>
              </a:buClr>
              <a:buSzPts val="1800"/>
              <a:buChar char="•"/>
              <a:defRPr sz="1800">
                <a:solidFill>
                  <a:srgbClr val="07336F"/>
                </a:solidFill>
              </a:defRPr>
            </a:lvl2pPr>
            <a:lvl3pPr indent="-323850" lvl="2" marL="1371600" algn="l">
              <a:lnSpc>
                <a:spcPct val="100000"/>
              </a:lnSpc>
              <a:spcBef>
                <a:spcPts val="300"/>
              </a:spcBef>
              <a:spcAft>
                <a:spcPts val="0"/>
              </a:spcAft>
              <a:buClr>
                <a:srgbClr val="07336F"/>
              </a:buClr>
              <a:buSzPts val="1500"/>
              <a:buChar char="•"/>
              <a:defRPr sz="1500">
                <a:solidFill>
                  <a:srgbClr val="07336F"/>
                </a:solidFill>
              </a:defRPr>
            </a:lvl3pPr>
            <a:lvl4pPr indent="-317500" lvl="3" marL="1828800" algn="l">
              <a:lnSpc>
                <a:spcPct val="100000"/>
              </a:lnSpc>
              <a:spcBef>
                <a:spcPts val="300"/>
              </a:spcBef>
              <a:spcAft>
                <a:spcPts val="0"/>
              </a:spcAft>
              <a:buClr>
                <a:srgbClr val="07336F"/>
              </a:buClr>
              <a:buSzPts val="1400"/>
              <a:buChar char="•"/>
              <a:defRPr sz="1400">
                <a:solidFill>
                  <a:srgbClr val="07336F"/>
                </a:solidFill>
              </a:defRPr>
            </a:lvl4pPr>
            <a:lvl5pPr indent="-304800" lvl="4" marL="2286000" algn="l">
              <a:lnSpc>
                <a:spcPct val="100000"/>
              </a:lnSpc>
              <a:spcBef>
                <a:spcPts val="200"/>
              </a:spcBef>
              <a:spcAft>
                <a:spcPts val="0"/>
              </a:spcAft>
              <a:buClr>
                <a:srgbClr val="07336F"/>
              </a:buClr>
              <a:buSzPts val="1200"/>
              <a:buChar char="•"/>
              <a:defRPr sz="1200">
                <a:solidFill>
                  <a:srgbClr val="07336F"/>
                </a:solidFill>
              </a:defRPr>
            </a:lvl5pPr>
            <a:lvl6pPr indent="-317500" lvl="5" marL="2743200" algn="l">
              <a:lnSpc>
                <a:spcPct val="100000"/>
              </a:lnSpc>
              <a:spcBef>
                <a:spcPts val="300"/>
              </a:spcBef>
              <a:spcAft>
                <a:spcPts val="0"/>
              </a:spcAft>
              <a:buClr>
                <a:srgbClr val="07336F"/>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38" name="Google Shape;38;p3"/>
          <p:cNvSpPr txBox="1"/>
          <p:nvPr>
            <p:ph idx="3" type="body"/>
          </p:nvPr>
        </p:nvSpPr>
        <p:spPr>
          <a:xfrm>
            <a:off x="3500645" y="914400"/>
            <a:ext cx="2447700" cy="3714900"/>
          </a:xfrm>
          <a:prstGeom prst="rect">
            <a:avLst/>
          </a:prstGeom>
          <a:noFill/>
          <a:ln>
            <a:noFill/>
          </a:ln>
        </p:spPr>
        <p:txBody>
          <a:bodyPr anchorCtr="0" anchor="t" bIns="0" lIns="0" spcFirstLastPara="1" rIns="0" wrap="square" tIns="0">
            <a:normAutofit/>
          </a:bodyPr>
          <a:lstStyle>
            <a:lvl1pPr indent="-361950" lvl="0" marL="457200" algn="l">
              <a:lnSpc>
                <a:spcPct val="100000"/>
              </a:lnSpc>
              <a:spcBef>
                <a:spcPts val="400"/>
              </a:spcBef>
              <a:spcAft>
                <a:spcPts val="0"/>
              </a:spcAft>
              <a:buClr>
                <a:srgbClr val="07336F"/>
              </a:buClr>
              <a:buSzPts val="2100"/>
              <a:buChar char="•"/>
              <a:defRPr b="0" sz="2100">
                <a:solidFill>
                  <a:srgbClr val="07336F"/>
                </a:solidFill>
              </a:defRPr>
            </a:lvl1pPr>
            <a:lvl2pPr indent="-342900" lvl="1" marL="914400" algn="l">
              <a:lnSpc>
                <a:spcPct val="100000"/>
              </a:lnSpc>
              <a:spcBef>
                <a:spcPts val="400"/>
              </a:spcBef>
              <a:spcAft>
                <a:spcPts val="0"/>
              </a:spcAft>
              <a:buClr>
                <a:srgbClr val="07336F"/>
              </a:buClr>
              <a:buSzPts val="1800"/>
              <a:buChar char="•"/>
              <a:defRPr sz="1800">
                <a:solidFill>
                  <a:srgbClr val="07336F"/>
                </a:solidFill>
              </a:defRPr>
            </a:lvl2pPr>
            <a:lvl3pPr indent="-323850" lvl="2" marL="1371600" algn="l">
              <a:lnSpc>
                <a:spcPct val="100000"/>
              </a:lnSpc>
              <a:spcBef>
                <a:spcPts val="300"/>
              </a:spcBef>
              <a:spcAft>
                <a:spcPts val="0"/>
              </a:spcAft>
              <a:buClr>
                <a:srgbClr val="07336F"/>
              </a:buClr>
              <a:buSzPts val="1500"/>
              <a:buChar char="•"/>
              <a:defRPr sz="1500">
                <a:solidFill>
                  <a:srgbClr val="07336F"/>
                </a:solidFill>
              </a:defRPr>
            </a:lvl3pPr>
            <a:lvl4pPr indent="-317500" lvl="3" marL="1828800" algn="l">
              <a:lnSpc>
                <a:spcPct val="100000"/>
              </a:lnSpc>
              <a:spcBef>
                <a:spcPts val="300"/>
              </a:spcBef>
              <a:spcAft>
                <a:spcPts val="0"/>
              </a:spcAft>
              <a:buClr>
                <a:srgbClr val="07336F"/>
              </a:buClr>
              <a:buSzPts val="1400"/>
              <a:buChar char="•"/>
              <a:defRPr sz="1400">
                <a:solidFill>
                  <a:srgbClr val="07336F"/>
                </a:solidFill>
              </a:defRPr>
            </a:lvl4pPr>
            <a:lvl5pPr indent="-304800" lvl="4" marL="2286000" algn="l">
              <a:lnSpc>
                <a:spcPct val="100000"/>
              </a:lnSpc>
              <a:spcBef>
                <a:spcPts val="200"/>
              </a:spcBef>
              <a:spcAft>
                <a:spcPts val="0"/>
              </a:spcAft>
              <a:buClr>
                <a:srgbClr val="07336F"/>
              </a:buClr>
              <a:buSzPts val="1200"/>
              <a:buChar char="•"/>
              <a:defRPr sz="1200">
                <a:solidFill>
                  <a:srgbClr val="07336F"/>
                </a:solidFill>
              </a:defRPr>
            </a:lvl5pPr>
            <a:lvl6pPr indent="-317500" lvl="5" marL="2743200" algn="l">
              <a:lnSpc>
                <a:spcPct val="100000"/>
              </a:lnSpc>
              <a:spcBef>
                <a:spcPts val="300"/>
              </a:spcBef>
              <a:spcAft>
                <a:spcPts val="0"/>
              </a:spcAft>
              <a:buClr>
                <a:srgbClr val="07336F"/>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3" name="Shape 133"/>
        <p:cNvGrpSpPr/>
        <p:nvPr/>
      </p:nvGrpSpPr>
      <p:grpSpPr>
        <a:xfrm>
          <a:off x="0" y="0"/>
          <a:ext cx="0" cy="0"/>
          <a:chOff x="0" y="0"/>
          <a:chExt cx="0" cy="0"/>
        </a:xfrm>
      </p:grpSpPr>
      <p:sp>
        <p:nvSpPr>
          <p:cNvPr id="134" name="Google Shape;134;p23"/>
          <p:cNvSpPr txBox="1"/>
          <p:nvPr>
            <p:ph type="title"/>
          </p:nvPr>
        </p:nvSpPr>
        <p:spPr>
          <a:xfrm>
            <a:off x="1076493" y="48710"/>
            <a:ext cx="7374900" cy="6141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1E4E79"/>
              </a:buClr>
              <a:buSzPts val="1400"/>
              <a:buNone/>
              <a:defRPr b="0">
                <a:solidFill>
                  <a:srgbClr val="002F87"/>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5" name="Shape 135"/>
        <p:cNvGrpSpPr/>
        <p:nvPr/>
      </p:nvGrpSpPr>
      <p:grpSpPr>
        <a:xfrm>
          <a:off x="0" y="0"/>
          <a:ext cx="0" cy="0"/>
          <a:chOff x="0" y="0"/>
          <a:chExt cx="0" cy="0"/>
        </a:xfrm>
      </p:grpSpPr>
      <p:sp>
        <p:nvSpPr>
          <p:cNvPr id="136" name="Google Shape;136;p24"/>
          <p:cNvSpPr txBox="1"/>
          <p:nvPr>
            <p:ph type="title"/>
          </p:nvPr>
        </p:nvSpPr>
        <p:spPr>
          <a:xfrm>
            <a:off x="311700" y="445025"/>
            <a:ext cx="8520600" cy="5727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2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7" name="Google Shape;137;p24"/>
          <p:cNvSpPr txBox="1"/>
          <p:nvPr>
            <p:ph idx="1" type="body"/>
          </p:nvPr>
        </p:nvSpPr>
        <p:spPr>
          <a:xfrm>
            <a:off x="311700" y="1152475"/>
            <a:ext cx="8520600" cy="3416400"/>
          </a:xfrm>
          <a:prstGeom prst="rect">
            <a:avLst/>
          </a:prstGeom>
          <a:noFill/>
          <a:ln>
            <a:noFill/>
          </a:ln>
        </p:spPr>
        <p:txBody>
          <a:bodyPr anchorCtr="0" anchor="t" bIns="0" lIns="0" spcFirstLastPara="1" rIns="0" wrap="square" tIns="0">
            <a:normAutofit/>
          </a:bodyPr>
          <a:lstStyle>
            <a:lvl1pPr indent="-381000" lvl="0" marL="457200" rtl="0" algn="l">
              <a:lnSpc>
                <a:spcPct val="100000"/>
              </a:lnSpc>
              <a:spcBef>
                <a:spcPts val="500"/>
              </a:spcBef>
              <a:spcAft>
                <a:spcPts val="0"/>
              </a:spcAft>
              <a:buSzPts val="2400"/>
              <a:buChar char="•"/>
              <a:defRPr/>
            </a:lvl1pPr>
            <a:lvl2pPr indent="-361950" lvl="1" marL="914400" rtl="0" algn="l">
              <a:lnSpc>
                <a:spcPct val="100000"/>
              </a:lnSpc>
              <a:spcBef>
                <a:spcPts val="400"/>
              </a:spcBef>
              <a:spcAft>
                <a:spcPts val="0"/>
              </a:spcAft>
              <a:buSzPts val="2100"/>
              <a:buChar char="•"/>
              <a:defRPr/>
            </a:lvl2pPr>
            <a:lvl3pPr indent="-342900" lvl="2" marL="1371600" rtl="0" algn="l">
              <a:lnSpc>
                <a:spcPct val="100000"/>
              </a:lnSpc>
              <a:spcBef>
                <a:spcPts val="400"/>
              </a:spcBef>
              <a:spcAft>
                <a:spcPts val="0"/>
              </a:spcAft>
              <a:buSzPts val="1800"/>
              <a:buChar char="•"/>
              <a:defRPr/>
            </a:lvl3pPr>
            <a:lvl4pPr indent="-323850" lvl="3" marL="1828800" rtl="0" algn="l">
              <a:lnSpc>
                <a:spcPct val="100000"/>
              </a:lnSpc>
              <a:spcBef>
                <a:spcPts val="300"/>
              </a:spcBef>
              <a:spcAft>
                <a:spcPts val="0"/>
              </a:spcAft>
              <a:buSzPts val="1500"/>
              <a:buChar char="•"/>
              <a:defRPr/>
            </a:lvl4pPr>
            <a:lvl5pPr indent="-317500" lvl="4" marL="2286000" rtl="0" algn="l">
              <a:lnSpc>
                <a:spcPct val="100000"/>
              </a:lnSpc>
              <a:spcBef>
                <a:spcPts val="300"/>
              </a:spcBef>
              <a:spcAft>
                <a:spcPts val="0"/>
              </a:spcAft>
              <a:buSzPts val="1400"/>
              <a:buChar char="•"/>
              <a:defRPr/>
            </a:lvl5pPr>
            <a:lvl6pPr indent="-304800" lvl="5" marL="2743200" rtl="0" algn="l">
              <a:lnSpc>
                <a:spcPct val="100000"/>
              </a:lnSpc>
              <a:spcBef>
                <a:spcPts val="200"/>
              </a:spcBef>
              <a:spcAft>
                <a:spcPts val="0"/>
              </a:spcAft>
              <a:buSzPts val="1200"/>
              <a:buChar char="•"/>
              <a:defRPr/>
            </a:lvl6pPr>
            <a:lvl7pPr indent="-323850" lvl="6" marL="3200400" rtl="0" algn="l">
              <a:lnSpc>
                <a:spcPct val="100000"/>
              </a:lnSpc>
              <a:spcBef>
                <a:spcPts val="300"/>
              </a:spcBef>
              <a:spcAft>
                <a:spcPts val="0"/>
              </a:spcAft>
              <a:buSzPts val="1500"/>
              <a:buChar char="•"/>
              <a:defRPr/>
            </a:lvl7pPr>
            <a:lvl8pPr indent="-323850" lvl="7" marL="3657600" rtl="0" algn="l">
              <a:lnSpc>
                <a:spcPct val="100000"/>
              </a:lnSpc>
              <a:spcBef>
                <a:spcPts val="300"/>
              </a:spcBef>
              <a:spcAft>
                <a:spcPts val="0"/>
              </a:spcAft>
              <a:buSzPts val="1500"/>
              <a:buChar char="•"/>
              <a:defRPr/>
            </a:lvl8pPr>
            <a:lvl9pPr indent="-323850" lvl="8" marL="4114800" rtl="0" algn="l">
              <a:lnSpc>
                <a:spcPct val="100000"/>
              </a:lnSpc>
              <a:spcBef>
                <a:spcPts val="300"/>
              </a:spcBef>
              <a:spcAft>
                <a:spcPts val="0"/>
              </a:spcAft>
              <a:buSzPts val="1500"/>
              <a:buChar char="•"/>
              <a:defRPr/>
            </a:lvl9pPr>
          </a:lstStyle>
          <a:p/>
        </p:txBody>
      </p:sp>
      <p:sp>
        <p:nvSpPr>
          <p:cNvPr id="138" name="Google Shape;138;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139" name="Shape 139"/>
        <p:cNvGrpSpPr/>
        <p:nvPr/>
      </p:nvGrpSpPr>
      <p:grpSpPr>
        <a:xfrm>
          <a:off x="0" y="0"/>
          <a:ext cx="0" cy="0"/>
          <a:chOff x="0" y="0"/>
          <a:chExt cx="0" cy="0"/>
        </a:xfrm>
      </p:grpSpPr>
      <p:sp>
        <p:nvSpPr>
          <p:cNvPr id="140" name="Google Shape;140;p25"/>
          <p:cNvSpPr txBox="1"/>
          <p:nvPr>
            <p:ph type="title"/>
          </p:nvPr>
        </p:nvSpPr>
        <p:spPr>
          <a:xfrm>
            <a:off x="362238" y="320103"/>
            <a:ext cx="7933800" cy="5943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239C7E"/>
              </a:buClr>
              <a:buSzPts val="2600"/>
              <a:buNone/>
              <a:defRPr i="0" sz="2600" u="none" cap="none" strike="noStrike">
                <a:solidFill>
                  <a:srgbClr val="239C7E"/>
                </a:solidFill>
              </a:defRPr>
            </a:lvl1pPr>
            <a:lvl2pPr lvl="1" marR="0" rtl="0" algn="l">
              <a:lnSpc>
                <a:spcPct val="100000"/>
              </a:lnSpc>
              <a:spcBef>
                <a:spcPts val="0"/>
              </a:spcBef>
              <a:spcAft>
                <a:spcPts val="0"/>
              </a:spcAft>
              <a:buClr>
                <a:srgbClr val="000000"/>
              </a:buClr>
              <a:buSzPts val="2600"/>
              <a:buFont typeface="Arial"/>
              <a:buNone/>
              <a:defRPr b="0" i="0" sz="2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600"/>
              <a:buFont typeface="Arial"/>
              <a:buNone/>
              <a:defRPr b="0" i="0" sz="2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600"/>
              <a:buFont typeface="Arial"/>
              <a:buNone/>
              <a:defRPr b="0" i="0" sz="2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600"/>
              <a:buFont typeface="Arial"/>
              <a:buNone/>
              <a:defRPr b="0" i="0" sz="2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600"/>
              <a:buFont typeface="Arial"/>
              <a:buNone/>
              <a:defRPr b="0" i="0" sz="2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600"/>
              <a:buFont typeface="Arial"/>
              <a:buNone/>
              <a:defRPr b="0" i="0" sz="2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600"/>
              <a:buFont typeface="Arial"/>
              <a:buNone/>
              <a:defRPr b="0" i="0" sz="2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600"/>
              <a:buFont typeface="Arial"/>
              <a:buNone/>
              <a:defRPr b="0" i="0" sz="2600" u="none" cap="none" strike="noStrike">
                <a:solidFill>
                  <a:srgbClr val="000000"/>
                </a:solidFill>
                <a:latin typeface="Arial"/>
                <a:ea typeface="Arial"/>
                <a:cs typeface="Arial"/>
                <a:sym typeface="Arial"/>
              </a:defRPr>
            </a:lvl9pPr>
          </a:lstStyle>
          <a:p/>
        </p:txBody>
      </p:sp>
      <p:sp>
        <p:nvSpPr>
          <p:cNvPr id="141" name="Google Shape;141;p25"/>
          <p:cNvSpPr/>
          <p:nvPr>
            <p:ph idx="2" type="pic"/>
          </p:nvPr>
        </p:nvSpPr>
        <p:spPr>
          <a:xfrm>
            <a:off x="762000" y="914400"/>
            <a:ext cx="7924800" cy="3714900"/>
          </a:xfrm>
          <a:prstGeom prst="rect">
            <a:avLst/>
          </a:prstGeom>
          <a:solidFill>
            <a:srgbClr val="F2F2F2"/>
          </a:solidFill>
          <a:ln>
            <a:noFill/>
          </a:ln>
        </p:spPr>
        <p:txBody>
          <a:bodyPr anchorCtr="0" anchor="ctr" bIns="68575" lIns="68575" spcFirstLastPara="1" rIns="68575" wrap="square" tIns="68575">
            <a:noAutofit/>
          </a:bodyPr>
          <a:lstStyle>
            <a:lvl1pPr lvl="0" marR="0" rtl="0" algn="ctr">
              <a:lnSpc>
                <a:spcPct val="100000"/>
              </a:lnSpc>
              <a:spcBef>
                <a:spcPts val="300"/>
              </a:spcBef>
              <a:spcAft>
                <a:spcPts val="0"/>
              </a:spcAft>
              <a:buClr>
                <a:srgbClr val="7F7F7F"/>
              </a:buClr>
              <a:buSzPts val="1100"/>
              <a:buFont typeface="Arial"/>
              <a:buNone/>
              <a:defRPr b="0" i="0" sz="1500" u="none" cap="none" strike="noStrike">
                <a:solidFill>
                  <a:srgbClr val="7F7F7F"/>
                </a:solidFill>
                <a:latin typeface="Arial"/>
                <a:ea typeface="Arial"/>
                <a:cs typeface="Arial"/>
                <a:sym typeface="Arial"/>
              </a:defRPr>
            </a:lvl1pPr>
            <a:lvl2pPr lvl="1" marR="0" rtl="0" algn="l">
              <a:lnSpc>
                <a:spcPct val="100000"/>
              </a:lnSpc>
              <a:spcBef>
                <a:spcPts val="400"/>
              </a:spcBef>
              <a:spcAft>
                <a:spcPts val="0"/>
              </a:spcAft>
              <a:buClr>
                <a:srgbClr val="07336F"/>
              </a:buClr>
              <a:buSzPts val="2100"/>
              <a:buFont typeface="Arial"/>
              <a:buChar char="•"/>
              <a:defRPr b="0" i="0" sz="2100" u="none" cap="none" strike="noStrike">
                <a:solidFill>
                  <a:srgbClr val="07336F"/>
                </a:solidFill>
                <a:latin typeface="Arial"/>
                <a:ea typeface="Arial"/>
                <a:cs typeface="Arial"/>
                <a:sym typeface="Arial"/>
              </a:defRPr>
            </a:lvl2pPr>
            <a:lvl3pPr lvl="2" marR="0" rtl="0" algn="l">
              <a:lnSpc>
                <a:spcPct val="100000"/>
              </a:lnSpc>
              <a:spcBef>
                <a:spcPts val="40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3pPr>
            <a:lvl4pPr lvl="3" marR="0" rtl="0" algn="l">
              <a:lnSpc>
                <a:spcPct val="100000"/>
              </a:lnSpc>
              <a:spcBef>
                <a:spcPts val="300"/>
              </a:spcBef>
              <a:spcAft>
                <a:spcPts val="0"/>
              </a:spcAft>
              <a:buClr>
                <a:srgbClr val="07336F"/>
              </a:buClr>
              <a:buSzPts val="1500"/>
              <a:buFont typeface="Arial"/>
              <a:buChar char="•"/>
              <a:defRPr b="0" i="0" sz="1500" u="none" cap="none" strike="noStrike">
                <a:solidFill>
                  <a:srgbClr val="07336F"/>
                </a:solidFill>
                <a:latin typeface="Arial"/>
                <a:ea typeface="Arial"/>
                <a:cs typeface="Arial"/>
                <a:sym typeface="Arial"/>
              </a:defRPr>
            </a:lvl4pPr>
            <a:lvl5pPr lvl="4" marR="0" rtl="0" algn="l">
              <a:lnSpc>
                <a:spcPct val="100000"/>
              </a:lnSpc>
              <a:spcBef>
                <a:spcPts val="300"/>
              </a:spcBef>
              <a:spcAft>
                <a:spcPts val="0"/>
              </a:spcAft>
              <a:buClr>
                <a:srgbClr val="07336F"/>
              </a:buClr>
              <a:buSzPts val="1400"/>
              <a:buFont typeface="Arial"/>
              <a:buChar char="•"/>
              <a:defRPr b="0" i="0" sz="1400" u="none" cap="none" strike="noStrike">
                <a:solidFill>
                  <a:srgbClr val="07336F"/>
                </a:solidFill>
                <a:latin typeface="Arial"/>
                <a:ea typeface="Arial"/>
                <a:cs typeface="Arial"/>
                <a:sym typeface="Arial"/>
              </a:defRPr>
            </a:lvl5pPr>
            <a:lvl6pPr lvl="5" marR="0" rtl="0" algn="l">
              <a:lnSpc>
                <a:spcPct val="100000"/>
              </a:lnSpc>
              <a:spcBef>
                <a:spcPts val="200"/>
              </a:spcBef>
              <a:spcAft>
                <a:spcPts val="0"/>
              </a:spcAft>
              <a:buClr>
                <a:srgbClr val="07336F"/>
              </a:buClr>
              <a:buSzPts val="1200"/>
              <a:buFont typeface="Arial"/>
              <a:buChar char="•"/>
              <a:defRPr b="0" i="0" sz="1200" u="none" cap="none" strike="noStrike">
                <a:solidFill>
                  <a:srgbClr val="07336F"/>
                </a:solidFill>
                <a:latin typeface="Calibri"/>
                <a:ea typeface="Calibri"/>
                <a:cs typeface="Calibri"/>
                <a:sym typeface="Calibri"/>
              </a:defRPr>
            </a:lvl6pPr>
            <a:lvl7pPr lvl="6"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lvl="7"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lvl="8"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42" name="Google Shape;142;p2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rtl="0">
              <a:buNone/>
              <a:defRPr sz="1300">
                <a:latin typeface="Roboto"/>
                <a:ea typeface="Roboto"/>
                <a:cs typeface="Roboto"/>
                <a:sym typeface="Roboto"/>
              </a:defRPr>
            </a:lvl1pPr>
            <a:lvl2pPr lvl="1" rtl="0">
              <a:buNone/>
              <a:defRPr sz="1300">
                <a:latin typeface="Roboto"/>
                <a:ea typeface="Roboto"/>
                <a:cs typeface="Roboto"/>
                <a:sym typeface="Roboto"/>
              </a:defRPr>
            </a:lvl2pPr>
            <a:lvl3pPr lvl="2" rtl="0">
              <a:buNone/>
              <a:defRPr sz="1300">
                <a:latin typeface="Roboto"/>
                <a:ea typeface="Roboto"/>
                <a:cs typeface="Roboto"/>
                <a:sym typeface="Roboto"/>
              </a:defRPr>
            </a:lvl3pPr>
            <a:lvl4pPr lvl="3" rtl="0">
              <a:buNone/>
              <a:defRPr sz="1300">
                <a:latin typeface="Roboto"/>
                <a:ea typeface="Roboto"/>
                <a:cs typeface="Roboto"/>
                <a:sym typeface="Roboto"/>
              </a:defRPr>
            </a:lvl4pPr>
            <a:lvl5pPr lvl="4" rtl="0">
              <a:buNone/>
              <a:defRPr sz="1300">
                <a:latin typeface="Roboto"/>
                <a:ea typeface="Roboto"/>
                <a:cs typeface="Roboto"/>
                <a:sym typeface="Roboto"/>
              </a:defRPr>
            </a:lvl5pPr>
            <a:lvl6pPr lvl="5" rtl="0">
              <a:buNone/>
              <a:defRPr sz="1300">
                <a:latin typeface="Roboto"/>
                <a:ea typeface="Roboto"/>
                <a:cs typeface="Roboto"/>
                <a:sym typeface="Roboto"/>
              </a:defRPr>
            </a:lvl6pPr>
            <a:lvl7pPr lvl="6" rtl="0">
              <a:buNone/>
              <a:defRPr sz="1300">
                <a:latin typeface="Roboto"/>
                <a:ea typeface="Roboto"/>
                <a:cs typeface="Roboto"/>
                <a:sym typeface="Roboto"/>
              </a:defRPr>
            </a:lvl7pPr>
            <a:lvl8pPr lvl="7" rtl="0">
              <a:buNone/>
              <a:defRPr sz="1300">
                <a:latin typeface="Roboto"/>
                <a:ea typeface="Roboto"/>
                <a:cs typeface="Roboto"/>
                <a:sym typeface="Roboto"/>
              </a:defRPr>
            </a:lvl8pPr>
            <a:lvl9pPr lvl="8" rtl="0">
              <a:buNone/>
              <a:defRPr sz="1300">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43" name="Shape 143"/>
        <p:cNvGrpSpPr/>
        <p:nvPr/>
      </p:nvGrpSpPr>
      <p:grpSpPr>
        <a:xfrm>
          <a:off x="0" y="0"/>
          <a:ext cx="0" cy="0"/>
          <a:chOff x="0" y="0"/>
          <a:chExt cx="0" cy="0"/>
        </a:xfrm>
      </p:grpSpPr>
      <p:sp>
        <p:nvSpPr>
          <p:cNvPr id="144" name="Google Shape;144;p26"/>
          <p:cNvSpPr txBox="1"/>
          <p:nvPr>
            <p:ph type="title"/>
          </p:nvPr>
        </p:nvSpPr>
        <p:spPr>
          <a:xfrm>
            <a:off x="0" y="5"/>
            <a:ext cx="9144000" cy="1061700"/>
          </a:xfrm>
          <a:prstGeom prst="rect">
            <a:avLst/>
          </a:prstGeom>
          <a:noFill/>
          <a:ln>
            <a:noFill/>
          </a:ln>
        </p:spPr>
        <p:txBody>
          <a:bodyPr anchorCtr="0" anchor="t" bIns="68575" lIns="68575" spcFirstLastPara="1" rIns="68575" wrap="square" tIns="68575">
            <a:noAutofit/>
          </a:bodyPr>
          <a:lstStyle>
            <a:lvl1pPr lvl="0" rtl="0" algn="l">
              <a:lnSpc>
                <a:spcPct val="100000"/>
              </a:lnSpc>
              <a:spcBef>
                <a:spcPts val="0"/>
              </a:spcBef>
              <a:spcAft>
                <a:spcPts val="0"/>
              </a:spcAft>
              <a:buSzPts val="3000"/>
              <a:buNone/>
              <a:defRPr b="0">
                <a:solidFill>
                  <a:schemeClr val="lt1"/>
                </a:solidFill>
              </a:defRPr>
            </a:lvl1pPr>
            <a:lvl2pPr lvl="1" rtl="0" algn="l">
              <a:lnSpc>
                <a:spcPct val="100000"/>
              </a:lnSpc>
              <a:spcBef>
                <a:spcPts val="0"/>
              </a:spcBef>
              <a:spcAft>
                <a:spcPts val="0"/>
              </a:spcAft>
              <a:buSzPts val="1100"/>
              <a:buNone/>
              <a:defRPr sz="3600">
                <a:solidFill>
                  <a:schemeClr val="lt2"/>
                </a:solidFill>
              </a:defRPr>
            </a:lvl2pPr>
            <a:lvl3pPr lvl="2" rtl="0" algn="l">
              <a:lnSpc>
                <a:spcPct val="100000"/>
              </a:lnSpc>
              <a:spcBef>
                <a:spcPts val="0"/>
              </a:spcBef>
              <a:spcAft>
                <a:spcPts val="0"/>
              </a:spcAft>
              <a:buSzPts val="1100"/>
              <a:buNone/>
              <a:defRPr sz="3600">
                <a:solidFill>
                  <a:schemeClr val="lt2"/>
                </a:solidFill>
              </a:defRPr>
            </a:lvl3pPr>
            <a:lvl4pPr lvl="3" rtl="0" algn="l">
              <a:lnSpc>
                <a:spcPct val="100000"/>
              </a:lnSpc>
              <a:spcBef>
                <a:spcPts val="0"/>
              </a:spcBef>
              <a:spcAft>
                <a:spcPts val="0"/>
              </a:spcAft>
              <a:buSzPts val="1100"/>
              <a:buNone/>
              <a:defRPr sz="3600">
                <a:solidFill>
                  <a:schemeClr val="lt2"/>
                </a:solidFill>
              </a:defRPr>
            </a:lvl4pPr>
            <a:lvl5pPr lvl="4" rtl="0" algn="l">
              <a:lnSpc>
                <a:spcPct val="100000"/>
              </a:lnSpc>
              <a:spcBef>
                <a:spcPts val="0"/>
              </a:spcBef>
              <a:spcAft>
                <a:spcPts val="0"/>
              </a:spcAft>
              <a:buSzPts val="1100"/>
              <a:buNone/>
              <a:defRPr sz="3600">
                <a:solidFill>
                  <a:schemeClr val="lt2"/>
                </a:solidFill>
              </a:defRPr>
            </a:lvl5pPr>
            <a:lvl6pPr lvl="5" rtl="0" algn="l">
              <a:lnSpc>
                <a:spcPct val="100000"/>
              </a:lnSpc>
              <a:spcBef>
                <a:spcPts val="0"/>
              </a:spcBef>
              <a:spcAft>
                <a:spcPts val="0"/>
              </a:spcAft>
              <a:buSzPts val="1100"/>
              <a:buNone/>
              <a:defRPr sz="3600">
                <a:solidFill>
                  <a:schemeClr val="lt2"/>
                </a:solidFill>
              </a:defRPr>
            </a:lvl6pPr>
            <a:lvl7pPr lvl="6" rtl="0" algn="l">
              <a:lnSpc>
                <a:spcPct val="100000"/>
              </a:lnSpc>
              <a:spcBef>
                <a:spcPts val="0"/>
              </a:spcBef>
              <a:spcAft>
                <a:spcPts val="0"/>
              </a:spcAft>
              <a:buSzPts val="1100"/>
              <a:buNone/>
              <a:defRPr sz="3600">
                <a:solidFill>
                  <a:schemeClr val="lt2"/>
                </a:solidFill>
              </a:defRPr>
            </a:lvl7pPr>
            <a:lvl8pPr lvl="7" rtl="0" algn="l">
              <a:lnSpc>
                <a:spcPct val="100000"/>
              </a:lnSpc>
              <a:spcBef>
                <a:spcPts val="0"/>
              </a:spcBef>
              <a:spcAft>
                <a:spcPts val="0"/>
              </a:spcAft>
              <a:buSzPts val="1100"/>
              <a:buNone/>
              <a:defRPr sz="3600">
                <a:solidFill>
                  <a:schemeClr val="lt2"/>
                </a:solidFill>
              </a:defRPr>
            </a:lvl8pPr>
            <a:lvl9pPr lvl="8" rtl="0" algn="l">
              <a:lnSpc>
                <a:spcPct val="100000"/>
              </a:lnSpc>
              <a:spcBef>
                <a:spcPts val="0"/>
              </a:spcBef>
              <a:spcAft>
                <a:spcPts val="0"/>
              </a:spcAft>
              <a:buSzPts val="1100"/>
              <a:buNone/>
              <a:defRPr sz="3600">
                <a:solidFill>
                  <a:schemeClr val="lt2"/>
                </a:solidFill>
              </a:defRPr>
            </a:lvl9pPr>
          </a:lstStyle>
          <a:p/>
        </p:txBody>
      </p:sp>
      <p:sp>
        <p:nvSpPr>
          <p:cNvPr id="145" name="Google Shape;145;p26"/>
          <p:cNvSpPr txBox="1"/>
          <p:nvPr>
            <p:ph idx="1" type="body"/>
          </p:nvPr>
        </p:nvSpPr>
        <p:spPr>
          <a:xfrm>
            <a:off x="111577" y="807200"/>
            <a:ext cx="5775300" cy="4259400"/>
          </a:xfrm>
          <a:prstGeom prst="rect">
            <a:avLst/>
          </a:prstGeom>
          <a:noFill/>
          <a:ln>
            <a:noFill/>
          </a:ln>
        </p:spPr>
        <p:txBody>
          <a:bodyPr anchorCtr="0" anchor="t" bIns="68575" lIns="68575" spcFirstLastPara="1" rIns="68575" wrap="square" tIns="68575">
            <a:noAutofit/>
          </a:bodyPr>
          <a:lstStyle>
            <a:lvl1pPr indent="-355600" lvl="0" marL="457200" rtl="0" algn="l">
              <a:lnSpc>
                <a:spcPct val="100000"/>
              </a:lnSpc>
              <a:spcBef>
                <a:spcPts val="400"/>
              </a:spcBef>
              <a:spcAft>
                <a:spcPts val="0"/>
              </a:spcAft>
              <a:buClr>
                <a:schemeClr val="lt2"/>
              </a:buClr>
              <a:buSzPts val="2000"/>
              <a:buFont typeface="Noto Sans Symbols"/>
              <a:buChar char="▪"/>
              <a:defRPr sz="2000">
                <a:solidFill>
                  <a:schemeClr val="lt1"/>
                </a:solidFill>
                <a:latin typeface="Calibri"/>
                <a:ea typeface="Calibri"/>
                <a:cs typeface="Calibri"/>
                <a:sym typeface="Calibri"/>
              </a:defRPr>
            </a:lvl1pPr>
            <a:lvl2pPr indent="-342900" lvl="1" marL="914400" rtl="0" algn="l">
              <a:lnSpc>
                <a:spcPct val="100000"/>
              </a:lnSpc>
              <a:spcBef>
                <a:spcPts val="400"/>
              </a:spcBef>
              <a:spcAft>
                <a:spcPts val="0"/>
              </a:spcAft>
              <a:buClr>
                <a:schemeClr val="lt2"/>
              </a:buClr>
              <a:buSzPts val="1800"/>
              <a:buFont typeface="Noto Sans Symbols"/>
              <a:buChar char="▪"/>
              <a:defRPr sz="1800">
                <a:solidFill>
                  <a:schemeClr val="lt1"/>
                </a:solidFill>
                <a:latin typeface="Calibri"/>
                <a:ea typeface="Calibri"/>
                <a:cs typeface="Calibri"/>
                <a:sym typeface="Calibri"/>
              </a:defRPr>
            </a:lvl2pPr>
            <a:lvl3pPr indent="-330200" lvl="2" marL="1371600" rtl="0" algn="l">
              <a:lnSpc>
                <a:spcPct val="100000"/>
              </a:lnSpc>
              <a:spcBef>
                <a:spcPts val="300"/>
              </a:spcBef>
              <a:spcAft>
                <a:spcPts val="0"/>
              </a:spcAft>
              <a:buClr>
                <a:schemeClr val="lt2"/>
              </a:buClr>
              <a:buSzPts val="1600"/>
              <a:buFont typeface="Noto Sans Symbols"/>
              <a:buChar char="▪"/>
              <a:defRPr sz="1600">
                <a:solidFill>
                  <a:schemeClr val="lt1"/>
                </a:solidFill>
                <a:latin typeface="Calibri"/>
                <a:ea typeface="Calibri"/>
                <a:cs typeface="Calibri"/>
                <a:sym typeface="Calibri"/>
              </a:defRPr>
            </a:lvl3pPr>
            <a:lvl4pPr indent="-317500" lvl="3" marL="1828800" rtl="0" algn="l">
              <a:lnSpc>
                <a:spcPct val="100000"/>
              </a:lnSpc>
              <a:spcBef>
                <a:spcPts val="300"/>
              </a:spcBef>
              <a:spcAft>
                <a:spcPts val="0"/>
              </a:spcAft>
              <a:buClr>
                <a:schemeClr val="lt2"/>
              </a:buClr>
              <a:buSzPts val="1400"/>
              <a:buFont typeface="Noto Sans Symbols"/>
              <a:buChar char="▪"/>
              <a:defRPr sz="1400">
                <a:solidFill>
                  <a:schemeClr val="lt1"/>
                </a:solidFill>
                <a:latin typeface="Calibri"/>
                <a:ea typeface="Calibri"/>
                <a:cs typeface="Calibri"/>
                <a:sym typeface="Calibri"/>
              </a:defRPr>
            </a:lvl4pPr>
            <a:lvl5pPr indent="-317500" lvl="4" marL="2286000" rtl="0" algn="l">
              <a:lnSpc>
                <a:spcPct val="100000"/>
              </a:lnSpc>
              <a:spcBef>
                <a:spcPts val="300"/>
              </a:spcBef>
              <a:spcAft>
                <a:spcPts val="0"/>
              </a:spcAft>
              <a:buClr>
                <a:schemeClr val="lt2"/>
              </a:buClr>
              <a:buSzPts val="1400"/>
              <a:buFont typeface="Noto Sans Symbols"/>
              <a:buChar char="▪"/>
              <a:defRPr sz="1400">
                <a:solidFill>
                  <a:schemeClr val="lt1"/>
                </a:solidFill>
                <a:latin typeface="Calibri"/>
                <a:ea typeface="Calibri"/>
                <a:cs typeface="Calibri"/>
                <a:sym typeface="Calibri"/>
              </a:defRPr>
            </a:lvl5pPr>
            <a:lvl6pPr indent="-317500" lvl="5" marL="2743200" rtl="0" algn="l">
              <a:lnSpc>
                <a:spcPct val="100000"/>
              </a:lnSpc>
              <a:spcBef>
                <a:spcPts val="300"/>
              </a:spcBef>
              <a:spcAft>
                <a:spcPts val="0"/>
              </a:spcAft>
              <a:buClr>
                <a:schemeClr val="lt2"/>
              </a:buClr>
              <a:buSzPts val="1400"/>
              <a:buFont typeface="Noto Sans Symbols"/>
              <a:buChar char="▪"/>
              <a:defRPr sz="1400">
                <a:solidFill>
                  <a:schemeClr val="lt1"/>
                </a:solidFill>
                <a:latin typeface="Calibri"/>
                <a:ea typeface="Calibri"/>
                <a:cs typeface="Calibri"/>
                <a:sym typeface="Calibri"/>
              </a:defRPr>
            </a:lvl6pPr>
            <a:lvl7pPr indent="-317500" lvl="6" marL="3200400" rtl="0" algn="l">
              <a:lnSpc>
                <a:spcPct val="100000"/>
              </a:lnSpc>
              <a:spcBef>
                <a:spcPts val="300"/>
              </a:spcBef>
              <a:spcAft>
                <a:spcPts val="0"/>
              </a:spcAft>
              <a:buClr>
                <a:schemeClr val="lt2"/>
              </a:buClr>
              <a:buSzPts val="1400"/>
              <a:buFont typeface="Noto Sans Symbols"/>
              <a:buChar char="▪"/>
              <a:defRPr sz="1400">
                <a:solidFill>
                  <a:schemeClr val="lt1"/>
                </a:solidFill>
                <a:latin typeface="Calibri"/>
                <a:ea typeface="Calibri"/>
                <a:cs typeface="Calibri"/>
                <a:sym typeface="Calibri"/>
              </a:defRPr>
            </a:lvl7pPr>
            <a:lvl8pPr indent="-317500" lvl="7" marL="3657600" rtl="0" algn="l">
              <a:lnSpc>
                <a:spcPct val="100000"/>
              </a:lnSpc>
              <a:spcBef>
                <a:spcPts val="300"/>
              </a:spcBef>
              <a:spcAft>
                <a:spcPts val="0"/>
              </a:spcAft>
              <a:buClr>
                <a:schemeClr val="lt2"/>
              </a:buClr>
              <a:buSzPts val="1400"/>
              <a:buFont typeface="Noto Sans Symbols"/>
              <a:buChar char="▪"/>
              <a:defRPr sz="1400">
                <a:solidFill>
                  <a:schemeClr val="lt1"/>
                </a:solidFill>
                <a:latin typeface="Calibri"/>
                <a:ea typeface="Calibri"/>
                <a:cs typeface="Calibri"/>
                <a:sym typeface="Calibri"/>
              </a:defRPr>
            </a:lvl8pPr>
            <a:lvl9pPr indent="-317500" lvl="8" marL="4114800" rtl="0" algn="l">
              <a:lnSpc>
                <a:spcPct val="100000"/>
              </a:lnSpc>
              <a:spcBef>
                <a:spcPts val="300"/>
              </a:spcBef>
              <a:spcAft>
                <a:spcPts val="0"/>
              </a:spcAft>
              <a:buClr>
                <a:schemeClr val="lt2"/>
              </a:buClr>
              <a:buSzPts val="1400"/>
              <a:buFont typeface="Noto Sans Symbols"/>
              <a:buChar char="▪"/>
              <a:defRPr sz="1400">
                <a:solidFill>
                  <a:schemeClr val="lt1"/>
                </a:solidFill>
                <a:latin typeface="Calibri"/>
                <a:ea typeface="Calibri"/>
                <a:cs typeface="Calibri"/>
                <a:sym typeface="Calibri"/>
              </a:defRPr>
            </a:lvl9pPr>
          </a:lstStyle>
          <a:p/>
        </p:txBody>
      </p:sp>
      <p:sp>
        <p:nvSpPr>
          <p:cNvPr id="146" name="Google Shape;146;p26"/>
          <p:cNvSpPr txBox="1"/>
          <p:nvPr>
            <p:ph idx="12" type="sldNum"/>
          </p:nvPr>
        </p:nvSpPr>
        <p:spPr>
          <a:xfrm>
            <a:off x="8556785" y="4749850"/>
            <a:ext cx="548700" cy="393600"/>
          </a:xfrm>
          <a:prstGeom prst="rect">
            <a:avLst/>
          </a:prstGeom>
          <a:noFill/>
          <a:ln>
            <a:noFill/>
          </a:ln>
        </p:spPr>
        <p:txBody>
          <a:bodyPr anchorCtr="0" anchor="ctr" bIns="68575" lIns="68575" spcFirstLastPara="1" rIns="68575" wrap="square" tIns="68575">
            <a:noAutofit/>
          </a:bodyPr>
          <a:lstStyle>
            <a:lvl1pPr indent="0" lvl="0" marL="0" marR="0" rtl="0" algn="l">
              <a:lnSpc>
                <a:spcPct val="100000"/>
              </a:lnSpc>
              <a:spcBef>
                <a:spcPts val="0"/>
              </a:spcBef>
              <a:spcAft>
                <a:spcPts val="0"/>
              </a:spcAft>
              <a:buClr>
                <a:srgbClr val="000000"/>
              </a:buClr>
              <a:buSzPts val="1300"/>
              <a:buFont typeface="Arial"/>
              <a:buNone/>
              <a:defRPr b="0" i="0" sz="1300" u="none" cap="none" strike="noStrike">
                <a:solidFill>
                  <a:schemeClr val="lt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300"/>
              <a:buFont typeface="Arial"/>
              <a:buNone/>
              <a:defRPr b="0" i="0" sz="1300" u="none" cap="none" strike="noStrike">
                <a:solidFill>
                  <a:schemeClr val="lt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300"/>
              <a:buFont typeface="Arial"/>
              <a:buNone/>
              <a:defRPr b="0" i="0" sz="1300" u="none" cap="none" strike="noStrike">
                <a:solidFill>
                  <a:schemeClr val="lt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300"/>
              <a:buFont typeface="Arial"/>
              <a:buNone/>
              <a:defRPr b="0" i="0" sz="1300" u="none" cap="none" strike="noStrike">
                <a:solidFill>
                  <a:schemeClr val="lt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300"/>
              <a:buFont typeface="Arial"/>
              <a:buNone/>
              <a:defRPr b="0" i="0" sz="1300" u="none" cap="none" strike="noStrike">
                <a:solidFill>
                  <a:schemeClr val="lt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300"/>
              <a:buFont typeface="Arial"/>
              <a:buNone/>
              <a:defRPr b="0" i="0" sz="1300" u="none" cap="none" strike="noStrike">
                <a:solidFill>
                  <a:schemeClr val="lt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300"/>
              <a:buFont typeface="Arial"/>
              <a:buNone/>
              <a:defRPr b="0" i="0" sz="1300" u="none" cap="none" strike="noStrike">
                <a:solidFill>
                  <a:schemeClr val="lt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300"/>
              <a:buFont typeface="Arial"/>
              <a:buNone/>
              <a:defRPr b="0" i="0" sz="1300" u="none" cap="none" strike="noStrike">
                <a:solidFill>
                  <a:schemeClr val="lt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300"/>
              <a:buFont typeface="Arial"/>
              <a:buNone/>
              <a:defRPr b="0" i="0" sz="13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7" name="Shape 147"/>
        <p:cNvGrpSpPr/>
        <p:nvPr/>
      </p:nvGrpSpPr>
      <p:grpSpPr>
        <a:xfrm>
          <a:off x="0" y="0"/>
          <a:ext cx="0" cy="0"/>
          <a:chOff x="0" y="0"/>
          <a:chExt cx="0" cy="0"/>
        </a:xfrm>
      </p:grpSpPr>
      <p:sp>
        <p:nvSpPr>
          <p:cNvPr id="148" name="Google Shape;148;p27"/>
          <p:cNvSpPr txBox="1"/>
          <p:nvPr>
            <p:ph type="ctrTitle"/>
          </p:nvPr>
        </p:nvSpPr>
        <p:spPr>
          <a:xfrm>
            <a:off x="685800" y="841772"/>
            <a:ext cx="7772400" cy="1790700"/>
          </a:xfrm>
          <a:prstGeom prst="rect">
            <a:avLst/>
          </a:prstGeom>
          <a:noFill/>
          <a:ln>
            <a:noFill/>
          </a:ln>
        </p:spPr>
        <p:txBody>
          <a:bodyPr anchorCtr="0" anchor="b" bIns="34275" lIns="68575" spcFirstLastPara="1" rIns="68575" wrap="square" tIns="34275">
            <a:noAutofit/>
          </a:bodyPr>
          <a:lstStyle>
            <a:lvl1pPr lvl="0" marR="0" rtl="0" algn="ctr">
              <a:lnSpc>
                <a:spcPct val="90000"/>
              </a:lnSpc>
              <a:spcBef>
                <a:spcPts val="0"/>
              </a:spcBef>
              <a:spcAft>
                <a:spcPts val="0"/>
              </a:spcAft>
              <a:buClr>
                <a:schemeClr val="dk1"/>
              </a:buClr>
              <a:buSzPts val="4500"/>
              <a:buFont typeface="Arial"/>
              <a:buNone/>
              <a:defRPr b="0" i="0" sz="4500" u="none" cap="none" strike="noStrike">
                <a:solidFill>
                  <a:schemeClr val="dk1"/>
                </a:solidFill>
                <a:latin typeface="Arial"/>
                <a:ea typeface="Arial"/>
                <a:cs typeface="Arial"/>
                <a:sym typeface="Arial"/>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149" name="Google Shape;149;p27"/>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8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150" name="Google Shape;150;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51" name="Google Shape;151;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52" name="Google Shape;152;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3" name="Shape 153"/>
        <p:cNvGrpSpPr/>
        <p:nvPr/>
      </p:nvGrpSpPr>
      <p:grpSpPr>
        <a:xfrm>
          <a:off x="0" y="0"/>
          <a:ext cx="0" cy="0"/>
          <a:chOff x="0" y="0"/>
          <a:chExt cx="0" cy="0"/>
        </a:xfrm>
      </p:grpSpPr>
      <p:sp>
        <p:nvSpPr>
          <p:cNvPr id="154" name="Google Shape;154;p28"/>
          <p:cNvSpPr txBox="1"/>
          <p:nvPr>
            <p:ph idx="12" type="sldNum"/>
          </p:nvPr>
        </p:nvSpPr>
        <p:spPr>
          <a:xfrm>
            <a:off x="8472458" y="4663216"/>
            <a:ext cx="548700" cy="393600"/>
          </a:xfrm>
          <a:prstGeom prst="rect">
            <a:avLst/>
          </a:prstGeom>
          <a:noFill/>
          <a:ln>
            <a:noFill/>
          </a:ln>
        </p:spPr>
        <p:txBody>
          <a:bodyPr anchorCtr="0" anchor="ctr" bIns="68575" lIns="68575" spcFirstLastPara="1" rIns="68575" wrap="square" tIns="68575">
            <a:noAutofit/>
          </a:bodyPr>
          <a:lstStyle>
            <a:lvl1pPr indent="0" lvl="0"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2">
  <p:cSld name="TITLE_3_2">
    <p:bg>
      <p:bgPr>
        <a:solidFill>
          <a:srgbClr val="FFFFFF"/>
        </a:solidFill>
      </p:bgPr>
    </p:bg>
    <p:spTree>
      <p:nvGrpSpPr>
        <p:cNvPr id="155" name="Shape 155"/>
        <p:cNvGrpSpPr/>
        <p:nvPr/>
      </p:nvGrpSpPr>
      <p:grpSpPr>
        <a:xfrm>
          <a:off x="0" y="0"/>
          <a:ext cx="0" cy="0"/>
          <a:chOff x="0" y="0"/>
          <a:chExt cx="0" cy="0"/>
        </a:xfrm>
      </p:grpSpPr>
      <p:sp>
        <p:nvSpPr>
          <p:cNvPr id="156" name="Google Shape;156;p29"/>
          <p:cNvSpPr txBox="1"/>
          <p:nvPr>
            <p:ph type="ctrTitle"/>
          </p:nvPr>
        </p:nvSpPr>
        <p:spPr>
          <a:xfrm>
            <a:off x="729450" y="1322450"/>
            <a:ext cx="7688100" cy="1664700"/>
          </a:xfrm>
          <a:prstGeom prst="rect">
            <a:avLst/>
          </a:prstGeom>
        </p:spPr>
        <p:txBody>
          <a:bodyPr anchorCtr="0" anchor="ctr" bIns="34275" lIns="68575" spcFirstLastPara="1" rIns="68575" wrap="square" tIns="34275">
            <a:normAutofit/>
          </a:bodyPr>
          <a:lstStyle>
            <a:lvl1pPr lvl="0" rtl="0">
              <a:spcBef>
                <a:spcPts val="0"/>
              </a:spcBef>
              <a:spcAft>
                <a:spcPts val="0"/>
              </a:spcAft>
              <a:buClr>
                <a:srgbClr val="3618A7"/>
              </a:buClr>
              <a:buSzPts val="4200"/>
              <a:buNone/>
              <a:defRPr sz="4200">
                <a:solidFill>
                  <a:srgbClr val="3618A7"/>
                </a:solidFill>
              </a:defRPr>
            </a:lvl1pPr>
            <a:lvl2pPr lvl="1" rtl="0">
              <a:spcBef>
                <a:spcPts val="0"/>
              </a:spcBef>
              <a:spcAft>
                <a:spcPts val="0"/>
              </a:spcAft>
              <a:buClr>
                <a:srgbClr val="3618A7"/>
              </a:buClr>
              <a:buSzPts val="4200"/>
              <a:buNone/>
              <a:defRPr sz="4200">
                <a:solidFill>
                  <a:srgbClr val="3618A7"/>
                </a:solidFill>
              </a:defRPr>
            </a:lvl2pPr>
            <a:lvl3pPr lvl="2" rtl="0">
              <a:spcBef>
                <a:spcPts val="0"/>
              </a:spcBef>
              <a:spcAft>
                <a:spcPts val="0"/>
              </a:spcAft>
              <a:buClr>
                <a:srgbClr val="3618A7"/>
              </a:buClr>
              <a:buSzPts val="4200"/>
              <a:buNone/>
              <a:defRPr sz="4200">
                <a:solidFill>
                  <a:srgbClr val="3618A7"/>
                </a:solidFill>
              </a:defRPr>
            </a:lvl3pPr>
            <a:lvl4pPr lvl="3" rtl="0">
              <a:spcBef>
                <a:spcPts val="0"/>
              </a:spcBef>
              <a:spcAft>
                <a:spcPts val="0"/>
              </a:spcAft>
              <a:buClr>
                <a:srgbClr val="3618A7"/>
              </a:buClr>
              <a:buSzPts val="4200"/>
              <a:buNone/>
              <a:defRPr sz="4200">
                <a:solidFill>
                  <a:srgbClr val="3618A7"/>
                </a:solidFill>
              </a:defRPr>
            </a:lvl4pPr>
            <a:lvl5pPr lvl="4" rtl="0">
              <a:spcBef>
                <a:spcPts val="0"/>
              </a:spcBef>
              <a:spcAft>
                <a:spcPts val="0"/>
              </a:spcAft>
              <a:buClr>
                <a:srgbClr val="3618A7"/>
              </a:buClr>
              <a:buSzPts val="4200"/>
              <a:buNone/>
              <a:defRPr sz="4200">
                <a:solidFill>
                  <a:srgbClr val="3618A7"/>
                </a:solidFill>
              </a:defRPr>
            </a:lvl5pPr>
            <a:lvl6pPr lvl="5" rtl="0">
              <a:spcBef>
                <a:spcPts val="0"/>
              </a:spcBef>
              <a:spcAft>
                <a:spcPts val="0"/>
              </a:spcAft>
              <a:buClr>
                <a:srgbClr val="3618A7"/>
              </a:buClr>
              <a:buSzPts val="4200"/>
              <a:buNone/>
              <a:defRPr sz="4200">
                <a:solidFill>
                  <a:srgbClr val="3618A7"/>
                </a:solidFill>
              </a:defRPr>
            </a:lvl6pPr>
            <a:lvl7pPr lvl="6" rtl="0">
              <a:spcBef>
                <a:spcPts val="0"/>
              </a:spcBef>
              <a:spcAft>
                <a:spcPts val="0"/>
              </a:spcAft>
              <a:buClr>
                <a:srgbClr val="3618A7"/>
              </a:buClr>
              <a:buSzPts val="4200"/>
              <a:buNone/>
              <a:defRPr sz="4200">
                <a:solidFill>
                  <a:srgbClr val="3618A7"/>
                </a:solidFill>
              </a:defRPr>
            </a:lvl7pPr>
            <a:lvl8pPr lvl="7" rtl="0">
              <a:spcBef>
                <a:spcPts val="0"/>
              </a:spcBef>
              <a:spcAft>
                <a:spcPts val="0"/>
              </a:spcAft>
              <a:buClr>
                <a:srgbClr val="3618A7"/>
              </a:buClr>
              <a:buSzPts val="4200"/>
              <a:buNone/>
              <a:defRPr sz="4200">
                <a:solidFill>
                  <a:srgbClr val="3618A7"/>
                </a:solidFill>
              </a:defRPr>
            </a:lvl8pPr>
            <a:lvl9pPr lvl="8" rtl="0">
              <a:spcBef>
                <a:spcPts val="0"/>
              </a:spcBef>
              <a:spcAft>
                <a:spcPts val="0"/>
              </a:spcAft>
              <a:buClr>
                <a:srgbClr val="3618A7"/>
              </a:buClr>
              <a:buSzPts val="4200"/>
              <a:buNone/>
              <a:defRPr sz="4200">
                <a:solidFill>
                  <a:srgbClr val="3618A7"/>
                </a:solidFill>
              </a:defRPr>
            </a:lvl9pPr>
          </a:lstStyle>
          <a:p/>
        </p:txBody>
      </p:sp>
      <p:sp>
        <p:nvSpPr>
          <p:cNvPr id="157" name="Google Shape;157;p29"/>
          <p:cNvSpPr txBox="1"/>
          <p:nvPr>
            <p:ph idx="1" type="subTitle"/>
          </p:nvPr>
        </p:nvSpPr>
        <p:spPr>
          <a:xfrm>
            <a:off x="729627" y="3172900"/>
            <a:ext cx="7688100" cy="541200"/>
          </a:xfrm>
          <a:prstGeom prst="rect">
            <a:avLst/>
          </a:prstGeom>
        </p:spPr>
        <p:txBody>
          <a:bodyPr anchorCtr="0" anchor="t" bIns="34275" lIns="68575" spcFirstLastPara="1" rIns="68575" wrap="square" tIns="34275">
            <a:normAutofit/>
          </a:bodyPr>
          <a:lstStyle>
            <a:lvl1pPr lvl="0" rtl="0">
              <a:lnSpc>
                <a:spcPct val="100000"/>
              </a:lnSpc>
              <a:spcBef>
                <a:spcPts val="800"/>
              </a:spcBef>
              <a:spcAft>
                <a:spcPts val="0"/>
              </a:spcAft>
              <a:buSzPts val="1600"/>
              <a:buNone/>
              <a:defRPr sz="1600"/>
            </a:lvl1pPr>
            <a:lvl2pPr lvl="1" rtl="0">
              <a:lnSpc>
                <a:spcPct val="100000"/>
              </a:lnSpc>
              <a:spcBef>
                <a:spcPts val="400"/>
              </a:spcBef>
              <a:spcAft>
                <a:spcPts val="0"/>
              </a:spcAft>
              <a:buSzPts val="1600"/>
              <a:buNone/>
              <a:defRPr sz="1600"/>
            </a:lvl2pPr>
            <a:lvl3pPr lvl="2" rtl="0">
              <a:lnSpc>
                <a:spcPct val="100000"/>
              </a:lnSpc>
              <a:spcBef>
                <a:spcPts val="400"/>
              </a:spcBef>
              <a:spcAft>
                <a:spcPts val="0"/>
              </a:spcAft>
              <a:buSzPts val="1600"/>
              <a:buNone/>
              <a:defRPr sz="1600"/>
            </a:lvl3pPr>
            <a:lvl4pPr lvl="3" rtl="0">
              <a:lnSpc>
                <a:spcPct val="100000"/>
              </a:lnSpc>
              <a:spcBef>
                <a:spcPts val="400"/>
              </a:spcBef>
              <a:spcAft>
                <a:spcPts val="0"/>
              </a:spcAft>
              <a:buSzPts val="1600"/>
              <a:buNone/>
              <a:defRPr sz="1600"/>
            </a:lvl4pPr>
            <a:lvl5pPr lvl="4" rtl="0">
              <a:lnSpc>
                <a:spcPct val="100000"/>
              </a:lnSpc>
              <a:spcBef>
                <a:spcPts val="400"/>
              </a:spcBef>
              <a:spcAft>
                <a:spcPts val="0"/>
              </a:spcAft>
              <a:buSzPts val="1600"/>
              <a:buNone/>
              <a:defRPr sz="1600"/>
            </a:lvl5pPr>
            <a:lvl6pPr lvl="5" rtl="0">
              <a:lnSpc>
                <a:spcPct val="100000"/>
              </a:lnSpc>
              <a:spcBef>
                <a:spcPts val="400"/>
              </a:spcBef>
              <a:spcAft>
                <a:spcPts val="0"/>
              </a:spcAft>
              <a:buSzPts val="1600"/>
              <a:buNone/>
              <a:defRPr sz="1600"/>
            </a:lvl6pPr>
            <a:lvl7pPr lvl="6" rtl="0">
              <a:lnSpc>
                <a:spcPct val="100000"/>
              </a:lnSpc>
              <a:spcBef>
                <a:spcPts val="400"/>
              </a:spcBef>
              <a:spcAft>
                <a:spcPts val="0"/>
              </a:spcAft>
              <a:buSzPts val="1600"/>
              <a:buNone/>
              <a:defRPr sz="1600"/>
            </a:lvl7pPr>
            <a:lvl8pPr lvl="7" rtl="0">
              <a:lnSpc>
                <a:spcPct val="100000"/>
              </a:lnSpc>
              <a:spcBef>
                <a:spcPts val="400"/>
              </a:spcBef>
              <a:spcAft>
                <a:spcPts val="0"/>
              </a:spcAft>
              <a:buSzPts val="1600"/>
              <a:buNone/>
              <a:defRPr sz="1600"/>
            </a:lvl8pPr>
            <a:lvl9pPr lvl="8" rtl="0">
              <a:lnSpc>
                <a:spcPct val="100000"/>
              </a:lnSpc>
              <a:spcBef>
                <a:spcPts val="400"/>
              </a:spcBef>
              <a:spcAft>
                <a:spcPts val="0"/>
              </a:spcAft>
              <a:buSzPts val="1600"/>
              <a:buNone/>
              <a:defRPr sz="1600"/>
            </a:lvl9pPr>
          </a:lstStyle>
          <a:p/>
        </p:txBody>
      </p:sp>
      <p:sp>
        <p:nvSpPr>
          <p:cNvPr id="158" name="Google Shape;158;p29"/>
          <p:cNvSpPr txBox="1"/>
          <p:nvPr>
            <p:ph idx="2" type="title"/>
          </p:nvPr>
        </p:nvSpPr>
        <p:spPr>
          <a:xfrm>
            <a:off x="76200" y="865113"/>
            <a:ext cx="7688400" cy="535200"/>
          </a:xfrm>
          <a:prstGeom prst="rect">
            <a:avLst/>
          </a:prstGeom>
        </p:spPr>
        <p:txBody>
          <a:bodyPr anchorCtr="0" anchor="ctr" bIns="34275" lIns="68575" spcFirstLastPara="1" rIns="68575" wrap="square" tIns="34275">
            <a:normAutofit/>
          </a:bodyPr>
          <a:lstStyle>
            <a:lvl1pPr lvl="0" rtl="0">
              <a:spcBef>
                <a:spcPts val="0"/>
              </a:spcBef>
              <a:spcAft>
                <a:spcPts val="0"/>
              </a:spcAft>
              <a:buClr>
                <a:srgbClr val="3618A7"/>
              </a:buClr>
              <a:buSzPts val="2400"/>
              <a:buNone/>
              <a:defRPr sz="2400">
                <a:solidFill>
                  <a:srgbClr val="3618A7"/>
                </a:solidFill>
              </a:defRPr>
            </a:lvl1pPr>
            <a:lvl2pPr lvl="1" rtl="0">
              <a:spcBef>
                <a:spcPts val="0"/>
              </a:spcBef>
              <a:spcAft>
                <a:spcPts val="0"/>
              </a:spcAft>
              <a:buClr>
                <a:srgbClr val="3618A7"/>
              </a:buClr>
              <a:buSzPts val="2400"/>
              <a:buFont typeface="Roboto"/>
              <a:buNone/>
              <a:defRPr sz="2400">
                <a:solidFill>
                  <a:srgbClr val="3618A7"/>
                </a:solidFill>
                <a:latin typeface="Roboto"/>
                <a:ea typeface="Roboto"/>
                <a:cs typeface="Roboto"/>
                <a:sym typeface="Roboto"/>
              </a:defRPr>
            </a:lvl2pPr>
            <a:lvl3pPr lvl="2" rtl="0">
              <a:spcBef>
                <a:spcPts val="0"/>
              </a:spcBef>
              <a:spcAft>
                <a:spcPts val="0"/>
              </a:spcAft>
              <a:buClr>
                <a:srgbClr val="3618A7"/>
              </a:buClr>
              <a:buSzPts val="2400"/>
              <a:buFont typeface="Roboto"/>
              <a:buNone/>
              <a:defRPr sz="2400">
                <a:solidFill>
                  <a:srgbClr val="3618A7"/>
                </a:solidFill>
                <a:latin typeface="Roboto"/>
                <a:ea typeface="Roboto"/>
                <a:cs typeface="Roboto"/>
                <a:sym typeface="Roboto"/>
              </a:defRPr>
            </a:lvl3pPr>
            <a:lvl4pPr lvl="3" rtl="0">
              <a:spcBef>
                <a:spcPts val="0"/>
              </a:spcBef>
              <a:spcAft>
                <a:spcPts val="0"/>
              </a:spcAft>
              <a:buClr>
                <a:srgbClr val="3618A7"/>
              </a:buClr>
              <a:buSzPts val="2400"/>
              <a:buFont typeface="Roboto"/>
              <a:buNone/>
              <a:defRPr sz="2400">
                <a:solidFill>
                  <a:srgbClr val="3618A7"/>
                </a:solidFill>
                <a:latin typeface="Roboto"/>
                <a:ea typeface="Roboto"/>
                <a:cs typeface="Roboto"/>
                <a:sym typeface="Roboto"/>
              </a:defRPr>
            </a:lvl4pPr>
            <a:lvl5pPr lvl="4" rtl="0">
              <a:spcBef>
                <a:spcPts val="0"/>
              </a:spcBef>
              <a:spcAft>
                <a:spcPts val="0"/>
              </a:spcAft>
              <a:buClr>
                <a:srgbClr val="3618A7"/>
              </a:buClr>
              <a:buSzPts val="2400"/>
              <a:buFont typeface="Roboto"/>
              <a:buNone/>
              <a:defRPr sz="2400">
                <a:solidFill>
                  <a:srgbClr val="3618A7"/>
                </a:solidFill>
                <a:latin typeface="Roboto"/>
                <a:ea typeface="Roboto"/>
                <a:cs typeface="Roboto"/>
                <a:sym typeface="Roboto"/>
              </a:defRPr>
            </a:lvl5pPr>
            <a:lvl6pPr lvl="5" rtl="0">
              <a:spcBef>
                <a:spcPts val="0"/>
              </a:spcBef>
              <a:spcAft>
                <a:spcPts val="0"/>
              </a:spcAft>
              <a:buClr>
                <a:srgbClr val="3618A7"/>
              </a:buClr>
              <a:buSzPts val="2400"/>
              <a:buFont typeface="Roboto"/>
              <a:buNone/>
              <a:defRPr sz="2400">
                <a:solidFill>
                  <a:srgbClr val="3618A7"/>
                </a:solidFill>
                <a:latin typeface="Roboto"/>
                <a:ea typeface="Roboto"/>
                <a:cs typeface="Roboto"/>
                <a:sym typeface="Roboto"/>
              </a:defRPr>
            </a:lvl6pPr>
            <a:lvl7pPr lvl="6" rtl="0">
              <a:spcBef>
                <a:spcPts val="0"/>
              </a:spcBef>
              <a:spcAft>
                <a:spcPts val="0"/>
              </a:spcAft>
              <a:buClr>
                <a:srgbClr val="3618A7"/>
              </a:buClr>
              <a:buSzPts val="2400"/>
              <a:buFont typeface="Roboto"/>
              <a:buNone/>
              <a:defRPr sz="2400">
                <a:solidFill>
                  <a:srgbClr val="3618A7"/>
                </a:solidFill>
                <a:latin typeface="Roboto"/>
                <a:ea typeface="Roboto"/>
                <a:cs typeface="Roboto"/>
                <a:sym typeface="Roboto"/>
              </a:defRPr>
            </a:lvl7pPr>
            <a:lvl8pPr lvl="7" rtl="0">
              <a:spcBef>
                <a:spcPts val="0"/>
              </a:spcBef>
              <a:spcAft>
                <a:spcPts val="0"/>
              </a:spcAft>
              <a:buClr>
                <a:srgbClr val="3618A7"/>
              </a:buClr>
              <a:buSzPts val="2400"/>
              <a:buFont typeface="Roboto"/>
              <a:buNone/>
              <a:defRPr sz="2400">
                <a:solidFill>
                  <a:srgbClr val="3618A7"/>
                </a:solidFill>
                <a:latin typeface="Roboto"/>
                <a:ea typeface="Roboto"/>
                <a:cs typeface="Roboto"/>
                <a:sym typeface="Roboto"/>
              </a:defRPr>
            </a:lvl8pPr>
            <a:lvl9pPr lvl="8" rtl="0">
              <a:spcBef>
                <a:spcPts val="0"/>
              </a:spcBef>
              <a:spcAft>
                <a:spcPts val="0"/>
              </a:spcAft>
              <a:buClr>
                <a:srgbClr val="3618A7"/>
              </a:buClr>
              <a:buSzPts val="2400"/>
              <a:buFont typeface="Roboto"/>
              <a:buNone/>
              <a:defRPr sz="2400">
                <a:solidFill>
                  <a:srgbClr val="3618A7"/>
                </a:solidFill>
                <a:latin typeface="Roboto"/>
                <a:ea typeface="Roboto"/>
                <a:cs typeface="Roboto"/>
                <a:sym typeface="Roboto"/>
              </a:defRPr>
            </a:lvl9pPr>
          </a:lstStyle>
          <a:p/>
        </p:txBody>
      </p:sp>
      <p:pic>
        <p:nvPicPr>
          <p:cNvPr id="159" name="Google Shape;159;p29"/>
          <p:cNvPicPr preferRelativeResize="0"/>
          <p:nvPr/>
        </p:nvPicPr>
        <p:blipFill>
          <a:blip r:embed="rId2">
            <a:alphaModFix/>
          </a:blip>
          <a:stretch>
            <a:fillRect/>
          </a:stretch>
        </p:blipFill>
        <p:spPr>
          <a:xfrm>
            <a:off x="-52900" y="-40850"/>
            <a:ext cx="9308552" cy="1003475"/>
          </a:xfrm>
          <a:prstGeom prst="rect">
            <a:avLst/>
          </a:prstGeom>
          <a:noFill/>
          <a:ln>
            <a:noFill/>
          </a:ln>
        </p:spPr>
      </p:pic>
      <p:sp>
        <p:nvSpPr>
          <p:cNvPr id="160" name="Google Shape;160;p29"/>
          <p:cNvSpPr txBox="1"/>
          <p:nvPr/>
        </p:nvSpPr>
        <p:spPr>
          <a:xfrm>
            <a:off x="831875" y="351907"/>
            <a:ext cx="48951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600">
                <a:solidFill>
                  <a:schemeClr val="lt1"/>
                </a:solidFill>
                <a:latin typeface="Raleway"/>
                <a:ea typeface="Raleway"/>
                <a:cs typeface="Raleway"/>
                <a:sym typeface="Raleway"/>
              </a:rPr>
              <a:t>National Oceanic and Atmospheric Administration</a:t>
            </a:r>
            <a:endParaRPr sz="1600">
              <a:solidFill>
                <a:schemeClr val="lt1"/>
              </a:solidFill>
              <a:latin typeface="Raleway"/>
              <a:ea typeface="Raleway"/>
              <a:cs typeface="Raleway"/>
              <a:sym typeface="Raleway"/>
            </a:endParaRPr>
          </a:p>
        </p:txBody>
      </p:sp>
      <p:pic>
        <p:nvPicPr>
          <p:cNvPr id="161" name="Google Shape;161;p29"/>
          <p:cNvPicPr preferRelativeResize="0"/>
          <p:nvPr/>
        </p:nvPicPr>
        <p:blipFill>
          <a:blip r:embed="rId3">
            <a:alphaModFix/>
          </a:blip>
          <a:stretch>
            <a:fillRect/>
          </a:stretch>
        </p:blipFill>
        <p:spPr>
          <a:xfrm>
            <a:off x="55483" y="5201"/>
            <a:ext cx="803150" cy="803150"/>
          </a:xfrm>
          <a:prstGeom prst="rect">
            <a:avLst/>
          </a:prstGeom>
          <a:noFill/>
          <a:ln>
            <a:noFill/>
          </a:ln>
        </p:spPr>
      </p:pic>
      <p:sp>
        <p:nvSpPr>
          <p:cNvPr id="162" name="Google Shape;162;p29"/>
          <p:cNvSpPr txBox="1"/>
          <p:nvPr/>
        </p:nvSpPr>
        <p:spPr>
          <a:xfrm>
            <a:off x="831877" y="-40857"/>
            <a:ext cx="28836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700">
                <a:solidFill>
                  <a:schemeClr val="lt1"/>
                </a:solidFill>
                <a:latin typeface="Raleway Medium"/>
                <a:ea typeface="Raleway Medium"/>
                <a:cs typeface="Raleway Medium"/>
                <a:sym typeface="Raleway Medium"/>
              </a:rPr>
              <a:t>Modeling Team</a:t>
            </a:r>
            <a:endParaRPr sz="2700">
              <a:latin typeface="Raleway Medium"/>
              <a:ea typeface="Raleway Medium"/>
              <a:cs typeface="Raleway Medium"/>
              <a:sym typeface="Raleway Medium"/>
            </a:endParaRPr>
          </a:p>
        </p:txBody>
      </p:sp>
      <p:sp>
        <p:nvSpPr>
          <p:cNvPr id="163" name="Google Shape;163;p2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rtl="0">
              <a:buNone/>
              <a:defRPr sz="1300">
                <a:latin typeface="Roboto"/>
                <a:ea typeface="Roboto"/>
                <a:cs typeface="Roboto"/>
                <a:sym typeface="Roboto"/>
              </a:defRPr>
            </a:lvl1pPr>
            <a:lvl2pPr lvl="1" rtl="0">
              <a:buNone/>
              <a:defRPr sz="1300">
                <a:latin typeface="Roboto"/>
                <a:ea typeface="Roboto"/>
                <a:cs typeface="Roboto"/>
                <a:sym typeface="Roboto"/>
              </a:defRPr>
            </a:lvl2pPr>
            <a:lvl3pPr lvl="2" rtl="0">
              <a:buNone/>
              <a:defRPr sz="1300">
                <a:latin typeface="Roboto"/>
                <a:ea typeface="Roboto"/>
                <a:cs typeface="Roboto"/>
                <a:sym typeface="Roboto"/>
              </a:defRPr>
            </a:lvl3pPr>
            <a:lvl4pPr lvl="3" rtl="0">
              <a:buNone/>
              <a:defRPr sz="1300">
                <a:latin typeface="Roboto"/>
                <a:ea typeface="Roboto"/>
                <a:cs typeface="Roboto"/>
                <a:sym typeface="Roboto"/>
              </a:defRPr>
            </a:lvl4pPr>
            <a:lvl5pPr lvl="4" rtl="0">
              <a:buNone/>
              <a:defRPr sz="1300">
                <a:latin typeface="Roboto"/>
                <a:ea typeface="Roboto"/>
                <a:cs typeface="Roboto"/>
                <a:sym typeface="Roboto"/>
              </a:defRPr>
            </a:lvl5pPr>
            <a:lvl6pPr lvl="5" rtl="0">
              <a:buNone/>
              <a:defRPr sz="1300">
                <a:latin typeface="Roboto"/>
                <a:ea typeface="Roboto"/>
                <a:cs typeface="Roboto"/>
                <a:sym typeface="Roboto"/>
              </a:defRPr>
            </a:lvl6pPr>
            <a:lvl7pPr lvl="6" rtl="0">
              <a:buNone/>
              <a:defRPr sz="1300">
                <a:latin typeface="Roboto"/>
                <a:ea typeface="Roboto"/>
                <a:cs typeface="Roboto"/>
                <a:sym typeface="Roboto"/>
              </a:defRPr>
            </a:lvl7pPr>
            <a:lvl8pPr lvl="7" rtl="0">
              <a:buNone/>
              <a:defRPr sz="1300">
                <a:latin typeface="Roboto"/>
                <a:ea typeface="Roboto"/>
                <a:cs typeface="Roboto"/>
                <a:sym typeface="Roboto"/>
              </a:defRPr>
            </a:lvl8pPr>
            <a:lvl9pPr lvl="8" rtl="0">
              <a:buNone/>
              <a:defRPr sz="1300">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_AND_BODY_6">
    <p:spTree>
      <p:nvGrpSpPr>
        <p:cNvPr id="164" name="Shape 164"/>
        <p:cNvGrpSpPr/>
        <p:nvPr/>
      </p:nvGrpSpPr>
      <p:grpSpPr>
        <a:xfrm>
          <a:off x="0" y="0"/>
          <a:ext cx="0" cy="0"/>
          <a:chOff x="0" y="0"/>
          <a:chExt cx="0" cy="0"/>
        </a:xfrm>
      </p:grpSpPr>
      <p:sp>
        <p:nvSpPr>
          <p:cNvPr id="165" name="Google Shape;165;p30"/>
          <p:cNvSpPr txBox="1"/>
          <p:nvPr>
            <p:ph type="title"/>
          </p:nvPr>
        </p:nvSpPr>
        <p:spPr>
          <a:xfrm>
            <a:off x="311700" y="129750"/>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chemeClr val="accent1"/>
              </a:buClr>
              <a:buSzPts val="2400"/>
              <a:buNone/>
              <a:defRPr>
                <a:solidFill>
                  <a:schemeClr val="accent1"/>
                </a:solidFill>
              </a:defRPr>
            </a:lvl1pPr>
            <a:lvl2pPr lvl="1" rtl="0" algn="l">
              <a:lnSpc>
                <a:spcPct val="100000"/>
              </a:lnSpc>
              <a:spcBef>
                <a:spcPts val="0"/>
              </a:spcBef>
              <a:spcAft>
                <a:spcPts val="0"/>
              </a:spcAft>
              <a:buClr>
                <a:schemeClr val="accent1"/>
              </a:buClr>
              <a:buSzPts val="2400"/>
              <a:buNone/>
              <a:defRPr>
                <a:solidFill>
                  <a:schemeClr val="accent1"/>
                </a:solidFill>
              </a:defRPr>
            </a:lvl2pPr>
            <a:lvl3pPr lvl="2" rtl="0" algn="l">
              <a:lnSpc>
                <a:spcPct val="100000"/>
              </a:lnSpc>
              <a:spcBef>
                <a:spcPts val="0"/>
              </a:spcBef>
              <a:spcAft>
                <a:spcPts val="0"/>
              </a:spcAft>
              <a:buClr>
                <a:schemeClr val="accent1"/>
              </a:buClr>
              <a:buSzPts val="2400"/>
              <a:buNone/>
              <a:defRPr>
                <a:solidFill>
                  <a:schemeClr val="accent1"/>
                </a:solidFill>
              </a:defRPr>
            </a:lvl3pPr>
            <a:lvl4pPr lvl="3" rtl="0" algn="l">
              <a:lnSpc>
                <a:spcPct val="100000"/>
              </a:lnSpc>
              <a:spcBef>
                <a:spcPts val="0"/>
              </a:spcBef>
              <a:spcAft>
                <a:spcPts val="0"/>
              </a:spcAft>
              <a:buClr>
                <a:schemeClr val="accent1"/>
              </a:buClr>
              <a:buSzPts val="2400"/>
              <a:buNone/>
              <a:defRPr>
                <a:solidFill>
                  <a:schemeClr val="accent1"/>
                </a:solidFill>
              </a:defRPr>
            </a:lvl4pPr>
            <a:lvl5pPr lvl="4" rtl="0" algn="l">
              <a:lnSpc>
                <a:spcPct val="100000"/>
              </a:lnSpc>
              <a:spcBef>
                <a:spcPts val="0"/>
              </a:spcBef>
              <a:spcAft>
                <a:spcPts val="0"/>
              </a:spcAft>
              <a:buClr>
                <a:schemeClr val="accent1"/>
              </a:buClr>
              <a:buSzPts val="2400"/>
              <a:buNone/>
              <a:defRPr>
                <a:solidFill>
                  <a:schemeClr val="accent1"/>
                </a:solidFill>
              </a:defRPr>
            </a:lvl5pPr>
            <a:lvl6pPr lvl="5" rtl="0" algn="l">
              <a:lnSpc>
                <a:spcPct val="100000"/>
              </a:lnSpc>
              <a:spcBef>
                <a:spcPts val="0"/>
              </a:spcBef>
              <a:spcAft>
                <a:spcPts val="0"/>
              </a:spcAft>
              <a:buClr>
                <a:schemeClr val="accent1"/>
              </a:buClr>
              <a:buSzPts val="2400"/>
              <a:buNone/>
              <a:defRPr>
                <a:solidFill>
                  <a:schemeClr val="accent1"/>
                </a:solidFill>
              </a:defRPr>
            </a:lvl6pPr>
            <a:lvl7pPr lvl="6" rtl="0" algn="l">
              <a:lnSpc>
                <a:spcPct val="100000"/>
              </a:lnSpc>
              <a:spcBef>
                <a:spcPts val="0"/>
              </a:spcBef>
              <a:spcAft>
                <a:spcPts val="0"/>
              </a:spcAft>
              <a:buClr>
                <a:schemeClr val="accent1"/>
              </a:buClr>
              <a:buSzPts val="2400"/>
              <a:buNone/>
              <a:defRPr>
                <a:solidFill>
                  <a:schemeClr val="accent1"/>
                </a:solidFill>
              </a:defRPr>
            </a:lvl7pPr>
            <a:lvl8pPr lvl="7" rtl="0" algn="l">
              <a:lnSpc>
                <a:spcPct val="100000"/>
              </a:lnSpc>
              <a:spcBef>
                <a:spcPts val="0"/>
              </a:spcBef>
              <a:spcAft>
                <a:spcPts val="0"/>
              </a:spcAft>
              <a:buClr>
                <a:schemeClr val="accent1"/>
              </a:buClr>
              <a:buSzPts val="2400"/>
              <a:buNone/>
              <a:defRPr>
                <a:solidFill>
                  <a:schemeClr val="accent1"/>
                </a:solidFill>
              </a:defRPr>
            </a:lvl8pPr>
            <a:lvl9pPr lvl="8" rtl="0" algn="l">
              <a:lnSpc>
                <a:spcPct val="100000"/>
              </a:lnSpc>
              <a:spcBef>
                <a:spcPts val="0"/>
              </a:spcBef>
              <a:spcAft>
                <a:spcPts val="0"/>
              </a:spcAft>
              <a:buClr>
                <a:schemeClr val="accent1"/>
              </a:buClr>
              <a:buSzPts val="2400"/>
              <a:buNone/>
              <a:defRPr>
                <a:solidFill>
                  <a:schemeClr val="accent1"/>
                </a:solidFill>
              </a:defRPr>
            </a:lvl9pPr>
          </a:lstStyle>
          <a:p/>
        </p:txBody>
      </p:sp>
      <p:sp>
        <p:nvSpPr>
          <p:cNvPr id="166" name="Google Shape;166;p30"/>
          <p:cNvSpPr txBox="1"/>
          <p:nvPr>
            <p:ph idx="1" type="body"/>
          </p:nvPr>
        </p:nvSpPr>
        <p:spPr>
          <a:xfrm>
            <a:off x="311700" y="9238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30200" lvl="1" marL="914400" rtl="0" algn="l">
              <a:lnSpc>
                <a:spcPct val="115000"/>
              </a:lnSpc>
              <a:spcBef>
                <a:spcPts val="0"/>
              </a:spcBef>
              <a:spcAft>
                <a:spcPts val="0"/>
              </a:spcAft>
              <a:buSzPts val="1600"/>
              <a:buChar char="○"/>
              <a:defRPr/>
            </a:lvl2pPr>
            <a:lvl3pPr indent="-317500" lvl="2" marL="1371600" rtl="0" algn="l">
              <a:lnSpc>
                <a:spcPct val="115000"/>
              </a:lnSpc>
              <a:spcBef>
                <a:spcPts val="0"/>
              </a:spcBef>
              <a:spcAft>
                <a:spcPts val="0"/>
              </a:spcAft>
              <a:buSzPts val="1400"/>
              <a:buChar char="■"/>
              <a:defRPr/>
            </a:lvl3pPr>
            <a:lvl4pPr indent="-304800" lvl="3" marL="1828800" rtl="0" algn="l">
              <a:lnSpc>
                <a:spcPct val="115000"/>
              </a:lnSpc>
              <a:spcBef>
                <a:spcPts val="0"/>
              </a:spcBef>
              <a:spcAft>
                <a:spcPts val="0"/>
              </a:spcAft>
              <a:buSzPts val="1200"/>
              <a:buChar char="●"/>
              <a:defRPr/>
            </a:lvl4pPr>
            <a:lvl5pPr indent="-298450" lvl="4" marL="2286000" rtl="0" algn="l">
              <a:lnSpc>
                <a:spcPct val="115000"/>
              </a:lnSpc>
              <a:spcBef>
                <a:spcPts val="0"/>
              </a:spcBef>
              <a:spcAft>
                <a:spcPts val="0"/>
              </a:spcAft>
              <a:buSzPts val="1100"/>
              <a:buChar char="○"/>
              <a:defRPr/>
            </a:lvl5pPr>
            <a:lvl6pPr indent="-292100" lvl="5" marL="2743200" rtl="0" algn="l">
              <a:lnSpc>
                <a:spcPct val="115000"/>
              </a:lnSpc>
              <a:spcBef>
                <a:spcPts val="0"/>
              </a:spcBef>
              <a:spcAft>
                <a:spcPts val="0"/>
              </a:spcAft>
              <a:buSzPts val="1000"/>
              <a:buChar char="■"/>
              <a:defRPr/>
            </a:lvl6pPr>
            <a:lvl7pPr indent="-292100" lvl="6" marL="3200400" rtl="0" algn="l">
              <a:lnSpc>
                <a:spcPct val="115000"/>
              </a:lnSpc>
              <a:spcBef>
                <a:spcPts val="0"/>
              </a:spcBef>
              <a:spcAft>
                <a:spcPts val="0"/>
              </a:spcAft>
              <a:buSzPts val="1000"/>
              <a:buChar char="●"/>
              <a:defRPr/>
            </a:lvl7pPr>
            <a:lvl8pPr indent="-292100" lvl="7" marL="3657600" rtl="0" algn="l">
              <a:lnSpc>
                <a:spcPct val="115000"/>
              </a:lnSpc>
              <a:spcBef>
                <a:spcPts val="0"/>
              </a:spcBef>
              <a:spcAft>
                <a:spcPts val="0"/>
              </a:spcAft>
              <a:buSzPts val="1000"/>
              <a:buChar char="○"/>
              <a:defRPr/>
            </a:lvl8pPr>
            <a:lvl9pPr indent="-292100" lvl="8" marL="4114800" rtl="0" algn="l">
              <a:lnSpc>
                <a:spcPct val="115000"/>
              </a:lnSpc>
              <a:spcBef>
                <a:spcPts val="0"/>
              </a:spcBef>
              <a:spcAft>
                <a:spcPts val="0"/>
              </a:spcAft>
              <a:buSzPts val="1000"/>
              <a:buChar char="■"/>
              <a:defRPr/>
            </a:lvl9pPr>
          </a:lstStyle>
          <a:p/>
        </p:txBody>
      </p:sp>
      <p:sp>
        <p:nvSpPr>
          <p:cNvPr id="167" name="Google Shape;167;p30"/>
          <p:cNvSpPr txBox="1"/>
          <p:nvPr>
            <p:ph idx="12" type="sldNum"/>
          </p:nvPr>
        </p:nvSpPr>
        <p:spPr>
          <a:xfrm>
            <a:off x="6777126" y="4663225"/>
            <a:ext cx="2244000" cy="323100"/>
          </a:xfrm>
          <a:prstGeom prst="rect">
            <a:avLst/>
          </a:prstGeom>
          <a:noFill/>
          <a:ln>
            <a:noFill/>
          </a:ln>
        </p:spPr>
        <p:txBody>
          <a:bodyPr anchorCtr="0" anchor="ctr" bIns="91425" lIns="91425" spcFirstLastPara="1" rIns="91425" wrap="square" tIns="91425">
            <a:sp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Montserrat"/>
                <a:ea typeface="Montserrat"/>
                <a:cs typeface="Montserrat"/>
                <a:sym typeface="Montserrat"/>
              </a:defRPr>
            </a:lvl9pPr>
          </a:lstStyle>
          <a:p>
            <a:pPr indent="0" lvl="0" marL="0" rtl="0" algn="r">
              <a:spcBef>
                <a:spcPts val="0"/>
              </a:spcBef>
              <a:spcAft>
                <a:spcPts val="0"/>
              </a:spcAft>
              <a:buNone/>
            </a:pPr>
            <a:r>
              <a:rPr lang="en-US"/>
              <a:t>NOAA  //  ESIB - Board  //  </a:t>
            </a: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8" name="Shape 168"/>
        <p:cNvGrpSpPr/>
        <p:nvPr/>
      </p:nvGrpSpPr>
      <p:grpSpPr>
        <a:xfrm>
          <a:off x="0" y="0"/>
          <a:ext cx="0" cy="0"/>
          <a:chOff x="0" y="0"/>
          <a:chExt cx="0" cy="0"/>
        </a:xfrm>
      </p:grpSpPr>
      <p:sp>
        <p:nvSpPr>
          <p:cNvPr id="169" name="Google Shape;169;p31"/>
          <p:cNvSpPr txBox="1"/>
          <p:nvPr>
            <p:ph idx="1" type="body"/>
          </p:nvPr>
        </p:nvSpPr>
        <p:spPr>
          <a:xfrm>
            <a:off x="752888" y="914400"/>
            <a:ext cx="7933800" cy="3714900"/>
          </a:xfrm>
          <a:prstGeom prst="rect">
            <a:avLst/>
          </a:prstGeom>
          <a:noFill/>
          <a:ln>
            <a:noFill/>
          </a:ln>
        </p:spPr>
        <p:txBody>
          <a:bodyPr anchorCtr="0" anchor="t" bIns="0" lIns="0" spcFirstLastPara="1" rIns="0" wrap="square" tIns="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rgbClr val="07336F"/>
              </a:buClr>
              <a:buSzPts val="1800"/>
              <a:buChar char="•"/>
              <a:defRPr/>
            </a:lvl2pPr>
            <a:lvl3pPr indent="-342900" lvl="2" marL="1371600" rtl="0" algn="l">
              <a:lnSpc>
                <a:spcPct val="100000"/>
              </a:lnSpc>
              <a:spcBef>
                <a:spcPts val="360"/>
              </a:spcBef>
              <a:spcAft>
                <a:spcPts val="0"/>
              </a:spcAft>
              <a:buClr>
                <a:srgbClr val="07336F"/>
              </a:buClr>
              <a:buSzPts val="1800"/>
              <a:buChar char="•"/>
              <a:defRPr/>
            </a:lvl3pPr>
            <a:lvl4pPr indent="-342900" lvl="3" marL="1828800" rtl="0" algn="l">
              <a:lnSpc>
                <a:spcPct val="100000"/>
              </a:lnSpc>
              <a:spcBef>
                <a:spcPts val="360"/>
              </a:spcBef>
              <a:spcAft>
                <a:spcPts val="0"/>
              </a:spcAft>
              <a:buClr>
                <a:srgbClr val="07336F"/>
              </a:buClr>
              <a:buSzPts val="1800"/>
              <a:buChar char="•"/>
              <a:defRPr/>
            </a:lvl4pPr>
            <a:lvl5pPr indent="-342900" lvl="4" marL="2286000" rtl="0" algn="l">
              <a:lnSpc>
                <a:spcPct val="100000"/>
              </a:lnSpc>
              <a:spcBef>
                <a:spcPts val="360"/>
              </a:spcBef>
              <a:spcAft>
                <a:spcPts val="0"/>
              </a:spcAft>
              <a:buClr>
                <a:srgbClr val="07336F"/>
              </a:buClr>
              <a:buSzPts val="1800"/>
              <a:buChar char="•"/>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70" name="Google Shape;170;p31"/>
          <p:cNvSpPr txBox="1"/>
          <p:nvPr>
            <p:ph type="title"/>
          </p:nvPr>
        </p:nvSpPr>
        <p:spPr>
          <a:xfrm>
            <a:off x="467960" y="23218"/>
            <a:ext cx="7400400" cy="5943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rgbClr val="0099D8"/>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1" name="Google Shape;171;p31"/>
          <p:cNvSpPr txBox="1"/>
          <p:nvPr>
            <p:ph idx="10" type="dt"/>
          </p:nvPr>
        </p:nvSpPr>
        <p:spPr>
          <a:xfrm>
            <a:off x="685800" y="4800600"/>
            <a:ext cx="1905000" cy="228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72" name="Google Shape;172;p31"/>
          <p:cNvSpPr txBox="1"/>
          <p:nvPr>
            <p:ph idx="11" type="ftr"/>
          </p:nvPr>
        </p:nvSpPr>
        <p:spPr>
          <a:xfrm>
            <a:off x="3124200" y="4800600"/>
            <a:ext cx="2895600" cy="228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73" name="Google Shape;173;p31"/>
          <p:cNvSpPr txBox="1"/>
          <p:nvPr>
            <p:ph idx="12" type="sldNum"/>
          </p:nvPr>
        </p:nvSpPr>
        <p:spPr>
          <a:xfrm>
            <a:off x="7315200" y="4686300"/>
            <a:ext cx="1371600" cy="3429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174" name="Shape 174"/>
        <p:cNvGrpSpPr/>
        <p:nvPr/>
      </p:nvGrpSpPr>
      <p:grpSpPr>
        <a:xfrm>
          <a:off x="0" y="0"/>
          <a:ext cx="0" cy="0"/>
          <a:chOff x="0" y="0"/>
          <a:chExt cx="0" cy="0"/>
        </a:xfrm>
      </p:grpSpPr>
      <p:sp>
        <p:nvSpPr>
          <p:cNvPr id="175" name="Google Shape;175;p32"/>
          <p:cNvSpPr txBox="1"/>
          <p:nvPr>
            <p:ph type="title"/>
          </p:nvPr>
        </p:nvSpPr>
        <p:spPr>
          <a:xfrm>
            <a:off x="467960" y="23218"/>
            <a:ext cx="7400400" cy="5943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Clr>
                <a:srgbClr val="0099D8"/>
              </a:buClr>
              <a:buSzPts val="3200"/>
              <a:buFont typeface="Arial"/>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6" name="Google Shape;176;p32"/>
          <p:cNvSpPr txBox="1"/>
          <p:nvPr>
            <p:ph idx="1" type="body"/>
          </p:nvPr>
        </p:nvSpPr>
        <p:spPr>
          <a:xfrm>
            <a:off x="762000" y="914400"/>
            <a:ext cx="3742800" cy="3714900"/>
          </a:xfrm>
          <a:prstGeom prst="rect">
            <a:avLst/>
          </a:prstGeom>
          <a:noFill/>
          <a:ln>
            <a:noFill/>
          </a:ln>
        </p:spPr>
        <p:txBody>
          <a:bodyPr anchorCtr="0" anchor="t" bIns="0" lIns="0" spcFirstLastPara="1" rIns="0" wrap="square" tIns="0">
            <a:normAutofit/>
          </a:bodyPr>
          <a:lstStyle>
            <a:lvl1pPr indent="-406400" lvl="0" marL="457200" rtl="0" algn="l">
              <a:lnSpc>
                <a:spcPct val="100000"/>
              </a:lnSpc>
              <a:spcBef>
                <a:spcPts val="560"/>
              </a:spcBef>
              <a:spcAft>
                <a:spcPts val="0"/>
              </a:spcAft>
              <a:buClr>
                <a:srgbClr val="07336F"/>
              </a:buClr>
              <a:buSzPts val="2800"/>
              <a:buChar char="•"/>
              <a:defRPr b="0" sz="2800">
                <a:solidFill>
                  <a:srgbClr val="07336F"/>
                </a:solidFill>
              </a:defRPr>
            </a:lvl1pPr>
            <a:lvl2pPr indent="-381000" lvl="1" marL="914400" rtl="0" algn="l">
              <a:lnSpc>
                <a:spcPct val="100000"/>
              </a:lnSpc>
              <a:spcBef>
                <a:spcPts val="480"/>
              </a:spcBef>
              <a:spcAft>
                <a:spcPts val="0"/>
              </a:spcAft>
              <a:buClr>
                <a:srgbClr val="07336F"/>
              </a:buClr>
              <a:buSzPts val="2400"/>
              <a:buChar char="•"/>
              <a:defRPr sz="2400">
                <a:solidFill>
                  <a:srgbClr val="07336F"/>
                </a:solidFill>
              </a:defRPr>
            </a:lvl2pPr>
            <a:lvl3pPr indent="-355600" lvl="2" marL="1371600" rtl="0" algn="l">
              <a:lnSpc>
                <a:spcPct val="100000"/>
              </a:lnSpc>
              <a:spcBef>
                <a:spcPts val="400"/>
              </a:spcBef>
              <a:spcAft>
                <a:spcPts val="0"/>
              </a:spcAft>
              <a:buClr>
                <a:srgbClr val="07336F"/>
              </a:buClr>
              <a:buSzPts val="2000"/>
              <a:buChar char="•"/>
              <a:defRPr sz="2000">
                <a:solidFill>
                  <a:srgbClr val="07336F"/>
                </a:solidFill>
              </a:defRPr>
            </a:lvl3pPr>
            <a:lvl4pPr indent="-342900" lvl="3" marL="1828800" rtl="0" algn="l">
              <a:lnSpc>
                <a:spcPct val="100000"/>
              </a:lnSpc>
              <a:spcBef>
                <a:spcPts val="360"/>
              </a:spcBef>
              <a:spcAft>
                <a:spcPts val="0"/>
              </a:spcAft>
              <a:buClr>
                <a:srgbClr val="07336F"/>
              </a:buClr>
              <a:buSzPts val="1800"/>
              <a:buChar char="•"/>
              <a:defRPr sz="1800">
                <a:solidFill>
                  <a:srgbClr val="07336F"/>
                </a:solidFill>
              </a:defRPr>
            </a:lvl4pPr>
            <a:lvl5pPr indent="-330200" lvl="4" marL="2286000" rtl="0" algn="l">
              <a:lnSpc>
                <a:spcPct val="100000"/>
              </a:lnSpc>
              <a:spcBef>
                <a:spcPts val="320"/>
              </a:spcBef>
              <a:spcAft>
                <a:spcPts val="0"/>
              </a:spcAft>
              <a:buClr>
                <a:srgbClr val="07336F"/>
              </a:buClr>
              <a:buSzPts val="1600"/>
              <a:buChar char="•"/>
              <a:defRPr sz="1600">
                <a:solidFill>
                  <a:srgbClr val="07336F"/>
                </a:solidFill>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77" name="Google Shape;177;p32"/>
          <p:cNvSpPr txBox="1"/>
          <p:nvPr>
            <p:ph idx="2" type="body"/>
          </p:nvPr>
        </p:nvSpPr>
        <p:spPr>
          <a:xfrm>
            <a:off x="4953000" y="914400"/>
            <a:ext cx="3742800" cy="3714900"/>
          </a:xfrm>
          <a:prstGeom prst="rect">
            <a:avLst/>
          </a:prstGeom>
          <a:noFill/>
          <a:ln>
            <a:noFill/>
          </a:ln>
        </p:spPr>
        <p:txBody>
          <a:bodyPr anchorCtr="0" anchor="t" bIns="0" lIns="0" spcFirstLastPara="1" rIns="0" wrap="square" tIns="0">
            <a:normAutofit/>
          </a:bodyPr>
          <a:lstStyle>
            <a:lvl1pPr indent="-406400" lvl="0" marL="457200" rtl="0" algn="l">
              <a:lnSpc>
                <a:spcPct val="100000"/>
              </a:lnSpc>
              <a:spcBef>
                <a:spcPts val="560"/>
              </a:spcBef>
              <a:spcAft>
                <a:spcPts val="0"/>
              </a:spcAft>
              <a:buClr>
                <a:srgbClr val="07336F"/>
              </a:buClr>
              <a:buSzPts val="2800"/>
              <a:buChar char="•"/>
              <a:defRPr b="0" sz="2800">
                <a:solidFill>
                  <a:srgbClr val="07336F"/>
                </a:solidFill>
              </a:defRPr>
            </a:lvl1pPr>
            <a:lvl2pPr indent="-381000" lvl="1" marL="914400" rtl="0" algn="l">
              <a:lnSpc>
                <a:spcPct val="100000"/>
              </a:lnSpc>
              <a:spcBef>
                <a:spcPts val="480"/>
              </a:spcBef>
              <a:spcAft>
                <a:spcPts val="0"/>
              </a:spcAft>
              <a:buClr>
                <a:srgbClr val="07336F"/>
              </a:buClr>
              <a:buSzPts val="2400"/>
              <a:buChar char="•"/>
              <a:defRPr sz="2400">
                <a:solidFill>
                  <a:srgbClr val="07336F"/>
                </a:solidFill>
              </a:defRPr>
            </a:lvl2pPr>
            <a:lvl3pPr indent="-355600" lvl="2" marL="1371600" rtl="0" algn="l">
              <a:lnSpc>
                <a:spcPct val="100000"/>
              </a:lnSpc>
              <a:spcBef>
                <a:spcPts val="400"/>
              </a:spcBef>
              <a:spcAft>
                <a:spcPts val="0"/>
              </a:spcAft>
              <a:buClr>
                <a:srgbClr val="07336F"/>
              </a:buClr>
              <a:buSzPts val="2000"/>
              <a:buChar char="•"/>
              <a:defRPr sz="2000">
                <a:solidFill>
                  <a:srgbClr val="07336F"/>
                </a:solidFill>
              </a:defRPr>
            </a:lvl3pPr>
            <a:lvl4pPr indent="-342900" lvl="3" marL="1828800" rtl="0" algn="l">
              <a:lnSpc>
                <a:spcPct val="100000"/>
              </a:lnSpc>
              <a:spcBef>
                <a:spcPts val="360"/>
              </a:spcBef>
              <a:spcAft>
                <a:spcPts val="0"/>
              </a:spcAft>
              <a:buClr>
                <a:srgbClr val="07336F"/>
              </a:buClr>
              <a:buSzPts val="1800"/>
              <a:buChar char="•"/>
              <a:defRPr sz="1800">
                <a:solidFill>
                  <a:srgbClr val="07336F"/>
                </a:solidFill>
              </a:defRPr>
            </a:lvl4pPr>
            <a:lvl5pPr indent="-330200" lvl="4" marL="2286000" rtl="0" algn="l">
              <a:lnSpc>
                <a:spcPct val="100000"/>
              </a:lnSpc>
              <a:spcBef>
                <a:spcPts val="320"/>
              </a:spcBef>
              <a:spcAft>
                <a:spcPts val="0"/>
              </a:spcAft>
              <a:buClr>
                <a:srgbClr val="07336F"/>
              </a:buClr>
              <a:buSzPts val="1600"/>
              <a:buChar char="•"/>
              <a:defRPr sz="1600">
                <a:solidFill>
                  <a:srgbClr val="07336F"/>
                </a:solidFill>
              </a:defRPr>
            </a:lvl5pPr>
            <a:lvl6pPr indent="-342900" lvl="5" marL="2743200" rtl="0" algn="l">
              <a:lnSpc>
                <a:spcPct val="100000"/>
              </a:lnSpc>
              <a:spcBef>
                <a:spcPts val="360"/>
              </a:spcBef>
              <a:spcAft>
                <a:spcPts val="0"/>
              </a:spcAft>
              <a:buClr>
                <a:srgbClr val="07336F"/>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ype="obj">
  <p:cSld name="OBJECT">
    <p:spTree>
      <p:nvGrpSpPr>
        <p:cNvPr id="39" name="Shape 39"/>
        <p:cNvGrpSpPr/>
        <p:nvPr/>
      </p:nvGrpSpPr>
      <p:grpSpPr>
        <a:xfrm>
          <a:off x="0" y="0"/>
          <a:ext cx="0" cy="0"/>
          <a:chOff x="0" y="0"/>
          <a:chExt cx="0" cy="0"/>
        </a:xfrm>
      </p:grpSpPr>
      <p:sp>
        <p:nvSpPr>
          <p:cNvPr id="40" name="Google Shape;40;p4"/>
          <p:cNvSpPr txBox="1"/>
          <p:nvPr>
            <p:ph type="title"/>
          </p:nvPr>
        </p:nvSpPr>
        <p:spPr>
          <a:xfrm>
            <a:off x="752888" y="205978"/>
            <a:ext cx="7934100" cy="594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rgbClr val="0099D8"/>
              </a:buClr>
              <a:buSzPts val="24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 name="Google Shape;41;p4"/>
          <p:cNvSpPr txBox="1"/>
          <p:nvPr>
            <p:ph idx="1" type="body"/>
          </p:nvPr>
        </p:nvSpPr>
        <p:spPr>
          <a:xfrm>
            <a:off x="752888" y="914400"/>
            <a:ext cx="7934100" cy="3714900"/>
          </a:xfrm>
          <a:prstGeom prst="rect">
            <a:avLst/>
          </a:prstGeom>
          <a:noFill/>
          <a:ln>
            <a:noFill/>
          </a:ln>
        </p:spPr>
        <p:txBody>
          <a:bodyPr anchorCtr="0" anchor="t" bIns="0" lIns="0" spcFirstLastPara="1" rIns="0" wrap="square" tIns="0">
            <a:normAutofit/>
          </a:bodyPr>
          <a:lstStyle>
            <a:lvl1pPr indent="-361950" lvl="0" marL="457200" algn="l">
              <a:lnSpc>
                <a:spcPct val="100000"/>
              </a:lnSpc>
              <a:spcBef>
                <a:spcPts val="400"/>
              </a:spcBef>
              <a:spcAft>
                <a:spcPts val="0"/>
              </a:spcAft>
              <a:buClr>
                <a:srgbClr val="07336F"/>
              </a:buClr>
              <a:buSzPts val="2100"/>
              <a:buChar char="•"/>
              <a:defRPr b="0" sz="2100">
                <a:solidFill>
                  <a:srgbClr val="07336F"/>
                </a:solidFill>
              </a:defRPr>
            </a:lvl1pPr>
            <a:lvl2pPr indent="-342900" lvl="1" marL="914400" algn="l">
              <a:lnSpc>
                <a:spcPct val="100000"/>
              </a:lnSpc>
              <a:spcBef>
                <a:spcPts val="400"/>
              </a:spcBef>
              <a:spcAft>
                <a:spcPts val="0"/>
              </a:spcAft>
              <a:buClr>
                <a:srgbClr val="07336F"/>
              </a:buClr>
              <a:buSzPts val="1800"/>
              <a:buChar char="•"/>
              <a:defRPr sz="1800">
                <a:solidFill>
                  <a:srgbClr val="07336F"/>
                </a:solidFill>
              </a:defRPr>
            </a:lvl2pPr>
            <a:lvl3pPr indent="-323850" lvl="2" marL="1371600" algn="l">
              <a:lnSpc>
                <a:spcPct val="100000"/>
              </a:lnSpc>
              <a:spcBef>
                <a:spcPts val="300"/>
              </a:spcBef>
              <a:spcAft>
                <a:spcPts val="0"/>
              </a:spcAft>
              <a:buClr>
                <a:srgbClr val="07336F"/>
              </a:buClr>
              <a:buSzPts val="1500"/>
              <a:buChar char="•"/>
              <a:defRPr sz="1500">
                <a:solidFill>
                  <a:srgbClr val="07336F"/>
                </a:solidFill>
              </a:defRPr>
            </a:lvl3pPr>
            <a:lvl4pPr indent="-317500" lvl="3" marL="1828800" algn="l">
              <a:lnSpc>
                <a:spcPct val="100000"/>
              </a:lnSpc>
              <a:spcBef>
                <a:spcPts val="300"/>
              </a:spcBef>
              <a:spcAft>
                <a:spcPts val="0"/>
              </a:spcAft>
              <a:buClr>
                <a:srgbClr val="07336F"/>
              </a:buClr>
              <a:buSzPts val="1400"/>
              <a:buChar char="•"/>
              <a:defRPr sz="1400">
                <a:solidFill>
                  <a:srgbClr val="07336F"/>
                </a:solidFill>
              </a:defRPr>
            </a:lvl4pPr>
            <a:lvl5pPr indent="-304800" lvl="4" marL="2286000" algn="l">
              <a:lnSpc>
                <a:spcPct val="100000"/>
              </a:lnSpc>
              <a:spcBef>
                <a:spcPts val="200"/>
              </a:spcBef>
              <a:spcAft>
                <a:spcPts val="0"/>
              </a:spcAft>
              <a:buClr>
                <a:srgbClr val="07336F"/>
              </a:buClr>
              <a:buSzPts val="1200"/>
              <a:buChar char="•"/>
              <a:defRPr sz="1200">
                <a:solidFill>
                  <a:srgbClr val="07336F"/>
                </a:solidFill>
              </a:defRPr>
            </a:lvl5pPr>
            <a:lvl6pPr indent="-317500" lvl="5" marL="2743200" algn="l">
              <a:lnSpc>
                <a:spcPct val="100000"/>
              </a:lnSpc>
              <a:spcBef>
                <a:spcPts val="300"/>
              </a:spcBef>
              <a:spcAft>
                <a:spcPts val="0"/>
              </a:spcAft>
              <a:buClr>
                <a:srgbClr val="07336F"/>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7">
    <p:spTree>
      <p:nvGrpSpPr>
        <p:cNvPr id="178" name="Shape 178"/>
        <p:cNvGrpSpPr/>
        <p:nvPr/>
      </p:nvGrpSpPr>
      <p:grpSpPr>
        <a:xfrm>
          <a:off x="0" y="0"/>
          <a:ext cx="0" cy="0"/>
          <a:chOff x="0" y="0"/>
          <a:chExt cx="0" cy="0"/>
        </a:xfrm>
      </p:grpSpPr>
      <p:sp>
        <p:nvSpPr>
          <p:cNvPr id="179" name="Google Shape;179;p33"/>
          <p:cNvSpPr txBox="1"/>
          <p:nvPr>
            <p:ph type="title"/>
          </p:nvPr>
        </p:nvSpPr>
        <p:spPr>
          <a:xfrm>
            <a:off x="361400" y="13309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0" name="Google Shape;180;p33"/>
          <p:cNvSpPr txBox="1"/>
          <p:nvPr>
            <p:ph idx="1" type="body"/>
          </p:nvPr>
        </p:nvSpPr>
        <p:spPr>
          <a:xfrm>
            <a:off x="361400" y="1903625"/>
            <a:ext cx="8520600" cy="2559000"/>
          </a:xfrm>
          <a:prstGeom prst="rect">
            <a:avLst/>
          </a:prstGeom>
        </p:spPr>
        <p:txBody>
          <a:bodyPr anchorCtr="0" anchor="t" bIns="34275" lIns="68575" spcFirstLastPara="1" rIns="68575" wrap="square" tIns="34275">
            <a:norm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o"/>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181" name="Google Shape;181;p33"/>
          <p:cNvSpPr txBox="1"/>
          <p:nvPr>
            <p:ph idx="12" type="sldNum"/>
          </p:nvPr>
        </p:nvSpPr>
        <p:spPr>
          <a:xfrm>
            <a:off x="1" y="4752775"/>
            <a:ext cx="311700" cy="3351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
        <p:nvSpPr>
          <p:cNvPr id="182" name="Google Shape;182;p33"/>
          <p:cNvSpPr txBox="1"/>
          <p:nvPr>
            <p:ph idx="2" type="title"/>
          </p:nvPr>
        </p:nvSpPr>
        <p:spPr>
          <a:xfrm>
            <a:off x="1019750" y="4752775"/>
            <a:ext cx="7813500" cy="393600"/>
          </a:xfrm>
          <a:prstGeom prst="rect">
            <a:avLst/>
          </a:prstGeom>
        </p:spPr>
        <p:txBody>
          <a:bodyPr anchorCtr="0" anchor="t" bIns="34275" lIns="68575" spcFirstLastPara="1" rIns="68575" wrap="square" tIns="34275">
            <a:normAutofit/>
          </a:bodyPr>
          <a:lstStyle>
            <a:lvl1pPr lvl="0" rtl="0">
              <a:spcBef>
                <a:spcPts val="0"/>
              </a:spcBef>
              <a:spcAft>
                <a:spcPts val="0"/>
              </a:spcAft>
              <a:buClr>
                <a:srgbClr val="3D85C6"/>
              </a:buClr>
              <a:buSzPts val="3300"/>
              <a:buFont typeface="Roboto"/>
              <a:buNone/>
              <a:defRPr b="1">
                <a:solidFill>
                  <a:srgbClr val="3D85C6"/>
                </a:solidFill>
                <a:latin typeface="Roboto"/>
                <a:ea typeface="Roboto"/>
                <a:cs typeface="Roboto"/>
                <a:sym typeface="Robo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grpSp>
        <p:nvGrpSpPr>
          <p:cNvPr id="183" name="Google Shape;183;p33"/>
          <p:cNvGrpSpPr/>
          <p:nvPr/>
        </p:nvGrpSpPr>
        <p:grpSpPr>
          <a:xfrm>
            <a:off x="355550" y="6025"/>
            <a:ext cx="8814471" cy="634076"/>
            <a:chOff x="355550" y="6025"/>
            <a:chExt cx="8814471" cy="634076"/>
          </a:xfrm>
        </p:grpSpPr>
        <p:pic>
          <p:nvPicPr>
            <p:cNvPr id="184" name="Google Shape;184;p33"/>
            <p:cNvPicPr preferRelativeResize="0"/>
            <p:nvPr/>
          </p:nvPicPr>
          <p:blipFill>
            <a:blip r:embed="rId2">
              <a:alphaModFix/>
            </a:blip>
            <a:stretch>
              <a:fillRect/>
            </a:stretch>
          </p:blipFill>
          <p:spPr>
            <a:xfrm>
              <a:off x="355550" y="6026"/>
              <a:ext cx="4623476" cy="634074"/>
            </a:xfrm>
            <a:prstGeom prst="rect">
              <a:avLst/>
            </a:prstGeom>
            <a:noFill/>
            <a:ln>
              <a:noFill/>
            </a:ln>
          </p:spPr>
        </p:pic>
        <p:pic>
          <p:nvPicPr>
            <p:cNvPr id="185" name="Google Shape;185;p33"/>
            <p:cNvPicPr preferRelativeResize="0"/>
            <p:nvPr/>
          </p:nvPicPr>
          <p:blipFill rotWithShape="1">
            <a:blip r:embed="rId2">
              <a:alphaModFix/>
            </a:blip>
            <a:srcRect b="0" l="48652" r="0" t="0"/>
            <a:stretch/>
          </p:blipFill>
          <p:spPr>
            <a:xfrm>
              <a:off x="4967200" y="6025"/>
              <a:ext cx="2374021" cy="634074"/>
            </a:xfrm>
            <a:prstGeom prst="rect">
              <a:avLst/>
            </a:prstGeom>
            <a:noFill/>
            <a:ln>
              <a:noFill/>
            </a:ln>
          </p:spPr>
        </p:pic>
        <p:sp>
          <p:nvSpPr>
            <p:cNvPr id="186" name="Google Shape;186;p33"/>
            <p:cNvSpPr/>
            <p:nvPr/>
          </p:nvSpPr>
          <p:spPr>
            <a:xfrm>
              <a:off x="4936175" y="480975"/>
              <a:ext cx="2373900" cy="159000"/>
            </a:xfrm>
            <a:prstGeom prst="rect">
              <a:avLst/>
            </a:prstGeom>
            <a:solidFill>
              <a:srgbClr val="0E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3"/>
            <p:cNvSpPr/>
            <p:nvPr/>
          </p:nvSpPr>
          <p:spPr>
            <a:xfrm>
              <a:off x="5054750" y="170375"/>
              <a:ext cx="2035200" cy="180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3"/>
            <p:cNvSpPr/>
            <p:nvPr/>
          </p:nvSpPr>
          <p:spPr>
            <a:xfrm>
              <a:off x="5064225" y="142000"/>
              <a:ext cx="2035200" cy="180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9" name="Google Shape;189;p33"/>
            <p:cNvPicPr preferRelativeResize="0"/>
            <p:nvPr/>
          </p:nvPicPr>
          <p:blipFill rotWithShape="1">
            <a:blip r:embed="rId2">
              <a:alphaModFix/>
            </a:blip>
            <a:srcRect b="0" l="48652" r="0" t="0"/>
            <a:stretch/>
          </p:blipFill>
          <p:spPr>
            <a:xfrm>
              <a:off x="6796000" y="6025"/>
              <a:ext cx="2374021" cy="634074"/>
            </a:xfrm>
            <a:prstGeom prst="rect">
              <a:avLst/>
            </a:prstGeom>
            <a:noFill/>
            <a:ln>
              <a:noFill/>
            </a:ln>
          </p:spPr>
        </p:pic>
        <p:sp>
          <p:nvSpPr>
            <p:cNvPr id="190" name="Google Shape;190;p33"/>
            <p:cNvSpPr/>
            <p:nvPr/>
          </p:nvSpPr>
          <p:spPr>
            <a:xfrm>
              <a:off x="6764975" y="480975"/>
              <a:ext cx="2373900" cy="159000"/>
            </a:xfrm>
            <a:prstGeom prst="rect">
              <a:avLst/>
            </a:prstGeom>
            <a:solidFill>
              <a:srgbClr val="0E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3"/>
            <p:cNvSpPr/>
            <p:nvPr/>
          </p:nvSpPr>
          <p:spPr>
            <a:xfrm>
              <a:off x="6883550" y="170375"/>
              <a:ext cx="2035200" cy="180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92" name="Google Shape;192;p33"/>
          <p:cNvPicPr preferRelativeResize="0"/>
          <p:nvPr/>
        </p:nvPicPr>
        <p:blipFill>
          <a:blip r:embed="rId3">
            <a:alphaModFix/>
          </a:blip>
          <a:stretch>
            <a:fillRect/>
          </a:stretch>
        </p:blipFill>
        <p:spPr>
          <a:xfrm>
            <a:off x="8496992" y="75510"/>
            <a:ext cx="260625" cy="260625"/>
          </a:xfrm>
          <a:prstGeom prst="rect">
            <a:avLst/>
          </a:prstGeom>
          <a:noFill/>
          <a:ln>
            <a:noFill/>
          </a:ln>
        </p:spPr>
      </p:pic>
      <p:pic>
        <p:nvPicPr>
          <p:cNvPr id="193" name="Google Shape;193;p33"/>
          <p:cNvPicPr preferRelativeResize="0"/>
          <p:nvPr/>
        </p:nvPicPr>
        <p:blipFill>
          <a:blip r:embed="rId4">
            <a:alphaModFix/>
          </a:blip>
          <a:stretch>
            <a:fillRect/>
          </a:stretch>
        </p:blipFill>
        <p:spPr>
          <a:xfrm>
            <a:off x="8795542" y="75510"/>
            <a:ext cx="260625" cy="2606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194" name="Shape 194"/>
        <p:cNvGrpSpPr/>
        <p:nvPr/>
      </p:nvGrpSpPr>
      <p:grpSpPr>
        <a:xfrm>
          <a:off x="0" y="0"/>
          <a:ext cx="0" cy="0"/>
          <a:chOff x="0" y="0"/>
          <a:chExt cx="0" cy="0"/>
        </a:xfrm>
      </p:grpSpPr>
      <p:sp>
        <p:nvSpPr>
          <p:cNvPr id="195" name="Google Shape;195;p34"/>
          <p:cNvSpPr txBox="1"/>
          <p:nvPr>
            <p:ph idx="10" type="dt"/>
          </p:nvPr>
        </p:nvSpPr>
        <p:spPr>
          <a:xfrm>
            <a:off x="457200" y="4767263"/>
            <a:ext cx="2133600" cy="273900"/>
          </a:xfrm>
          <a:prstGeom prst="rect">
            <a:avLst/>
          </a:prstGeom>
          <a:noFill/>
          <a:ln>
            <a:noFill/>
          </a:ln>
        </p:spPr>
        <p:txBody>
          <a:bodyPr anchorCtr="0" anchor="ctr" bIns="54875" lIns="109725" spcFirstLastPara="1" rIns="109725" wrap="square" tIns="548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96" name="Google Shape;196;p34"/>
          <p:cNvSpPr txBox="1"/>
          <p:nvPr>
            <p:ph idx="11" type="ftr"/>
          </p:nvPr>
        </p:nvSpPr>
        <p:spPr>
          <a:xfrm>
            <a:off x="3124201" y="4767263"/>
            <a:ext cx="2895600" cy="273900"/>
          </a:xfrm>
          <a:prstGeom prst="rect">
            <a:avLst/>
          </a:prstGeom>
          <a:noFill/>
          <a:ln>
            <a:noFill/>
          </a:ln>
        </p:spPr>
        <p:txBody>
          <a:bodyPr anchorCtr="0" anchor="ctr" bIns="54875" lIns="109725" spcFirstLastPara="1" rIns="109725" wrap="square" tIns="548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97" name="Google Shape;197;p34"/>
          <p:cNvSpPr txBox="1"/>
          <p:nvPr>
            <p:ph idx="12" type="sldNum"/>
          </p:nvPr>
        </p:nvSpPr>
        <p:spPr>
          <a:xfrm>
            <a:off x="6553200" y="4767263"/>
            <a:ext cx="2133600" cy="273900"/>
          </a:xfrm>
          <a:prstGeom prst="rect">
            <a:avLst/>
          </a:prstGeom>
          <a:noFill/>
          <a:ln>
            <a:noFill/>
          </a:ln>
        </p:spPr>
        <p:txBody>
          <a:bodyPr anchorCtr="0" anchor="ctr" bIns="54875" lIns="109725" spcFirstLastPara="1" rIns="109725" wrap="square" tIns="54875">
            <a:no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US"/>
              <a:t>‹#›</a:t>
            </a:fld>
            <a:endParaRPr/>
          </a:p>
        </p:txBody>
      </p:sp>
      <p:sp>
        <p:nvSpPr>
          <p:cNvPr id="198" name="Google Shape;198;p34"/>
          <p:cNvSpPr txBox="1"/>
          <p:nvPr>
            <p:ph type="title"/>
          </p:nvPr>
        </p:nvSpPr>
        <p:spPr>
          <a:xfrm>
            <a:off x="1891146" y="233795"/>
            <a:ext cx="5361900" cy="573300"/>
          </a:xfrm>
          <a:prstGeom prst="rect">
            <a:avLst/>
          </a:prstGeom>
          <a:noFill/>
          <a:ln>
            <a:noFill/>
          </a:ln>
        </p:spPr>
        <p:txBody>
          <a:bodyPr anchorCtr="0" anchor="ctr" bIns="54875" lIns="109725" spcFirstLastPara="1" rIns="109725" wrap="square" tIns="54875">
            <a:normAutofit/>
          </a:bodyPr>
          <a:lstStyle>
            <a:lvl1pPr lvl="0" rtl="0" algn="ctr">
              <a:spcBef>
                <a:spcPts val="0"/>
              </a:spcBef>
              <a:spcAft>
                <a:spcPts val="0"/>
              </a:spcAft>
              <a:buClr>
                <a:schemeClr val="dk1"/>
              </a:buClr>
              <a:buSzPts val="2800"/>
              <a:buFont typeface="Calibri"/>
              <a:buNone/>
              <a:defRPr sz="28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2" name="Shape 4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Small Pic">
  <p:cSld name="1_2 Column, Small Pic">
    <p:spTree>
      <p:nvGrpSpPr>
        <p:cNvPr id="43" name="Shape 43"/>
        <p:cNvGrpSpPr/>
        <p:nvPr/>
      </p:nvGrpSpPr>
      <p:grpSpPr>
        <a:xfrm>
          <a:off x="0" y="0"/>
          <a:ext cx="0" cy="0"/>
          <a:chOff x="0" y="0"/>
          <a:chExt cx="0" cy="0"/>
        </a:xfrm>
      </p:grpSpPr>
      <p:sp>
        <p:nvSpPr>
          <p:cNvPr id="44" name="Google Shape;44;p6"/>
          <p:cNvSpPr txBox="1"/>
          <p:nvPr>
            <p:ph type="title"/>
          </p:nvPr>
        </p:nvSpPr>
        <p:spPr>
          <a:xfrm>
            <a:off x="752889" y="205978"/>
            <a:ext cx="7934100" cy="594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rgbClr val="0099D8"/>
              </a:buClr>
              <a:buSzPts val="24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 name="Google Shape;45;p6"/>
          <p:cNvSpPr/>
          <p:nvPr>
            <p:ph idx="2" type="pic"/>
          </p:nvPr>
        </p:nvSpPr>
        <p:spPr>
          <a:xfrm>
            <a:off x="4953000" y="914400"/>
            <a:ext cx="3733800" cy="1485900"/>
          </a:xfrm>
          <a:prstGeom prst="rect">
            <a:avLst/>
          </a:prstGeom>
          <a:solidFill>
            <a:srgbClr val="F2F2F2"/>
          </a:solidFill>
          <a:ln>
            <a:noFill/>
          </a:ln>
        </p:spPr>
      </p:sp>
      <p:sp>
        <p:nvSpPr>
          <p:cNvPr id="46" name="Google Shape;46;p6"/>
          <p:cNvSpPr txBox="1"/>
          <p:nvPr>
            <p:ph idx="1" type="body"/>
          </p:nvPr>
        </p:nvSpPr>
        <p:spPr>
          <a:xfrm>
            <a:off x="752889" y="914400"/>
            <a:ext cx="3742800" cy="3714900"/>
          </a:xfrm>
          <a:prstGeom prst="rect">
            <a:avLst/>
          </a:prstGeom>
          <a:noFill/>
          <a:ln>
            <a:noFill/>
          </a:ln>
        </p:spPr>
        <p:txBody>
          <a:bodyPr anchorCtr="0" anchor="t" bIns="0" lIns="0" spcFirstLastPara="1" rIns="0" wrap="square" tIns="0">
            <a:noAutofit/>
          </a:bodyPr>
          <a:lstStyle>
            <a:lvl1pPr indent="-361950" lvl="0" marL="457200" algn="l">
              <a:lnSpc>
                <a:spcPct val="100000"/>
              </a:lnSpc>
              <a:spcBef>
                <a:spcPts val="400"/>
              </a:spcBef>
              <a:spcAft>
                <a:spcPts val="0"/>
              </a:spcAft>
              <a:buClr>
                <a:srgbClr val="07336F"/>
              </a:buClr>
              <a:buSzPts val="2100"/>
              <a:buChar char="•"/>
              <a:defRPr b="0" sz="2100">
                <a:solidFill>
                  <a:srgbClr val="07336F"/>
                </a:solidFill>
              </a:defRPr>
            </a:lvl1pPr>
            <a:lvl2pPr indent="-342900" lvl="1" marL="914400" algn="l">
              <a:lnSpc>
                <a:spcPct val="100000"/>
              </a:lnSpc>
              <a:spcBef>
                <a:spcPts val="400"/>
              </a:spcBef>
              <a:spcAft>
                <a:spcPts val="0"/>
              </a:spcAft>
              <a:buClr>
                <a:srgbClr val="07336F"/>
              </a:buClr>
              <a:buSzPts val="1800"/>
              <a:buChar char="•"/>
              <a:defRPr sz="1800">
                <a:solidFill>
                  <a:srgbClr val="07336F"/>
                </a:solidFill>
              </a:defRPr>
            </a:lvl2pPr>
            <a:lvl3pPr indent="-323850" lvl="2" marL="1371600" algn="l">
              <a:lnSpc>
                <a:spcPct val="100000"/>
              </a:lnSpc>
              <a:spcBef>
                <a:spcPts val="300"/>
              </a:spcBef>
              <a:spcAft>
                <a:spcPts val="0"/>
              </a:spcAft>
              <a:buClr>
                <a:srgbClr val="07336F"/>
              </a:buClr>
              <a:buSzPts val="1500"/>
              <a:buChar char="•"/>
              <a:defRPr sz="1500">
                <a:solidFill>
                  <a:srgbClr val="07336F"/>
                </a:solidFill>
              </a:defRPr>
            </a:lvl3pPr>
            <a:lvl4pPr indent="-317500" lvl="3" marL="1828800" algn="l">
              <a:lnSpc>
                <a:spcPct val="100000"/>
              </a:lnSpc>
              <a:spcBef>
                <a:spcPts val="300"/>
              </a:spcBef>
              <a:spcAft>
                <a:spcPts val="0"/>
              </a:spcAft>
              <a:buClr>
                <a:srgbClr val="07336F"/>
              </a:buClr>
              <a:buSzPts val="1400"/>
              <a:buChar char="•"/>
              <a:defRPr sz="1400">
                <a:solidFill>
                  <a:srgbClr val="07336F"/>
                </a:solidFill>
              </a:defRPr>
            </a:lvl4pPr>
            <a:lvl5pPr indent="-304800" lvl="4" marL="2286000" algn="l">
              <a:lnSpc>
                <a:spcPct val="100000"/>
              </a:lnSpc>
              <a:spcBef>
                <a:spcPts val="200"/>
              </a:spcBef>
              <a:spcAft>
                <a:spcPts val="0"/>
              </a:spcAft>
              <a:buClr>
                <a:srgbClr val="07336F"/>
              </a:buClr>
              <a:buSzPts val="1200"/>
              <a:buChar char="•"/>
              <a:defRPr sz="1200">
                <a:solidFill>
                  <a:srgbClr val="07336F"/>
                </a:solidFill>
              </a:defRPr>
            </a:lvl5pPr>
            <a:lvl6pPr indent="-317500" lvl="5" marL="2743200" algn="l">
              <a:lnSpc>
                <a:spcPct val="100000"/>
              </a:lnSpc>
              <a:spcBef>
                <a:spcPts val="300"/>
              </a:spcBef>
              <a:spcAft>
                <a:spcPts val="0"/>
              </a:spcAft>
              <a:buClr>
                <a:srgbClr val="07336F"/>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47" name="Google Shape;47;p6"/>
          <p:cNvSpPr txBox="1"/>
          <p:nvPr>
            <p:ph idx="3" type="body"/>
          </p:nvPr>
        </p:nvSpPr>
        <p:spPr>
          <a:xfrm>
            <a:off x="4953000" y="2571750"/>
            <a:ext cx="3742800" cy="2057400"/>
          </a:xfrm>
          <a:prstGeom prst="rect">
            <a:avLst/>
          </a:prstGeom>
          <a:noFill/>
          <a:ln>
            <a:noFill/>
          </a:ln>
        </p:spPr>
        <p:txBody>
          <a:bodyPr anchorCtr="0" anchor="t" bIns="0" lIns="0" spcFirstLastPara="1" rIns="0" wrap="square" tIns="0">
            <a:noAutofit/>
          </a:bodyPr>
          <a:lstStyle>
            <a:lvl1pPr indent="-361950" lvl="0" marL="457200" algn="l">
              <a:lnSpc>
                <a:spcPct val="100000"/>
              </a:lnSpc>
              <a:spcBef>
                <a:spcPts val="400"/>
              </a:spcBef>
              <a:spcAft>
                <a:spcPts val="0"/>
              </a:spcAft>
              <a:buClr>
                <a:srgbClr val="07336F"/>
              </a:buClr>
              <a:buSzPts val="2100"/>
              <a:buChar char="•"/>
              <a:defRPr b="0" sz="2100">
                <a:solidFill>
                  <a:srgbClr val="07336F"/>
                </a:solidFill>
              </a:defRPr>
            </a:lvl1pPr>
            <a:lvl2pPr indent="-342900" lvl="1" marL="914400" algn="l">
              <a:lnSpc>
                <a:spcPct val="100000"/>
              </a:lnSpc>
              <a:spcBef>
                <a:spcPts val="400"/>
              </a:spcBef>
              <a:spcAft>
                <a:spcPts val="0"/>
              </a:spcAft>
              <a:buClr>
                <a:srgbClr val="07336F"/>
              </a:buClr>
              <a:buSzPts val="1800"/>
              <a:buChar char="•"/>
              <a:defRPr sz="1800">
                <a:solidFill>
                  <a:srgbClr val="07336F"/>
                </a:solidFill>
              </a:defRPr>
            </a:lvl2pPr>
            <a:lvl3pPr indent="-323850" lvl="2" marL="1371600" algn="l">
              <a:lnSpc>
                <a:spcPct val="100000"/>
              </a:lnSpc>
              <a:spcBef>
                <a:spcPts val="300"/>
              </a:spcBef>
              <a:spcAft>
                <a:spcPts val="0"/>
              </a:spcAft>
              <a:buClr>
                <a:srgbClr val="07336F"/>
              </a:buClr>
              <a:buSzPts val="1500"/>
              <a:buChar char="•"/>
              <a:defRPr sz="1500">
                <a:solidFill>
                  <a:srgbClr val="07336F"/>
                </a:solidFill>
              </a:defRPr>
            </a:lvl3pPr>
            <a:lvl4pPr indent="-317500" lvl="3" marL="1828800" algn="l">
              <a:lnSpc>
                <a:spcPct val="100000"/>
              </a:lnSpc>
              <a:spcBef>
                <a:spcPts val="300"/>
              </a:spcBef>
              <a:spcAft>
                <a:spcPts val="0"/>
              </a:spcAft>
              <a:buClr>
                <a:srgbClr val="07336F"/>
              </a:buClr>
              <a:buSzPts val="1400"/>
              <a:buChar char="•"/>
              <a:defRPr sz="1400">
                <a:solidFill>
                  <a:srgbClr val="07336F"/>
                </a:solidFill>
              </a:defRPr>
            </a:lvl4pPr>
            <a:lvl5pPr indent="-304800" lvl="4" marL="2286000" algn="l">
              <a:lnSpc>
                <a:spcPct val="100000"/>
              </a:lnSpc>
              <a:spcBef>
                <a:spcPts val="200"/>
              </a:spcBef>
              <a:spcAft>
                <a:spcPts val="0"/>
              </a:spcAft>
              <a:buClr>
                <a:srgbClr val="07336F"/>
              </a:buClr>
              <a:buSzPts val="1200"/>
              <a:buChar char="•"/>
              <a:defRPr sz="1200">
                <a:solidFill>
                  <a:srgbClr val="07336F"/>
                </a:solidFill>
              </a:defRPr>
            </a:lvl5pPr>
            <a:lvl6pPr indent="-317500" lvl="5" marL="2743200" algn="l">
              <a:lnSpc>
                <a:spcPct val="100000"/>
              </a:lnSpc>
              <a:spcBef>
                <a:spcPts val="300"/>
              </a:spcBef>
              <a:spcAft>
                <a:spcPts val="0"/>
              </a:spcAft>
              <a:buClr>
                <a:srgbClr val="07336F"/>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48" name="Shape 48"/>
        <p:cNvGrpSpPr/>
        <p:nvPr/>
      </p:nvGrpSpPr>
      <p:grpSpPr>
        <a:xfrm>
          <a:off x="0" y="0"/>
          <a:ext cx="0" cy="0"/>
          <a:chOff x="0" y="0"/>
          <a:chExt cx="0" cy="0"/>
        </a:xfrm>
      </p:grpSpPr>
      <p:sp>
        <p:nvSpPr>
          <p:cNvPr id="49" name="Google Shape;49;p7"/>
          <p:cNvSpPr txBox="1"/>
          <p:nvPr>
            <p:ph type="title"/>
          </p:nvPr>
        </p:nvSpPr>
        <p:spPr>
          <a:xfrm>
            <a:off x="752888" y="205978"/>
            <a:ext cx="7934100" cy="594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rgbClr val="0099D8"/>
              </a:buClr>
              <a:buSzPts val="24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0" name="Google Shape;50;p7"/>
          <p:cNvSpPr/>
          <p:nvPr>
            <p:ph idx="2" type="pic"/>
          </p:nvPr>
        </p:nvSpPr>
        <p:spPr>
          <a:xfrm>
            <a:off x="6096000" y="914400"/>
            <a:ext cx="2590800" cy="3714900"/>
          </a:xfrm>
          <a:prstGeom prst="rect">
            <a:avLst/>
          </a:prstGeom>
          <a:solidFill>
            <a:srgbClr val="F2F2F2"/>
          </a:solidFill>
          <a:ln>
            <a:noFill/>
          </a:ln>
        </p:spPr>
      </p:sp>
      <p:sp>
        <p:nvSpPr>
          <p:cNvPr id="51" name="Google Shape;51;p7"/>
          <p:cNvSpPr txBox="1"/>
          <p:nvPr>
            <p:ph idx="1" type="body"/>
          </p:nvPr>
        </p:nvSpPr>
        <p:spPr>
          <a:xfrm>
            <a:off x="752888" y="914400"/>
            <a:ext cx="5190900" cy="3714900"/>
          </a:xfrm>
          <a:prstGeom prst="rect">
            <a:avLst/>
          </a:prstGeom>
          <a:noFill/>
          <a:ln>
            <a:noFill/>
          </a:ln>
        </p:spPr>
        <p:txBody>
          <a:bodyPr anchorCtr="0" anchor="t" bIns="0" lIns="0" spcFirstLastPara="1" rIns="0" wrap="square" tIns="0">
            <a:normAutofit/>
          </a:bodyPr>
          <a:lstStyle>
            <a:lvl1pPr indent="-361950" lvl="0" marL="457200" algn="l">
              <a:lnSpc>
                <a:spcPct val="100000"/>
              </a:lnSpc>
              <a:spcBef>
                <a:spcPts val="400"/>
              </a:spcBef>
              <a:spcAft>
                <a:spcPts val="0"/>
              </a:spcAft>
              <a:buClr>
                <a:srgbClr val="07336F"/>
              </a:buClr>
              <a:buSzPts val="2100"/>
              <a:buChar char="•"/>
              <a:defRPr b="0" sz="2100">
                <a:solidFill>
                  <a:srgbClr val="07336F"/>
                </a:solidFill>
              </a:defRPr>
            </a:lvl1pPr>
            <a:lvl2pPr indent="-342900" lvl="1" marL="914400" algn="l">
              <a:lnSpc>
                <a:spcPct val="100000"/>
              </a:lnSpc>
              <a:spcBef>
                <a:spcPts val="400"/>
              </a:spcBef>
              <a:spcAft>
                <a:spcPts val="0"/>
              </a:spcAft>
              <a:buClr>
                <a:srgbClr val="07336F"/>
              </a:buClr>
              <a:buSzPts val="1800"/>
              <a:buChar char="•"/>
              <a:defRPr sz="1800">
                <a:solidFill>
                  <a:srgbClr val="07336F"/>
                </a:solidFill>
              </a:defRPr>
            </a:lvl2pPr>
            <a:lvl3pPr indent="-323850" lvl="2" marL="1371600" algn="l">
              <a:lnSpc>
                <a:spcPct val="100000"/>
              </a:lnSpc>
              <a:spcBef>
                <a:spcPts val="300"/>
              </a:spcBef>
              <a:spcAft>
                <a:spcPts val="0"/>
              </a:spcAft>
              <a:buClr>
                <a:srgbClr val="07336F"/>
              </a:buClr>
              <a:buSzPts val="1500"/>
              <a:buChar char="•"/>
              <a:defRPr sz="1500">
                <a:solidFill>
                  <a:srgbClr val="07336F"/>
                </a:solidFill>
              </a:defRPr>
            </a:lvl3pPr>
            <a:lvl4pPr indent="-317500" lvl="3" marL="1828800" algn="l">
              <a:lnSpc>
                <a:spcPct val="100000"/>
              </a:lnSpc>
              <a:spcBef>
                <a:spcPts val="300"/>
              </a:spcBef>
              <a:spcAft>
                <a:spcPts val="0"/>
              </a:spcAft>
              <a:buClr>
                <a:srgbClr val="07336F"/>
              </a:buClr>
              <a:buSzPts val="1400"/>
              <a:buChar char="•"/>
              <a:defRPr sz="1400">
                <a:solidFill>
                  <a:srgbClr val="07336F"/>
                </a:solidFill>
              </a:defRPr>
            </a:lvl4pPr>
            <a:lvl5pPr indent="-304800" lvl="4" marL="2286000" algn="l">
              <a:lnSpc>
                <a:spcPct val="100000"/>
              </a:lnSpc>
              <a:spcBef>
                <a:spcPts val="200"/>
              </a:spcBef>
              <a:spcAft>
                <a:spcPts val="0"/>
              </a:spcAft>
              <a:buClr>
                <a:srgbClr val="07336F"/>
              </a:buClr>
              <a:buSzPts val="1200"/>
              <a:buChar char="•"/>
              <a:defRPr sz="1200">
                <a:solidFill>
                  <a:srgbClr val="07336F"/>
                </a:solidFill>
              </a:defRPr>
            </a:lvl5pPr>
            <a:lvl6pPr indent="-317500" lvl="5" marL="2743200" algn="l">
              <a:lnSpc>
                <a:spcPct val="100000"/>
              </a:lnSpc>
              <a:spcBef>
                <a:spcPts val="300"/>
              </a:spcBef>
              <a:spcAft>
                <a:spcPts val="0"/>
              </a:spcAft>
              <a:buClr>
                <a:srgbClr val="07336F"/>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Left">
  <p:cSld name="1 Column, Tall Pic Left">
    <p:spTree>
      <p:nvGrpSpPr>
        <p:cNvPr id="52" name="Shape 52"/>
        <p:cNvGrpSpPr/>
        <p:nvPr/>
      </p:nvGrpSpPr>
      <p:grpSpPr>
        <a:xfrm>
          <a:off x="0" y="0"/>
          <a:ext cx="0" cy="0"/>
          <a:chOff x="0" y="0"/>
          <a:chExt cx="0" cy="0"/>
        </a:xfrm>
      </p:grpSpPr>
      <p:sp>
        <p:nvSpPr>
          <p:cNvPr id="53" name="Google Shape;53;p8"/>
          <p:cNvSpPr txBox="1"/>
          <p:nvPr>
            <p:ph type="title"/>
          </p:nvPr>
        </p:nvSpPr>
        <p:spPr>
          <a:xfrm>
            <a:off x="752888" y="205978"/>
            <a:ext cx="7934100" cy="594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rgbClr val="0099D8"/>
              </a:buClr>
              <a:buSzPts val="24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4" name="Google Shape;54;p8"/>
          <p:cNvSpPr/>
          <p:nvPr>
            <p:ph idx="2" type="pic"/>
          </p:nvPr>
        </p:nvSpPr>
        <p:spPr>
          <a:xfrm>
            <a:off x="762000" y="914400"/>
            <a:ext cx="2590800" cy="3714900"/>
          </a:xfrm>
          <a:prstGeom prst="rect">
            <a:avLst/>
          </a:prstGeom>
          <a:solidFill>
            <a:srgbClr val="F2F2F2"/>
          </a:solidFill>
          <a:ln>
            <a:noFill/>
          </a:ln>
        </p:spPr>
      </p:sp>
      <p:sp>
        <p:nvSpPr>
          <p:cNvPr id="55" name="Google Shape;55;p8"/>
          <p:cNvSpPr txBox="1"/>
          <p:nvPr>
            <p:ph idx="1" type="body"/>
          </p:nvPr>
        </p:nvSpPr>
        <p:spPr>
          <a:xfrm>
            <a:off x="3505200" y="914400"/>
            <a:ext cx="5190900" cy="3714900"/>
          </a:xfrm>
          <a:prstGeom prst="rect">
            <a:avLst/>
          </a:prstGeom>
          <a:noFill/>
          <a:ln>
            <a:noFill/>
          </a:ln>
        </p:spPr>
        <p:txBody>
          <a:bodyPr anchorCtr="0" anchor="t" bIns="0" lIns="0" spcFirstLastPara="1" rIns="0" wrap="square" tIns="0">
            <a:normAutofit/>
          </a:bodyPr>
          <a:lstStyle>
            <a:lvl1pPr indent="-361950" lvl="0" marL="457200" algn="l">
              <a:lnSpc>
                <a:spcPct val="100000"/>
              </a:lnSpc>
              <a:spcBef>
                <a:spcPts val="400"/>
              </a:spcBef>
              <a:spcAft>
                <a:spcPts val="0"/>
              </a:spcAft>
              <a:buClr>
                <a:srgbClr val="07336F"/>
              </a:buClr>
              <a:buSzPts val="2100"/>
              <a:buChar char="•"/>
              <a:defRPr b="0" sz="2100">
                <a:solidFill>
                  <a:srgbClr val="07336F"/>
                </a:solidFill>
              </a:defRPr>
            </a:lvl1pPr>
            <a:lvl2pPr indent="-342900" lvl="1" marL="914400" algn="l">
              <a:lnSpc>
                <a:spcPct val="100000"/>
              </a:lnSpc>
              <a:spcBef>
                <a:spcPts val="400"/>
              </a:spcBef>
              <a:spcAft>
                <a:spcPts val="0"/>
              </a:spcAft>
              <a:buClr>
                <a:srgbClr val="07336F"/>
              </a:buClr>
              <a:buSzPts val="1800"/>
              <a:buChar char="•"/>
              <a:defRPr sz="1800">
                <a:solidFill>
                  <a:srgbClr val="07336F"/>
                </a:solidFill>
              </a:defRPr>
            </a:lvl2pPr>
            <a:lvl3pPr indent="-323850" lvl="2" marL="1371600" algn="l">
              <a:lnSpc>
                <a:spcPct val="100000"/>
              </a:lnSpc>
              <a:spcBef>
                <a:spcPts val="300"/>
              </a:spcBef>
              <a:spcAft>
                <a:spcPts val="0"/>
              </a:spcAft>
              <a:buClr>
                <a:srgbClr val="07336F"/>
              </a:buClr>
              <a:buSzPts val="1500"/>
              <a:buChar char="•"/>
              <a:defRPr sz="1500">
                <a:solidFill>
                  <a:srgbClr val="07336F"/>
                </a:solidFill>
              </a:defRPr>
            </a:lvl3pPr>
            <a:lvl4pPr indent="-317500" lvl="3" marL="1828800" algn="l">
              <a:lnSpc>
                <a:spcPct val="100000"/>
              </a:lnSpc>
              <a:spcBef>
                <a:spcPts val="300"/>
              </a:spcBef>
              <a:spcAft>
                <a:spcPts val="0"/>
              </a:spcAft>
              <a:buClr>
                <a:srgbClr val="07336F"/>
              </a:buClr>
              <a:buSzPts val="1400"/>
              <a:buChar char="•"/>
              <a:defRPr sz="1400">
                <a:solidFill>
                  <a:srgbClr val="07336F"/>
                </a:solidFill>
              </a:defRPr>
            </a:lvl4pPr>
            <a:lvl5pPr indent="-304800" lvl="4" marL="2286000" algn="l">
              <a:lnSpc>
                <a:spcPct val="100000"/>
              </a:lnSpc>
              <a:spcBef>
                <a:spcPts val="200"/>
              </a:spcBef>
              <a:spcAft>
                <a:spcPts val="0"/>
              </a:spcAft>
              <a:buClr>
                <a:srgbClr val="07336F"/>
              </a:buClr>
              <a:buSzPts val="1200"/>
              <a:buChar char="•"/>
              <a:defRPr sz="1200">
                <a:solidFill>
                  <a:srgbClr val="07336F"/>
                </a:solidFill>
              </a:defRPr>
            </a:lvl5pPr>
            <a:lvl6pPr indent="-317500" lvl="5" marL="2743200" algn="l">
              <a:lnSpc>
                <a:spcPct val="100000"/>
              </a:lnSpc>
              <a:spcBef>
                <a:spcPts val="300"/>
              </a:spcBef>
              <a:spcAft>
                <a:spcPts val="0"/>
              </a:spcAft>
              <a:buClr>
                <a:srgbClr val="07336F"/>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Top">
  <p:cSld name="1 Column, Wide Pic Top">
    <p:spTree>
      <p:nvGrpSpPr>
        <p:cNvPr id="56" name="Shape 56"/>
        <p:cNvGrpSpPr/>
        <p:nvPr/>
      </p:nvGrpSpPr>
      <p:grpSpPr>
        <a:xfrm>
          <a:off x="0" y="0"/>
          <a:ext cx="0" cy="0"/>
          <a:chOff x="0" y="0"/>
          <a:chExt cx="0" cy="0"/>
        </a:xfrm>
      </p:grpSpPr>
      <p:sp>
        <p:nvSpPr>
          <p:cNvPr id="57" name="Google Shape;57;p9"/>
          <p:cNvSpPr/>
          <p:nvPr>
            <p:ph idx="2" type="pic"/>
          </p:nvPr>
        </p:nvSpPr>
        <p:spPr>
          <a:xfrm>
            <a:off x="762000" y="914400"/>
            <a:ext cx="7921800" cy="1314600"/>
          </a:xfrm>
          <a:prstGeom prst="rect">
            <a:avLst/>
          </a:prstGeom>
          <a:solidFill>
            <a:srgbClr val="F2F2F2"/>
          </a:solidFill>
          <a:ln>
            <a:noFill/>
          </a:ln>
        </p:spPr>
      </p:sp>
      <p:sp>
        <p:nvSpPr>
          <p:cNvPr id="58" name="Google Shape;58;p9"/>
          <p:cNvSpPr txBox="1"/>
          <p:nvPr>
            <p:ph idx="1" type="body"/>
          </p:nvPr>
        </p:nvSpPr>
        <p:spPr>
          <a:xfrm>
            <a:off x="752888" y="2343150"/>
            <a:ext cx="7934100" cy="2286000"/>
          </a:xfrm>
          <a:prstGeom prst="rect">
            <a:avLst/>
          </a:prstGeom>
          <a:noFill/>
          <a:ln>
            <a:noFill/>
          </a:ln>
        </p:spPr>
        <p:txBody>
          <a:bodyPr anchorCtr="0" anchor="t" bIns="0" lIns="0" spcFirstLastPara="1" rIns="0" wrap="square" tIns="0">
            <a:normAutofit/>
          </a:bodyPr>
          <a:lstStyle>
            <a:lvl1pPr indent="-361950" lvl="0" marL="457200" algn="l">
              <a:lnSpc>
                <a:spcPct val="100000"/>
              </a:lnSpc>
              <a:spcBef>
                <a:spcPts val="400"/>
              </a:spcBef>
              <a:spcAft>
                <a:spcPts val="0"/>
              </a:spcAft>
              <a:buClr>
                <a:srgbClr val="07336F"/>
              </a:buClr>
              <a:buSzPts val="2100"/>
              <a:buChar char="•"/>
              <a:defRPr b="0" sz="2100">
                <a:solidFill>
                  <a:srgbClr val="07336F"/>
                </a:solidFill>
              </a:defRPr>
            </a:lvl1pPr>
            <a:lvl2pPr indent="-342900" lvl="1" marL="914400" algn="l">
              <a:lnSpc>
                <a:spcPct val="100000"/>
              </a:lnSpc>
              <a:spcBef>
                <a:spcPts val="400"/>
              </a:spcBef>
              <a:spcAft>
                <a:spcPts val="0"/>
              </a:spcAft>
              <a:buClr>
                <a:srgbClr val="07336F"/>
              </a:buClr>
              <a:buSzPts val="1800"/>
              <a:buChar char="•"/>
              <a:defRPr sz="1800">
                <a:solidFill>
                  <a:srgbClr val="07336F"/>
                </a:solidFill>
              </a:defRPr>
            </a:lvl2pPr>
            <a:lvl3pPr indent="-323850" lvl="2" marL="1371600" algn="l">
              <a:lnSpc>
                <a:spcPct val="100000"/>
              </a:lnSpc>
              <a:spcBef>
                <a:spcPts val="300"/>
              </a:spcBef>
              <a:spcAft>
                <a:spcPts val="0"/>
              </a:spcAft>
              <a:buClr>
                <a:srgbClr val="07336F"/>
              </a:buClr>
              <a:buSzPts val="1500"/>
              <a:buChar char="•"/>
              <a:defRPr sz="1500">
                <a:solidFill>
                  <a:srgbClr val="07336F"/>
                </a:solidFill>
              </a:defRPr>
            </a:lvl3pPr>
            <a:lvl4pPr indent="-317500" lvl="3" marL="1828800" algn="l">
              <a:lnSpc>
                <a:spcPct val="100000"/>
              </a:lnSpc>
              <a:spcBef>
                <a:spcPts val="300"/>
              </a:spcBef>
              <a:spcAft>
                <a:spcPts val="0"/>
              </a:spcAft>
              <a:buClr>
                <a:srgbClr val="07336F"/>
              </a:buClr>
              <a:buSzPts val="1400"/>
              <a:buChar char="•"/>
              <a:defRPr sz="1400">
                <a:solidFill>
                  <a:srgbClr val="07336F"/>
                </a:solidFill>
              </a:defRPr>
            </a:lvl4pPr>
            <a:lvl5pPr indent="-304800" lvl="4" marL="2286000" algn="l">
              <a:lnSpc>
                <a:spcPct val="100000"/>
              </a:lnSpc>
              <a:spcBef>
                <a:spcPts val="200"/>
              </a:spcBef>
              <a:spcAft>
                <a:spcPts val="0"/>
              </a:spcAft>
              <a:buClr>
                <a:srgbClr val="07336F"/>
              </a:buClr>
              <a:buSzPts val="1200"/>
              <a:buChar char="•"/>
              <a:defRPr sz="1200">
                <a:solidFill>
                  <a:srgbClr val="07336F"/>
                </a:solidFill>
              </a:defRPr>
            </a:lvl5pPr>
            <a:lvl6pPr indent="-317500" lvl="5" marL="2743200" algn="l">
              <a:lnSpc>
                <a:spcPct val="100000"/>
              </a:lnSpc>
              <a:spcBef>
                <a:spcPts val="300"/>
              </a:spcBef>
              <a:spcAft>
                <a:spcPts val="0"/>
              </a:spcAft>
              <a:buClr>
                <a:srgbClr val="07336F"/>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59" name="Google Shape;59;p9"/>
          <p:cNvSpPr txBox="1"/>
          <p:nvPr>
            <p:ph type="title"/>
          </p:nvPr>
        </p:nvSpPr>
        <p:spPr>
          <a:xfrm>
            <a:off x="752888" y="205978"/>
            <a:ext cx="7934100" cy="594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rgbClr val="0099D8"/>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Bottom">
  <p:cSld name="1 Column, Wide Pic Bottom">
    <p:spTree>
      <p:nvGrpSpPr>
        <p:cNvPr id="60" name="Shape 60"/>
        <p:cNvGrpSpPr/>
        <p:nvPr/>
      </p:nvGrpSpPr>
      <p:grpSpPr>
        <a:xfrm>
          <a:off x="0" y="0"/>
          <a:ext cx="0" cy="0"/>
          <a:chOff x="0" y="0"/>
          <a:chExt cx="0" cy="0"/>
        </a:xfrm>
      </p:grpSpPr>
      <p:sp>
        <p:nvSpPr>
          <p:cNvPr id="61" name="Google Shape;61;p10"/>
          <p:cNvSpPr/>
          <p:nvPr>
            <p:ph idx="2" type="pic"/>
          </p:nvPr>
        </p:nvSpPr>
        <p:spPr>
          <a:xfrm>
            <a:off x="762000" y="3314700"/>
            <a:ext cx="7921800" cy="1314600"/>
          </a:xfrm>
          <a:prstGeom prst="rect">
            <a:avLst/>
          </a:prstGeom>
          <a:solidFill>
            <a:srgbClr val="F2F2F2"/>
          </a:solidFill>
          <a:ln>
            <a:noFill/>
          </a:ln>
        </p:spPr>
      </p:sp>
      <p:sp>
        <p:nvSpPr>
          <p:cNvPr id="62" name="Google Shape;62;p10"/>
          <p:cNvSpPr txBox="1"/>
          <p:nvPr>
            <p:ph idx="1" type="body"/>
          </p:nvPr>
        </p:nvSpPr>
        <p:spPr>
          <a:xfrm>
            <a:off x="752888" y="914400"/>
            <a:ext cx="7934100" cy="2286000"/>
          </a:xfrm>
          <a:prstGeom prst="rect">
            <a:avLst/>
          </a:prstGeom>
          <a:noFill/>
          <a:ln>
            <a:noFill/>
          </a:ln>
        </p:spPr>
        <p:txBody>
          <a:bodyPr anchorCtr="0" anchor="t" bIns="0" lIns="0" spcFirstLastPara="1" rIns="0" wrap="square" tIns="0">
            <a:normAutofit/>
          </a:bodyPr>
          <a:lstStyle>
            <a:lvl1pPr indent="-361950" lvl="0" marL="457200" algn="l">
              <a:lnSpc>
                <a:spcPct val="100000"/>
              </a:lnSpc>
              <a:spcBef>
                <a:spcPts val="400"/>
              </a:spcBef>
              <a:spcAft>
                <a:spcPts val="0"/>
              </a:spcAft>
              <a:buClr>
                <a:srgbClr val="07336F"/>
              </a:buClr>
              <a:buSzPts val="2100"/>
              <a:buChar char="•"/>
              <a:defRPr b="0" sz="2100">
                <a:solidFill>
                  <a:srgbClr val="07336F"/>
                </a:solidFill>
              </a:defRPr>
            </a:lvl1pPr>
            <a:lvl2pPr indent="-342900" lvl="1" marL="914400" algn="l">
              <a:lnSpc>
                <a:spcPct val="100000"/>
              </a:lnSpc>
              <a:spcBef>
                <a:spcPts val="400"/>
              </a:spcBef>
              <a:spcAft>
                <a:spcPts val="0"/>
              </a:spcAft>
              <a:buClr>
                <a:srgbClr val="07336F"/>
              </a:buClr>
              <a:buSzPts val="1800"/>
              <a:buChar char="•"/>
              <a:defRPr sz="1800">
                <a:solidFill>
                  <a:srgbClr val="07336F"/>
                </a:solidFill>
              </a:defRPr>
            </a:lvl2pPr>
            <a:lvl3pPr indent="-323850" lvl="2" marL="1371600" algn="l">
              <a:lnSpc>
                <a:spcPct val="100000"/>
              </a:lnSpc>
              <a:spcBef>
                <a:spcPts val="300"/>
              </a:spcBef>
              <a:spcAft>
                <a:spcPts val="0"/>
              </a:spcAft>
              <a:buClr>
                <a:srgbClr val="07336F"/>
              </a:buClr>
              <a:buSzPts val="1500"/>
              <a:buChar char="•"/>
              <a:defRPr sz="1500">
                <a:solidFill>
                  <a:srgbClr val="07336F"/>
                </a:solidFill>
              </a:defRPr>
            </a:lvl3pPr>
            <a:lvl4pPr indent="-317500" lvl="3" marL="1828800" algn="l">
              <a:lnSpc>
                <a:spcPct val="100000"/>
              </a:lnSpc>
              <a:spcBef>
                <a:spcPts val="300"/>
              </a:spcBef>
              <a:spcAft>
                <a:spcPts val="0"/>
              </a:spcAft>
              <a:buClr>
                <a:srgbClr val="07336F"/>
              </a:buClr>
              <a:buSzPts val="1400"/>
              <a:buChar char="•"/>
              <a:defRPr sz="1400">
                <a:solidFill>
                  <a:srgbClr val="07336F"/>
                </a:solidFill>
              </a:defRPr>
            </a:lvl4pPr>
            <a:lvl5pPr indent="-304800" lvl="4" marL="2286000" algn="l">
              <a:lnSpc>
                <a:spcPct val="100000"/>
              </a:lnSpc>
              <a:spcBef>
                <a:spcPts val="200"/>
              </a:spcBef>
              <a:spcAft>
                <a:spcPts val="0"/>
              </a:spcAft>
              <a:buClr>
                <a:srgbClr val="07336F"/>
              </a:buClr>
              <a:buSzPts val="1200"/>
              <a:buChar char="•"/>
              <a:defRPr sz="1200">
                <a:solidFill>
                  <a:srgbClr val="07336F"/>
                </a:solidFill>
              </a:defRPr>
            </a:lvl5pPr>
            <a:lvl6pPr indent="-317500" lvl="5" marL="2743200" algn="l">
              <a:lnSpc>
                <a:spcPct val="100000"/>
              </a:lnSpc>
              <a:spcBef>
                <a:spcPts val="300"/>
              </a:spcBef>
              <a:spcAft>
                <a:spcPts val="0"/>
              </a:spcAft>
              <a:buClr>
                <a:srgbClr val="07336F"/>
              </a:buClr>
              <a:buSzPts val="14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sp>
        <p:nvSpPr>
          <p:cNvPr id="63" name="Google Shape;63;p10"/>
          <p:cNvSpPr txBox="1"/>
          <p:nvPr>
            <p:ph type="title"/>
          </p:nvPr>
        </p:nvSpPr>
        <p:spPr>
          <a:xfrm>
            <a:off x="752888" y="205978"/>
            <a:ext cx="7934100" cy="594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rgbClr val="0099D8"/>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4.xml"/><Relationship Id="rId22" Type="http://schemas.openxmlformats.org/officeDocument/2006/relationships/slideLayout" Target="../slideLayouts/slideLayout6.xml"/><Relationship Id="rId21" Type="http://schemas.openxmlformats.org/officeDocument/2006/relationships/slideLayout" Target="../slideLayouts/slideLayout5.xml"/><Relationship Id="rId24" Type="http://schemas.openxmlformats.org/officeDocument/2006/relationships/slideLayout" Target="../slideLayouts/slideLayout8.xml"/><Relationship Id="rId23" Type="http://schemas.openxmlformats.org/officeDocument/2006/relationships/slideLayout" Target="../slideLayouts/slideLayout7.xml"/><Relationship Id="rId1" Type="http://schemas.openxmlformats.org/officeDocument/2006/relationships/hyperlink" Target="http://www.noaa.gov/marine-aviation" TargetMode="External"/><Relationship Id="rId2" Type="http://schemas.openxmlformats.org/officeDocument/2006/relationships/image" Target="../media/image6.png"/><Relationship Id="rId3" Type="http://schemas.openxmlformats.org/officeDocument/2006/relationships/hyperlink" Target="http://www.noaa.gov/research" TargetMode="External"/><Relationship Id="rId4" Type="http://schemas.openxmlformats.org/officeDocument/2006/relationships/image" Target="../media/image2.png"/><Relationship Id="rId9" Type="http://schemas.openxmlformats.org/officeDocument/2006/relationships/hyperlink" Target="http://www.noaa.gov/oceans-coasts" TargetMode="External"/><Relationship Id="rId26" Type="http://schemas.openxmlformats.org/officeDocument/2006/relationships/slideLayout" Target="../slideLayouts/slideLayout10.xml"/><Relationship Id="rId25" Type="http://schemas.openxmlformats.org/officeDocument/2006/relationships/slideLayout" Target="../slideLayouts/slideLayout9.xml"/><Relationship Id="rId28" Type="http://schemas.openxmlformats.org/officeDocument/2006/relationships/slideLayout" Target="../slideLayouts/slideLayout12.xml"/><Relationship Id="rId27" Type="http://schemas.openxmlformats.org/officeDocument/2006/relationships/slideLayout" Target="../slideLayouts/slideLayout11.xml"/><Relationship Id="rId5" Type="http://schemas.openxmlformats.org/officeDocument/2006/relationships/hyperlink" Target="http://www.noaa.gov/satellites" TargetMode="External"/><Relationship Id="rId6" Type="http://schemas.openxmlformats.org/officeDocument/2006/relationships/image" Target="../media/image16.png"/><Relationship Id="rId29" Type="http://schemas.openxmlformats.org/officeDocument/2006/relationships/slideLayout" Target="../slideLayouts/slideLayout13.xml"/><Relationship Id="rId7" Type="http://schemas.openxmlformats.org/officeDocument/2006/relationships/hyperlink" Target="http://www.noaa.gov/fisheries" TargetMode="External"/><Relationship Id="rId8" Type="http://schemas.openxmlformats.org/officeDocument/2006/relationships/image" Target="../media/image4.png"/><Relationship Id="rId31" Type="http://schemas.openxmlformats.org/officeDocument/2006/relationships/theme" Target="../theme/theme3.xml"/><Relationship Id="rId30" Type="http://schemas.openxmlformats.org/officeDocument/2006/relationships/slideLayout" Target="../slideLayouts/slideLayout14.xml"/><Relationship Id="rId11" Type="http://schemas.openxmlformats.org/officeDocument/2006/relationships/hyperlink" Target="http://www.noaa.gov/weather" TargetMode="External"/><Relationship Id="rId10" Type="http://schemas.openxmlformats.org/officeDocument/2006/relationships/image" Target="../media/image3.png"/><Relationship Id="rId13" Type="http://schemas.openxmlformats.org/officeDocument/2006/relationships/hyperlink" Target="https://www.commerce.gov/" TargetMode="External"/><Relationship Id="rId12" Type="http://schemas.openxmlformats.org/officeDocument/2006/relationships/image" Target="../media/image1.png"/><Relationship Id="rId15" Type="http://schemas.openxmlformats.org/officeDocument/2006/relationships/hyperlink" Target="http://www.noaa.gov/" TargetMode="External"/><Relationship Id="rId14" Type="http://schemas.openxmlformats.org/officeDocument/2006/relationships/image" Target="../media/image8.png"/><Relationship Id="rId17" Type="http://schemas.openxmlformats.org/officeDocument/2006/relationships/slideLayout" Target="../slideLayouts/slideLayout1.xml"/><Relationship Id="rId16" Type="http://schemas.openxmlformats.org/officeDocument/2006/relationships/image" Target="../media/image10.png"/><Relationship Id="rId19" Type="http://schemas.openxmlformats.org/officeDocument/2006/relationships/slideLayout" Target="../slideLayouts/slideLayout3.xml"/><Relationship Id="rId18"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7.png"/><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1"/>
          <p:cNvGrpSpPr/>
          <p:nvPr/>
        </p:nvGrpSpPr>
        <p:grpSpPr>
          <a:xfrm>
            <a:off x="-30393" y="0"/>
            <a:ext cx="371905" cy="5143500"/>
            <a:chOff x="-15240" y="0"/>
            <a:chExt cx="472440" cy="6858000"/>
          </a:xfrm>
        </p:grpSpPr>
        <p:sp>
          <p:nvSpPr>
            <p:cNvPr id="7" name="Google Shape;7;p1"/>
            <p:cNvSpPr/>
            <p:nvPr/>
          </p:nvSpPr>
          <p:spPr>
            <a:xfrm>
              <a:off x="10668" y="0"/>
              <a:ext cx="420600" cy="6858000"/>
            </a:xfrm>
            <a:prstGeom prst="rect">
              <a:avLst/>
            </a:prstGeom>
            <a:solidFill>
              <a:srgbClr val="0099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C:\Users\jacqui.fenner\Desktop\PTT templates\images\noaa icons\noaa_icons-04.png" id="8" name="Google Shape;8;p1">
              <a:hlinkClick r:id="rId1"/>
            </p:cNvPr>
            <p:cNvPicPr preferRelativeResize="0"/>
            <p:nvPr/>
          </p:nvPicPr>
          <p:blipFill rotWithShape="1">
            <a:blip r:embed="rId2">
              <a:alphaModFix/>
            </a:blip>
            <a:srcRect b="0" l="0" r="0" t="0"/>
            <a:stretch/>
          </p:blipFill>
          <p:spPr>
            <a:xfrm>
              <a:off x="-15240" y="5714999"/>
              <a:ext cx="472440" cy="324009"/>
            </a:xfrm>
            <a:prstGeom prst="rect">
              <a:avLst/>
            </a:prstGeom>
            <a:noFill/>
            <a:ln>
              <a:noFill/>
            </a:ln>
          </p:spPr>
        </p:pic>
        <p:pic>
          <p:nvPicPr>
            <p:cNvPr descr="C:\Users\jacqui.fenner\Desktop\PTT templates\images\noaa icons\noaa_icons-05.png" id="9" name="Google Shape;9;p1">
              <a:hlinkClick r:id="rId3"/>
            </p:cNvPr>
            <p:cNvPicPr preferRelativeResize="0"/>
            <p:nvPr/>
          </p:nvPicPr>
          <p:blipFill rotWithShape="1">
            <a:blip r:embed="rId4">
              <a:alphaModFix/>
            </a:blip>
            <a:srcRect b="0" l="0" r="0" t="0"/>
            <a:stretch/>
          </p:blipFill>
          <p:spPr>
            <a:xfrm>
              <a:off x="-15240" y="4648200"/>
              <a:ext cx="472440" cy="324009"/>
            </a:xfrm>
            <a:prstGeom prst="rect">
              <a:avLst/>
            </a:prstGeom>
            <a:noFill/>
            <a:ln>
              <a:noFill/>
            </a:ln>
          </p:spPr>
        </p:pic>
        <p:pic>
          <p:nvPicPr>
            <p:cNvPr descr="C:\Users\jacqui.fenner\Desktop\PTT templates\images\noaa icons\noaa_icons-06.png" id="10" name="Google Shape;10;p1">
              <a:hlinkClick r:id="rId5"/>
            </p:cNvPr>
            <p:cNvPicPr preferRelativeResize="0"/>
            <p:nvPr/>
          </p:nvPicPr>
          <p:blipFill rotWithShape="1">
            <a:blip r:embed="rId6">
              <a:alphaModFix/>
            </a:blip>
            <a:srcRect b="0" l="0" r="0" t="0"/>
            <a:stretch/>
          </p:blipFill>
          <p:spPr>
            <a:xfrm>
              <a:off x="-15240" y="3581400"/>
              <a:ext cx="472440" cy="324009"/>
            </a:xfrm>
            <a:prstGeom prst="rect">
              <a:avLst/>
            </a:prstGeom>
            <a:noFill/>
            <a:ln>
              <a:noFill/>
            </a:ln>
          </p:spPr>
        </p:pic>
        <p:pic>
          <p:nvPicPr>
            <p:cNvPr descr="C:\Users\jacqui.fenner\Desktop\PTT templates\images\noaa icons\noaa_icons-07.png" id="11" name="Google Shape;11;p1">
              <a:hlinkClick r:id="rId7"/>
            </p:cNvPr>
            <p:cNvPicPr preferRelativeResize="0"/>
            <p:nvPr/>
          </p:nvPicPr>
          <p:blipFill rotWithShape="1">
            <a:blip r:embed="rId8">
              <a:alphaModFix/>
            </a:blip>
            <a:srcRect b="0" l="0" r="0" t="0"/>
            <a:stretch/>
          </p:blipFill>
          <p:spPr>
            <a:xfrm>
              <a:off x="-15240" y="2514600"/>
              <a:ext cx="472440" cy="324009"/>
            </a:xfrm>
            <a:prstGeom prst="rect">
              <a:avLst/>
            </a:prstGeom>
            <a:noFill/>
            <a:ln>
              <a:noFill/>
            </a:ln>
          </p:spPr>
        </p:pic>
        <p:pic>
          <p:nvPicPr>
            <p:cNvPr descr="C:\Users\jacqui.fenner\Desktop\PTT templates\images\noaa icons\noaa_icons-08.png" id="12" name="Google Shape;12;p1">
              <a:hlinkClick r:id="rId9"/>
            </p:cNvPr>
            <p:cNvPicPr preferRelativeResize="0"/>
            <p:nvPr/>
          </p:nvPicPr>
          <p:blipFill rotWithShape="1">
            <a:blip r:embed="rId10">
              <a:alphaModFix/>
            </a:blip>
            <a:srcRect b="0" l="0" r="0" t="0"/>
            <a:stretch/>
          </p:blipFill>
          <p:spPr>
            <a:xfrm>
              <a:off x="-15240" y="1447800"/>
              <a:ext cx="472440" cy="324009"/>
            </a:xfrm>
            <a:prstGeom prst="rect">
              <a:avLst/>
            </a:prstGeom>
            <a:noFill/>
            <a:ln>
              <a:noFill/>
            </a:ln>
          </p:spPr>
        </p:pic>
        <p:pic>
          <p:nvPicPr>
            <p:cNvPr descr="C:\Users\jacqui.fenner\Desktop\PTT templates\images\noaa icons\noaa_icons-10.png" id="13" name="Google Shape;13;p1">
              <a:hlinkClick r:id="rId11"/>
            </p:cNvPr>
            <p:cNvPicPr preferRelativeResize="0"/>
            <p:nvPr/>
          </p:nvPicPr>
          <p:blipFill rotWithShape="1">
            <a:blip r:embed="rId12">
              <a:alphaModFix/>
            </a:blip>
            <a:srcRect b="0" l="0" r="0" t="0"/>
            <a:stretch/>
          </p:blipFill>
          <p:spPr>
            <a:xfrm>
              <a:off x="-15240" y="381000"/>
              <a:ext cx="472440" cy="324009"/>
            </a:xfrm>
            <a:prstGeom prst="rect">
              <a:avLst/>
            </a:prstGeom>
            <a:noFill/>
            <a:ln>
              <a:noFill/>
            </a:ln>
          </p:spPr>
        </p:pic>
        <p:grpSp>
          <p:nvGrpSpPr>
            <p:cNvPr id="14" name="Google Shape;14;p1"/>
            <p:cNvGrpSpPr/>
            <p:nvPr/>
          </p:nvGrpSpPr>
          <p:grpSpPr>
            <a:xfrm>
              <a:off x="15148" y="0"/>
              <a:ext cx="420600" cy="6858000"/>
              <a:chOff x="15148" y="0"/>
              <a:chExt cx="420600" cy="6858000"/>
            </a:xfrm>
          </p:grpSpPr>
          <p:grpSp>
            <p:nvGrpSpPr>
              <p:cNvPr id="15" name="Google Shape;15;p1"/>
              <p:cNvGrpSpPr/>
              <p:nvPr/>
            </p:nvGrpSpPr>
            <p:grpSpPr>
              <a:xfrm>
                <a:off x="15148" y="1066800"/>
                <a:ext cx="420600" cy="5334000"/>
                <a:chOff x="15148" y="1066800"/>
                <a:chExt cx="420600" cy="5334000"/>
              </a:xfrm>
            </p:grpSpPr>
            <p:cxnSp>
              <p:nvCxnSpPr>
                <p:cNvPr id="16" name="Google Shape;16;p1"/>
                <p:cNvCxnSpPr/>
                <p:nvPr/>
              </p:nvCxnSpPr>
              <p:spPr>
                <a:xfrm>
                  <a:off x="15148" y="42672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7" name="Google Shape;17;p1"/>
                <p:cNvCxnSpPr/>
                <p:nvPr/>
              </p:nvCxnSpPr>
              <p:spPr>
                <a:xfrm>
                  <a:off x="15148" y="32004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8" name="Google Shape;18;p1"/>
                <p:cNvCxnSpPr/>
                <p:nvPr/>
              </p:nvCxnSpPr>
              <p:spPr>
                <a:xfrm>
                  <a:off x="15148" y="21336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19" name="Google Shape;19;p1"/>
                <p:cNvCxnSpPr/>
                <p:nvPr/>
              </p:nvCxnSpPr>
              <p:spPr>
                <a:xfrm>
                  <a:off x="15148" y="53340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0" name="Google Shape;20;p1"/>
                <p:cNvCxnSpPr/>
                <p:nvPr/>
              </p:nvCxnSpPr>
              <p:spPr>
                <a:xfrm>
                  <a:off x="15148" y="1066800"/>
                  <a:ext cx="420600" cy="0"/>
                </a:xfrm>
                <a:prstGeom prst="straightConnector1">
                  <a:avLst/>
                </a:prstGeom>
                <a:noFill/>
                <a:ln cap="flat" cmpd="sng" w="9525">
                  <a:solidFill>
                    <a:schemeClr val="lt1">
                      <a:alpha val="40000"/>
                    </a:schemeClr>
                  </a:solidFill>
                  <a:prstDash val="solid"/>
                  <a:round/>
                  <a:headEnd len="sm" w="sm" type="none"/>
                  <a:tailEnd len="sm" w="sm" type="none"/>
                </a:ln>
              </p:spPr>
            </p:cxnSp>
            <p:cxnSp>
              <p:nvCxnSpPr>
                <p:cNvPr id="21" name="Google Shape;21;p1"/>
                <p:cNvCxnSpPr/>
                <p:nvPr/>
              </p:nvCxnSpPr>
              <p:spPr>
                <a:xfrm>
                  <a:off x="15148" y="6400800"/>
                  <a:ext cx="420600" cy="0"/>
                </a:xfrm>
                <a:prstGeom prst="straightConnector1">
                  <a:avLst/>
                </a:prstGeom>
                <a:noFill/>
                <a:ln cap="flat" cmpd="sng" w="9525">
                  <a:solidFill>
                    <a:schemeClr val="lt1">
                      <a:alpha val="40000"/>
                    </a:schemeClr>
                  </a:solidFill>
                  <a:prstDash val="solid"/>
                  <a:round/>
                  <a:headEnd len="sm" w="sm" type="none"/>
                  <a:tailEnd len="sm" w="sm" type="none"/>
                </a:ln>
              </p:spPr>
            </p:cxnSp>
          </p:grpSp>
          <p:cxnSp>
            <p:nvCxnSpPr>
              <p:cNvPr id="22" name="Google Shape;22;p1"/>
              <p:cNvCxnSpPr/>
              <p:nvPr/>
            </p:nvCxnSpPr>
            <p:spPr>
              <a:xfrm>
                <a:off x="431292" y="0"/>
                <a:ext cx="0" cy="6858000"/>
              </a:xfrm>
              <a:prstGeom prst="straightConnector1">
                <a:avLst/>
              </a:prstGeom>
              <a:noFill/>
              <a:ln cap="flat" cmpd="sng" w="9525">
                <a:solidFill>
                  <a:schemeClr val="lt1">
                    <a:alpha val="40000"/>
                  </a:schemeClr>
                </a:solidFill>
                <a:prstDash val="solid"/>
                <a:round/>
                <a:headEnd len="sm" w="sm" type="none"/>
                <a:tailEnd len="sm" w="sm" type="none"/>
              </a:ln>
            </p:spPr>
          </p:cxnSp>
        </p:grpSp>
      </p:grpSp>
      <p:sp>
        <p:nvSpPr>
          <p:cNvPr id="23" name="Google Shape;23;p1"/>
          <p:cNvSpPr/>
          <p:nvPr/>
        </p:nvSpPr>
        <p:spPr>
          <a:xfrm>
            <a:off x="0" y="4800601"/>
            <a:ext cx="9144000" cy="342900"/>
          </a:xfrm>
          <a:prstGeom prst="rect">
            <a:avLst/>
          </a:prstGeom>
          <a:solidFill>
            <a:srgbClr val="D6F5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4" name="Google Shape;24;p1"/>
          <p:cNvSpPr txBox="1"/>
          <p:nvPr>
            <p:ph type="title"/>
          </p:nvPr>
        </p:nvSpPr>
        <p:spPr>
          <a:xfrm>
            <a:off x="752888" y="205978"/>
            <a:ext cx="7934100" cy="5943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99D8"/>
              </a:buClr>
              <a:buSzPts val="2400"/>
              <a:buFont typeface="Arial"/>
              <a:buNone/>
              <a:defRPr b="1" i="0" sz="2400" u="none" cap="none" strike="noStrike">
                <a:solidFill>
                  <a:srgbClr val="0099D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5" name="Google Shape;25;p1"/>
          <p:cNvSpPr txBox="1"/>
          <p:nvPr>
            <p:ph idx="1" type="body"/>
          </p:nvPr>
        </p:nvSpPr>
        <p:spPr>
          <a:xfrm>
            <a:off x="752888" y="914400"/>
            <a:ext cx="7934100" cy="3714900"/>
          </a:xfrm>
          <a:prstGeom prst="rect">
            <a:avLst/>
          </a:prstGeom>
          <a:noFill/>
          <a:ln>
            <a:noFill/>
          </a:ln>
        </p:spPr>
        <p:txBody>
          <a:bodyPr anchorCtr="0" anchor="t" bIns="0" lIns="0" spcFirstLastPara="1" rIns="0" wrap="square" tIns="0">
            <a:normAutofit/>
          </a:bodyPr>
          <a:lstStyle>
            <a:lvl1pPr indent="-381000" lvl="0" marL="4572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61950" lvl="1" marL="914400" marR="0" rtl="0" algn="l">
              <a:lnSpc>
                <a:spcPct val="100000"/>
              </a:lnSpc>
              <a:spcBef>
                <a:spcPts val="400"/>
              </a:spcBef>
              <a:spcAft>
                <a:spcPts val="0"/>
              </a:spcAft>
              <a:buClr>
                <a:srgbClr val="07336F"/>
              </a:buClr>
              <a:buSzPts val="2100"/>
              <a:buFont typeface="Arial"/>
              <a:buChar char="•"/>
              <a:defRPr b="0" i="0" sz="2100" u="none" cap="none" strike="noStrike">
                <a:solidFill>
                  <a:srgbClr val="07336F"/>
                </a:solidFill>
                <a:latin typeface="Arial"/>
                <a:ea typeface="Arial"/>
                <a:cs typeface="Arial"/>
                <a:sym typeface="Arial"/>
              </a:defRPr>
            </a:lvl2pPr>
            <a:lvl3pPr indent="-342900" lvl="2" marL="1371600" marR="0" rtl="0" algn="l">
              <a:lnSpc>
                <a:spcPct val="100000"/>
              </a:lnSpc>
              <a:spcBef>
                <a:spcPts val="40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3pPr>
            <a:lvl4pPr indent="-323850" lvl="3" marL="1828800" marR="0" rtl="0" algn="l">
              <a:lnSpc>
                <a:spcPct val="100000"/>
              </a:lnSpc>
              <a:spcBef>
                <a:spcPts val="300"/>
              </a:spcBef>
              <a:spcAft>
                <a:spcPts val="0"/>
              </a:spcAft>
              <a:buClr>
                <a:srgbClr val="07336F"/>
              </a:buClr>
              <a:buSzPts val="1500"/>
              <a:buFont typeface="Arial"/>
              <a:buChar char="•"/>
              <a:defRPr b="0" i="0" sz="1500" u="none" cap="none" strike="noStrike">
                <a:solidFill>
                  <a:srgbClr val="07336F"/>
                </a:solidFill>
                <a:latin typeface="Arial"/>
                <a:ea typeface="Arial"/>
                <a:cs typeface="Arial"/>
                <a:sym typeface="Arial"/>
              </a:defRPr>
            </a:lvl4pPr>
            <a:lvl5pPr indent="-317500" lvl="4" marL="2286000" marR="0" rtl="0" algn="l">
              <a:lnSpc>
                <a:spcPct val="100000"/>
              </a:lnSpc>
              <a:spcBef>
                <a:spcPts val="300"/>
              </a:spcBef>
              <a:spcAft>
                <a:spcPts val="0"/>
              </a:spcAft>
              <a:buClr>
                <a:srgbClr val="07336F"/>
              </a:buClr>
              <a:buSzPts val="1400"/>
              <a:buFont typeface="Arial"/>
              <a:buChar char="•"/>
              <a:defRPr b="0" i="0" sz="1400" u="none" cap="none" strike="noStrike">
                <a:solidFill>
                  <a:srgbClr val="07336F"/>
                </a:solidFill>
                <a:latin typeface="Arial"/>
                <a:ea typeface="Arial"/>
                <a:cs typeface="Arial"/>
                <a:sym typeface="Arial"/>
              </a:defRPr>
            </a:lvl5pPr>
            <a:lvl6pPr indent="-304800" lvl="5" marL="2743200" marR="0" rtl="0" algn="l">
              <a:lnSpc>
                <a:spcPct val="100000"/>
              </a:lnSpc>
              <a:spcBef>
                <a:spcPts val="200"/>
              </a:spcBef>
              <a:spcAft>
                <a:spcPts val="0"/>
              </a:spcAft>
              <a:buClr>
                <a:srgbClr val="07336F"/>
              </a:buClr>
              <a:buSzPts val="1200"/>
              <a:buFont typeface="Arial"/>
              <a:buChar char="•"/>
              <a:defRPr b="0" i="0" sz="1200" u="none" cap="none" strike="noStrike">
                <a:solidFill>
                  <a:srgbClr val="07336F"/>
                </a:solidFill>
                <a:latin typeface="Calibri"/>
                <a:ea typeface="Calibri"/>
                <a:cs typeface="Calibri"/>
                <a:sym typeface="Calibri"/>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pic>
        <p:nvPicPr>
          <p:cNvPr descr="G:\STALL\ST Comms\Templates &amp; Resources\Logos\Other Emblems\DOC Logo\DOC Color.png" id="26" name="Google Shape;26;p1">
            <a:hlinkClick r:id="rId13"/>
          </p:cNvPr>
          <p:cNvPicPr preferRelativeResize="0"/>
          <p:nvPr/>
        </p:nvPicPr>
        <p:blipFill rotWithShape="1">
          <a:blip r:embed="rId14">
            <a:alphaModFix/>
          </a:blip>
          <a:srcRect b="0" l="0" r="0" t="0"/>
          <a:stretch/>
        </p:blipFill>
        <p:spPr>
          <a:xfrm>
            <a:off x="228600" y="4832593"/>
            <a:ext cx="278916" cy="278916"/>
          </a:xfrm>
          <a:prstGeom prst="rect">
            <a:avLst/>
          </a:prstGeom>
          <a:noFill/>
          <a:ln>
            <a:noFill/>
          </a:ln>
        </p:spPr>
      </p:pic>
      <p:pic>
        <p:nvPicPr>
          <p:cNvPr id="27" name="Google Shape;27;p1">
            <a:hlinkClick r:id="rId15"/>
          </p:cNvPr>
          <p:cNvPicPr preferRelativeResize="0"/>
          <p:nvPr/>
        </p:nvPicPr>
        <p:blipFill rotWithShape="1">
          <a:blip r:embed="rId16">
            <a:alphaModFix/>
          </a:blip>
          <a:srcRect b="0" l="0" r="0" t="0"/>
          <a:stretch/>
        </p:blipFill>
        <p:spPr>
          <a:xfrm>
            <a:off x="639825" y="4836938"/>
            <a:ext cx="278925" cy="270225"/>
          </a:xfrm>
          <a:prstGeom prst="rect">
            <a:avLst/>
          </a:prstGeom>
          <a:noFill/>
          <a:ln>
            <a:noFill/>
          </a:ln>
        </p:spPr>
      </p:pic>
      <p:sp>
        <p:nvSpPr>
          <p:cNvPr id="28" name="Google Shape;28;p1"/>
          <p:cNvSpPr txBox="1"/>
          <p:nvPr/>
        </p:nvSpPr>
        <p:spPr>
          <a:xfrm>
            <a:off x="1447800" y="4913784"/>
            <a:ext cx="7239000" cy="1230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b="0" i="0" lang="en-US" sz="800" u="none" cap="none" strike="noStrike">
                <a:solidFill>
                  <a:srgbClr val="0B4596"/>
                </a:solidFill>
                <a:latin typeface="Arial Narrow"/>
                <a:ea typeface="Arial Narrow"/>
                <a:cs typeface="Arial Narrow"/>
                <a:sym typeface="Arial Narrow"/>
              </a:rPr>
              <a:t>‹#›</a:t>
            </a:fld>
            <a:endParaRPr b="0" i="0" sz="800" u="none" cap="none" strike="noStrike">
              <a:solidFill>
                <a:srgbClr val="0B4596"/>
              </a:solidFill>
              <a:latin typeface="Arial Narrow"/>
              <a:ea typeface="Arial Narrow"/>
              <a:cs typeface="Arial Narrow"/>
              <a:sym typeface="Arial Narrow"/>
            </a:endParaRPr>
          </a:p>
        </p:txBody>
      </p:sp>
      <p:sp>
        <p:nvSpPr>
          <p:cNvPr id="29" name="Google Shape;29;p1"/>
          <p:cNvSpPr txBox="1"/>
          <p:nvPr/>
        </p:nvSpPr>
        <p:spPr>
          <a:xfrm>
            <a:off x="1051050" y="4889400"/>
            <a:ext cx="4011900" cy="16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800">
                <a:solidFill>
                  <a:schemeClr val="dk1"/>
                </a:solidFill>
                <a:latin typeface="Arial Narrow"/>
                <a:ea typeface="Arial Narrow"/>
                <a:cs typeface="Arial Narrow"/>
                <a:sym typeface="Arial Narrow"/>
              </a:rPr>
              <a:t>Assistant Secretary for Environmental Observation and Prediction</a:t>
            </a:r>
            <a:endParaRPr sz="800">
              <a:solidFill>
                <a:schemeClr val="dk1"/>
              </a:solidFill>
              <a:latin typeface="Arial Narrow"/>
              <a:ea typeface="Arial Narrow"/>
              <a:cs typeface="Arial Narrow"/>
              <a:sym typeface="Arial Narrow"/>
            </a:endParaRPr>
          </a:p>
        </p:txBody>
      </p:sp>
    </p:spTree>
  </p:cSld>
  <p:clrMap accent1="accent1" accent2="accent2" accent3="accent3" accent4="accent4" accent5="accent5" accent6="accent6" bg1="lt1" bg2="dk2" tx1="dk1" tx2="lt2" folHlink="folHlink" hlink="hlink"/>
  <p:sldLayoutIdLst>
    <p:sldLayoutId id="2147483648" r:id="rId17"/>
    <p:sldLayoutId id="2147483649" r:id="rId18"/>
    <p:sldLayoutId id="2147483650" r:id="rId19"/>
    <p:sldLayoutId id="2147483651" r:id="rId20"/>
    <p:sldLayoutId id="2147483652" r:id="rId21"/>
    <p:sldLayoutId id="2147483653" r:id="rId22"/>
    <p:sldLayoutId id="2147483654" r:id="rId23"/>
    <p:sldLayoutId id="2147483655" r:id="rId24"/>
    <p:sldLayoutId id="2147483656" r:id="rId25"/>
    <p:sldLayoutId id="2147483657" r:id="rId26"/>
    <p:sldLayoutId id="2147483658" r:id="rId27"/>
    <p:sldLayoutId id="2147483659" r:id="rId28"/>
    <p:sldLayoutId id="2147483660" r:id="rId29"/>
    <p:sldLayoutId id="2147483661"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 name="Shape 89"/>
        <p:cNvGrpSpPr/>
        <p:nvPr/>
      </p:nvGrpSpPr>
      <p:grpSpPr>
        <a:xfrm>
          <a:off x="0" y="0"/>
          <a:ext cx="0" cy="0"/>
          <a:chOff x="0" y="0"/>
          <a:chExt cx="0" cy="0"/>
        </a:xfrm>
      </p:grpSpPr>
      <p:sp>
        <p:nvSpPr>
          <p:cNvPr id="90" name="Google Shape;90;p16"/>
          <p:cNvSpPr/>
          <p:nvPr/>
        </p:nvSpPr>
        <p:spPr>
          <a:xfrm>
            <a:off x="2308071" y="1239739"/>
            <a:ext cx="6835800" cy="2683500"/>
          </a:xfrm>
          <a:prstGeom prst="rect">
            <a:avLst/>
          </a:prstGeom>
          <a:solidFill>
            <a:srgbClr val="002F87">
              <a:alpha val="1647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91" name="Google Shape;91;p16"/>
          <p:cNvPicPr preferRelativeResize="0"/>
          <p:nvPr/>
        </p:nvPicPr>
        <p:blipFill rotWithShape="1">
          <a:blip r:embed="rId1">
            <a:alphaModFix/>
          </a:blip>
          <a:srcRect b="0" l="0" r="0" t="0"/>
          <a:stretch/>
        </p:blipFill>
        <p:spPr>
          <a:xfrm>
            <a:off x="0" y="2898"/>
            <a:ext cx="4261105" cy="5147646"/>
          </a:xfrm>
          <a:prstGeom prst="rect">
            <a:avLst/>
          </a:prstGeom>
          <a:noFill/>
          <a:ln>
            <a:noFill/>
          </a:ln>
        </p:spPr>
      </p:pic>
      <p:sp>
        <p:nvSpPr>
          <p:cNvPr id="92" name="Google Shape;92;p16"/>
          <p:cNvSpPr txBox="1"/>
          <p:nvPr/>
        </p:nvSpPr>
        <p:spPr>
          <a:xfrm>
            <a:off x="187378" y="4017607"/>
            <a:ext cx="3130800" cy="78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700"/>
              <a:buFont typeface="Arial"/>
              <a:buNone/>
            </a:pPr>
            <a:r>
              <a:rPr b="1" i="0" lang="en-US" sz="1700" u="none" cap="none" strike="noStrike">
                <a:solidFill>
                  <a:schemeClr val="lt1"/>
                </a:solidFill>
                <a:latin typeface="Calibri"/>
                <a:ea typeface="Calibri"/>
                <a:cs typeface="Calibri"/>
                <a:sym typeface="Calibri"/>
              </a:rPr>
              <a:t>National Oceanic and</a:t>
            </a:r>
            <a:endParaRPr sz="1100"/>
          </a:p>
          <a:p>
            <a:pPr indent="0" lvl="0" marL="0" marR="0" rtl="0" algn="l">
              <a:lnSpc>
                <a:spcPct val="100000"/>
              </a:lnSpc>
              <a:spcBef>
                <a:spcPts val="0"/>
              </a:spcBef>
              <a:spcAft>
                <a:spcPts val="0"/>
              </a:spcAft>
              <a:buClr>
                <a:schemeClr val="dk1"/>
              </a:buClr>
              <a:buSzPts val="1700"/>
              <a:buFont typeface="Arial"/>
              <a:buNone/>
            </a:pPr>
            <a:r>
              <a:rPr b="1" i="0" lang="en-US" sz="1700" u="none" cap="none" strike="noStrike">
                <a:solidFill>
                  <a:schemeClr val="lt1"/>
                </a:solidFill>
                <a:latin typeface="Calibri"/>
                <a:ea typeface="Calibri"/>
                <a:cs typeface="Calibri"/>
                <a:sym typeface="Calibri"/>
              </a:rPr>
              <a:t>Atmospheric Administration</a:t>
            </a:r>
            <a:endParaRPr b="1" i="0" sz="1700" u="none" cap="none" strike="noStrike">
              <a:solidFill>
                <a:srgbClr val="000000"/>
              </a:solidFill>
              <a:latin typeface="Arial"/>
              <a:ea typeface="Arial"/>
              <a:cs typeface="Arial"/>
              <a:sym typeface="Arial"/>
            </a:endParaRPr>
          </a:p>
        </p:txBody>
      </p:sp>
      <p:sp>
        <p:nvSpPr>
          <p:cNvPr id="93" name="Google Shape;93;p16"/>
          <p:cNvSpPr/>
          <p:nvPr/>
        </p:nvSpPr>
        <p:spPr>
          <a:xfrm flipH="1">
            <a:off x="1231977" y="2758"/>
            <a:ext cx="2086276" cy="1722235"/>
          </a:xfrm>
          <a:custGeom>
            <a:rect b="b" l="l" r="r" t="t"/>
            <a:pathLst>
              <a:path extrusionOk="0" h="2296313" w="2781701">
                <a:moveTo>
                  <a:pt x="0" y="2296313"/>
                </a:moveTo>
                <a:lnTo>
                  <a:pt x="961495" y="0"/>
                </a:lnTo>
                <a:lnTo>
                  <a:pt x="2781701" y="0"/>
                </a:lnTo>
                <a:lnTo>
                  <a:pt x="1877957" y="2286690"/>
                </a:lnTo>
                <a:lnTo>
                  <a:pt x="0" y="2296313"/>
                </a:lnTo>
                <a:close/>
              </a:path>
            </a:pathLst>
          </a:custGeom>
          <a:solidFill>
            <a:srgbClr val="002F87">
              <a:alpha val="498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pic>
        <p:nvPicPr>
          <p:cNvPr id="94" name="Google Shape;94;p16"/>
          <p:cNvPicPr preferRelativeResize="0"/>
          <p:nvPr/>
        </p:nvPicPr>
        <p:blipFill rotWithShape="1">
          <a:blip r:embed="rId2">
            <a:alphaModFix/>
          </a:blip>
          <a:srcRect b="0" l="0" r="0" t="0"/>
          <a:stretch/>
        </p:blipFill>
        <p:spPr>
          <a:xfrm>
            <a:off x="2047138" y="2244266"/>
            <a:ext cx="1548664" cy="154866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2" r:id="rId3"/>
    <p:sldLayoutId id="2147483663" r:id="rId4"/>
    <p:sldLayoutId id="2147483664"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 name="Shape 116"/>
        <p:cNvGrpSpPr/>
        <p:nvPr/>
      </p:nvGrpSpPr>
      <p:grpSpPr>
        <a:xfrm>
          <a:off x="0" y="0"/>
          <a:ext cx="0" cy="0"/>
          <a:chOff x="0" y="0"/>
          <a:chExt cx="0" cy="0"/>
        </a:xfrm>
      </p:grpSpPr>
      <p:sp>
        <p:nvSpPr>
          <p:cNvPr id="117" name="Google Shape;117;p20"/>
          <p:cNvSpPr/>
          <p:nvPr/>
        </p:nvSpPr>
        <p:spPr>
          <a:xfrm>
            <a:off x="0" y="4785881"/>
            <a:ext cx="8744355" cy="358299"/>
          </a:xfrm>
          <a:custGeom>
            <a:rect b="b" l="l" r="r" t="t"/>
            <a:pathLst>
              <a:path extrusionOk="0" h="540829" w="11776909">
                <a:moveTo>
                  <a:pt x="0" y="13291"/>
                </a:moveTo>
                <a:lnTo>
                  <a:pt x="11543662" y="0"/>
                </a:lnTo>
                <a:lnTo>
                  <a:pt x="11776909" y="540829"/>
                </a:lnTo>
                <a:lnTo>
                  <a:pt x="0" y="540829"/>
                </a:lnTo>
                <a:lnTo>
                  <a:pt x="0" y="13291"/>
                </a:lnTo>
                <a:close/>
              </a:path>
            </a:pathLst>
          </a:custGeom>
          <a:solidFill>
            <a:srgbClr val="0284CA"/>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118" name="Google Shape;118;p20"/>
          <p:cNvSpPr txBox="1"/>
          <p:nvPr>
            <p:ph type="title"/>
          </p:nvPr>
        </p:nvSpPr>
        <p:spPr>
          <a:xfrm>
            <a:off x="1086018" y="48710"/>
            <a:ext cx="7374900" cy="6141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rgbClr val="1E4E79"/>
              </a:buClr>
              <a:buSzPts val="3300"/>
              <a:buFont typeface="Calibri"/>
              <a:buNone/>
              <a:defRPr b="1" i="0" sz="3300" u="none" cap="none" strike="noStrike">
                <a:solidFill>
                  <a:srgbClr val="1E4E79"/>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19" name="Google Shape;119;p20"/>
          <p:cNvSpPr txBox="1"/>
          <p:nvPr>
            <p:ph idx="1" type="body"/>
          </p:nvPr>
        </p:nvSpPr>
        <p:spPr>
          <a:xfrm>
            <a:off x="628650" y="762026"/>
            <a:ext cx="7886700" cy="38706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NTR"/>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Courier New"/>
              <a:buChar char="o"/>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0" name="Google Shape;120;p20"/>
          <p:cNvSpPr txBox="1"/>
          <p:nvPr/>
        </p:nvSpPr>
        <p:spPr>
          <a:xfrm>
            <a:off x="8521364" y="4832250"/>
            <a:ext cx="6225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US" sz="1100" u="none" cap="none" strike="noStrike">
                <a:solidFill>
                  <a:srgbClr val="002F87"/>
                </a:solidFill>
                <a:latin typeface="Calibri"/>
                <a:ea typeface="Calibri"/>
                <a:cs typeface="Calibri"/>
                <a:sym typeface="Calibri"/>
              </a:rPr>
              <a:t>‹#›</a:t>
            </a:fld>
            <a:endParaRPr b="0" i="0" sz="1100" u="none" cap="none" strike="noStrike">
              <a:solidFill>
                <a:srgbClr val="002F87"/>
              </a:solidFill>
              <a:latin typeface="Calibri"/>
              <a:ea typeface="Calibri"/>
              <a:cs typeface="Calibri"/>
              <a:sym typeface="Calibri"/>
            </a:endParaRPr>
          </a:p>
        </p:txBody>
      </p:sp>
      <p:pic>
        <p:nvPicPr>
          <p:cNvPr id="121" name="Google Shape;121;p20"/>
          <p:cNvPicPr preferRelativeResize="0"/>
          <p:nvPr/>
        </p:nvPicPr>
        <p:blipFill rotWithShape="1">
          <a:blip r:embed="rId1">
            <a:alphaModFix/>
          </a:blip>
          <a:srcRect b="0" l="0" r="0" t="0"/>
          <a:stretch/>
        </p:blipFill>
        <p:spPr>
          <a:xfrm>
            <a:off x="74570" y="4585115"/>
            <a:ext cx="494272" cy="494272"/>
          </a:xfrm>
          <a:prstGeom prst="rect">
            <a:avLst/>
          </a:prstGeom>
          <a:noFill/>
          <a:ln>
            <a:noFill/>
          </a:ln>
        </p:spPr>
      </p:pic>
      <p:sp>
        <p:nvSpPr>
          <p:cNvPr id="122" name="Google Shape;122;p20"/>
          <p:cNvSpPr txBox="1"/>
          <p:nvPr/>
        </p:nvSpPr>
        <p:spPr>
          <a:xfrm>
            <a:off x="628650" y="4832249"/>
            <a:ext cx="57474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National Oceanic and Atmospheric Administration (NOAA)</a:t>
            </a:r>
            <a:endParaRPr b="0" i="0" sz="11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xml"/><Relationship Id="rId3" Type="http://schemas.openxmlformats.org/officeDocument/2006/relationships/image" Target="../media/image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5"/>
          <p:cNvSpPr txBox="1"/>
          <p:nvPr>
            <p:ph type="ctrTitle"/>
          </p:nvPr>
        </p:nvSpPr>
        <p:spPr>
          <a:xfrm>
            <a:off x="3741681" y="1711500"/>
            <a:ext cx="5755800" cy="172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US" sz="3600">
                <a:solidFill>
                  <a:srgbClr val="0A4595"/>
                </a:solidFill>
                <a:latin typeface="Calibri"/>
                <a:ea typeface="Calibri"/>
                <a:cs typeface="Calibri"/>
                <a:sym typeface="Calibri"/>
              </a:rPr>
              <a:t>Necessary investments to advance NOAA predictive </a:t>
            </a:r>
            <a:r>
              <a:rPr b="1" lang="en-US" sz="3600">
                <a:solidFill>
                  <a:srgbClr val="0A4595"/>
                </a:solidFill>
                <a:latin typeface="Calibri"/>
                <a:ea typeface="Calibri"/>
                <a:cs typeface="Calibri"/>
                <a:sym typeface="Calibri"/>
              </a:rPr>
              <a:t>capabilities</a:t>
            </a:r>
            <a:endParaRPr b="1" sz="3600">
              <a:latin typeface="Calibri"/>
              <a:ea typeface="Calibri"/>
              <a:cs typeface="Calibri"/>
              <a:sym typeface="Calibri"/>
            </a:endParaRPr>
          </a:p>
        </p:txBody>
      </p:sp>
      <p:sp>
        <p:nvSpPr>
          <p:cNvPr id="204" name="Google Shape;204;p35"/>
          <p:cNvSpPr txBox="1"/>
          <p:nvPr>
            <p:ph idx="1" type="subTitle"/>
          </p:nvPr>
        </p:nvSpPr>
        <p:spPr>
          <a:xfrm>
            <a:off x="2618400" y="4009600"/>
            <a:ext cx="6525600" cy="1072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b="1" lang="en-US" sz="1800">
                <a:solidFill>
                  <a:srgbClr val="0A4595"/>
                </a:solidFill>
                <a:latin typeface="Calibri"/>
                <a:ea typeface="Calibri"/>
                <a:cs typeface="Calibri"/>
                <a:sym typeface="Calibri"/>
              </a:rPr>
              <a:t>Dr. Michael C. Morgan</a:t>
            </a:r>
            <a:endParaRPr b="1" sz="1800">
              <a:solidFill>
                <a:srgbClr val="0A4595"/>
              </a:solidFill>
              <a:latin typeface="Calibri"/>
              <a:ea typeface="Calibri"/>
              <a:cs typeface="Calibri"/>
              <a:sym typeface="Calibri"/>
            </a:endParaRPr>
          </a:p>
          <a:p>
            <a:pPr indent="0" lvl="0" marL="0" rtl="0" algn="r">
              <a:spcBef>
                <a:spcPts val="0"/>
              </a:spcBef>
              <a:spcAft>
                <a:spcPts val="0"/>
              </a:spcAft>
              <a:buNone/>
            </a:pPr>
            <a:r>
              <a:rPr b="1" lang="en-US" sz="1800">
                <a:solidFill>
                  <a:srgbClr val="0A4595"/>
                </a:solidFill>
                <a:latin typeface="Calibri"/>
                <a:ea typeface="Calibri"/>
                <a:cs typeface="Calibri"/>
                <a:sym typeface="Calibri"/>
              </a:rPr>
              <a:t>Assistant Secretary of Commerce for Environmental </a:t>
            </a:r>
            <a:endParaRPr b="1" sz="1800">
              <a:solidFill>
                <a:srgbClr val="0A4595"/>
              </a:solidFill>
              <a:latin typeface="Calibri"/>
              <a:ea typeface="Calibri"/>
              <a:cs typeface="Calibri"/>
              <a:sym typeface="Calibri"/>
            </a:endParaRPr>
          </a:p>
          <a:p>
            <a:pPr indent="0" lvl="0" marL="0" rtl="0" algn="r">
              <a:spcBef>
                <a:spcPts val="0"/>
              </a:spcBef>
              <a:spcAft>
                <a:spcPts val="0"/>
              </a:spcAft>
              <a:buNone/>
            </a:pPr>
            <a:r>
              <a:rPr b="1" lang="en-US" sz="1800">
                <a:solidFill>
                  <a:srgbClr val="0A4595"/>
                </a:solidFill>
                <a:latin typeface="Calibri"/>
                <a:ea typeface="Calibri"/>
                <a:cs typeface="Calibri"/>
                <a:sym typeface="Calibri"/>
              </a:rPr>
              <a:t>Observation &amp; Prediction</a:t>
            </a:r>
            <a:endParaRPr sz="1800">
              <a:latin typeface="Calibri"/>
              <a:ea typeface="Calibri"/>
              <a:cs typeface="Calibri"/>
              <a:sym typeface="Calibri"/>
            </a:endParaRPr>
          </a:p>
        </p:txBody>
      </p:sp>
      <p:sp>
        <p:nvSpPr>
          <p:cNvPr id="205" name="Google Shape;205;p35"/>
          <p:cNvSpPr txBox="1"/>
          <p:nvPr/>
        </p:nvSpPr>
        <p:spPr>
          <a:xfrm>
            <a:off x="144300" y="4559000"/>
            <a:ext cx="2474100" cy="46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700">
                <a:solidFill>
                  <a:schemeClr val="lt1"/>
                </a:solidFill>
                <a:latin typeface="Calibri"/>
                <a:ea typeface="Calibri"/>
                <a:cs typeface="Calibri"/>
                <a:sym typeface="Calibri"/>
              </a:rPr>
              <a:t>23 July 2024</a:t>
            </a:r>
            <a:endParaRPr b="1" sz="1700">
              <a:solidFill>
                <a:schemeClr val="lt1"/>
              </a:solidFill>
              <a:latin typeface="Calibri"/>
              <a:ea typeface="Calibri"/>
              <a:cs typeface="Calibri"/>
              <a:sym typeface="Calibri"/>
            </a:endParaRPr>
          </a:p>
        </p:txBody>
      </p:sp>
      <p:sp>
        <p:nvSpPr>
          <p:cNvPr id="206" name="Google Shape;206;p35"/>
          <p:cNvSpPr txBox="1"/>
          <p:nvPr/>
        </p:nvSpPr>
        <p:spPr>
          <a:xfrm>
            <a:off x="3309165" y="0"/>
            <a:ext cx="5510400" cy="128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US" sz="2400">
                <a:solidFill>
                  <a:schemeClr val="dk1"/>
                </a:solidFill>
                <a:latin typeface="Calibri"/>
                <a:ea typeface="Calibri"/>
                <a:cs typeface="Calibri"/>
                <a:sym typeface="Calibri"/>
              </a:rPr>
              <a:t>Unifying Innovations in Forecasting Capabilities Workshop 2024</a:t>
            </a:r>
            <a:endParaRPr b="1" sz="2400">
              <a:solidFill>
                <a:srgbClr val="07336F"/>
              </a:solidFill>
              <a:latin typeface="Calibri"/>
              <a:ea typeface="Calibri"/>
              <a:cs typeface="Calibri"/>
              <a:sym typeface="Calibri"/>
            </a:endParaRPr>
          </a:p>
          <a:p>
            <a:pPr indent="0" lvl="0" marL="0" rtl="0" algn="ctr">
              <a:spcBef>
                <a:spcPts val="0"/>
              </a:spcBef>
              <a:spcAft>
                <a:spcPts val="0"/>
              </a:spcAft>
              <a:buNone/>
            </a:pPr>
            <a:r>
              <a:rPr b="1" lang="en-US" sz="2400">
                <a:solidFill>
                  <a:srgbClr val="07336F"/>
                </a:solidFill>
                <a:latin typeface="Calibri"/>
                <a:ea typeface="Calibri"/>
                <a:cs typeface="Calibri"/>
                <a:sym typeface="Calibri"/>
              </a:rPr>
              <a:t>Jackson State University</a:t>
            </a:r>
            <a:endParaRPr b="1" sz="2400">
              <a:solidFill>
                <a:srgbClr val="07336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6"/>
          <p:cNvSpPr txBox="1"/>
          <p:nvPr/>
        </p:nvSpPr>
        <p:spPr>
          <a:xfrm>
            <a:off x="530375" y="2679675"/>
            <a:ext cx="3942000" cy="183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700">
                <a:solidFill>
                  <a:schemeClr val="dk1"/>
                </a:solidFill>
                <a:latin typeface="Roboto Condensed"/>
                <a:ea typeface="Roboto Condensed"/>
                <a:cs typeface="Roboto Condensed"/>
                <a:sym typeface="Roboto Condensed"/>
              </a:rPr>
              <a:t>Mission</a:t>
            </a:r>
            <a:endParaRPr b="1" sz="1700">
              <a:solidFill>
                <a:schemeClr val="dk1"/>
              </a:solidFill>
              <a:latin typeface="Roboto Condensed"/>
              <a:ea typeface="Roboto Condensed"/>
              <a:cs typeface="Roboto Condensed"/>
              <a:sym typeface="Roboto Condensed"/>
            </a:endParaRPr>
          </a:p>
          <a:p>
            <a:pPr indent="0" lvl="0" marL="0" rtl="0" algn="l">
              <a:spcBef>
                <a:spcPts val="600"/>
              </a:spcBef>
              <a:spcAft>
                <a:spcPts val="0"/>
              </a:spcAft>
              <a:buNone/>
            </a:pPr>
            <a:r>
              <a:rPr lang="en-US" sz="1700">
                <a:solidFill>
                  <a:schemeClr val="dk1"/>
                </a:solidFill>
                <a:latin typeface="Roboto Condensed"/>
                <a:ea typeface="Roboto Condensed"/>
                <a:cs typeface="Roboto Condensed"/>
                <a:sym typeface="Roboto Condensed"/>
              </a:rPr>
              <a:t>To be the catalyst for community research and modeling system advances that continually inform and accelerate advances in our nation’s operational forecast modeling systems.</a:t>
            </a:r>
            <a:endParaRPr sz="1700">
              <a:solidFill>
                <a:schemeClr val="dk1"/>
              </a:solidFill>
              <a:latin typeface="Roboto Condensed"/>
              <a:ea typeface="Roboto Condensed"/>
              <a:cs typeface="Roboto Condensed"/>
              <a:sym typeface="Roboto Condensed"/>
            </a:endParaRPr>
          </a:p>
        </p:txBody>
      </p:sp>
      <p:sp>
        <p:nvSpPr>
          <p:cNvPr id="212" name="Google Shape;212;p36"/>
          <p:cNvSpPr txBox="1"/>
          <p:nvPr/>
        </p:nvSpPr>
        <p:spPr>
          <a:xfrm>
            <a:off x="530375" y="1540925"/>
            <a:ext cx="36282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700">
                <a:latin typeface="Roboto Condensed"/>
                <a:ea typeface="Roboto Condensed"/>
                <a:cs typeface="Roboto Condensed"/>
                <a:sym typeface="Roboto Condensed"/>
              </a:rPr>
              <a:t>Vision</a:t>
            </a:r>
            <a:r>
              <a:rPr lang="en-US" sz="1700">
                <a:latin typeface="Roboto Condensed"/>
                <a:ea typeface="Roboto Condensed"/>
                <a:cs typeface="Roboto Condensed"/>
                <a:sym typeface="Roboto Condensed"/>
              </a:rPr>
              <a:t> </a:t>
            </a:r>
            <a:endParaRPr sz="1700">
              <a:latin typeface="Roboto Condensed"/>
              <a:ea typeface="Roboto Condensed"/>
              <a:cs typeface="Roboto Condensed"/>
              <a:sym typeface="Roboto Condensed"/>
            </a:endParaRPr>
          </a:p>
          <a:p>
            <a:pPr indent="0" lvl="0" marL="0" rtl="0" algn="l">
              <a:spcBef>
                <a:spcPts val="0"/>
              </a:spcBef>
              <a:spcAft>
                <a:spcPts val="0"/>
              </a:spcAft>
              <a:buNone/>
            </a:pPr>
            <a:r>
              <a:rPr lang="en-US" sz="1700">
                <a:latin typeface="Roboto Condensed"/>
                <a:ea typeface="Roboto Condensed"/>
                <a:cs typeface="Roboto Condensed"/>
                <a:sym typeface="Roboto Condensed"/>
              </a:rPr>
              <a:t>To enable the most accurate and reliable operational numerical forecast model in the world.</a:t>
            </a:r>
            <a:endParaRPr sz="1700">
              <a:latin typeface="Roboto Condensed"/>
              <a:ea typeface="Roboto Condensed"/>
              <a:cs typeface="Roboto Condensed"/>
              <a:sym typeface="Roboto Condensed"/>
            </a:endParaRPr>
          </a:p>
        </p:txBody>
      </p:sp>
      <p:sp>
        <p:nvSpPr>
          <p:cNvPr id="213" name="Google Shape;213;p36"/>
          <p:cNvSpPr txBox="1"/>
          <p:nvPr/>
        </p:nvSpPr>
        <p:spPr>
          <a:xfrm>
            <a:off x="530375" y="787975"/>
            <a:ext cx="43386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solidFill>
                  <a:srgbClr val="003087"/>
                </a:solidFill>
                <a:latin typeface="Roboto Condensed"/>
                <a:ea typeface="Roboto Condensed"/>
                <a:cs typeface="Roboto Condensed"/>
                <a:sym typeface="Roboto Condensed"/>
              </a:rPr>
              <a:t>PARTNERING WITH THE COMMUNITY</a:t>
            </a:r>
            <a:br>
              <a:rPr b="1" lang="en-US" sz="1900">
                <a:solidFill>
                  <a:srgbClr val="003087"/>
                </a:solidFill>
                <a:latin typeface="Roboto Condensed"/>
                <a:ea typeface="Roboto Condensed"/>
                <a:cs typeface="Roboto Condensed"/>
                <a:sym typeface="Roboto Condensed"/>
              </a:rPr>
            </a:br>
            <a:r>
              <a:rPr b="1" lang="en-US" sz="1900">
                <a:solidFill>
                  <a:srgbClr val="003087"/>
                </a:solidFill>
                <a:latin typeface="Roboto Condensed"/>
                <a:ea typeface="Roboto Condensed"/>
                <a:cs typeface="Roboto Condensed"/>
                <a:sym typeface="Roboto Condensed"/>
              </a:rPr>
              <a:t>FOR THE BENEFIT OF THE NATION</a:t>
            </a:r>
            <a:endParaRPr b="1" sz="1900">
              <a:solidFill>
                <a:srgbClr val="003087"/>
              </a:solidFill>
              <a:latin typeface="Roboto Condensed"/>
              <a:ea typeface="Roboto Condensed"/>
              <a:cs typeface="Roboto Condensed"/>
              <a:sym typeface="Roboto Condensed"/>
            </a:endParaRPr>
          </a:p>
        </p:txBody>
      </p:sp>
      <p:sp>
        <p:nvSpPr>
          <p:cNvPr id="214" name="Google Shape;214;p36"/>
          <p:cNvSpPr txBox="1"/>
          <p:nvPr>
            <p:ph idx="12" type="sldNum"/>
          </p:nvPr>
        </p:nvSpPr>
        <p:spPr>
          <a:xfrm>
            <a:off x="1" y="4752775"/>
            <a:ext cx="311700" cy="33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endParaRPr/>
          </a:p>
        </p:txBody>
      </p:sp>
      <p:pic>
        <p:nvPicPr>
          <p:cNvPr id="215" name="Google Shape;215;p36"/>
          <p:cNvPicPr preferRelativeResize="0"/>
          <p:nvPr/>
        </p:nvPicPr>
        <p:blipFill rotWithShape="1">
          <a:blip r:embed="rId3">
            <a:alphaModFix/>
          </a:blip>
          <a:srcRect b="0" l="0" r="0" t="25539"/>
          <a:stretch/>
        </p:blipFill>
        <p:spPr>
          <a:xfrm>
            <a:off x="4606526" y="639701"/>
            <a:ext cx="4546061" cy="45035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219" name="Shape 219"/>
        <p:cNvGrpSpPr/>
        <p:nvPr/>
      </p:nvGrpSpPr>
      <p:grpSpPr>
        <a:xfrm>
          <a:off x="0" y="0"/>
          <a:ext cx="0" cy="0"/>
          <a:chOff x="0" y="0"/>
          <a:chExt cx="0" cy="0"/>
        </a:xfrm>
      </p:grpSpPr>
      <p:sp>
        <p:nvSpPr>
          <p:cNvPr id="220" name="Google Shape;220;p37"/>
          <p:cNvSpPr txBox="1"/>
          <p:nvPr>
            <p:ph type="title"/>
          </p:nvPr>
        </p:nvSpPr>
        <p:spPr>
          <a:xfrm>
            <a:off x="182950" y="116550"/>
            <a:ext cx="8808600" cy="8859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US">
                <a:solidFill>
                  <a:srgbClr val="0B4596"/>
                </a:solidFill>
              </a:rPr>
              <a:t>NOAA’s Data value chain</a:t>
            </a:r>
            <a:endParaRPr>
              <a:solidFill>
                <a:srgbClr val="0B4596"/>
              </a:solidFill>
            </a:endParaRPr>
          </a:p>
          <a:p>
            <a:pPr indent="0" lvl="0" marL="0" rtl="0" algn="ctr">
              <a:spcBef>
                <a:spcPts val="0"/>
              </a:spcBef>
              <a:spcAft>
                <a:spcPts val="0"/>
              </a:spcAft>
              <a:buNone/>
            </a:pPr>
            <a:r>
              <a:rPr i="1" lang="en-US" sz="1800">
                <a:solidFill>
                  <a:srgbClr val="0B4596"/>
                </a:solidFill>
              </a:rPr>
              <a:t>Bridging the Gap: Ensuring Seamless Data Flow from Acquisition to Access</a:t>
            </a:r>
            <a:endParaRPr i="1" sz="1800">
              <a:solidFill>
                <a:srgbClr val="0B4596"/>
              </a:solidFill>
            </a:endParaRPr>
          </a:p>
        </p:txBody>
      </p:sp>
      <p:grpSp>
        <p:nvGrpSpPr>
          <p:cNvPr id="221" name="Google Shape;221;p37"/>
          <p:cNvGrpSpPr/>
          <p:nvPr/>
        </p:nvGrpSpPr>
        <p:grpSpPr>
          <a:xfrm>
            <a:off x="257900" y="1168450"/>
            <a:ext cx="8709900" cy="3340800"/>
            <a:chOff x="334100" y="1320850"/>
            <a:chExt cx="8709900" cy="3340800"/>
          </a:xfrm>
        </p:grpSpPr>
        <p:sp>
          <p:nvSpPr>
            <p:cNvPr id="222" name="Google Shape;222;p37"/>
            <p:cNvSpPr/>
            <p:nvPr/>
          </p:nvSpPr>
          <p:spPr>
            <a:xfrm>
              <a:off x="334100" y="1320850"/>
              <a:ext cx="8709900" cy="3340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223" name="Google Shape;223;p37"/>
            <p:cNvGrpSpPr/>
            <p:nvPr/>
          </p:nvGrpSpPr>
          <p:grpSpPr>
            <a:xfrm>
              <a:off x="552300" y="2042150"/>
              <a:ext cx="8344663" cy="2430800"/>
              <a:chOff x="399900" y="1356350"/>
              <a:chExt cx="8344663" cy="2430800"/>
            </a:xfrm>
          </p:grpSpPr>
          <p:sp>
            <p:nvSpPr>
              <p:cNvPr id="224" name="Google Shape;224;p37"/>
              <p:cNvSpPr/>
              <p:nvPr/>
            </p:nvSpPr>
            <p:spPr>
              <a:xfrm>
                <a:off x="399900" y="2023900"/>
                <a:ext cx="7312200" cy="1110600"/>
              </a:xfrm>
              <a:prstGeom prst="chevron">
                <a:avLst>
                  <a:gd fmla="val 32125" name="adj"/>
                </a:avLst>
              </a:prstGeom>
              <a:solidFill>
                <a:srgbClr val="B6D7A8"/>
              </a:solidFill>
              <a:ln cap="flat" cmpd="sng" w="9525">
                <a:solidFill>
                  <a:srgbClr val="B6D7A8"/>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5" name="Google Shape;225;p37"/>
              <p:cNvGrpSpPr/>
              <p:nvPr/>
            </p:nvGrpSpPr>
            <p:grpSpPr>
              <a:xfrm>
                <a:off x="734638" y="2270994"/>
                <a:ext cx="8009925" cy="601500"/>
                <a:chOff x="766563" y="2174163"/>
                <a:chExt cx="8009925" cy="601500"/>
              </a:xfrm>
            </p:grpSpPr>
            <p:grpSp>
              <p:nvGrpSpPr>
                <p:cNvPr id="226" name="Google Shape;226;p37"/>
                <p:cNvGrpSpPr/>
                <p:nvPr/>
              </p:nvGrpSpPr>
              <p:grpSpPr>
                <a:xfrm>
                  <a:off x="766563" y="2174163"/>
                  <a:ext cx="1018800" cy="601500"/>
                  <a:chOff x="665050" y="2370125"/>
                  <a:chExt cx="1018800" cy="601500"/>
                </a:xfrm>
              </p:grpSpPr>
              <p:sp>
                <p:nvSpPr>
                  <p:cNvPr id="227" name="Google Shape;227;p37"/>
                  <p:cNvSpPr/>
                  <p:nvPr/>
                </p:nvSpPr>
                <p:spPr>
                  <a:xfrm>
                    <a:off x="665050" y="2370125"/>
                    <a:ext cx="1018800" cy="601500"/>
                  </a:xfrm>
                  <a:prstGeom prst="roundRect">
                    <a:avLst>
                      <a:gd fmla="val 16667" name="adj"/>
                    </a:avLst>
                  </a:prstGeom>
                  <a:solidFill>
                    <a:srgbClr val="C9DAF8"/>
                  </a:solid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7"/>
                  <p:cNvSpPr txBox="1"/>
                  <p:nvPr/>
                </p:nvSpPr>
                <p:spPr>
                  <a:xfrm>
                    <a:off x="665050" y="2526275"/>
                    <a:ext cx="1018800" cy="28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t>Observations</a:t>
                    </a:r>
                    <a:endParaRPr b="1" sz="1000"/>
                  </a:p>
                </p:txBody>
              </p:sp>
            </p:grpSp>
            <p:grpSp>
              <p:nvGrpSpPr>
                <p:cNvPr id="229" name="Google Shape;229;p37"/>
                <p:cNvGrpSpPr/>
                <p:nvPr/>
              </p:nvGrpSpPr>
              <p:grpSpPr>
                <a:xfrm>
                  <a:off x="2164788" y="2174163"/>
                  <a:ext cx="1018800" cy="601500"/>
                  <a:chOff x="2126300" y="2370125"/>
                  <a:chExt cx="1018800" cy="601500"/>
                </a:xfrm>
              </p:grpSpPr>
              <p:sp>
                <p:nvSpPr>
                  <p:cNvPr id="230" name="Google Shape;230;p37"/>
                  <p:cNvSpPr/>
                  <p:nvPr/>
                </p:nvSpPr>
                <p:spPr>
                  <a:xfrm>
                    <a:off x="2126300" y="2370125"/>
                    <a:ext cx="1018800" cy="601500"/>
                  </a:xfrm>
                  <a:prstGeom prst="roundRect">
                    <a:avLst>
                      <a:gd fmla="val 16667" name="adj"/>
                    </a:avLst>
                  </a:prstGeom>
                  <a:solidFill>
                    <a:srgbClr val="C9DAF8"/>
                  </a:solid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7"/>
                  <p:cNvSpPr txBox="1"/>
                  <p:nvPr/>
                </p:nvSpPr>
                <p:spPr>
                  <a:xfrm>
                    <a:off x="2126300" y="2526275"/>
                    <a:ext cx="1018800" cy="28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t>Level 1-3 Products</a:t>
                    </a:r>
                    <a:endParaRPr b="1" sz="1000"/>
                  </a:p>
                </p:txBody>
              </p:sp>
            </p:grpSp>
            <p:grpSp>
              <p:nvGrpSpPr>
                <p:cNvPr id="232" name="Google Shape;232;p37"/>
                <p:cNvGrpSpPr/>
                <p:nvPr/>
              </p:nvGrpSpPr>
              <p:grpSpPr>
                <a:xfrm>
                  <a:off x="4961238" y="2174163"/>
                  <a:ext cx="1018800" cy="601500"/>
                  <a:chOff x="3587550" y="2370125"/>
                  <a:chExt cx="1018800" cy="601500"/>
                </a:xfrm>
              </p:grpSpPr>
              <p:sp>
                <p:nvSpPr>
                  <p:cNvPr id="233" name="Google Shape;233;p37"/>
                  <p:cNvSpPr/>
                  <p:nvPr/>
                </p:nvSpPr>
                <p:spPr>
                  <a:xfrm>
                    <a:off x="3587550" y="2370125"/>
                    <a:ext cx="1018800" cy="601500"/>
                  </a:xfrm>
                  <a:prstGeom prst="roundRect">
                    <a:avLst>
                      <a:gd fmla="val 16667" name="adj"/>
                    </a:avLst>
                  </a:prstGeom>
                  <a:solidFill>
                    <a:srgbClr val="C9DAF8"/>
                  </a:solid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7"/>
                  <p:cNvSpPr txBox="1"/>
                  <p:nvPr/>
                </p:nvSpPr>
                <p:spPr>
                  <a:xfrm>
                    <a:off x="3587550" y="2526275"/>
                    <a:ext cx="1018800" cy="28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t>Monitoring</a:t>
                    </a:r>
                    <a:endParaRPr b="1" sz="1000"/>
                  </a:p>
                  <a:p>
                    <a:pPr indent="0" lvl="0" marL="0" rtl="0" algn="ctr">
                      <a:spcBef>
                        <a:spcPts val="0"/>
                      </a:spcBef>
                      <a:spcAft>
                        <a:spcPts val="0"/>
                      </a:spcAft>
                      <a:buNone/>
                    </a:pPr>
                    <a:r>
                      <a:rPr b="1" lang="en-US" sz="1000"/>
                      <a:t>Forecasting</a:t>
                    </a:r>
                    <a:endParaRPr b="1" sz="1000"/>
                  </a:p>
                </p:txBody>
              </p:sp>
            </p:grpSp>
            <p:grpSp>
              <p:nvGrpSpPr>
                <p:cNvPr id="235" name="Google Shape;235;p37"/>
                <p:cNvGrpSpPr/>
                <p:nvPr/>
              </p:nvGrpSpPr>
              <p:grpSpPr>
                <a:xfrm>
                  <a:off x="6359463" y="2174163"/>
                  <a:ext cx="1018800" cy="601500"/>
                  <a:chOff x="5277400" y="2370125"/>
                  <a:chExt cx="1018800" cy="601500"/>
                </a:xfrm>
              </p:grpSpPr>
              <p:sp>
                <p:nvSpPr>
                  <p:cNvPr id="236" name="Google Shape;236;p37"/>
                  <p:cNvSpPr/>
                  <p:nvPr/>
                </p:nvSpPr>
                <p:spPr>
                  <a:xfrm>
                    <a:off x="5277400" y="2370125"/>
                    <a:ext cx="1018800" cy="601500"/>
                  </a:xfrm>
                  <a:prstGeom prst="roundRect">
                    <a:avLst>
                      <a:gd fmla="val 16667" name="adj"/>
                    </a:avLst>
                  </a:prstGeom>
                  <a:solidFill>
                    <a:srgbClr val="C9DAF8"/>
                  </a:solid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7"/>
                  <p:cNvSpPr txBox="1"/>
                  <p:nvPr/>
                </p:nvSpPr>
                <p:spPr>
                  <a:xfrm>
                    <a:off x="5277400" y="2526275"/>
                    <a:ext cx="1018800" cy="28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t>Service Delivery</a:t>
                    </a:r>
                    <a:endParaRPr b="1" sz="1000"/>
                  </a:p>
                </p:txBody>
              </p:sp>
            </p:grpSp>
            <p:grpSp>
              <p:nvGrpSpPr>
                <p:cNvPr id="238" name="Google Shape;238;p37"/>
                <p:cNvGrpSpPr/>
                <p:nvPr/>
              </p:nvGrpSpPr>
              <p:grpSpPr>
                <a:xfrm>
                  <a:off x="7757688" y="2174163"/>
                  <a:ext cx="1018800" cy="601500"/>
                  <a:chOff x="7656175" y="2419650"/>
                  <a:chExt cx="1018800" cy="601500"/>
                </a:xfrm>
              </p:grpSpPr>
              <p:sp>
                <p:nvSpPr>
                  <p:cNvPr id="239" name="Google Shape;239;p37"/>
                  <p:cNvSpPr/>
                  <p:nvPr/>
                </p:nvSpPr>
                <p:spPr>
                  <a:xfrm>
                    <a:off x="7656175" y="2419650"/>
                    <a:ext cx="1018800" cy="601500"/>
                  </a:xfrm>
                  <a:prstGeom prst="roundRect">
                    <a:avLst>
                      <a:gd fmla="val 16667" name="adj"/>
                    </a:avLst>
                  </a:prstGeom>
                  <a:solidFill>
                    <a:srgbClr val="C9DAF8"/>
                  </a:solid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7"/>
                  <p:cNvSpPr txBox="1"/>
                  <p:nvPr/>
                </p:nvSpPr>
                <p:spPr>
                  <a:xfrm>
                    <a:off x="7656175" y="2575800"/>
                    <a:ext cx="1018800" cy="28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t>Societal Benefit</a:t>
                    </a:r>
                    <a:endParaRPr b="1" sz="1000"/>
                  </a:p>
                </p:txBody>
              </p:sp>
            </p:grpSp>
            <p:grpSp>
              <p:nvGrpSpPr>
                <p:cNvPr id="241" name="Google Shape;241;p37"/>
                <p:cNvGrpSpPr/>
                <p:nvPr/>
              </p:nvGrpSpPr>
              <p:grpSpPr>
                <a:xfrm>
                  <a:off x="3563013" y="2174163"/>
                  <a:ext cx="1018800" cy="601500"/>
                  <a:chOff x="2126300" y="2370125"/>
                  <a:chExt cx="1018800" cy="601500"/>
                </a:xfrm>
              </p:grpSpPr>
              <p:sp>
                <p:nvSpPr>
                  <p:cNvPr id="242" name="Google Shape;242;p37"/>
                  <p:cNvSpPr/>
                  <p:nvPr/>
                </p:nvSpPr>
                <p:spPr>
                  <a:xfrm>
                    <a:off x="2126300" y="2370125"/>
                    <a:ext cx="1018800" cy="601500"/>
                  </a:xfrm>
                  <a:prstGeom prst="roundRect">
                    <a:avLst>
                      <a:gd fmla="val 16667" name="adj"/>
                    </a:avLst>
                  </a:prstGeom>
                  <a:solidFill>
                    <a:srgbClr val="C9DAF8"/>
                  </a:solidFill>
                  <a:ln cap="flat" cmpd="sng" w="9525">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7"/>
                  <p:cNvSpPr txBox="1"/>
                  <p:nvPr/>
                </p:nvSpPr>
                <p:spPr>
                  <a:xfrm>
                    <a:off x="2126300" y="2526275"/>
                    <a:ext cx="1018800" cy="28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t>Modeling Assimilation Analysis</a:t>
                    </a:r>
                    <a:endParaRPr b="1" sz="1000"/>
                  </a:p>
                </p:txBody>
              </p:sp>
            </p:grpSp>
          </p:grpSp>
          <p:grpSp>
            <p:nvGrpSpPr>
              <p:cNvPr id="244" name="Google Shape;244;p37"/>
              <p:cNvGrpSpPr/>
              <p:nvPr/>
            </p:nvGrpSpPr>
            <p:grpSpPr>
              <a:xfrm>
                <a:off x="734677" y="3405550"/>
                <a:ext cx="6977511" cy="381600"/>
                <a:chOff x="766575" y="3265225"/>
                <a:chExt cx="8010000" cy="381600"/>
              </a:xfrm>
            </p:grpSpPr>
            <p:sp>
              <p:nvSpPr>
                <p:cNvPr id="245" name="Google Shape;245;p37"/>
                <p:cNvSpPr/>
                <p:nvPr/>
              </p:nvSpPr>
              <p:spPr>
                <a:xfrm>
                  <a:off x="766575" y="3265225"/>
                  <a:ext cx="8010000" cy="381600"/>
                </a:xfrm>
                <a:prstGeom prst="roundRect">
                  <a:avLst>
                    <a:gd fmla="val 16667" name="adj"/>
                  </a:avLst>
                </a:prstGeom>
                <a:solidFill>
                  <a:srgbClr val="D9D2E9"/>
                </a:solid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7"/>
                <p:cNvSpPr txBox="1"/>
                <p:nvPr/>
              </p:nvSpPr>
              <p:spPr>
                <a:xfrm>
                  <a:off x="2001505" y="3311425"/>
                  <a:ext cx="5534400" cy="28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t>Data Processing and Transport Infrastructure / Data Management</a:t>
                  </a:r>
                  <a:endParaRPr b="1" sz="1000"/>
                </a:p>
              </p:txBody>
            </p:sp>
          </p:grpSp>
          <p:grpSp>
            <p:nvGrpSpPr>
              <p:cNvPr id="247" name="Google Shape;247;p37"/>
              <p:cNvGrpSpPr/>
              <p:nvPr/>
            </p:nvGrpSpPr>
            <p:grpSpPr>
              <a:xfrm>
                <a:off x="734649" y="1356350"/>
                <a:ext cx="6977511" cy="381600"/>
                <a:chOff x="766575" y="933375"/>
                <a:chExt cx="8010000" cy="381600"/>
              </a:xfrm>
            </p:grpSpPr>
            <p:sp>
              <p:nvSpPr>
                <p:cNvPr id="248" name="Google Shape;248;p37"/>
                <p:cNvSpPr/>
                <p:nvPr/>
              </p:nvSpPr>
              <p:spPr>
                <a:xfrm>
                  <a:off x="766575" y="933375"/>
                  <a:ext cx="8010000" cy="381600"/>
                </a:xfrm>
                <a:prstGeom prst="roundRect">
                  <a:avLst>
                    <a:gd fmla="val 16667" name="adj"/>
                  </a:avLst>
                </a:prstGeom>
                <a:solidFill>
                  <a:srgbClr val="D9D2E9"/>
                </a:solidFill>
                <a:ln cap="flat" cmpd="sng" w="9525">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7"/>
                <p:cNvSpPr txBox="1"/>
                <p:nvPr/>
              </p:nvSpPr>
              <p:spPr>
                <a:xfrm>
                  <a:off x="1843347" y="979575"/>
                  <a:ext cx="5862600" cy="28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t>Research and Development (Technology, Science, including Social Science)</a:t>
                  </a:r>
                  <a:endParaRPr b="1" sz="1000"/>
                </a:p>
              </p:txBody>
            </p:sp>
          </p:grpSp>
          <p:cxnSp>
            <p:nvCxnSpPr>
              <p:cNvPr id="250" name="Google Shape;250;p37"/>
              <p:cNvCxnSpPr>
                <a:stCxn id="251" idx="2"/>
                <a:endCxn id="228" idx="1"/>
              </p:cNvCxnSpPr>
              <p:nvPr/>
            </p:nvCxnSpPr>
            <p:spPr>
              <a:xfrm>
                <a:off x="561838" y="2571744"/>
                <a:ext cx="172800" cy="0"/>
              </a:xfrm>
              <a:prstGeom prst="straightConnector1">
                <a:avLst/>
              </a:prstGeom>
              <a:noFill/>
              <a:ln cap="flat" cmpd="sng" w="9525">
                <a:solidFill>
                  <a:schemeClr val="dk2"/>
                </a:solidFill>
                <a:prstDash val="solid"/>
                <a:round/>
                <a:headEnd len="med" w="med" type="none"/>
                <a:tailEnd len="med" w="med" type="triangle"/>
              </a:ln>
            </p:spPr>
          </p:cxnSp>
          <p:cxnSp>
            <p:nvCxnSpPr>
              <p:cNvPr id="252" name="Google Shape;252;p37"/>
              <p:cNvCxnSpPr/>
              <p:nvPr/>
            </p:nvCxnSpPr>
            <p:spPr>
              <a:xfrm>
                <a:off x="4223404" y="1737950"/>
                <a:ext cx="0" cy="277800"/>
              </a:xfrm>
              <a:prstGeom prst="straightConnector1">
                <a:avLst/>
              </a:prstGeom>
              <a:noFill/>
              <a:ln cap="flat" cmpd="sng" w="9525">
                <a:solidFill>
                  <a:schemeClr val="dk2"/>
                </a:solidFill>
                <a:prstDash val="solid"/>
                <a:round/>
                <a:headEnd len="med" w="med" type="none"/>
                <a:tailEnd len="med" w="med" type="triangle"/>
              </a:ln>
            </p:spPr>
          </p:cxnSp>
          <p:cxnSp>
            <p:nvCxnSpPr>
              <p:cNvPr id="253" name="Google Shape;253;p37"/>
              <p:cNvCxnSpPr/>
              <p:nvPr/>
            </p:nvCxnSpPr>
            <p:spPr>
              <a:xfrm>
                <a:off x="4223404" y="3134500"/>
                <a:ext cx="0" cy="277800"/>
              </a:xfrm>
              <a:prstGeom prst="straightConnector1">
                <a:avLst/>
              </a:prstGeom>
              <a:noFill/>
              <a:ln cap="flat" cmpd="sng" w="9525">
                <a:solidFill>
                  <a:schemeClr val="dk2"/>
                </a:solidFill>
                <a:prstDash val="solid"/>
                <a:round/>
                <a:headEnd len="med" w="med" type="triangle"/>
                <a:tailEnd len="med" w="med" type="none"/>
              </a:ln>
            </p:spPr>
          </p:cxnSp>
        </p:grpSp>
        <p:sp>
          <p:nvSpPr>
            <p:cNvPr id="254" name="Google Shape;254;p37"/>
            <p:cNvSpPr txBox="1"/>
            <p:nvPr/>
          </p:nvSpPr>
          <p:spPr>
            <a:xfrm rot="-5400000">
              <a:off x="47950" y="3173800"/>
              <a:ext cx="1012500" cy="13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000"/>
                <a:t>Phenomena </a:t>
              </a:r>
              <a:endParaRPr b="1" sz="1000"/>
            </a:p>
          </p:txBody>
        </p:sp>
        <p:cxnSp>
          <p:nvCxnSpPr>
            <p:cNvPr id="255" name="Google Shape;255;p37"/>
            <p:cNvCxnSpPr/>
            <p:nvPr/>
          </p:nvCxnSpPr>
          <p:spPr>
            <a:xfrm>
              <a:off x="937325" y="1736150"/>
              <a:ext cx="6876300" cy="0"/>
            </a:xfrm>
            <a:prstGeom prst="straightConnector1">
              <a:avLst/>
            </a:prstGeom>
            <a:noFill/>
            <a:ln cap="flat" cmpd="sng" w="19050">
              <a:solidFill>
                <a:schemeClr val="dk2"/>
              </a:solidFill>
              <a:prstDash val="solid"/>
              <a:round/>
              <a:headEnd len="med" w="med" type="none"/>
              <a:tailEnd len="med" w="med" type="triangle"/>
            </a:ln>
          </p:spPr>
        </p:cxnSp>
        <p:sp>
          <p:nvSpPr>
            <p:cNvPr id="256" name="Google Shape;256;p37"/>
            <p:cNvSpPr txBox="1"/>
            <p:nvPr/>
          </p:nvSpPr>
          <p:spPr>
            <a:xfrm>
              <a:off x="1008225" y="1366850"/>
              <a:ext cx="6545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US">
                  <a:latin typeface="Calibri"/>
                  <a:ea typeface="Calibri"/>
                  <a:cs typeface="Calibri"/>
                  <a:sym typeface="Calibri"/>
                </a:rPr>
                <a:t>Data to Decisions</a:t>
              </a:r>
              <a:endParaRPr b="1" i="1">
                <a:latin typeface="Calibri"/>
                <a:ea typeface="Calibri"/>
                <a:cs typeface="Calibri"/>
                <a:sym typeface="Calibri"/>
              </a:endParaRPr>
            </a:p>
          </p:txBody>
        </p:sp>
        <p:cxnSp>
          <p:nvCxnSpPr>
            <p:cNvPr id="257" name="Google Shape;257;p37"/>
            <p:cNvCxnSpPr/>
            <p:nvPr/>
          </p:nvCxnSpPr>
          <p:spPr>
            <a:xfrm>
              <a:off x="1282410" y="3492988"/>
              <a:ext cx="0" cy="250240"/>
            </a:xfrm>
            <a:prstGeom prst="straightConnector1">
              <a:avLst/>
            </a:prstGeom>
            <a:noFill/>
            <a:ln cap="flat" cmpd="sng" w="9525">
              <a:solidFill>
                <a:schemeClr val="dk2"/>
              </a:solidFill>
              <a:prstDash val="solid"/>
              <a:round/>
              <a:headEnd len="med" w="med" type="none"/>
              <a:tailEnd len="med" w="med" type="triangle"/>
            </a:ln>
            <a:effectLst>
              <a:reflection blurRad="0" dir="5400000" dist="38100" endA="0" endPos="30000" fadeDir="5400012" kx="0" rotWithShape="0" algn="bl" stPos="0" sy="-100000" ky="0"/>
            </a:effectLst>
          </p:spPr>
        </p:cxnSp>
        <p:cxnSp>
          <p:nvCxnSpPr>
            <p:cNvPr id="258" name="Google Shape;258;p37"/>
            <p:cNvCxnSpPr/>
            <p:nvPr/>
          </p:nvCxnSpPr>
          <p:spPr>
            <a:xfrm rot="10800000">
              <a:off x="7022592" y="3474720"/>
              <a:ext cx="0" cy="250200"/>
            </a:xfrm>
            <a:prstGeom prst="straightConnector1">
              <a:avLst/>
            </a:prstGeom>
            <a:noFill/>
            <a:ln cap="flat" cmpd="sng" w="9525">
              <a:solidFill>
                <a:schemeClr val="dk2"/>
              </a:solidFill>
              <a:prstDash val="solid"/>
              <a:round/>
              <a:headEnd len="med" w="med" type="none"/>
              <a:tailEnd len="med" w="med" type="triangle"/>
            </a:ln>
          </p:spPr>
        </p:cxnSp>
        <p:cxnSp>
          <p:nvCxnSpPr>
            <p:cNvPr id="259" name="Google Shape;259;p37"/>
            <p:cNvCxnSpPr/>
            <p:nvPr/>
          </p:nvCxnSpPr>
          <p:spPr>
            <a:xfrm flipH="1" rot="10800000">
              <a:off x="1270850" y="3730752"/>
              <a:ext cx="5757600" cy="19800"/>
            </a:xfrm>
            <a:prstGeom prst="straightConnector1">
              <a:avLst/>
            </a:prstGeom>
            <a:noFill/>
            <a:ln cap="flat" cmpd="sng" w="9525">
              <a:solidFill>
                <a:schemeClr val="dk2"/>
              </a:solidFill>
              <a:prstDash val="solid"/>
              <a:round/>
              <a:headEnd len="med" w="med" type="none"/>
              <a:tailEnd len="med" w="med" type="none"/>
            </a:ln>
          </p:spPr>
        </p:cxnSp>
        <p:cxnSp>
          <p:nvCxnSpPr>
            <p:cNvPr id="260" name="Google Shape;260;p37"/>
            <p:cNvCxnSpPr/>
            <p:nvPr/>
          </p:nvCxnSpPr>
          <p:spPr>
            <a:xfrm>
              <a:off x="2805760" y="3483847"/>
              <a:ext cx="0" cy="250240"/>
            </a:xfrm>
            <a:prstGeom prst="straightConnector1">
              <a:avLst/>
            </a:prstGeom>
            <a:noFill/>
            <a:ln cap="flat" cmpd="sng" w="9525">
              <a:solidFill>
                <a:schemeClr val="dk2"/>
              </a:solidFill>
              <a:prstDash val="solid"/>
              <a:round/>
              <a:headEnd len="med" w="med" type="none"/>
              <a:tailEnd len="med" w="med" type="triangle"/>
            </a:ln>
            <a:effectLst>
              <a:reflection blurRad="0" dir="5400000" dist="38100" endA="0" endPos="30000" fadeDir="5400012" kx="0" rotWithShape="0" algn="bl" stPos="0" sy="-100000" ky="0"/>
            </a:effectLst>
          </p:spPr>
        </p:cxnSp>
        <p:cxnSp>
          <p:nvCxnSpPr>
            <p:cNvPr id="261" name="Google Shape;261;p37"/>
            <p:cNvCxnSpPr/>
            <p:nvPr/>
          </p:nvCxnSpPr>
          <p:spPr>
            <a:xfrm>
              <a:off x="4146610" y="3483847"/>
              <a:ext cx="0" cy="250240"/>
            </a:xfrm>
            <a:prstGeom prst="straightConnector1">
              <a:avLst/>
            </a:prstGeom>
            <a:noFill/>
            <a:ln cap="flat" cmpd="sng" w="9525">
              <a:solidFill>
                <a:schemeClr val="dk2"/>
              </a:solidFill>
              <a:prstDash val="solid"/>
              <a:round/>
              <a:headEnd len="med" w="med" type="none"/>
              <a:tailEnd len="med" w="med" type="triangle"/>
            </a:ln>
            <a:effectLst>
              <a:reflection blurRad="0" dir="5400000" dist="38100" endA="0" endPos="30000" fadeDir="5400012" kx="0" rotWithShape="0" algn="bl" stPos="0" sy="-100000" ky="0"/>
            </a:effectLst>
          </p:spPr>
        </p:cxnSp>
        <p:cxnSp>
          <p:nvCxnSpPr>
            <p:cNvPr id="262" name="Google Shape;262;p37"/>
            <p:cNvCxnSpPr/>
            <p:nvPr/>
          </p:nvCxnSpPr>
          <p:spPr>
            <a:xfrm>
              <a:off x="5619910" y="3483847"/>
              <a:ext cx="0" cy="250240"/>
            </a:xfrm>
            <a:prstGeom prst="straightConnector1">
              <a:avLst/>
            </a:prstGeom>
            <a:noFill/>
            <a:ln cap="flat" cmpd="sng" w="9525">
              <a:solidFill>
                <a:schemeClr val="dk2"/>
              </a:solidFill>
              <a:prstDash val="solid"/>
              <a:round/>
              <a:headEnd len="med" w="med" type="none"/>
              <a:tailEnd len="med" w="med" type="triangle"/>
            </a:ln>
            <a:effectLst>
              <a:reflection blurRad="0" dir="5400000" dist="38100" endA="0" endPos="30000" fadeDir="5400012" kx="0" rotWithShape="0" algn="bl" stPos="0" sy="-100000" ky="0"/>
            </a:effectLst>
          </p:spPr>
        </p:cxnSp>
      </p:grpSp>
      <p:sp>
        <p:nvSpPr>
          <p:cNvPr id="263" name="Google Shape;263;p37"/>
          <p:cNvSpPr/>
          <p:nvPr/>
        </p:nvSpPr>
        <p:spPr>
          <a:xfrm>
            <a:off x="3363050" y="2427175"/>
            <a:ext cx="1483800" cy="1390500"/>
          </a:xfrm>
          <a:prstGeom prst="ellipse">
            <a:avLst/>
          </a:prstGeom>
          <a:noFill/>
          <a:ln cap="flat" cmpd="sng" w="38100">
            <a:solidFill>
              <a:srgbClr val="0B45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267" name="Shape 267"/>
        <p:cNvGrpSpPr/>
        <p:nvPr/>
      </p:nvGrpSpPr>
      <p:grpSpPr>
        <a:xfrm>
          <a:off x="0" y="0"/>
          <a:ext cx="0" cy="0"/>
          <a:chOff x="0" y="0"/>
          <a:chExt cx="0" cy="0"/>
        </a:xfrm>
      </p:grpSpPr>
      <p:sp>
        <p:nvSpPr>
          <p:cNvPr id="268" name="Google Shape;268;p38"/>
          <p:cNvSpPr txBox="1"/>
          <p:nvPr>
            <p:ph type="title"/>
          </p:nvPr>
        </p:nvSpPr>
        <p:spPr>
          <a:xfrm>
            <a:off x="311700" y="140225"/>
            <a:ext cx="8520600" cy="572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US" sz="2500"/>
              <a:t>ASEOP priorities for </a:t>
            </a:r>
            <a:r>
              <a:rPr lang="en-US" sz="2500"/>
              <a:t>advancing</a:t>
            </a:r>
            <a:r>
              <a:rPr lang="en-US" sz="2500"/>
              <a:t> NOAA’s predictive capabilities</a:t>
            </a:r>
            <a:endParaRPr b="1" sz="2500"/>
          </a:p>
        </p:txBody>
      </p:sp>
      <p:sp>
        <p:nvSpPr>
          <p:cNvPr id="269" name="Google Shape;269;p38"/>
          <p:cNvSpPr txBox="1"/>
          <p:nvPr>
            <p:ph idx="1" type="body"/>
          </p:nvPr>
        </p:nvSpPr>
        <p:spPr>
          <a:xfrm>
            <a:off x="235500" y="847675"/>
            <a:ext cx="4260300" cy="3416400"/>
          </a:xfrm>
          <a:prstGeom prst="rect">
            <a:avLst/>
          </a:prstGeom>
        </p:spPr>
        <p:txBody>
          <a:bodyPr anchorCtr="0" anchor="t" bIns="0" lIns="0" spcFirstLastPara="1" rIns="0" wrap="square" tIns="0">
            <a:normAutofit/>
          </a:bodyPr>
          <a:lstStyle/>
          <a:p>
            <a:pPr indent="0" lvl="0" marL="0" rtl="0" algn="l">
              <a:spcBef>
                <a:spcPts val="500"/>
              </a:spcBef>
              <a:spcAft>
                <a:spcPts val="0"/>
              </a:spcAft>
              <a:buNone/>
            </a:pPr>
            <a:r>
              <a:rPr b="1" lang="en-US">
                <a:solidFill>
                  <a:srgbClr val="980000"/>
                </a:solidFill>
              </a:rPr>
              <a:t>Data Assimilation</a:t>
            </a:r>
            <a:endParaRPr b="1">
              <a:solidFill>
                <a:srgbClr val="980000"/>
              </a:solidFill>
            </a:endParaRPr>
          </a:p>
          <a:p>
            <a:pPr indent="-342900" lvl="0" marL="457200" rtl="0" algn="l">
              <a:spcBef>
                <a:spcPts val="500"/>
              </a:spcBef>
              <a:spcAft>
                <a:spcPts val="0"/>
              </a:spcAft>
              <a:buSzPts val="1800"/>
              <a:buFont typeface="Calibri"/>
              <a:buChar char="●"/>
            </a:pPr>
            <a:r>
              <a:rPr lang="en-US" sz="1800"/>
              <a:t>Completion of JEDI software</a:t>
            </a:r>
            <a:endParaRPr sz="1800"/>
          </a:p>
          <a:p>
            <a:pPr indent="-342900" lvl="0" marL="457200" rtl="0" algn="l">
              <a:spcBef>
                <a:spcPts val="0"/>
              </a:spcBef>
              <a:spcAft>
                <a:spcPts val="0"/>
              </a:spcAft>
              <a:buSzPts val="1800"/>
              <a:buFont typeface="Calibri"/>
              <a:buChar char="●"/>
            </a:pPr>
            <a:r>
              <a:rPr lang="en-US" sz="1800"/>
              <a:t>Operationalizing JEDI within NOAA</a:t>
            </a:r>
            <a:endParaRPr sz="1800"/>
          </a:p>
          <a:p>
            <a:pPr indent="-342900" lvl="0" marL="457200" rtl="0" algn="l">
              <a:spcBef>
                <a:spcPts val="0"/>
              </a:spcBef>
              <a:spcAft>
                <a:spcPts val="0"/>
              </a:spcAft>
              <a:buSzPts val="1800"/>
              <a:buFont typeface="Calibri"/>
              <a:buChar char="●"/>
            </a:pPr>
            <a:r>
              <a:rPr lang="en-US" sz="1800"/>
              <a:t>DA workforce development (UC &amp; TDSA)</a:t>
            </a:r>
            <a:endParaRPr sz="1800"/>
          </a:p>
          <a:p>
            <a:pPr indent="-342900" lvl="0" marL="457200" rtl="0" algn="l">
              <a:spcBef>
                <a:spcPts val="0"/>
              </a:spcBef>
              <a:spcAft>
                <a:spcPts val="0"/>
              </a:spcAft>
              <a:buSzPts val="1800"/>
              <a:buFont typeface="Calibri"/>
              <a:buChar char="●"/>
            </a:pPr>
            <a:r>
              <a:rPr i="1" lang="en-US" sz="1800"/>
              <a:t>Outcomes</a:t>
            </a:r>
            <a:r>
              <a:rPr lang="en-US" sz="1800"/>
              <a:t>:</a:t>
            </a:r>
            <a:endParaRPr sz="1800"/>
          </a:p>
          <a:p>
            <a:pPr indent="-342900" lvl="1" marL="914400" rtl="0" algn="l">
              <a:spcBef>
                <a:spcPts val="0"/>
              </a:spcBef>
              <a:spcAft>
                <a:spcPts val="0"/>
              </a:spcAft>
              <a:buSzPts val="1800"/>
              <a:buChar char="○"/>
            </a:pPr>
            <a:r>
              <a:rPr lang="en-US" sz="1500"/>
              <a:t>Improved use of observations</a:t>
            </a:r>
            <a:endParaRPr sz="1500"/>
          </a:p>
          <a:p>
            <a:pPr indent="-342900" lvl="1" marL="914400" rtl="0" algn="l">
              <a:spcBef>
                <a:spcPts val="0"/>
              </a:spcBef>
              <a:spcAft>
                <a:spcPts val="0"/>
              </a:spcAft>
              <a:buSzPts val="1800"/>
              <a:buChar char="○"/>
            </a:pPr>
            <a:r>
              <a:rPr lang="en-US" sz="1500"/>
              <a:t>Reduced uncertainty in analyses</a:t>
            </a:r>
            <a:endParaRPr sz="1500"/>
          </a:p>
          <a:p>
            <a:pPr indent="-342900" lvl="1" marL="914400" rtl="0" algn="l">
              <a:spcBef>
                <a:spcPts val="0"/>
              </a:spcBef>
              <a:spcAft>
                <a:spcPts val="0"/>
              </a:spcAft>
              <a:buSzPts val="1800"/>
              <a:buChar char="○"/>
            </a:pPr>
            <a:r>
              <a:rPr lang="en-US" sz="1500"/>
              <a:t>Creation of high-quality coupled reanalyses (useful for AI/DL training datasets)</a:t>
            </a:r>
            <a:endParaRPr sz="1500"/>
          </a:p>
          <a:p>
            <a:pPr indent="0" lvl="0" marL="0" rtl="0" algn="l">
              <a:spcBef>
                <a:spcPts val="500"/>
              </a:spcBef>
              <a:spcAft>
                <a:spcPts val="0"/>
              </a:spcAft>
              <a:buNone/>
            </a:pPr>
            <a:r>
              <a:t/>
            </a:r>
            <a:endParaRPr/>
          </a:p>
        </p:txBody>
      </p:sp>
      <p:sp>
        <p:nvSpPr>
          <p:cNvPr id="270" name="Google Shape;270;p38"/>
          <p:cNvSpPr txBox="1"/>
          <p:nvPr>
            <p:ph idx="1" type="body"/>
          </p:nvPr>
        </p:nvSpPr>
        <p:spPr>
          <a:xfrm>
            <a:off x="4652900" y="847675"/>
            <a:ext cx="4260300" cy="3416400"/>
          </a:xfrm>
          <a:prstGeom prst="rect">
            <a:avLst/>
          </a:prstGeom>
        </p:spPr>
        <p:txBody>
          <a:bodyPr anchorCtr="0" anchor="t" bIns="0" lIns="0" spcFirstLastPara="1" rIns="0" wrap="square" tIns="0">
            <a:normAutofit lnSpcReduction="20000"/>
          </a:bodyPr>
          <a:lstStyle/>
          <a:p>
            <a:pPr indent="0" lvl="0" marL="0" rtl="0" algn="l">
              <a:spcBef>
                <a:spcPts val="500"/>
              </a:spcBef>
              <a:spcAft>
                <a:spcPts val="0"/>
              </a:spcAft>
              <a:buNone/>
            </a:pPr>
            <a:r>
              <a:rPr b="1" lang="en-US">
                <a:solidFill>
                  <a:srgbClr val="980000"/>
                </a:solidFill>
              </a:rPr>
              <a:t>AI/DL for NWP and WP</a:t>
            </a:r>
            <a:endParaRPr b="1">
              <a:solidFill>
                <a:srgbClr val="980000"/>
              </a:solidFill>
            </a:endParaRPr>
          </a:p>
          <a:p>
            <a:pPr indent="-355600" lvl="0" marL="457200" rtl="0" algn="l">
              <a:spcBef>
                <a:spcPts val="0"/>
              </a:spcBef>
              <a:spcAft>
                <a:spcPts val="0"/>
              </a:spcAft>
              <a:buSzPts val="2000"/>
              <a:buFont typeface="Calibri"/>
              <a:buChar char="•"/>
            </a:pPr>
            <a:r>
              <a:rPr lang="en-US" sz="1800"/>
              <a:t>Creation of AI-enhanced parameterizations</a:t>
            </a:r>
            <a:endParaRPr sz="1800"/>
          </a:p>
          <a:p>
            <a:pPr indent="-355600" lvl="0" marL="457200" rtl="0" algn="l">
              <a:spcBef>
                <a:spcPts val="0"/>
              </a:spcBef>
              <a:spcAft>
                <a:spcPts val="0"/>
              </a:spcAft>
              <a:buSzPts val="2000"/>
              <a:buFont typeface="Calibri"/>
              <a:buChar char="•"/>
            </a:pPr>
            <a:r>
              <a:rPr lang="en-US" sz="1800"/>
              <a:t>Building open-science infrastructure for NOAA-native data-driven model development.</a:t>
            </a:r>
            <a:endParaRPr sz="1800"/>
          </a:p>
          <a:p>
            <a:pPr indent="-374650" lvl="0" marL="457200" rtl="0" algn="l">
              <a:spcBef>
                <a:spcPts val="0"/>
              </a:spcBef>
              <a:spcAft>
                <a:spcPts val="0"/>
              </a:spcAft>
              <a:buSzPts val="2300"/>
              <a:buFont typeface="Calibri"/>
              <a:buChar char="•"/>
            </a:pPr>
            <a:r>
              <a:rPr lang="en-US" sz="1800"/>
              <a:t>Developing data-driven models and data-driven DA systems</a:t>
            </a:r>
            <a:endParaRPr sz="1800"/>
          </a:p>
          <a:p>
            <a:pPr indent="-342900" lvl="0" marL="457200" rtl="0" algn="l">
              <a:spcBef>
                <a:spcPts val="0"/>
              </a:spcBef>
              <a:spcAft>
                <a:spcPts val="0"/>
              </a:spcAft>
              <a:buSzPts val="1800"/>
              <a:buChar char="●"/>
            </a:pPr>
            <a:r>
              <a:rPr i="1" lang="en-US" sz="1800"/>
              <a:t>Outcomes</a:t>
            </a:r>
            <a:r>
              <a:rPr lang="en-US" sz="1800"/>
              <a:t>:</a:t>
            </a:r>
            <a:endParaRPr sz="1800"/>
          </a:p>
          <a:p>
            <a:pPr indent="-342900" lvl="1" marL="914400" rtl="0" algn="l">
              <a:spcBef>
                <a:spcPts val="0"/>
              </a:spcBef>
              <a:spcAft>
                <a:spcPts val="0"/>
              </a:spcAft>
              <a:buSzPts val="1800"/>
              <a:buChar char="○"/>
            </a:pPr>
            <a:r>
              <a:rPr lang="en-US" sz="1800"/>
              <a:t>Faster </a:t>
            </a:r>
            <a:r>
              <a:rPr lang="en-US" sz="1800"/>
              <a:t>physics-model execution</a:t>
            </a:r>
            <a:endParaRPr sz="1800"/>
          </a:p>
          <a:p>
            <a:pPr indent="-342900" lvl="1" marL="914400" rtl="0" algn="l">
              <a:spcBef>
                <a:spcPts val="0"/>
              </a:spcBef>
              <a:spcAft>
                <a:spcPts val="0"/>
              </a:spcAft>
              <a:buSzPts val="1800"/>
              <a:buChar char="○"/>
            </a:pPr>
            <a:r>
              <a:rPr lang="en-US" sz="1800"/>
              <a:t>Large-sized ensembles</a:t>
            </a:r>
            <a:endParaRPr sz="1800"/>
          </a:p>
          <a:p>
            <a:pPr indent="-342900" lvl="1" marL="914400" rtl="0" algn="l">
              <a:spcBef>
                <a:spcPts val="0"/>
              </a:spcBef>
              <a:spcAft>
                <a:spcPts val="0"/>
              </a:spcAft>
              <a:buSzPts val="1800"/>
              <a:buChar char="○"/>
            </a:pPr>
            <a:r>
              <a:rPr lang="en-US" sz="1800"/>
              <a:t>“On-demand” DA and forecasting</a:t>
            </a:r>
            <a:endParaRPr sz="1800"/>
          </a:p>
          <a:p>
            <a:pPr indent="-342900" lvl="1" marL="914400" rtl="0" algn="l">
              <a:spcBef>
                <a:spcPts val="0"/>
              </a:spcBef>
              <a:spcAft>
                <a:spcPts val="0"/>
              </a:spcAft>
              <a:buSzPts val="1800"/>
              <a:buChar char="○"/>
            </a:pPr>
            <a:r>
              <a:rPr lang="en-US" sz="1800"/>
              <a:t>Creation of bespoke forecast guidance</a:t>
            </a:r>
            <a:endParaRPr sz="1800"/>
          </a:p>
        </p:txBody>
      </p:sp>
      <p:sp>
        <p:nvSpPr>
          <p:cNvPr id="271" name="Google Shape;271;p38"/>
          <p:cNvSpPr txBox="1"/>
          <p:nvPr/>
        </p:nvSpPr>
        <p:spPr>
          <a:xfrm>
            <a:off x="851075" y="4305025"/>
            <a:ext cx="7060200" cy="43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2100">
                <a:solidFill>
                  <a:schemeClr val="dk1"/>
                </a:solidFill>
                <a:latin typeface="Calibri"/>
                <a:ea typeface="Calibri"/>
                <a:cs typeface="Calibri"/>
                <a:sym typeface="Calibri"/>
              </a:rPr>
              <a:t>EPIC and NCAI can play a leading role in advancing this work</a:t>
            </a:r>
            <a:endParaRPr b="1" i="1" sz="2100">
              <a:solidFill>
                <a:schemeClr val="dk1"/>
              </a:solidFill>
              <a:latin typeface="Calibri"/>
              <a:ea typeface="Calibri"/>
              <a:cs typeface="Calibri"/>
              <a:sym typeface="Calibri"/>
            </a:endParaRPr>
          </a:p>
        </p:txBody>
      </p:sp>
      <p:sp>
        <p:nvSpPr>
          <p:cNvPr id="272" name="Google Shape;272;p38"/>
          <p:cNvSpPr txBox="1"/>
          <p:nvPr>
            <p:ph idx="1" type="body"/>
          </p:nvPr>
        </p:nvSpPr>
        <p:spPr>
          <a:xfrm>
            <a:off x="235500" y="3426525"/>
            <a:ext cx="4260300" cy="1161900"/>
          </a:xfrm>
          <a:prstGeom prst="rect">
            <a:avLst/>
          </a:prstGeom>
        </p:spPr>
        <p:txBody>
          <a:bodyPr anchorCtr="0" anchor="t" bIns="0" lIns="0" spcFirstLastPara="1" rIns="0" wrap="square" tIns="0">
            <a:normAutofit fontScale="92500" lnSpcReduction="20000"/>
          </a:bodyPr>
          <a:lstStyle/>
          <a:p>
            <a:pPr indent="0" lvl="0" marL="0" rtl="0" algn="l">
              <a:spcBef>
                <a:spcPts val="500"/>
              </a:spcBef>
              <a:spcAft>
                <a:spcPts val="0"/>
              </a:spcAft>
              <a:buNone/>
            </a:pPr>
            <a:r>
              <a:rPr b="1" lang="en-US" sz="2450">
                <a:solidFill>
                  <a:srgbClr val="980000"/>
                </a:solidFill>
              </a:rPr>
              <a:t>HPC</a:t>
            </a:r>
            <a:endParaRPr b="1" sz="2450">
              <a:solidFill>
                <a:srgbClr val="980000"/>
              </a:solidFill>
            </a:endParaRPr>
          </a:p>
          <a:p>
            <a:pPr indent="-345598" lvl="0" marL="457200" rtl="0" algn="l">
              <a:spcBef>
                <a:spcPts val="500"/>
              </a:spcBef>
              <a:spcAft>
                <a:spcPts val="0"/>
              </a:spcAft>
              <a:buSzPct val="100000"/>
              <a:buChar char="•"/>
            </a:pPr>
            <a:r>
              <a:rPr lang="en-US" sz="1991"/>
              <a:t>On-prem and cloud</a:t>
            </a:r>
            <a:endParaRPr sz="1991"/>
          </a:p>
          <a:p>
            <a:pPr indent="-345598" lvl="0" marL="457200" rtl="0" algn="l">
              <a:spcBef>
                <a:spcPts val="0"/>
              </a:spcBef>
              <a:spcAft>
                <a:spcPts val="0"/>
              </a:spcAft>
              <a:buSzPct val="100000"/>
              <a:buChar char="•"/>
            </a:pPr>
            <a:r>
              <a:rPr lang="en-US" sz="1991"/>
              <a:t>CPUs and GPUs</a:t>
            </a:r>
            <a:endParaRPr sz="1991"/>
          </a:p>
          <a:p>
            <a:pPr indent="0" lvl="0" marL="0" rtl="0" algn="l">
              <a:spcBef>
                <a:spcPts val="50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276" name="Shape 276"/>
        <p:cNvGrpSpPr/>
        <p:nvPr/>
      </p:nvGrpSpPr>
      <p:grpSpPr>
        <a:xfrm>
          <a:off x="0" y="0"/>
          <a:ext cx="0" cy="0"/>
          <a:chOff x="0" y="0"/>
          <a:chExt cx="0" cy="0"/>
        </a:xfrm>
      </p:grpSpPr>
      <p:sp>
        <p:nvSpPr>
          <p:cNvPr id="277" name="Google Shape;277;p39"/>
          <p:cNvSpPr txBox="1"/>
          <p:nvPr>
            <p:ph type="title"/>
          </p:nvPr>
        </p:nvSpPr>
        <p:spPr>
          <a:xfrm>
            <a:off x="851193" y="437185"/>
            <a:ext cx="7374900" cy="614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1" lang="en-US" sz="6000"/>
              <a:t>THANK YOU</a:t>
            </a:r>
            <a:endParaRPr b="1" sz="6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0"/>
          <p:cNvSpPr txBox="1"/>
          <p:nvPr>
            <p:ph type="title"/>
          </p:nvPr>
        </p:nvSpPr>
        <p:spPr>
          <a:xfrm>
            <a:off x="1689413" y="233813"/>
            <a:ext cx="5765100" cy="573300"/>
          </a:xfrm>
          <a:prstGeom prst="rect">
            <a:avLst/>
          </a:prstGeom>
        </p:spPr>
        <p:txBody>
          <a:bodyPr anchorCtr="0" anchor="ctr" bIns="54875" lIns="109725" spcFirstLastPara="1" rIns="109725" wrap="square" tIns="54875">
            <a:normAutofit fontScale="90000"/>
          </a:bodyPr>
          <a:lstStyle/>
          <a:p>
            <a:pPr indent="0" lvl="0" marL="0" rtl="0" algn="ctr">
              <a:spcBef>
                <a:spcPts val="0"/>
              </a:spcBef>
              <a:spcAft>
                <a:spcPts val="0"/>
              </a:spcAft>
              <a:buNone/>
            </a:pPr>
            <a:r>
              <a:rPr b="1" lang="en-US"/>
              <a:t>Increasing skill in physics-based models</a:t>
            </a:r>
            <a:endParaRPr b="1"/>
          </a:p>
        </p:txBody>
      </p:sp>
      <p:pic>
        <p:nvPicPr>
          <p:cNvPr id="284" name="Google Shape;284;p40"/>
          <p:cNvPicPr preferRelativeResize="0"/>
          <p:nvPr/>
        </p:nvPicPr>
        <p:blipFill>
          <a:blip r:embed="rId3">
            <a:alphaModFix/>
          </a:blip>
          <a:stretch>
            <a:fillRect/>
          </a:stretch>
        </p:blipFill>
        <p:spPr>
          <a:xfrm>
            <a:off x="1828800" y="952697"/>
            <a:ext cx="5486400" cy="3550444"/>
          </a:xfrm>
          <a:prstGeom prst="rect">
            <a:avLst/>
          </a:prstGeom>
          <a:noFill/>
          <a:ln>
            <a:noFill/>
          </a:ln>
        </p:spPr>
      </p:pic>
      <p:sp>
        <p:nvSpPr>
          <p:cNvPr id="285" name="Google Shape;285;p40"/>
          <p:cNvSpPr txBox="1"/>
          <p:nvPr/>
        </p:nvSpPr>
        <p:spPr>
          <a:xfrm>
            <a:off x="1045575" y="4508981"/>
            <a:ext cx="7053000" cy="1776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lang="en-US" sz="800">
                <a:solidFill>
                  <a:schemeClr val="dk1"/>
                </a:solidFill>
                <a:latin typeface="Calibri"/>
                <a:ea typeface="Calibri"/>
                <a:cs typeface="Calibri"/>
                <a:sym typeface="Calibri"/>
              </a:rPr>
              <a:t>Source ECMWF: https://charts.ecmwf.int/products/plwww_m_hr_ccaf_adrian_ts?player_dimension=single_product&amp;single_product=latest</a:t>
            </a:r>
            <a:endParaRPr sz="800">
              <a:solidFill>
                <a:schemeClr val="dk1"/>
              </a:solidFill>
              <a:latin typeface="Calibri"/>
              <a:ea typeface="Calibri"/>
              <a:cs typeface="Calibri"/>
              <a:sym typeface="Calibri"/>
            </a:endParaRPr>
          </a:p>
        </p:txBody>
      </p:sp>
      <p:cxnSp>
        <p:nvCxnSpPr>
          <p:cNvPr id="286" name="Google Shape;286;p40"/>
          <p:cNvCxnSpPr/>
          <p:nvPr/>
        </p:nvCxnSpPr>
        <p:spPr>
          <a:xfrm flipH="1" rot="10800000">
            <a:off x="5376131" y="3623353"/>
            <a:ext cx="1398900" cy="340500"/>
          </a:xfrm>
          <a:prstGeom prst="straightConnector1">
            <a:avLst/>
          </a:prstGeom>
          <a:noFill/>
          <a:ln cap="flat" cmpd="sng" w="28575">
            <a:solidFill>
              <a:srgbClr val="FF0000"/>
            </a:solidFill>
            <a:prstDash val="solid"/>
            <a:round/>
            <a:headEnd len="med" w="med" type="none"/>
            <a:tailEnd len="med" w="med" type="none"/>
          </a:ln>
        </p:spPr>
      </p:cxnSp>
      <p:cxnSp>
        <p:nvCxnSpPr>
          <p:cNvPr id="287" name="Google Shape;287;p40"/>
          <p:cNvCxnSpPr/>
          <p:nvPr/>
        </p:nvCxnSpPr>
        <p:spPr>
          <a:xfrm flipH="1">
            <a:off x="6172125" y="3308119"/>
            <a:ext cx="273900" cy="348000"/>
          </a:xfrm>
          <a:prstGeom prst="straightConnector1">
            <a:avLst/>
          </a:prstGeom>
          <a:noFill/>
          <a:ln cap="flat" cmpd="sng" w="38100">
            <a:solidFill>
              <a:srgbClr val="FF0000"/>
            </a:solidFill>
            <a:prstDash val="solid"/>
            <a:round/>
            <a:headEnd len="med" w="med" type="none"/>
            <a:tailEnd len="med" w="med" type="triangle"/>
          </a:ln>
        </p:spPr>
      </p:cxnSp>
      <p:sp>
        <p:nvSpPr>
          <p:cNvPr id="288" name="Google Shape;288;p40"/>
          <p:cNvSpPr/>
          <p:nvPr/>
        </p:nvSpPr>
        <p:spPr>
          <a:xfrm>
            <a:off x="5789419" y="2923256"/>
            <a:ext cx="2085000" cy="429300"/>
          </a:xfrm>
          <a:prstGeom prst="rect">
            <a:avLst/>
          </a:prstGeom>
          <a:solidFill>
            <a:schemeClr val="lt2"/>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sp>
        <p:nvSpPr>
          <p:cNvPr id="289" name="Google Shape;289;p40"/>
          <p:cNvSpPr txBox="1"/>
          <p:nvPr/>
        </p:nvSpPr>
        <p:spPr>
          <a:xfrm>
            <a:off x="5789419" y="2967694"/>
            <a:ext cx="2124000" cy="340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US" sz="1000">
                <a:solidFill>
                  <a:schemeClr val="dk1"/>
                </a:solidFill>
                <a:latin typeface="Calibri"/>
                <a:ea typeface="Calibri"/>
                <a:cs typeface="Calibri"/>
                <a:sym typeface="Calibri"/>
              </a:rPr>
              <a:t>skill increasing at about 10% a decade</a:t>
            </a:r>
            <a:endParaRPr b="1" sz="10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1"/>
          <p:cNvSpPr txBox="1"/>
          <p:nvPr>
            <p:ph type="title"/>
          </p:nvPr>
        </p:nvSpPr>
        <p:spPr>
          <a:xfrm>
            <a:off x="1689413" y="-51937"/>
            <a:ext cx="5765100" cy="573300"/>
          </a:xfrm>
          <a:prstGeom prst="rect">
            <a:avLst/>
          </a:prstGeom>
        </p:spPr>
        <p:txBody>
          <a:bodyPr anchorCtr="0" anchor="ctr" bIns="54875" lIns="109725" spcFirstLastPara="1" rIns="109725" wrap="square" tIns="54875">
            <a:normAutofit fontScale="90000"/>
          </a:bodyPr>
          <a:lstStyle/>
          <a:p>
            <a:pPr indent="0" lvl="0" marL="0" rtl="0" algn="ctr">
              <a:spcBef>
                <a:spcPts val="0"/>
              </a:spcBef>
              <a:spcAft>
                <a:spcPts val="0"/>
              </a:spcAft>
              <a:buNone/>
            </a:pPr>
            <a:r>
              <a:rPr b="1" lang="en-US"/>
              <a:t>A leap in skill in from AI-based models</a:t>
            </a:r>
            <a:endParaRPr b="1"/>
          </a:p>
        </p:txBody>
      </p:sp>
      <p:pic>
        <p:nvPicPr>
          <p:cNvPr id="296" name="Google Shape;296;p41"/>
          <p:cNvPicPr preferRelativeResize="0"/>
          <p:nvPr/>
        </p:nvPicPr>
        <p:blipFill>
          <a:blip r:embed="rId3">
            <a:alphaModFix/>
          </a:blip>
          <a:stretch>
            <a:fillRect/>
          </a:stretch>
        </p:blipFill>
        <p:spPr>
          <a:xfrm>
            <a:off x="114300" y="952697"/>
            <a:ext cx="5486400" cy="3550444"/>
          </a:xfrm>
          <a:prstGeom prst="rect">
            <a:avLst/>
          </a:prstGeom>
          <a:noFill/>
          <a:ln>
            <a:noFill/>
          </a:ln>
        </p:spPr>
      </p:pic>
      <p:sp>
        <p:nvSpPr>
          <p:cNvPr id="297" name="Google Shape;297;p41"/>
          <p:cNvSpPr txBox="1"/>
          <p:nvPr/>
        </p:nvSpPr>
        <p:spPr>
          <a:xfrm>
            <a:off x="550275" y="4585181"/>
            <a:ext cx="7053000" cy="1776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lang="en-US" sz="800">
                <a:solidFill>
                  <a:schemeClr val="dk1"/>
                </a:solidFill>
                <a:latin typeface="Calibri"/>
                <a:ea typeface="Calibri"/>
                <a:cs typeface="Calibri"/>
                <a:sym typeface="Calibri"/>
              </a:rPr>
              <a:t>Source ECMWF: https://charts.ecmwf.int/products/plwww_m_hr_ccaf_adrian_ts?player_dimension=single_product&amp;single_product=latest</a:t>
            </a:r>
            <a:endParaRPr sz="800">
              <a:solidFill>
                <a:schemeClr val="dk1"/>
              </a:solidFill>
              <a:latin typeface="Calibri"/>
              <a:ea typeface="Calibri"/>
              <a:cs typeface="Calibri"/>
              <a:sym typeface="Calibri"/>
            </a:endParaRPr>
          </a:p>
        </p:txBody>
      </p:sp>
      <p:cxnSp>
        <p:nvCxnSpPr>
          <p:cNvPr id="298" name="Google Shape;298;p41"/>
          <p:cNvCxnSpPr/>
          <p:nvPr/>
        </p:nvCxnSpPr>
        <p:spPr>
          <a:xfrm flipH="1" rot="10800000">
            <a:off x="3661631" y="3623353"/>
            <a:ext cx="1398900" cy="340500"/>
          </a:xfrm>
          <a:prstGeom prst="straightConnector1">
            <a:avLst/>
          </a:prstGeom>
          <a:noFill/>
          <a:ln cap="flat" cmpd="sng" w="28575">
            <a:solidFill>
              <a:srgbClr val="FF0000"/>
            </a:solidFill>
            <a:prstDash val="solid"/>
            <a:round/>
            <a:headEnd len="med" w="med" type="none"/>
            <a:tailEnd len="med" w="med" type="none"/>
          </a:ln>
        </p:spPr>
      </p:cxnSp>
      <p:cxnSp>
        <p:nvCxnSpPr>
          <p:cNvPr id="299" name="Google Shape;299;p41"/>
          <p:cNvCxnSpPr/>
          <p:nvPr/>
        </p:nvCxnSpPr>
        <p:spPr>
          <a:xfrm flipH="1">
            <a:off x="4457625" y="3308119"/>
            <a:ext cx="273900" cy="348000"/>
          </a:xfrm>
          <a:prstGeom prst="straightConnector1">
            <a:avLst/>
          </a:prstGeom>
          <a:noFill/>
          <a:ln cap="flat" cmpd="sng" w="38100">
            <a:solidFill>
              <a:srgbClr val="FF0000"/>
            </a:solidFill>
            <a:prstDash val="solid"/>
            <a:round/>
            <a:headEnd len="med" w="med" type="none"/>
            <a:tailEnd len="med" w="med" type="triangle"/>
          </a:ln>
        </p:spPr>
      </p:cxnSp>
      <p:sp>
        <p:nvSpPr>
          <p:cNvPr id="300" name="Google Shape;300;p41"/>
          <p:cNvSpPr/>
          <p:nvPr/>
        </p:nvSpPr>
        <p:spPr>
          <a:xfrm>
            <a:off x="4074919" y="2923256"/>
            <a:ext cx="2085000" cy="429300"/>
          </a:xfrm>
          <a:prstGeom prst="rect">
            <a:avLst/>
          </a:prstGeom>
          <a:solidFill>
            <a:schemeClr val="lt2"/>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sp>
        <p:nvSpPr>
          <p:cNvPr id="301" name="Google Shape;301;p41"/>
          <p:cNvSpPr txBox="1"/>
          <p:nvPr/>
        </p:nvSpPr>
        <p:spPr>
          <a:xfrm>
            <a:off x="4087650" y="2967694"/>
            <a:ext cx="2124000" cy="340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US" sz="1000">
                <a:solidFill>
                  <a:schemeClr val="dk1"/>
                </a:solidFill>
                <a:latin typeface="Calibri"/>
                <a:ea typeface="Calibri"/>
                <a:cs typeface="Calibri"/>
                <a:sym typeface="Calibri"/>
              </a:rPr>
              <a:t>skill increasing at about 10 percentage points a decade</a:t>
            </a:r>
            <a:endParaRPr b="1" sz="1000">
              <a:solidFill>
                <a:schemeClr val="dk1"/>
              </a:solidFill>
              <a:latin typeface="Calibri"/>
              <a:ea typeface="Calibri"/>
              <a:cs typeface="Calibri"/>
              <a:sym typeface="Calibri"/>
            </a:endParaRPr>
          </a:p>
        </p:txBody>
      </p:sp>
      <p:pic>
        <p:nvPicPr>
          <p:cNvPr id="302" name="Google Shape;302;p41"/>
          <p:cNvPicPr preferRelativeResize="0"/>
          <p:nvPr/>
        </p:nvPicPr>
        <p:blipFill>
          <a:blip r:embed="rId4">
            <a:alphaModFix/>
          </a:blip>
          <a:stretch>
            <a:fillRect/>
          </a:stretch>
        </p:blipFill>
        <p:spPr>
          <a:xfrm>
            <a:off x="2395613" y="485625"/>
            <a:ext cx="3988314" cy="2364094"/>
          </a:xfrm>
          <a:prstGeom prst="rect">
            <a:avLst/>
          </a:prstGeom>
          <a:noFill/>
          <a:ln>
            <a:noFill/>
          </a:ln>
        </p:spPr>
      </p:pic>
      <p:sp>
        <p:nvSpPr>
          <p:cNvPr id="303" name="Google Shape;303;p41"/>
          <p:cNvSpPr/>
          <p:nvPr/>
        </p:nvSpPr>
        <p:spPr>
          <a:xfrm flipH="1">
            <a:off x="6627038" y="261900"/>
            <a:ext cx="2256000" cy="2078400"/>
          </a:xfrm>
          <a:prstGeom prst="flowChartMagneticTape">
            <a:avLst/>
          </a:prstGeom>
          <a:solidFill>
            <a:srgbClr val="FFF2CC"/>
          </a:solidFill>
          <a:ln cap="flat" cmpd="sng" w="190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sp>
        <p:nvSpPr>
          <p:cNvPr id="304" name="Google Shape;304;p41"/>
          <p:cNvSpPr txBox="1"/>
          <p:nvPr/>
        </p:nvSpPr>
        <p:spPr>
          <a:xfrm>
            <a:off x="6861694" y="628650"/>
            <a:ext cx="1878000" cy="12546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US" sz="1100">
                <a:solidFill>
                  <a:schemeClr val="dk1"/>
                </a:solidFill>
                <a:latin typeface="Calibri"/>
                <a:ea typeface="Calibri"/>
                <a:cs typeface="Calibri"/>
                <a:sym typeface="Calibri"/>
              </a:rPr>
              <a:t>New AIFS (released just in the last </a:t>
            </a:r>
            <a:r>
              <a:rPr b="1" lang="en-US" sz="1100">
                <a:solidFill>
                  <a:srgbClr val="CC0000"/>
                </a:solidFill>
                <a:latin typeface="Calibri"/>
                <a:ea typeface="Calibri"/>
                <a:cs typeface="Calibri"/>
                <a:sym typeface="Calibri"/>
              </a:rPr>
              <a:t>6 months</a:t>
            </a:r>
            <a:r>
              <a:rPr b="1" lang="en-US" sz="1100">
                <a:solidFill>
                  <a:schemeClr val="dk1"/>
                </a:solidFill>
                <a:latin typeface="Calibri"/>
                <a:ea typeface="Calibri"/>
                <a:cs typeface="Calibri"/>
                <a:sym typeface="Calibri"/>
              </a:rPr>
              <a:t>) shows an increase in skill at Day 10 by about </a:t>
            </a:r>
            <a:r>
              <a:rPr b="1" lang="en-US" sz="1100">
                <a:solidFill>
                  <a:srgbClr val="CC0000"/>
                </a:solidFill>
                <a:latin typeface="Calibri"/>
                <a:ea typeface="Calibri"/>
                <a:cs typeface="Calibri"/>
                <a:sym typeface="Calibri"/>
              </a:rPr>
              <a:t>7 percentage points</a:t>
            </a:r>
            <a:r>
              <a:rPr b="1" lang="en-US" sz="1100">
                <a:solidFill>
                  <a:schemeClr val="dk1"/>
                </a:solidFill>
                <a:latin typeface="Calibri"/>
                <a:ea typeface="Calibri"/>
                <a:cs typeface="Calibri"/>
                <a:sym typeface="Calibri"/>
              </a:rPr>
              <a:t>. Would have taken more than a decade with physics-based models</a:t>
            </a:r>
            <a:endParaRPr b="1" sz="1100">
              <a:solidFill>
                <a:schemeClr val="dk1"/>
              </a:solidFill>
              <a:latin typeface="Calibri"/>
              <a:ea typeface="Calibri"/>
              <a:cs typeface="Calibri"/>
              <a:sym typeface="Calibri"/>
            </a:endParaRPr>
          </a:p>
        </p:txBody>
      </p:sp>
      <p:sp>
        <p:nvSpPr>
          <p:cNvPr id="305" name="Google Shape;305;p41"/>
          <p:cNvSpPr/>
          <p:nvPr/>
        </p:nvSpPr>
        <p:spPr>
          <a:xfrm>
            <a:off x="6419738" y="1918144"/>
            <a:ext cx="627600" cy="534600"/>
          </a:xfrm>
          <a:prstGeom prst="leftArrow">
            <a:avLst>
              <a:gd fmla="val 56531" name="adj1"/>
              <a:gd fmla="val 50000" name="adj2"/>
            </a:avLst>
          </a:prstGeom>
          <a:solidFill>
            <a:srgbClr val="FFF2CC"/>
          </a:solidFill>
          <a:ln cap="flat" cmpd="sng" w="9525">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sp>
        <p:nvSpPr>
          <p:cNvPr id="306" name="Google Shape;306;p41"/>
          <p:cNvSpPr/>
          <p:nvPr/>
        </p:nvSpPr>
        <p:spPr>
          <a:xfrm>
            <a:off x="6975394" y="1990538"/>
            <a:ext cx="93000" cy="336300"/>
          </a:xfrm>
          <a:prstGeom prst="rect">
            <a:avLst/>
          </a:prstGeom>
          <a:solidFill>
            <a:srgbClr val="FFF2CC"/>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10" name="Shape 310"/>
        <p:cNvGrpSpPr/>
        <p:nvPr/>
      </p:nvGrpSpPr>
      <p:grpSpPr>
        <a:xfrm>
          <a:off x="0" y="0"/>
          <a:ext cx="0" cy="0"/>
          <a:chOff x="0" y="0"/>
          <a:chExt cx="0" cy="0"/>
        </a:xfrm>
      </p:grpSpPr>
      <p:sp>
        <p:nvSpPr>
          <p:cNvPr id="311" name="Google Shape;311;p42"/>
          <p:cNvSpPr txBox="1"/>
          <p:nvPr>
            <p:ph type="title"/>
          </p:nvPr>
        </p:nvSpPr>
        <p:spPr>
          <a:xfrm>
            <a:off x="311700" y="445025"/>
            <a:ext cx="8520600" cy="5727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t/>
            </a:r>
            <a:endParaRPr>
              <a:solidFill>
                <a:srgbClr val="0B4596"/>
              </a:solidFill>
            </a:endParaRPr>
          </a:p>
        </p:txBody>
      </p:sp>
      <p:sp>
        <p:nvSpPr>
          <p:cNvPr id="312" name="Google Shape;312;p42"/>
          <p:cNvSpPr txBox="1"/>
          <p:nvPr>
            <p:ph idx="1" type="body"/>
          </p:nvPr>
        </p:nvSpPr>
        <p:spPr>
          <a:xfrm>
            <a:off x="311700" y="1152475"/>
            <a:ext cx="8520600" cy="3416400"/>
          </a:xfrm>
          <a:prstGeom prst="rect">
            <a:avLst/>
          </a:prstGeom>
        </p:spPr>
        <p:txBody>
          <a:bodyPr anchorCtr="0" anchor="t" bIns="0" lIns="0" spcFirstLastPara="1" rIns="0" wrap="square" tIns="0">
            <a:normAutofit/>
          </a:bodyPr>
          <a:lstStyle/>
          <a:p>
            <a:pPr indent="0" lvl="0" marL="0" rtl="0" algn="l">
              <a:spcBef>
                <a:spcPts val="50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lternate Interior ">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