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Raleway SemiBold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Arial Narrow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bq2oaGrDlzkSN293Z89lJhfMt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C700AD-E60E-4C64-BD6A-34435F81C134}">
  <a:tblStyle styleId="{55C700AD-E60E-4C64-BD6A-34435F81C13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ArialNarrow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ArialNarrow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RalewaySemiBold-bold.fntdata"/><Relationship Id="rId14" Type="http://schemas.openxmlformats.org/officeDocument/2006/relationships/font" Target="fonts/RalewaySemiBold-regular.fntdata"/><Relationship Id="rId17" Type="http://schemas.openxmlformats.org/officeDocument/2006/relationships/font" Target="fonts/RalewaySemiBold-boldItalic.fntdata"/><Relationship Id="rId16" Type="http://schemas.openxmlformats.org/officeDocument/2006/relationships/font" Target="fonts/RalewaySemiBold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ae3e654e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eae3e654e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ae3e654e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eae3e654e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ae3e654e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eae3e654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ea547a53eb_0_111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ea547a53eb_0_111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ea547a53eb_0_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ea547a53eb_0_111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g2ea547a53eb_0_3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ea547a53eb_0_3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ea547a53eb_0_3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ea547a53eb_0_3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ea547a53eb_0_3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Relationship Id="rId5" Type="http://schemas.openxmlformats.org/officeDocument/2006/relationships/image" Target="../media/image8.jpg"/><Relationship Id="rId6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"/>
          <p:cNvGraphicFramePr/>
          <p:nvPr/>
        </p:nvGraphicFramePr>
        <p:xfrm>
          <a:off x="159550" y="128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{55C700AD-E60E-4C64-BD6A-34435F81C134}</a:tableStyleId>
              </a:tblPr>
              <a:tblGrid>
                <a:gridCol w="1828800"/>
                <a:gridCol w="2547300"/>
                <a:gridCol w="1828800"/>
                <a:gridCol w="2447300"/>
              </a:tblGrid>
              <a:tr h="151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Clinton Alden</a:t>
                      </a:r>
                      <a:br>
                        <a:rPr lang="en" sz="1300" u="none" cap="none" strike="noStrike"/>
                      </a:br>
                      <a:r>
                        <a:rPr i="1" lang="en" sz="1200" u="none" cap="none" strike="noStrike"/>
                        <a:t>University of Washington</a:t>
                      </a:r>
                      <a:endParaRPr i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Emily Faber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University of Maryland, Baltimore County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Daoy</a:t>
                      </a:r>
                      <a:r>
                        <a:rPr lang="en" sz="1300"/>
                        <a:t>a</a:t>
                      </a:r>
                      <a:r>
                        <a:rPr lang="en" sz="1300" u="none" cap="none" strike="noStrike"/>
                        <a:t>ng Bao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Louisiana State University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 b="19777" l="39666" r="20046" t="19776"/>
          <a:stretch/>
        </p:blipFill>
        <p:spPr>
          <a:xfrm>
            <a:off x="159550" y="3237275"/>
            <a:ext cx="1828803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/>
          <p:nvPr/>
        </p:nvSpPr>
        <p:spPr>
          <a:xfrm rot="478682">
            <a:off x="6681213" y="119475"/>
            <a:ext cx="2209901" cy="106678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" sz="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13 students from across the country were selected to receive a travel grant to attend UIFCW24!</a:t>
            </a:r>
            <a:endParaRPr b="0" i="1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5249850" y="235525"/>
            <a:ext cx="1147176" cy="7293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Say Hello!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4">
            <a:alphaModFix/>
          </a:blip>
          <a:srcRect b="1560" l="20136" r="20657" t="12202"/>
          <a:stretch/>
        </p:blipFill>
        <p:spPr>
          <a:xfrm>
            <a:off x="4535650" y="1288738"/>
            <a:ext cx="1828803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550" y="133445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/>
          <p:nvPr/>
        </p:nvSpPr>
        <p:spPr>
          <a:xfrm>
            <a:off x="465475" y="617950"/>
            <a:ext cx="867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b="1" i="0" lang="en" sz="2240" u="none" cap="none" strike="no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UIFCW24 Travel Grant Awardees </a:t>
            </a:r>
            <a:endParaRPr b="1" i="0" sz="2240" u="none" cap="none" strike="no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g2eae3e654ec_0_9"/>
          <p:cNvGraphicFramePr/>
          <p:nvPr/>
        </p:nvGraphicFramePr>
        <p:xfrm>
          <a:off x="159550" y="128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{55C700AD-E60E-4C64-BD6A-34435F81C134}</a:tableStyleId>
              </a:tblPr>
              <a:tblGrid>
                <a:gridCol w="1828800"/>
                <a:gridCol w="2547300"/>
                <a:gridCol w="1828800"/>
                <a:gridCol w="2447300"/>
              </a:tblGrid>
              <a:tr h="151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Jorge Bravo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Stevens Institute of Technology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Joseph Knisely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University of Maryland, College Park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Zakiya Johnson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Jackson State University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Anna Glodzik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i="1" lang="en" sz="1300" u="none" cap="none" strike="noStrike"/>
                        <a:t>University of Albany</a:t>
                      </a:r>
                      <a:endParaRPr i="1"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g2eae3e654ec_0_9"/>
          <p:cNvSpPr/>
          <p:nvPr/>
        </p:nvSpPr>
        <p:spPr>
          <a:xfrm rot="478682">
            <a:off x="6681213" y="119475"/>
            <a:ext cx="2209901" cy="106678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" sz="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13 students from across the country were selected to receive a travel grant to attend UIFCW24!</a:t>
            </a:r>
            <a:endParaRPr b="0" i="1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eae3e654ec_0_9"/>
          <p:cNvSpPr/>
          <p:nvPr/>
        </p:nvSpPr>
        <p:spPr>
          <a:xfrm>
            <a:off x="5249850" y="235525"/>
            <a:ext cx="1147176" cy="7293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Say Hello!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g2eae3e654ec_0_9"/>
          <p:cNvPicPr preferRelativeResize="0"/>
          <p:nvPr/>
        </p:nvPicPr>
        <p:blipFill rotWithShape="1">
          <a:blip r:embed="rId3">
            <a:alphaModFix/>
          </a:blip>
          <a:srcRect b="22885" l="0" r="0" t="4808"/>
          <a:stretch/>
        </p:blipFill>
        <p:spPr>
          <a:xfrm>
            <a:off x="4535650" y="1288738"/>
            <a:ext cx="1828798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eae3e654ec_0_9"/>
          <p:cNvPicPr preferRelativeResize="0"/>
          <p:nvPr/>
        </p:nvPicPr>
        <p:blipFill rotWithShape="1">
          <a:blip r:embed="rId4">
            <a:alphaModFix/>
          </a:blip>
          <a:srcRect b="20629" l="0" r="0" t="6446"/>
          <a:stretch/>
        </p:blipFill>
        <p:spPr>
          <a:xfrm>
            <a:off x="159550" y="3237275"/>
            <a:ext cx="1828800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eae3e654ec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550" y="13344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eae3e654ec_0_9"/>
          <p:cNvPicPr preferRelativeResize="0"/>
          <p:nvPr/>
        </p:nvPicPr>
        <p:blipFill rotWithShape="1">
          <a:blip r:embed="rId6">
            <a:alphaModFix/>
          </a:blip>
          <a:srcRect b="23986" l="0" r="25451" t="19931"/>
          <a:stretch/>
        </p:blipFill>
        <p:spPr>
          <a:xfrm>
            <a:off x="4535650" y="323727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g2eae3e654ec_0_29"/>
          <p:cNvGraphicFramePr/>
          <p:nvPr/>
        </p:nvGraphicFramePr>
        <p:xfrm>
          <a:off x="159550" y="128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{55C700AD-E60E-4C64-BD6A-34435F81C134}</a:tableStyleId>
              </a:tblPr>
              <a:tblGrid>
                <a:gridCol w="1828800"/>
                <a:gridCol w="2547300"/>
                <a:gridCol w="1828800"/>
                <a:gridCol w="2447300"/>
              </a:tblGrid>
              <a:tr h="151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Margarita Mora</a:t>
                      </a:r>
                      <a:endParaRPr i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/>
                        <a:t>Howard University</a:t>
                      </a:r>
                      <a:endParaRPr i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Shreyas Rajendra Dhavale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North Carolina State University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Zion Murphy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Jackson State University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" name="Google Shape;146;g2eae3e654ec_0_29"/>
          <p:cNvSpPr/>
          <p:nvPr/>
        </p:nvSpPr>
        <p:spPr>
          <a:xfrm rot="478682">
            <a:off x="6681213" y="119475"/>
            <a:ext cx="2209901" cy="106678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" sz="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13 students from across the country were selected to receive a travel grant to attend UIFCW24!</a:t>
            </a:r>
            <a:endParaRPr b="0" i="1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g2eae3e654ec_0_29"/>
          <p:cNvSpPr/>
          <p:nvPr/>
        </p:nvSpPr>
        <p:spPr>
          <a:xfrm>
            <a:off x="5249850" y="235525"/>
            <a:ext cx="1147176" cy="7293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Say Hello!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g2eae3e654ec_0_29"/>
          <p:cNvPicPr preferRelativeResize="0"/>
          <p:nvPr/>
        </p:nvPicPr>
        <p:blipFill rotWithShape="1">
          <a:blip r:embed="rId3">
            <a:alphaModFix/>
          </a:blip>
          <a:srcRect b="1714" l="0" r="0" t="10764"/>
          <a:stretch/>
        </p:blipFill>
        <p:spPr>
          <a:xfrm>
            <a:off x="159550" y="1288725"/>
            <a:ext cx="18287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eae3e654ec_0_29"/>
          <p:cNvPicPr preferRelativeResize="0"/>
          <p:nvPr/>
        </p:nvPicPr>
        <p:blipFill rotWithShape="1">
          <a:blip r:embed="rId4">
            <a:alphaModFix/>
          </a:blip>
          <a:srcRect b="19361" l="0" r="0" t="0"/>
          <a:stretch/>
        </p:blipFill>
        <p:spPr>
          <a:xfrm>
            <a:off x="4535650" y="1288723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eae3e654ec_0_29"/>
          <p:cNvPicPr preferRelativeResize="0"/>
          <p:nvPr/>
        </p:nvPicPr>
        <p:blipFill rotWithShape="1">
          <a:blip r:embed="rId5">
            <a:alphaModFix/>
          </a:blip>
          <a:srcRect b="13368" l="0" r="0" t="11689"/>
          <a:stretch/>
        </p:blipFill>
        <p:spPr>
          <a:xfrm>
            <a:off x="159550" y="3282850"/>
            <a:ext cx="1828800" cy="1828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eae3e654ec_0_29"/>
          <p:cNvSpPr txBox="1"/>
          <p:nvPr/>
        </p:nvSpPr>
        <p:spPr>
          <a:xfrm>
            <a:off x="465475" y="617950"/>
            <a:ext cx="867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b="1" i="0" lang="en" sz="2240" u="none" cap="none" strike="no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UIFCW24 Travel Grant Awardees </a:t>
            </a:r>
            <a:endParaRPr b="1" i="0" sz="2240" u="none" cap="none" strike="no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g2eae3e654ec_0_40"/>
          <p:cNvGraphicFramePr/>
          <p:nvPr/>
        </p:nvGraphicFramePr>
        <p:xfrm>
          <a:off x="159550" y="128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{55C700AD-E60E-4C64-BD6A-34435F81C134}</a:tableStyleId>
              </a:tblPr>
              <a:tblGrid>
                <a:gridCol w="1828800"/>
                <a:gridCol w="2547300"/>
                <a:gridCol w="1828800"/>
                <a:gridCol w="2447300"/>
              </a:tblGrid>
              <a:tr h="151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Nowrin Mow</a:t>
                      </a:r>
                      <a:endParaRPr i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/>
                        <a:t>University of Maryland, Eastern Shore</a:t>
                      </a:r>
                      <a:endParaRPr i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Yu-Cian Tsai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Colorado State University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Alycia Triplett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1200" u="none" cap="none" strike="noStrike"/>
                        <a:t>Howard University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7" name="Google Shape;157;g2eae3e654ec_0_40"/>
          <p:cNvSpPr/>
          <p:nvPr/>
        </p:nvSpPr>
        <p:spPr>
          <a:xfrm rot="478682">
            <a:off x="6681213" y="119475"/>
            <a:ext cx="2209901" cy="106678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" sz="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13 students from across the country were selected to receive a travel grant to attend UIFCW24!</a:t>
            </a:r>
            <a:endParaRPr b="0" i="1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g2eae3e654ec_0_40"/>
          <p:cNvSpPr/>
          <p:nvPr/>
        </p:nvSpPr>
        <p:spPr>
          <a:xfrm>
            <a:off x="5249850" y="235525"/>
            <a:ext cx="1147176" cy="7293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Say Hello!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g2eae3e654ec_0_40"/>
          <p:cNvPicPr preferRelativeResize="0"/>
          <p:nvPr/>
        </p:nvPicPr>
        <p:blipFill rotWithShape="1">
          <a:blip r:embed="rId3">
            <a:alphaModFix/>
          </a:blip>
          <a:srcRect b="11449" l="0" r="0" t="0"/>
          <a:stretch/>
        </p:blipFill>
        <p:spPr>
          <a:xfrm>
            <a:off x="159550" y="3282875"/>
            <a:ext cx="182880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eae3e654ec_0_40"/>
          <p:cNvPicPr preferRelativeResize="0"/>
          <p:nvPr/>
        </p:nvPicPr>
        <p:blipFill rotWithShape="1">
          <a:blip r:embed="rId4">
            <a:alphaModFix/>
          </a:blip>
          <a:srcRect b="20942" l="5050" r="46475" t="-1992"/>
          <a:stretch/>
        </p:blipFill>
        <p:spPr>
          <a:xfrm>
            <a:off x="4535650" y="1288738"/>
            <a:ext cx="1828803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eae3e654ec_0_40"/>
          <p:cNvPicPr preferRelativeResize="0"/>
          <p:nvPr/>
        </p:nvPicPr>
        <p:blipFill rotWithShape="1">
          <a:blip r:embed="rId5">
            <a:alphaModFix/>
          </a:blip>
          <a:srcRect b="0" l="6612" r="6612" t="0"/>
          <a:stretch/>
        </p:blipFill>
        <p:spPr>
          <a:xfrm>
            <a:off x="159550" y="1334450"/>
            <a:ext cx="1828797" cy="1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eae3e654ec_0_40"/>
          <p:cNvSpPr txBox="1"/>
          <p:nvPr/>
        </p:nvSpPr>
        <p:spPr>
          <a:xfrm>
            <a:off x="465475" y="617950"/>
            <a:ext cx="867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b="1" i="0" lang="en" sz="2240" u="none" cap="none" strike="no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UIFCW24 Travel Grant Awardees </a:t>
            </a:r>
            <a:endParaRPr b="1" i="0" sz="2240" u="none" cap="none" strike="no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