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 id="2147483661"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5143500" cx="9144000"/>
  <p:notesSz cx="6858000" cy="9144000"/>
  <p:embeddedFontLst>
    <p:embeddedFont>
      <p:font typeface="Raleway"/>
      <p:regular r:id="rId14"/>
      <p:bold r:id="rId15"/>
      <p:italic r:id="rId16"/>
      <p:boldItalic r:id="rId17"/>
    </p:embeddedFont>
    <p:embeddedFont>
      <p:font typeface="Raleway SemiBold"/>
      <p:regular r:id="rId18"/>
      <p:bold r:id="rId19"/>
      <p:italic r:id="rId20"/>
      <p:boldItalic r:id="rId21"/>
    </p:embeddedFont>
    <p:embeddedFont>
      <p:font typeface="Roboto"/>
      <p:regular r:id="rId22"/>
      <p:bold r:id="rId23"/>
      <p:italic r:id="rId24"/>
      <p:boldItalic r:id="rId25"/>
    </p:embeddedFont>
    <p:embeddedFont>
      <p:font typeface="Lato"/>
      <p:regular r:id="rId26"/>
      <p:bold r:id="rId27"/>
      <p:italic r:id="rId28"/>
      <p:boldItalic r:id="rId29"/>
    </p:embeddedFont>
    <p:embeddedFont>
      <p:font typeface="Open Sans"/>
      <p:regular r:id="rId30"/>
      <p:bold r:id="rId31"/>
      <p:italic r:id="rId32"/>
      <p:boldItalic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4" roundtripDataSignature="AMtx7miGQthCELAt2fWdie/6Q6XFcIqfc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RalewaySemiBold-italic.fntdata"/><Relationship Id="rId22" Type="http://schemas.openxmlformats.org/officeDocument/2006/relationships/font" Target="fonts/Roboto-regular.fntdata"/><Relationship Id="rId21" Type="http://schemas.openxmlformats.org/officeDocument/2006/relationships/font" Target="fonts/RalewaySemiBold-boldItalic.fntdata"/><Relationship Id="rId24" Type="http://schemas.openxmlformats.org/officeDocument/2006/relationships/font" Target="fonts/Roboto-italic.fntdata"/><Relationship Id="rId23" Type="http://schemas.openxmlformats.org/officeDocument/2006/relationships/font" Target="fonts/Roboto-bold.fntdata"/><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font" Target="fonts/Lato-regular.fntdata"/><Relationship Id="rId25" Type="http://schemas.openxmlformats.org/officeDocument/2006/relationships/font" Target="fonts/Roboto-boldItalic.fntdata"/><Relationship Id="rId28" Type="http://schemas.openxmlformats.org/officeDocument/2006/relationships/font" Target="fonts/Lato-italic.fntdata"/><Relationship Id="rId27" Type="http://schemas.openxmlformats.org/officeDocument/2006/relationships/font" Target="fonts/Lato-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Lato-bold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OpenSans-bold.fntdata"/><Relationship Id="rId30" Type="http://schemas.openxmlformats.org/officeDocument/2006/relationships/font" Target="fonts/OpenSans-regular.fntdata"/><Relationship Id="rId11" Type="http://schemas.openxmlformats.org/officeDocument/2006/relationships/slide" Target="slides/slide6.xml"/><Relationship Id="rId33" Type="http://schemas.openxmlformats.org/officeDocument/2006/relationships/font" Target="fonts/OpenSans-boldItalic.fntdata"/><Relationship Id="rId10" Type="http://schemas.openxmlformats.org/officeDocument/2006/relationships/slide" Target="slides/slide5.xml"/><Relationship Id="rId32" Type="http://schemas.openxmlformats.org/officeDocument/2006/relationships/font" Target="fonts/OpenSans-italic.fntdata"/><Relationship Id="rId13" Type="http://schemas.openxmlformats.org/officeDocument/2006/relationships/slide" Target="slides/slide8.xml"/><Relationship Id="rId12" Type="http://schemas.openxmlformats.org/officeDocument/2006/relationships/slide" Target="slides/slide7.xml"/><Relationship Id="rId34" Type="http://customschemas.google.com/relationships/presentationmetadata" Target="metadata"/><Relationship Id="rId15" Type="http://schemas.openxmlformats.org/officeDocument/2006/relationships/font" Target="fonts/Raleway-bold.fntdata"/><Relationship Id="rId14" Type="http://schemas.openxmlformats.org/officeDocument/2006/relationships/font" Target="fonts/Raleway-regular.fntdata"/><Relationship Id="rId17" Type="http://schemas.openxmlformats.org/officeDocument/2006/relationships/font" Target="fonts/Raleway-boldItalic.fntdata"/><Relationship Id="rId16" Type="http://schemas.openxmlformats.org/officeDocument/2006/relationships/font" Target="fonts/Raleway-italic.fntdata"/><Relationship Id="rId19" Type="http://schemas.openxmlformats.org/officeDocument/2006/relationships/font" Target="fonts/RalewaySemiBold-bold.fntdata"/><Relationship Id="rId18" Type="http://schemas.openxmlformats.org/officeDocument/2006/relationships/font" Target="fonts/RalewaySemiBold-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9" name="Google Shape;209;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2e9f36ad780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1" name="Google Shape;221;g2e9f36ad780_0_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2ed1e0e071b_0_1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2ed1e0e071b_0_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2e9f36ad780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5" name="Google Shape;235;g2e9f36ad780_0_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2ece6d6ce1c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1" name="Google Shape;241;g2ece6d6ce1c_0_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2e9f36ad780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7" name="Google Shape;247;g2e9f36ad780_0_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2ed9b380d93_0_1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6" name="Google Shape;256;g2ed9b380d93_0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2e9f36ad780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4" name="Google Shape;264;g2e9f36ad780_0_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9" name="Shape 9"/>
        <p:cNvGrpSpPr/>
        <p:nvPr/>
      </p:nvGrpSpPr>
      <p:grpSpPr>
        <a:xfrm>
          <a:off x="0" y="0"/>
          <a:ext cx="0" cy="0"/>
          <a:chOff x="0" y="0"/>
          <a:chExt cx="0" cy="0"/>
        </a:xfrm>
      </p:grpSpPr>
      <p:sp>
        <p:nvSpPr>
          <p:cNvPr id="10" name="Google Shape;10;p3"/>
          <p:cNvSpPr/>
          <p:nvPr/>
        </p:nvSpPr>
        <p:spPr>
          <a:xfrm>
            <a:off x="0" y="0"/>
            <a:ext cx="9144000" cy="487800"/>
          </a:xfrm>
          <a:prstGeom prst="rect">
            <a:avLst/>
          </a:prstGeom>
          <a:solidFill>
            <a:srgbClr val="145FA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highlight>
                <a:srgbClr val="145FA6"/>
              </a:highlight>
              <a:latin typeface="Arial"/>
              <a:ea typeface="Arial"/>
              <a:cs typeface="Arial"/>
              <a:sym typeface="Arial"/>
            </a:endParaRPr>
          </a:p>
        </p:txBody>
      </p:sp>
      <p:sp>
        <p:nvSpPr>
          <p:cNvPr id="11" name="Google Shape;11;p3"/>
          <p:cNvSpPr txBox="1"/>
          <p:nvPr>
            <p:ph type="title"/>
          </p:nvPr>
        </p:nvSpPr>
        <p:spPr>
          <a:xfrm>
            <a:off x="729450" y="1318650"/>
            <a:ext cx="7688700" cy="535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SzPts val="2600"/>
              <a:buNone/>
              <a:defRPr sz="2600"/>
            </a:lvl2pPr>
            <a:lvl3pPr lvl="2" algn="l">
              <a:lnSpc>
                <a:spcPct val="100000"/>
              </a:lnSpc>
              <a:spcBef>
                <a:spcPts val="0"/>
              </a:spcBef>
              <a:spcAft>
                <a:spcPts val="0"/>
              </a:spcAft>
              <a:buSzPts val="2600"/>
              <a:buNone/>
              <a:defRPr sz="2600"/>
            </a:lvl3pPr>
            <a:lvl4pPr lvl="3" algn="l">
              <a:lnSpc>
                <a:spcPct val="100000"/>
              </a:lnSpc>
              <a:spcBef>
                <a:spcPts val="0"/>
              </a:spcBef>
              <a:spcAft>
                <a:spcPts val="0"/>
              </a:spcAft>
              <a:buSzPts val="2600"/>
              <a:buNone/>
              <a:defRPr sz="2600"/>
            </a:lvl4pPr>
            <a:lvl5pPr lvl="4" algn="l">
              <a:lnSpc>
                <a:spcPct val="100000"/>
              </a:lnSpc>
              <a:spcBef>
                <a:spcPts val="0"/>
              </a:spcBef>
              <a:spcAft>
                <a:spcPts val="0"/>
              </a:spcAft>
              <a:buSzPts val="2600"/>
              <a:buNone/>
              <a:defRPr sz="2600"/>
            </a:lvl5pPr>
            <a:lvl6pPr lvl="5" algn="l">
              <a:lnSpc>
                <a:spcPct val="100000"/>
              </a:lnSpc>
              <a:spcBef>
                <a:spcPts val="0"/>
              </a:spcBef>
              <a:spcAft>
                <a:spcPts val="0"/>
              </a:spcAft>
              <a:buSzPts val="2600"/>
              <a:buNone/>
              <a:defRPr sz="2600"/>
            </a:lvl6pPr>
            <a:lvl7pPr lvl="6" algn="l">
              <a:lnSpc>
                <a:spcPct val="100000"/>
              </a:lnSpc>
              <a:spcBef>
                <a:spcPts val="0"/>
              </a:spcBef>
              <a:spcAft>
                <a:spcPts val="0"/>
              </a:spcAft>
              <a:buSzPts val="2600"/>
              <a:buNone/>
              <a:defRPr sz="2600"/>
            </a:lvl7pPr>
            <a:lvl8pPr lvl="7" algn="l">
              <a:lnSpc>
                <a:spcPct val="100000"/>
              </a:lnSpc>
              <a:spcBef>
                <a:spcPts val="0"/>
              </a:spcBef>
              <a:spcAft>
                <a:spcPts val="0"/>
              </a:spcAft>
              <a:buSzPts val="2600"/>
              <a:buNone/>
              <a:defRPr sz="2600"/>
            </a:lvl8pPr>
            <a:lvl9pPr lvl="8" algn="l">
              <a:lnSpc>
                <a:spcPct val="100000"/>
              </a:lnSpc>
              <a:spcBef>
                <a:spcPts val="0"/>
              </a:spcBef>
              <a:spcAft>
                <a:spcPts val="0"/>
              </a:spcAft>
              <a:buSzPts val="2600"/>
              <a:buNone/>
              <a:defRPr sz="2600"/>
            </a:lvl9pPr>
          </a:lstStyle>
          <a:p/>
        </p:txBody>
      </p:sp>
      <p:sp>
        <p:nvSpPr>
          <p:cNvPr id="12" name="Google Shape;12;p3"/>
          <p:cNvSpPr txBox="1"/>
          <p:nvPr>
            <p:ph idx="1" type="body"/>
          </p:nvPr>
        </p:nvSpPr>
        <p:spPr>
          <a:xfrm>
            <a:off x="729450" y="2078875"/>
            <a:ext cx="7688700" cy="2261100"/>
          </a:xfrm>
          <a:prstGeom prst="rect">
            <a:avLst/>
          </a:prstGeom>
          <a:noFill/>
          <a:ln>
            <a:noFill/>
          </a:ln>
        </p:spPr>
        <p:txBody>
          <a:bodyPr anchorCtr="0" anchor="t" bIns="91425" lIns="91425" spcFirstLastPara="1" rIns="91425" wrap="square" tIns="91425">
            <a:norm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0"/>
              </a:spcBef>
              <a:spcAft>
                <a:spcPts val="0"/>
              </a:spcAft>
              <a:buSzPts val="1100"/>
              <a:buChar char="○"/>
              <a:defRPr/>
            </a:lvl2pPr>
            <a:lvl3pPr indent="-298450" lvl="2" marL="1371600" algn="l">
              <a:lnSpc>
                <a:spcPct val="115000"/>
              </a:lnSpc>
              <a:spcBef>
                <a:spcPts val="0"/>
              </a:spcBef>
              <a:spcAft>
                <a:spcPts val="0"/>
              </a:spcAft>
              <a:buSzPts val="1100"/>
              <a:buChar char="■"/>
              <a:defRPr/>
            </a:lvl3pPr>
            <a:lvl4pPr indent="-298450" lvl="3" marL="1828800" algn="l">
              <a:lnSpc>
                <a:spcPct val="115000"/>
              </a:lnSpc>
              <a:spcBef>
                <a:spcPts val="0"/>
              </a:spcBef>
              <a:spcAft>
                <a:spcPts val="0"/>
              </a:spcAft>
              <a:buSzPts val="1100"/>
              <a:buChar char="●"/>
              <a:defRPr/>
            </a:lvl4pPr>
            <a:lvl5pPr indent="-298450" lvl="4" marL="2286000" algn="l">
              <a:lnSpc>
                <a:spcPct val="115000"/>
              </a:lnSpc>
              <a:spcBef>
                <a:spcPts val="0"/>
              </a:spcBef>
              <a:spcAft>
                <a:spcPts val="0"/>
              </a:spcAft>
              <a:buSzPts val="1100"/>
              <a:buChar char="○"/>
              <a:defRPr/>
            </a:lvl5pPr>
            <a:lvl6pPr indent="-298450" lvl="5" marL="2743200" algn="l">
              <a:lnSpc>
                <a:spcPct val="115000"/>
              </a:lnSpc>
              <a:spcBef>
                <a:spcPts val="0"/>
              </a:spcBef>
              <a:spcAft>
                <a:spcPts val="0"/>
              </a:spcAft>
              <a:buSzPts val="1100"/>
              <a:buChar char="■"/>
              <a:defRPr/>
            </a:lvl6pPr>
            <a:lvl7pPr indent="-298450" lvl="6" marL="3200400" algn="l">
              <a:lnSpc>
                <a:spcPct val="115000"/>
              </a:lnSpc>
              <a:spcBef>
                <a:spcPts val="0"/>
              </a:spcBef>
              <a:spcAft>
                <a:spcPts val="0"/>
              </a:spcAft>
              <a:buSzPts val="1100"/>
              <a:buChar char="●"/>
              <a:defRPr/>
            </a:lvl7pPr>
            <a:lvl8pPr indent="-298450" lvl="7" marL="3657600" algn="l">
              <a:lnSpc>
                <a:spcPct val="115000"/>
              </a:lnSpc>
              <a:spcBef>
                <a:spcPts val="0"/>
              </a:spcBef>
              <a:spcAft>
                <a:spcPts val="0"/>
              </a:spcAft>
              <a:buSzPts val="1100"/>
              <a:buChar char="○"/>
              <a:defRPr/>
            </a:lvl8pPr>
            <a:lvl9pPr indent="-298450" lvl="8" marL="4114800" algn="l">
              <a:lnSpc>
                <a:spcPct val="115000"/>
              </a:lnSpc>
              <a:spcBef>
                <a:spcPts val="0"/>
              </a:spcBef>
              <a:spcAft>
                <a:spcPts val="0"/>
              </a:spcAft>
              <a:buSzPts val="1100"/>
              <a:buChar char="■"/>
              <a:defRPr/>
            </a:lvl9pPr>
          </a:lstStyle>
          <a:p/>
        </p:txBody>
      </p:sp>
      <p:sp>
        <p:nvSpPr>
          <p:cNvPr id="13" name="Google Shape;13;p3"/>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grpSp>
        <p:nvGrpSpPr>
          <p:cNvPr id="14" name="Google Shape;14;p3"/>
          <p:cNvGrpSpPr/>
          <p:nvPr/>
        </p:nvGrpSpPr>
        <p:grpSpPr>
          <a:xfrm>
            <a:off x="830392" y="1191256"/>
            <a:ext cx="745763" cy="45826"/>
            <a:chOff x="4580561" y="2589004"/>
            <a:chExt cx="1064464" cy="25200"/>
          </a:xfrm>
        </p:grpSpPr>
        <p:sp>
          <p:nvSpPr>
            <p:cNvPr id="15" name="Google Shape;15;p3"/>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 name="Google Shape;16;p3"/>
            <p:cNvSpPr/>
            <p:nvPr/>
          </p:nvSpPr>
          <p:spPr>
            <a:xfrm rot="-5400000">
              <a:off x="4836311" y="2333254"/>
              <a:ext cx="25200" cy="536700"/>
            </a:xfrm>
            <a:prstGeom prst="rect">
              <a:avLst/>
            </a:prstGeom>
            <a:solidFill>
              <a:srgbClr val="145FA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17" name="Google Shape;17;p3"/>
          <p:cNvPicPr preferRelativeResize="0"/>
          <p:nvPr/>
        </p:nvPicPr>
        <p:blipFill rotWithShape="1">
          <a:blip r:embed="rId2">
            <a:alphaModFix/>
          </a:blip>
          <a:srcRect b="0" l="0" r="0" t="0"/>
          <a:stretch/>
        </p:blipFill>
        <p:spPr>
          <a:xfrm>
            <a:off x="7822187" y="3907287"/>
            <a:ext cx="1167089" cy="798462"/>
          </a:xfrm>
          <a:prstGeom prst="rect">
            <a:avLst/>
          </a:prstGeom>
          <a:noFill/>
          <a:ln>
            <a:noFill/>
          </a:ln>
        </p:spPr>
      </p:pic>
      <p:sp>
        <p:nvSpPr>
          <p:cNvPr id="18" name="Google Shape;18;p3"/>
          <p:cNvSpPr txBox="1"/>
          <p:nvPr/>
        </p:nvSpPr>
        <p:spPr>
          <a:xfrm>
            <a:off x="7142425" y="4749850"/>
            <a:ext cx="1821000" cy="924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600"/>
              <a:buFont typeface="Arial"/>
              <a:buNone/>
            </a:pPr>
            <a:r>
              <a:rPr b="0" i="0" lang="en" sz="600" u="none" cap="none" strike="noStrike">
                <a:solidFill>
                  <a:schemeClr val="dk2"/>
                </a:solidFill>
                <a:latin typeface="Raleway SemiBold"/>
                <a:ea typeface="Raleway SemiBold"/>
                <a:cs typeface="Raleway SemiBold"/>
                <a:sym typeface="Raleway SemiBold"/>
              </a:rPr>
              <a:t>A UFS Collaboration Powered by</a:t>
            </a:r>
            <a:r>
              <a:rPr b="1" i="0" lang="en" sz="600" u="none" cap="none" strike="noStrike">
                <a:solidFill>
                  <a:schemeClr val="dk2"/>
                </a:solidFill>
                <a:latin typeface="Open Sans"/>
                <a:ea typeface="Open Sans"/>
                <a:cs typeface="Open Sans"/>
                <a:sym typeface="Open Sans"/>
              </a:rPr>
              <a:t> </a:t>
            </a:r>
            <a:r>
              <a:rPr b="1" i="0" lang="en" sz="600" u="none" cap="none" strike="noStrike">
                <a:solidFill>
                  <a:srgbClr val="F68822"/>
                </a:solidFill>
                <a:latin typeface="Open Sans"/>
                <a:ea typeface="Open Sans"/>
                <a:cs typeface="Open Sans"/>
                <a:sym typeface="Open Sans"/>
              </a:rPr>
              <a:t>EPIC</a:t>
            </a:r>
            <a:endParaRPr b="1" i="0" sz="600" u="none" cap="none" strike="noStrike">
              <a:solidFill>
                <a:srgbClr val="F68822"/>
              </a:solidFill>
              <a:latin typeface="Open Sans"/>
              <a:ea typeface="Open Sans"/>
              <a:cs typeface="Open Sans"/>
              <a:sym typeface="Open San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89" name="Shape 89"/>
        <p:cNvGrpSpPr/>
        <p:nvPr/>
      </p:nvGrpSpPr>
      <p:grpSpPr>
        <a:xfrm>
          <a:off x="0" y="0"/>
          <a:ext cx="0" cy="0"/>
          <a:chOff x="0" y="0"/>
          <a:chExt cx="0" cy="0"/>
        </a:xfrm>
      </p:grpSpPr>
      <p:sp>
        <p:nvSpPr>
          <p:cNvPr id="90" name="Google Shape;90;p12"/>
          <p:cNvSpPr txBox="1"/>
          <p:nvPr>
            <p:ph idx="1" type="body"/>
          </p:nvPr>
        </p:nvSpPr>
        <p:spPr>
          <a:xfrm>
            <a:off x="724950" y="4372551"/>
            <a:ext cx="7697400" cy="4605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300"/>
              <a:buNone/>
              <a:defRPr/>
            </a:lvl1pPr>
          </a:lstStyle>
          <a:p/>
        </p:txBody>
      </p:sp>
      <p:sp>
        <p:nvSpPr>
          <p:cNvPr id="91" name="Google Shape;91;p12"/>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pic>
        <p:nvPicPr>
          <p:cNvPr id="92" name="Google Shape;92;p12"/>
          <p:cNvPicPr preferRelativeResize="0"/>
          <p:nvPr/>
        </p:nvPicPr>
        <p:blipFill rotWithShape="1">
          <a:blip r:embed="rId2">
            <a:alphaModFix/>
          </a:blip>
          <a:srcRect b="0" l="0" r="0" t="0"/>
          <a:stretch/>
        </p:blipFill>
        <p:spPr>
          <a:xfrm>
            <a:off x="7470226" y="97375"/>
            <a:ext cx="1519050" cy="103925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rgbClr val="145FA6"/>
        </a:solidFill>
      </p:bgPr>
    </p:bg>
    <p:spTree>
      <p:nvGrpSpPr>
        <p:cNvPr id="93" name="Shape 93"/>
        <p:cNvGrpSpPr/>
        <p:nvPr/>
      </p:nvGrpSpPr>
      <p:grpSpPr>
        <a:xfrm>
          <a:off x="0" y="0"/>
          <a:ext cx="0" cy="0"/>
          <a:chOff x="0" y="0"/>
          <a:chExt cx="0" cy="0"/>
        </a:xfrm>
      </p:grpSpPr>
      <p:grpSp>
        <p:nvGrpSpPr>
          <p:cNvPr id="94" name="Google Shape;94;p13"/>
          <p:cNvGrpSpPr/>
          <p:nvPr/>
        </p:nvGrpSpPr>
        <p:grpSpPr>
          <a:xfrm>
            <a:off x="830392" y="4169130"/>
            <a:ext cx="745763" cy="45826"/>
            <a:chOff x="4580561" y="2589004"/>
            <a:chExt cx="1064464" cy="25200"/>
          </a:xfrm>
        </p:grpSpPr>
        <p:sp>
          <p:nvSpPr>
            <p:cNvPr id="95" name="Google Shape;95;p13"/>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 name="Google Shape;96;p13"/>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97" name="Google Shape;97;p13"/>
          <p:cNvSpPr txBox="1"/>
          <p:nvPr>
            <p:ph hasCustomPrompt="1" type="title"/>
          </p:nvPr>
        </p:nvSpPr>
        <p:spPr>
          <a:xfrm>
            <a:off x="729450" y="733950"/>
            <a:ext cx="7688400" cy="1244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8000"/>
              <a:buNone/>
              <a:defRPr sz="8000">
                <a:solidFill>
                  <a:schemeClr val="lt1"/>
                </a:solidFill>
              </a:defRPr>
            </a:lvl1pPr>
            <a:lvl2pPr lvl="1" algn="l">
              <a:lnSpc>
                <a:spcPct val="100000"/>
              </a:lnSpc>
              <a:spcBef>
                <a:spcPts val="0"/>
              </a:spcBef>
              <a:spcAft>
                <a:spcPts val="0"/>
              </a:spcAft>
              <a:buClr>
                <a:schemeClr val="lt1"/>
              </a:buClr>
              <a:buSzPts val="8000"/>
              <a:buNone/>
              <a:defRPr sz="8000">
                <a:solidFill>
                  <a:schemeClr val="lt1"/>
                </a:solidFill>
              </a:defRPr>
            </a:lvl2pPr>
            <a:lvl3pPr lvl="2" algn="l">
              <a:lnSpc>
                <a:spcPct val="100000"/>
              </a:lnSpc>
              <a:spcBef>
                <a:spcPts val="0"/>
              </a:spcBef>
              <a:spcAft>
                <a:spcPts val="0"/>
              </a:spcAft>
              <a:buClr>
                <a:schemeClr val="lt1"/>
              </a:buClr>
              <a:buSzPts val="8000"/>
              <a:buNone/>
              <a:defRPr sz="8000">
                <a:solidFill>
                  <a:schemeClr val="lt1"/>
                </a:solidFill>
              </a:defRPr>
            </a:lvl3pPr>
            <a:lvl4pPr lvl="3" algn="l">
              <a:lnSpc>
                <a:spcPct val="100000"/>
              </a:lnSpc>
              <a:spcBef>
                <a:spcPts val="0"/>
              </a:spcBef>
              <a:spcAft>
                <a:spcPts val="0"/>
              </a:spcAft>
              <a:buClr>
                <a:schemeClr val="lt1"/>
              </a:buClr>
              <a:buSzPts val="8000"/>
              <a:buNone/>
              <a:defRPr sz="8000">
                <a:solidFill>
                  <a:schemeClr val="lt1"/>
                </a:solidFill>
              </a:defRPr>
            </a:lvl4pPr>
            <a:lvl5pPr lvl="4" algn="l">
              <a:lnSpc>
                <a:spcPct val="100000"/>
              </a:lnSpc>
              <a:spcBef>
                <a:spcPts val="0"/>
              </a:spcBef>
              <a:spcAft>
                <a:spcPts val="0"/>
              </a:spcAft>
              <a:buClr>
                <a:schemeClr val="lt1"/>
              </a:buClr>
              <a:buSzPts val="8000"/>
              <a:buNone/>
              <a:defRPr sz="8000">
                <a:solidFill>
                  <a:schemeClr val="lt1"/>
                </a:solidFill>
              </a:defRPr>
            </a:lvl5pPr>
            <a:lvl6pPr lvl="5" algn="l">
              <a:lnSpc>
                <a:spcPct val="100000"/>
              </a:lnSpc>
              <a:spcBef>
                <a:spcPts val="0"/>
              </a:spcBef>
              <a:spcAft>
                <a:spcPts val="0"/>
              </a:spcAft>
              <a:buClr>
                <a:schemeClr val="lt1"/>
              </a:buClr>
              <a:buSzPts val="8000"/>
              <a:buNone/>
              <a:defRPr sz="8000">
                <a:solidFill>
                  <a:schemeClr val="lt1"/>
                </a:solidFill>
              </a:defRPr>
            </a:lvl6pPr>
            <a:lvl7pPr lvl="6" algn="l">
              <a:lnSpc>
                <a:spcPct val="100000"/>
              </a:lnSpc>
              <a:spcBef>
                <a:spcPts val="0"/>
              </a:spcBef>
              <a:spcAft>
                <a:spcPts val="0"/>
              </a:spcAft>
              <a:buClr>
                <a:schemeClr val="lt1"/>
              </a:buClr>
              <a:buSzPts val="8000"/>
              <a:buNone/>
              <a:defRPr sz="8000">
                <a:solidFill>
                  <a:schemeClr val="lt1"/>
                </a:solidFill>
              </a:defRPr>
            </a:lvl7pPr>
            <a:lvl8pPr lvl="7" algn="l">
              <a:lnSpc>
                <a:spcPct val="100000"/>
              </a:lnSpc>
              <a:spcBef>
                <a:spcPts val="0"/>
              </a:spcBef>
              <a:spcAft>
                <a:spcPts val="0"/>
              </a:spcAft>
              <a:buClr>
                <a:schemeClr val="lt1"/>
              </a:buClr>
              <a:buSzPts val="8000"/>
              <a:buNone/>
              <a:defRPr sz="8000">
                <a:solidFill>
                  <a:schemeClr val="lt1"/>
                </a:solidFill>
              </a:defRPr>
            </a:lvl8pPr>
            <a:lvl9pPr lvl="8" algn="l">
              <a:lnSpc>
                <a:spcPct val="100000"/>
              </a:lnSpc>
              <a:spcBef>
                <a:spcPts val="0"/>
              </a:spcBef>
              <a:spcAft>
                <a:spcPts val="0"/>
              </a:spcAft>
              <a:buClr>
                <a:schemeClr val="lt1"/>
              </a:buClr>
              <a:buSzPts val="8000"/>
              <a:buNone/>
              <a:defRPr sz="8000">
                <a:solidFill>
                  <a:schemeClr val="lt1"/>
                </a:solidFill>
              </a:defRPr>
            </a:lvl9pPr>
          </a:lstStyle>
          <a:p>
            <a:r>
              <a:t>xx%</a:t>
            </a:r>
          </a:p>
        </p:txBody>
      </p:sp>
      <p:sp>
        <p:nvSpPr>
          <p:cNvPr id="98" name="Google Shape;98;p13"/>
          <p:cNvSpPr txBox="1"/>
          <p:nvPr>
            <p:ph idx="1" type="body"/>
          </p:nvPr>
        </p:nvSpPr>
        <p:spPr>
          <a:xfrm>
            <a:off x="729450" y="2272888"/>
            <a:ext cx="7688400" cy="1580400"/>
          </a:xfrm>
          <a:prstGeom prst="rect">
            <a:avLst/>
          </a:prstGeom>
          <a:noFill/>
          <a:ln>
            <a:noFill/>
          </a:ln>
        </p:spPr>
        <p:txBody>
          <a:bodyPr anchorCtr="0" anchor="t" bIns="91425" lIns="91425" spcFirstLastPara="1" rIns="91425" wrap="square" tIns="91425">
            <a:normAutofit/>
          </a:bodyPr>
          <a:lstStyle>
            <a:lvl1pPr indent="-311150" lvl="0" marL="457200" algn="l">
              <a:lnSpc>
                <a:spcPct val="115000"/>
              </a:lnSpc>
              <a:spcBef>
                <a:spcPts val="0"/>
              </a:spcBef>
              <a:spcAft>
                <a:spcPts val="0"/>
              </a:spcAft>
              <a:buClr>
                <a:schemeClr val="lt1"/>
              </a:buClr>
              <a:buSzPts val="1300"/>
              <a:buChar char="●"/>
              <a:defRPr>
                <a:solidFill>
                  <a:schemeClr val="lt1"/>
                </a:solidFill>
              </a:defRPr>
            </a:lvl1pPr>
            <a:lvl2pPr indent="-298450" lvl="1" marL="914400" algn="l">
              <a:lnSpc>
                <a:spcPct val="115000"/>
              </a:lnSpc>
              <a:spcBef>
                <a:spcPts val="0"/>
              </a:spcBef>
              <a:spcAft>
                <a:spcPts val="0"/>
              </a:spcAft>
              <a:buClr>
                <a:schemeClr val="lt1"/>
              </a:buClr>
              <a:buSzPts val="1100"/>
              <a:buChar char="○"/>
              <a:defRPr>
                <a:solidFill>
                  <a:schemeClr val="lt1"/>
                </a:solidFill>
              </a:defRPr>
            </a:lvl2pPr>
            <a:lvl3pPr indent="-298450" lvl="2" marL="1371600" algn="l">
              <a:lnSpc>
                <a:spcPct val="115000"/>
              </a:lnSpc>
              <a:spcBef>
                <a:spcPts val="0"/>
              </a:spcBef>
              <a:spcAft>
                <a:spcPts val="0"/>
              </a:spcAft>
              <a:buClr>
                <a:schemeClr val="lt1"/>
              </a:buClr>
              <a:buSzPts val="1100"/>
              <a:buChar char="■"/>
              <a:defRPr>
                <a:solidFill>
                  <a:schemeClr val="lt1"/>
                </a:solidFill>
              </a:defRPr>
            </a:lvl3pPr>
            <a:lvl4pPr indent="-298450" lvl="3" marL="1828800" algn="l">
              <a:lnSpc>
                <a:spcPct val="115000"/>
              </a:lnSpc>
              <a:spcBef>
                <a:spcPts val="0"/>
              </a:spcBef>
              <a:spcAft>
                <a:spcPts val="0"/>
              </a:spcAft>
              <a:buClr>
                <a:schemeClr val="lt1"/>
              </a:buClr>
              <a:buSzPts val="1100"/>
              <a:buChar char="●"/>
              <a:defRPr>
                <a:solidFill>
                  <a:schemeClr val="lt1"/>
                </a:solidFill>
              </a:defRPr>
            </a:lvl4pPr>
            <a:lvl5pPr indent="-298450" lvl="4" marL="2286000" algn="l">
              <a:lnSpc>
                <a:spcPct val="115000"/>
              </a:lnSpc>
              <a:spcBef>
                <a:spcPts val="0"/>
              </a:spcBef>
              <a:spcAft>
                <a:spcPts val="0"/>
              </a:spcAft>
              <a:buClr>
                <a:schemeClr val="lt1"/>
              </a:buClr>
              <a:buSzPts val="1100"/>
              <a:buChar char="○"/>
              <a:defRPr>
                <a:solidFill>
                  <a:schemeClr val="lt1"/>
                </a:solidFill>
              </a:defRPr>
            </a:lvl5pPr>
            <a:lvl6pPr indent="-298450" lvl="5" marL="2743200" algn="l">
              <a:lnSpc>
                <a:spcPct val="115000"/>
              </a:lnSpc>
              <a:spcBef>
                <a:spcPts val="0"/>
              </a:spcBef>
              <a:spcAft>
                <a:spcPts val="0"/>
              </a:spcAft>
              <a:buClr>
                <a:schemeClr val="lt1"/>
              </a:buClr>
              <a:buSzPts val="1100"/>
              <a:buChar char="■"/>
              <a:defRPr>
                <a:solidFill>
                  <a:schemeClr val="lt1"/>
                </a:solidFill>
              </a:defRPr>
            </a:lvl6pPr>
            <a:lvl7pPr indent="-298450" lvl="6" marL="3200400" algn="l">
              <a:lnSpc>
                <a:spcPct val="115000"/>
              </a:lnSpc>
              <a:spcBef>
                <a:spcPts val="0"/>
              </a:spcBef>
              <a:spcAft>
                <a:spcPts val="0"/>
              </a:spcAft>
              <a:buClr>
                <a:schemeClr val="lt1"/>
              </a:buClr>
              <a:buSzPts val="1100"/>
              <a:buChar char="●"/>
              <a:defRPr>
                <a:solidFill>
                  <a:schemeClr val="lt1"/>
                </a:solidFill>
              </a:defRPr>
            </a:lvl7pPr>
            <a:lvl8pPr indent="-298450" lvl="7" marL="3657600" algn="l">
              <a:lnSpc>
                <a:spcPct val="115000"/>
              </a:lnSpc>
              <a:spcBef>
                <a:spcPts val="0"/>
              </a:spcBef>
              <a:spcAft>
                <a:spcPts val="0"/>
              </a:spcAft>
              <a:buClr>
                <a:schemeClr val="lt1"/>
              </a:buClr>
              <a:buSzPts val="1100"/>
              <a:buChar char="○"/>
              <a:defRPr>
                <a:solidFill>
                  <a:schemeClr val="lt1"/>
                </a:solidFill>
              </a:defRPr>
            </a:lvl8pPr>
            <a:lvl9pPr indent="-298450" lvl="8" marL="4114800" algn="l">
              <a:lnSpc>
                <a:spcPct val="115000"/>
              </a:lnSpc>
              <a:spcBef>
                <a:spcPts val="0"/>
              </a:spcBef>
              <a:spcAft>
                <a:spcPts val="0"/>
              </a:spcAft>
              <a:buClr>
                <a:schemeClr val="lt1"/>
              </a:buClr>
              <a:buSzPts val="1100"/>
              <a:buChar char="■"/>
              <a:defRPr>
                <a:solidFill>
                  <a:schemeClr val="lt1"/>
                </a:solidFill>
              </a:defRPr>
            </a:lvl9pPr>
          </a:lstStyle>
          <a:p/>
        </p:txBody>
      </p:sp>
      <p:sp>
        <p:nvSpPr>
          <p:cNvPr id="99" name="Google Shape;99;p13"/>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pic>
        <p:nvPicPr>
          <p:cNvPr id="100" name="Google Shape;100;p13"/>
          <p:cNvPicPr preferRelativeResize="0"/>
          <p:nvPr/>
        </p:nvPicPr>
        <p:blipFill rotWithShape="1">
          <a:blip r:embed="rId2">
            <a:alphaModFix/>
          </a:blip>
          <a:srcRect b="0" l="0" r="0" t="0"/>
          <a:stretch/>
        </p:blipFill>
        <p:spPr>
          <a:xfrm>
            <a:off x="7432894" y="3570999"/>
            <a:ext cx="1578500" cy="1079125"/>
          </a:xfrm>
          <a:prstGeom prst="rect">
            <a:avLst/>
          </a:prstGeom>
          <a:noFill/>
          <a:ln>
            <a:noFill/>
          </a:ln>
        </p:spPr>
      </p:pic>
      <p:sp>
        <p:nvSpPr>
          <p:cNvPr id="101" name="Google Shape;101;p13"/>
          <p:cNvSpPr txBox="1"/>
          <p:nvPr/>
        </p:nvSpPr>
        <p:spPr>
          <a:xfrm>
            <a:off x="6746225" y="4698800"/>
            <a:ext cx="2265300" cy="1230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800"/>
              <a:buFont typeface="Arial"/>
              <a:buNone/>
            </a:pPr>
            <a:r>
              <a:rPr b="0" i="0" lang="en" sz="800" u="none" cap="none" strike="noStrike">
                <a:solidFill>
                  <a:srgbClr val="FFFFFF"/>
                </a:solidFill>
                <a:latin typeface="Raleway SemiBold"/>
                <a:ea typeface="Raleway SemiBold"/>
                <a:cs typeface="Raleway SemiBold"/>
                <a:sym typeface="Raleway SemiBold"/>
              </a:rPr>
              <a:t>A UFS Collaboration Powered by</a:t>
            </a:r>
            <a:r>
              <a:rPr b="1" i="0" lang="en" sz="800" u="none" cap="none" strike="noStrike">
                <a:solidFill>
                  <a:srgbClr val="FFFFFF"/>
                </a:solidFill>
                <a:latin typeface="Open Sans"/>
                <a:ea typeface="Open Sans"/>
                <a:cs typeface="Open Sans"/>
                <a:sym typeface="Open Sans"/>
              </a:rPr>
              <a:t> EPIC</a:t>
            </a:r>
            <a:endParaRPr b="1" i="0" sz="800" u="none" cap="none" strike="noStrike">
              <a:solidFill>
                <a:srgbClr val="FFFFFF"/>
              </a:solidFill>
              <a:latin typeface="Open Sans"/>
              <a:ea typeface="Open Sans"/>
              <a:cs typeface="Open Sans"/>
              <a:sym typeface="Open San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02" name="Shape 102"/>
        <p:cNvGrpSpPr/>
        <p:nvPr/>
      </p:nvGrpSpPr>
      <p:grpSpPr>
        <a:xfrm>
          <a:off x="0" y="0"/>
          <a:ext cx="0" cy="0"/>
          <a:chOff x="0" y="0"/>
          <a:chExt cx="0" cy="0"/>
        </a:xfrm>
      </p:grpSpPr>
      <p:sp>
        <p:nvSpPr>
          <p:cNvPr id="103" name="Google Shape;103;p14"/>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pic>
        <p:nvPicPr>
          <p:cNvPr id="104" name="Google Shape;104;p14"/>
          <p:cNvPicPr preferRelativeResize="0"/>
          <p:nvPr/>
        </p:nvPicPr>
        <p:blipFill rotWithShape="1">
          <a:blip r:embed="rId2">
            <a:alphaModFix/>
          </a:blip>
          <a:srcRect b="0" l="0" r="0" t="0"/>
          <a:stretch/>
        </p:blipFill>
        <p:spPr>
          <a:xfrm>
            <a:off x="7470226" y="97375"/>
            <a:ext cx="1519050" cy="1039250"/>
          </a:xfrm>
          <a:prstGeom prst="rect">
            <a:avLst/>
          </a:prstGeom>
          <a:noFill/>
          <a:ln>
            <a:noFill/>
          </a:ln>
        </p:spPr>
      </p:pic>
      <p:pic>
        <p:nvPicPr>
          <p:cNvPr id="105" name="Google Shape;105;p14"/>
          <p:cNvPicPr preferRelativeResize="0"/>
          <p:nvPr/>
        </p:nvPicPr>
        <p:blipFill rotWithShape="1">
          <a:blip r:embed="rId3">
            <a:alphaModFix amt="25000"/>
          </a:blip>
          <a:srcRect b="0" l="0" r="0" t="0"/>
          <a:stretch/>
        </p:blipFill>
        <p:spPr>
          <a:xfrm>
            <a:off x="467975" y="76200"/>
            <a:ext cx="4991099" cy="4991099"/>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10" name="Shape 110"/>
        <p:cNvGrpSpPr/>
        <p:nvPr/>
      </p:nvGrpSpPr>
      <p:grpSpPr>
        <a:xfrm>
          <a:off x="0" y="0"/>
          <a:ext cx="0" cy="0"/>
          <a:chOff x="0" y="0"/>
          <a:chExt cx="0" cy="0"/>
        </a:xfrm>
      </p:grpSpPr>
      <p:sp>
        <p:nvSpPr>
          <p:cNvPr id="111" name="Google Shape;111;g2ed9b380d93_0_119"/>
          <p:cNvSpPr/>
          <p:nvPr/>
        </p:nvSpPr>
        <p:spPr>
          <a:xfrm>
            <a:off x="0" y="0"/>
            <a:ext cx="9144000" cy="487800"/>
          </a:xfrm>
          <a:prstGeom prst="rect">
            <a:avLst/>
          </a:prstGeom>
          <a:solidFill>
            <a:srgbClr val="145FA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highlight>
                <a:srgbClr val="145FA6"/>
              </a:highlight>
              <a:latin typeface="Arial"/>
              <a:ea typeface="Arial"/>
              <a:cs typeface="Arial"/>
              <a:sym typeface="Arial"/>
            </a:endParaRPr>
          </a:p>
        </p:txBody>
      </p:sp>
      <p:sp>
        <p:nvSpPr>
          <p:cNvPr id="112" name="Google Shape;112;g2ed9b380d93_0_119"/>
          <p:cNvSpPr txBox="1"/>
          <p:nvPr>
            <p:ph type="title"/>
          </p:nvPr>
        </p:nvSpPr>
        <p:spPr>
          <a:xfrm>
            <a:off x="729450" y="1318650"/>
            <a:ext cx="7688700" cy="535200"/>
          </a:xfrm>
          <a:prstGeom prst="rect">
            <a:avLst/>
          </a:prstGeom>
          <a:noFill/>
          <a:ln>
            <a:noFill/>
          </a:ln>
        </p:spPr>
        <p:txBody>
          <a:bodyPr anchorCtr="0" anchor="t" bIns="91425" lIns="91425" spcFirstLastPara="1" rIns="91425" wrap="square" tIns="91425">
            <a:normAutofit/>
          </a:bodyPr>
          <a:lstStyle>
            <a:lvl1pPr lvl="0" rtl="0" algn="l">
              <a:lnSpc>
                <a:spcPct val="100000"/>
              </a:lnSpc>
              <a:spcBef>
                <a:spcPts val="0"/>
              </a:spcBef>
              <a:spcAft>
                <a:spcPts val="0"/>
              </a:spcAft>
              <a:buSzPts val="2600"/>
              <a:buNone/>
              <a:defRPr sz="2600"/>
            </a:lvl1pPr>
            <a:lvl2pPr lvl="1" rtl="0" algn="l">
              <a:lnSpc>
                <a:spcPct val="100000"/>
              </a:lnSpc>
              <a:spcBef>
                <a:spcPts val="0"/>
              </a:spcBef>
              <a:spcAft>
                <a:spcPts val="0"/>
              </a:spcAft>
              <a:buSzPts val="2600"/>
              <a:buNone/>
              <a:defRPr sz="2600"/>
            </a:lvl2pPr>
            <a:lvl3pPr lvl="2" rtl="0" algn="l">
              <a:lnSpc>
                <a:spcPct val="100000"/>
              </a:lnSpc>
              <a:spcBef>
                <a:spcPts val="0"/>
              </a:spcBef>
              <a:spcAft>
                <a:spcPts val="0"/>
              </a:spcAft>
              <a:buSzPts val="2600"/>
              <a:buNone/>
              <a:defRPr sz="2600"/>
            </a:lvl3pPr>
            <a:lvl4pPr lvl="3" rtl="0" algn="l">
              <a:lnSpc>
                <a:spcPct val="100000"/>
              </a:lnSpc>
              <a:spcBef>
                <a:spcPts val="0"/>
              </a:spcBef>
              <a:spcAft>
                <a:spcPts val="0"/>
              </a:spcAft>
              <a:buSzPts val="2600"/>
              <a:buNone/>
              <a:defRPr sz="2600"/>
            </a:lvl4pPr>
            <a:lvl5pPr lvl="4" rtl="0" algn="l">
              <a:lnSpc>
                <a:spcPct val="100000"/>
              </a:lnSpc>
              <a:spcBef>
                <a:spcPts val="0"/>
              </a:spcBef>
              <a:spcAft>
                <a:spcPts val="0"/>
              </a:spcAft>
              <a:buSzPts val="2600"/>
              <a:buNone/>
              <a:defRPr sz="2600"/>
            </a:lvl5pPr>
            <a:lvl6pPr lvl="5" rtl="0" algn="l">
              <a:lnSpc>
                <a:spcPct val="100000"/>
              </a:lnSpc>
              <a:spcBef>
                <a:spcPts val="0"/>
              </a:spcBef>
              <a:spcAft>
                <a:spcPts val="0"/>
              </a:spcAft>
              <a:buSzPts val="2600"/>
              <a:buNone/>
              <a:defRPr sz="2600"/>
            </a:lvl6pPr>
            <a:lvl7pPr lvl="6" rtl="0" algn="l">
              <a:lnSpc>
                <a:spcPct val="100000"/>
              </a:lnSpc>
              <a:spcBef>
                <a:spcPts val="0"/>
              </a:spcBef>
              <a:spcAft>
                <a:spcPts val="0"/>
              </a:spcAft>
              <a:buSzPts val="2600"/>
              <a:buNone/>
              <a:defRPr sz="2600"/>
            </a:lvl7pPr>
            <a:lvl8pPr lvl="7" rtl="0" algn="l">
              <a:lnSpc>
                <a:spcPct val="100000"/>
              </a:lnSpc>
              <a:spcBef>
                <a:spcPts val="0"/>
              </a:spcBef>
              <a:spcAft>
                <a:spcPts val="0"/>
              </a:spcAft>
              <a:buSzPts val="2600"/>
              <a:buNone/>
              <a:defRPr sz="2600"/>
            </a:lvl8pPr>
            <a:lvl9pPr lvl="8" rtl="0" algn="l">
              <a:lnSpc>
                <a:spcPct val="100000"/>
              </a:lnSpc>
              <a:spcBef>
                <a:spcPts val="0"/>
              </a:spcBef>
              <a:spcAft>
                <a:spcPts val="0"/>
              </a:spcAft>
              <a:buSzPts val="2600"/>
              <a:buNone/>
              <a:defRPr sz="2600"/>
            </a:lvl9pPr>
          </a:lstStyle>
          <a:p/>
        </p:txBody>
      </p:sp>
      <p:sp>
        <p:nvSpPr>
          <p:cNvPr id="113" name="Google Shape;113;g2ed9b380d93_0_119"/>
          <p:cNvSpPr txBox="1"/>
          <p:nvPr>
            <p:ph idx="1" type="body"/>
          </p:nvPr>
        </p:nvSpPr>
        <p:spPr>
          <a:xfrm>
            <a:off x="729450" y="2078875"/>
            <a:ext cx="7688700" cy="2261100"/>
          </a:xfrm>
          <a:prstGeom prst="rect">
            <a:avLst/>
          </a:prstGeom>
          <a:noFill/>
          <a:ln>
            <a:noFill/>
          </a:ln>
        </p:spPr>
        <p:txBody>
          <a:bodyPr anchorCtr="0" anchor="t" bIns="91425" lIns="91425" spcFirstLastPara="1" rIns="91425" wrap="square" tIns="91425">
            <a:normAutofit/>
          </a:bodyPr>
          <a:lstStyle>
            <a:lvl1pPr indent="-311150" lvl="0" marL="457200" rtl="0" algn="l">
              <a:lnSpc>
                <a:spcPct val="115000"/>
              </a:lnSpc>
              <a:spcBef>
                <a:spcPts val="0"/>
              </a:spcBef>
              <a:spcAft>
                <a:spcPts val="0"/>
              </a:spcAft>
              <a:buSzPts val="1300"/>
              <a:buChar char="●"/>
              <a:defRPr/>
            </a:lvl1pPr>
            <a:lvl2pPr indent="-298450" lvl="1" marL="914400" rtl="0" algn="l">
              <a:lnSpc>
                <a:spcPct val="115000"/>
              </a:lnSpc>
              <a:spcBef>
                <a:spcPts val="0"/>
              </a:spcBef>
              <a:spcAft>
                <a:spcPts val="0"/>
              </a:spcAft>
              <a:buSzPts val="1100"/>
              <a:buChar char="○"/>
              <a:defRPr/>
            </a:lvl2pPr>
            <a:lvl3pPr indent="-298450" lvl="2" marL="1371600" rtl="0" algn="l">
              <a:lnSpc>
                <a:spcPct val="115000"/>
              </a:lnSpc>
              <a:spcBef>
                <a:spcPts val="0"/>
              </a:spcBef>
              <a:spcAft>
                <a:spcPts val="0"/>
              </a:spcAft>
              <a:buSzPts val="1100"/>
              <a:buChar char="■"/>
              <a:defRPr/>
            </a:lvl3pPr>
            <a:lvl4pPr indent="-298450" lvl="3" marL="1828800" rtl="0" algn="l">
              <a:lnSpc>
                <a:spcPct val="115000"/>
              </a:lnSpc>
              <a:spcBef>
                <a:spcPts val="0"/>
              </a:spcBef>
              <a:spcAft>
                <a:spcPts val="0"/>
              </a:spcAft>
              <a:buSzPts val="1100"/>
              <a:buChar char="●"/>
              <a:defRPr/>
            </a:lvl4pPr>
            <a:lvl5pPr indent="-298450" lvl="4" marL="2286000" rtl="0" algn="l">
              <a:lnSpc>
                <a:spcPct val="115000"/>
              </a:lnSpc>
              <a:spcBef>
                <a:spcPts val="0"/>
              </a:spcBef>
              <a:spcAft>
                <a:spcPts val="0"/>
              </a:spcAft>
              <a:buSzPts val="1100"/>
              <a:buChar char="○"/>
              <a:defRPr/>
            </a:lvl5pPr>
            <a:lvl6pPr indent="-298450" lvl="5" marL="2743200" rtl="0" algn="l">
              <a:lnSpc>
                <a:spcPct val="115000"/>
              </a:lnSpc>
              <a:spcBef>
                <a:spcPts val="0"/>
              </a:spcBef>
              <a:spcAft>
                <a:spcPts val="0"/>
              </a:spcAft>
              <a:buSzPts val="1100"/>
              <a:buChar char="■"/>
              <a:defRPr/>
            </a:lvl6pPr>
            <a:lvl7pPr indent="-298450" lvl="6" marL="3200400" rtl="0" algn="l">
              <a:lnSpc>
                <a:spcPct val="115000"/>
              </a:lnSpc>
              <a:spcBef>
                <a:spcPts val="0"/>
              </a:spcBef>
              <a:spcAft>
                <a:spcPts val="0"/>
              </a:spcAft>
              <a:buSzPts val="1100"/>
              <a:buChar char="●"/>
              <a:defRPr/>
            </a:lvl7pPr>
            <a:lvl8pPr indent="-298450" lvl="7" marL="3657600" rtl="0" algn="l">
              <a:lnSpc>
                <a:spcPct val="115000"/>
              </a:lnSpc>
              <a:spcBef>
                <a:spcPts val="0"/>
              </a:spcBef>
              <a:spcAft>
                <a:spcPts val="0"/>
              </a:spcAft>
              <a:buSzPts val="1100"/>
              <a:buChar char="○"/>
              <a:defRPr/>
            </a:lvl8pPr>
            <a:lvl9pPr indent="-298450" lvl="8" marL="4114800" rtl="0" algn="l">
              <a:lnSpc>
                <a:spcPct val="115000"/>
              </a:lnSpc>
              <a:spcBef>
                <a:spcPts val="0"/>
              </a:spcBef>
              <a:spcAft>
                <a:spcPts val="0"/>
              </a:spcAft>
              <a:buSzPts val="1100"/>
              <a:buChar char="■"/>
              <a:defRPr/>
            </a:lvl9pPr>
          </a:lstStyle>
          <a:p/>
        </p:txBody>
      </p:sp>
      <p:sp>
        <p:nvSpPr>
          <p:cNvPr id="114" name="Google Shape;114;g2ed9b380d93_0_119"/>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grpSp>
        <p:nvGrpSpPr>
          <p:cNvPr id="115" name="Google Shape;115;g2ed9b380d93_0_119"/>
          <p:cNvGrpSpPr/>
          <p:nvPr/>
        </p:nvGrpSpPr>
        <p:grpSpPr>
          <a:xfrm>
            <a:off x="830394" y="1191277"/>
            <a:ext cx="745763" cy="45826"/>
            <a:chOff x="4580561" y="2589004"/>
            <a:chExt cx="1064464" cy="25200"/>
          </a:xfrm>
        </p:grpSpPr>
        <p:sp>
          <p:nvSpPr>
            <p:cNvPr id="116" name="Google Shape;116;g2ed9b380d93_0_119"/>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 name="Google Shape;117;g2ed9b380d93_0_119"/>
            <p:cNvSpPr/>
            <p:nvPr/>
          </p:nvSpPr>
          <p:spPr>
            <a:xfrm rot="-5400000">
              <a:off x="4836311" y="2333254"/>
              <a:ext cx="25200" cy="536700"/>
            </a:xfrm>
            <a:prstGeom prst="rect">
              <a:avLst/>
            </a:prstGeom>
            <a:solidFill>
              <a:srgbClr val="145FA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118" name="Google Shape;118;g2ed9b380d93_0_119"/>
          <p:cNvPicPr preferRelativeResize="0"/>
          <p:nvPr/>
        </p:nvPicPr>
        <p:blipFill rotWithShape="1">
          <a:blip r:embed="rId2">
            <a:alphaModFix/>
          </a:blip>
          <a:srcRect b="0" l="0" r="0" t="0"/>
          <a:stretch/>
        </p:blipFill>
        <p:spPr>
          <a:xfrm>
            <a:off x="7822187" y="3907287"/>
            <a:ext cx="1167089" cy="798462"/>
          </a:xfrm>
          <a:prstGeom prst="rect">
            <a:avLst/>
          </a:prstGeom>
          <a:noFill/>
          <a:ln>
            <a:noFill/>
          </a:ln>
        </p:spPr>
      </p:pic>
      <p:sp>
        <p:nvSpPr>
          <p:cNvPr id="119" name="Google Shape;119;g2ed9b380d93_0_119"/>
          <p:cNvSpPr txBox="1"/>
          <p:nvPr/>
        </p:nvSpPr>
        <p:spPr>
          <a:xfrm>
            <a:off x="7142425" y="4749850"/>
            <a:ext cx="1821000" cy="924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600"/>
              <a:buFont typeface="Arial"/>
              <a:buNone/>
            </a:pPr>
            <a:r>
              <a:rPr b="0" i="0" lang="en" sz="600" u="none" cap="none" strike="noStrike">
                <a:solidFill>
                  <a:schemeClr val="dk2"/>
                </a:solidFill>
                <a:latin typeface="Raleway SemiBold"/>
                <a:ea typeface="Raleway SemiBold"/>
                <a:cs typeface="Raleway SemiBold"/>
                <a:sym typeface="Raleway SemiBold"/>
              </a:rPr>
              <a:t>A UFS Collaboration Powered by</a:t>
            </a:r>
            <a:r>
              <a:rPr b="1" i="0" lang="en" sz="600" u="none" cap="none" strike="noStrike">
                <a:solidFill>
                  <a:schemeClr val="dk2"/>
                </a:solidFill>
                <a:latin typeface="Open Sans"/>
                <a:ea typeface="Open Sans"/>
                <a:cs typeface="Open Sans"/>
                <a:sym typeface="Open Sans"/>
              </a:rPr>
              <a:t> </a:t>
            </a:r>
            <a:r>
              <a:rPr b="1" i="0" lang="en" sz="600" u="none" cap="none" strike="noStrike">
                <a:solidFill>
                  <a:srgbClr val="F68822"/>
                </a:solidFill>
                <a:latin typeface="Open Sans"/>
                <a:ea typeface="Open Sans"/>
                <a:cs typeface="Open Sans"/>
                <a:sym typeface="Open Sans"/>
              </a:rPr>
              <a:t>EPIC</a:t>
            </a:r>
            <a:endParaRPr b="1" i="0" sz="600" u="none" cap="none" strike="noStrike">
              <a:solidFill>
                <a:srgbClr val="F68822"/>
              </a:solidFill>
              <a:latin typeface="Open Sans"/>
              <a:ea typeface="Open Sans"/>
              <a:cs typeface="Open Sans"/>
              <a:sym typeface="Open Sans"/>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rgbClr val="FFFFFF"/>
        </a:solidFill>
      </p:bgPr>
    </p:bg>
    <p:spTree>
      <p:nvGrpSpPr>
        <p:cNvPr id="120" name="Shape 120"/>
        <p:cNvGrpSpPr/>
        <p:nvPr/>
      </p:nvGrpSpPr>
      <p:grpSpPr>
        <a:xfrm>
          <a:off x="0" y="0"/>
          <a:ext cx="0" cy="0"/>
          <a:chOff x="0" y="0"/>
          <a:chExt cx="0" cy="0"/>
        </a:xfrm>
      </p:grpSpPr>
      <p:sp>
        <p:nvSpPr>
          <p:cNvPr id="121" name="Google Shape;121;g2ed9b380d93_0_129"/>
          <p:cNvSpPr/>
          <p:nvPr/>
        </p:nvSpPr>
        <p:spPr>
          <a:xfrm>
            <a:off x="0" y="0"/>
            <a:ext cx="9144000" cy="487800"/>
          </a:xfrm>
          <a:prstGeom prst="rect">
            <a:avLst/>
          </a:prstGeom>
          <a:solidFill>
            <a:srgbClr val="145FA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22" name="Google Shape;122;g2ed9b380d93_0_129"/>
          <p:cNvGrpSpPr/>
          <p:nvPr/>
        </p:nvGrpSpPr>
        <p:grpSpPr>
          <a:xfrm>
            <a:off x="830394" y="1191277"/>
            <a:ext cx="745763" cy="45826"/>
            <a:chOff x="4580561" y="2589004"/>
            <a:chExt cx="1064464" cy="25200"/>
          </a:xfrm>
        </p:grpSpPr>
        <p:sp>
          <p:nvSpPr>
            <p:cNvPr id="123" name="Google Shape;123;g2ed9b380d93_0_129"/>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 name="Google Shape;124;g2ed9b380d93_0_129"/>
            <p:cNvSpPr/>
            <p:nvPr/>
          </p:nvSpPr>
          <p:spPr>
            <a:xfrm rot="-5400000">
              <a:off x="4836311" y="2333254"/>
              <a:ext cx="25200" cy="536700"/>
            </a:xfrm>
            <a:prstGeom prst="rect">
              <a:avLst/>
            </a:prstGeom>
            <a:solidFill>
              <a:srgbClr val="145FA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25" name="Google Shape;125;g2ed9b380d93_0_129"/>
          <p:cNvSpPr txBox="1"/>
          <p:nvPr>
            <p:ph type="ctrTitle"/>
          </p:nvPr>
        </p:nvSpPr>
        <p:spPr>
          <a:xfrm>
            <a:off x="729450" y="1322450"/>
            <a:ext cx="7688100" cy="1664700"/>
          </a:xfrm>
          <a:prstGeom prst="rect">
            <a:avLst/>
          </a:prstGeom>
          <a:noFill/>
          <a:ln>
            <a:noFill/>
          </a:ln>
        </p:spPr>
        <p:txBody>
          <a:bodyPr anchorCtr="0" anchor="t" bIns="91425" lIns="91425" spcFirstLastPara="1" rIns="91425" wrap="square" tIns="91425">
            <a:normAutofit/>
          </a:bodyPr>
          <a:lstStyle>
            <a:lvl1pPr lvl="0" rtl="0" algn="l">
              <a:lnSpc>
                <a:spcPct val="100000"/>
              </a:lnSpc>
              <a:spcBef>
                <a:spcPts val="0"/>
              </a:spcBef>
              <a:spcAft>
                <a:spcPts val="0"/>
              </a:spcAft>
              <a:buSzPts val="4200"/>
              <a:buNone/>
              <a:defRPr sz="4200"/>
            </a:lvl1pPr>
            <a:lvl2pPr lvl="1" rtl="0" algn="l">
              <a:lnSpc>
                <a:spcPct val="100000"/>
              </a:lnSpc>
              <a:spcBef>
                <a:spcPts val="0"/>
              </a:spcBef>
              <a:spcAft>
                <a:spcPts val="0"/>
              </a:spcAft>
              <a:buSzPts val="4200"/>
              <a:buNone/>
              <a:defRPr sz="4200"/>
            </a:lvl2pPr>
            <a:lvl3pPr lvl="2" rtl="0" algn="l">
              <a:lnSpc>
                <a:spcPct val="100000"/>
              </a:lnSpc>
              <a:spcBef>
                <a:spcPts val="0"/>
              </a:spcBef>
              <a:spcAft>
                <a:spcPts val="0"/>
              </a:spcAft>
              <a:buSzPts val="4200"/>
              <a:buNone/>
              <a:defRPr sz="4200"/>
            </a:lvl3pPr>
            <a:lvl4pPr lvl="3" rtl="0" algn="l">
              <a:lnSpc>
                <a:spcPct val="100000"/>
              </a:lnSpc>
              <a:spcBef>
                <a:spcPts val="0"/>
              </a:spcBef>
              <a:spcAft>
                <a:spcPts val="0"/>
              </a:spcAft>
              <a:buSzPts val="4200"/>
              <a:buNone/>
              <a:defRPr sz="4200"/>
            </a:lvl4pPr>
            <a:lvl5pPr lvl="4" rtl="0" algn="l">
              <a:lnSpc>
                <a:spcPct val="100000"/>
              </a:lnSpc>
              <a:spcBef>
                <a:spcPts val="0"/>
              </a:spcBef>
              <a:spcAft>
                <a:spcPts val="0"/>
              </a:spcAft>
              <a:buSzPts val="4200"/>
              <a:buNone/>
              <a:defRPr sz="4200"/>
            </a:lvl5pPr>
            <a:lvl6pPr lvl="5" rtl="0" algn="l">
              <a:lnSpc>
                <a:spcPct val="100000"/>
              </a:lnSpc>
              <a:spcBef>
                <a:spcPts val="0"/>
              </a:spcBef>
              <a:spcAft>
                <a:spcPts val="0"/>
              </a:spcAft>
              <a:buSzPts val="4200"/>
              <a:buNone/>
              <a:defRPr sz="4200"/>
            </a:lvl6pPr>
            <a:lvl7pPr lvl="6" rtl="0" algn="l">
              <a:lnSpc>
                <a:spcPct val="100000"/>
              </a:lnSpc>
              <a:spcBef>
                <a:spcPts val="0"/>
              </a:spcBef>
              <a:spcAft>
                <a:spcPts val="0"/>
              </a:spcAft>
              <a:buSzPts val="4200"/>
              <a:buNone/>
              <a:defRPr sz="4200"/>
            </a:lvl7pPr>
            <a:lvl8pPr lvl="7" rtl="0" algn="l">
              <a:lnSpc>
                <a:spcPct val="100000"/>
              </a:lnSpc>
              <a:spcBef>
                <a:spcPts val="0"/>
              </a:spcBef>
              <a:spcAft>
                <a:spcPts val="0"/>
              </a:spcAft>
              <a:buSzPts val="4200"/>
              <a:buNone/>
              <a:defRPr sz="4200"/>
            </a:lvl8pPr>
            <a:lvl9pPr lvl="8" rtl="0" algn="l">
              <a:lnSpc>
                <a:spcPct val="100000"/>
              </a:lnSpc>
              <a:spcBef>
                <a:spcPts val="0"/>
              </a:spcBef>
              <a:spcAft>
                <a:spcPts val="0"/>
              </a:spcAft>
              <a:buSzPts val="4200"/>
              <a:buNone/>
              <a:defRPr sz="4200"/>
            </a:lvl9pPr>
          </a:lstStyle>
          <a:p/>
        </p:txBody>
      </p:sp>
      <p:sp>
        <p:nvSpPr>
          <p:cNvPr id="126" name="Google Shape;126;g2ed9b380d93_0_129"/>
          <p:cNvSpPr txBox="1"/>
          <p:nvPr>
            <p:ph idx="1" type="subTitle"/>
          </p:nvPr>
        </p:nvSpPr>
        <p:spPr>
          <a:xfrm>
            <a:off x="729627" y="3172900"/>
            <a:ext cx="7688100" cy="541200"/>
          </a:xfrm>
          <a:prstGeom prst="rect">
            <a:avLst/>
          </a:prstGeom>
          <a:noFill/>
          <a:ln>
            <a:noFill/>
          </a:ln>
        </p:spPr>
        <p:txBody>
          <a:bodyPr anchorCtr="0" anchor="t" bIns="91425" lIns="91425" spcFirstLastPara="1" rIns="91425" wrap="square" tIns="91425">
            <a:normAutofit/>
          </a:bodyPr>
          <a:lstStyle>
            <a:lvl1pPr lvl="0" rtl="0" algn="l">
              <a:lnSpc>
                <a:spcPct val="100000"/>
              </a:lnSpc>
              <a:spcBef>
                <a:spcPts val="0"/>
              </a:spcBef>
              <a:spcAft>
                <a:spcPts val="0"/>
              </a:spcAft>
              <a:buSzPts val="1600"/>
              <a:buNone/>
              <a:defRPr sz="1600"/>
            </a:lvl1pPr>
            <a:lvl2pPr lvl="1" rtl="0" algn="l">
              <a:lnSpc>
                <a:spcPct val="100000"/>
              </a:lnSpc>
              <a:spcBef>
                <a:spcPts val="0"/>
              </a:spcBef>
              <a:spcAft>
                <a:spcPts val="0"/>
              </a:spcAft>
              <a:buSzPts val="1600"/>
              <a:buNone/>
              <a:defRPr sz="1600"/>
            </a:lvl2pPr>
            <a:lvl3pPr lvl="2" rtl="0" algn="l">
              <a:lnSpc>
                <a:spcPct val="100000"/>
              </a:lnSpc>
              <a:spcBef>
                <a:spcPts val="0"/>
              </a:spcBef>
              <a:spcAft>
                <a:spcPts val="0"/>
              </a:spcAft>
              <a:buSzPts val="1600"/>
              <a:buNone/>
              <a:defRPr sz="1600"/>
            </a:lvl3pPr>
            <a:lvl4pPr lvl="3" rtl="0" algn="l">
              <a:lnSpc>
                <a:spcPct val="100000"/>
              </a:lnSpc>
              <a:spcBef>
                <a:spcPts val="0"/>
              </a:spcBef>
              <a:spcAft>
                <a:spcPts val="0"/>
              </a:spcAft>
              <a:buSzPts val="1600"/>
              <a:buNone/>
              <a:defRPr sz="1600"/>
            </a:lvl4pPr>
            <a:lvl5pPr lvl="4" rtl="0" algn="l">
              <a:lnSpc>
                <a:spcPct val="100000"/>
              </a:lnSpc>
              <a:spcBef>
                <a:spcPts val="0"/>
              </a:spcBef>
              <a:spcAft>
                <a:spcPts val="0"/>
              </a:spcAft>
              <a:buSzPts val="1600"/>
              <a:buNone/>
              <a:defRPr sz="1600"/>
            </a:lvl5pPr>
            <a:lvl6pPr lvl="5" rtl="0" algn="l">
              <a:lnSpc>
                <a:spcPct val="100000"/>
              </a:lnSpc>
              <a:spcBef>
                <a:spcPts val="0"/>
              </a:spcBef>
              <a:spcAft>
                <a:spcPts val="0"/>
              </a:spcAft>
              <a:buSzPts val="1600"/>
              <a:buNone/>
              <a:defRPr sz="1600"/>
            </a:lvl6pPr>
            <a:lvl7pPr lvl="6" rtl="0" algn="l">
              <a:lnSpc>
                <a:spcPct val="100000"/>
              </a:lnSpc>
              <a:spcBef>
                <a:spcPts val="0"/>
              </a:spcBef>
              <a:spcAft>
                <a:spcPts val="0"/>
              </a:spcAft>
              <a:buSzPts val="1600"/>
              <a:buNone/>
              <a:defRPr sz="1600"/>
            </a:lvl7pPr>
            <a:lvl8pPr lvl="7" rtl="0" algn="l">
              <a:lnSpc>
                <a:spcPct val="100000"/>
              </a:lnSpc>
              <a:spcBef>
                <a:spcPts val="0"/>
              </a:spcBef>
              <a:spcAft>
                <a:spcPts val="0"/>
              </a:spcAft>
              <a:buSzPts val="1600"/>
              <a:buNone/>
              <a:defRPr sz="1600"/>
            </a:lvl8pPr>
            <a:lvl9pPr lvl="8" rtl="0" algn="l">
              <a:lnSpc>
                <a:spcPct val="100000"/>
              </a:lnSpc>
              <a:spcBef>
                <a:spcPts val="0"/>
              </a:spcBef>
              <a:spcAft>
                <a:spcPts val="0"/>
              </a:spcAft>
              <a:buSzPts val="1600"/>
              <a:buNone/>
              <a:defRPr sz="1600"/>
            </a:lvl9pPr>
          </a:lstStyle>
          <a:p/>
        </p:txBody>
      </p:sp>
      <p:sp>
        <p:nvSpPr>
          <p:cNvPr id="127" name="Google Shape;127;g2ed9b380d93_0_129"/>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pic>
        <p:nvPicPr>
          <p:cNvPr id="128" name="Google Shape;128;g2ed9b380d93_0_129"/>
          <p:cNvPicPr preferRelativeResize="0"/>
          <p:nvPr/>
        </p:nvPicPr>
        <p:blipFill rotWithShape="1">
          <a:blip r:embed="rId2">
            <a:alphaModFix/>
          </a:blip>
          <a:srcRect b="0" l="0" r="0" t="0"/>
          <a:stretch/>
        </p:blipFill>
        <p:spPr>
          <a:xfrm>
            <a:off x="7822187" y="3831087"/>
            <a:ext cx="1167089" cy="798462"/>
          </a:xfrm>
          <a:prstGeom prst="rect">
            <a:avLst/>
          </a:prstGeom>
          <a:noFill/>
          <a:ln>
            <a:noFill/>
          </a:ln>
        </p:spPr>
      </p:pic>
      <p:sp>
        <p:nvSpPr>
          <p:cNvPr id="129" name="Google Shape;129;g2ed9b380d93_0_129"/>
          <p:cNvSpPr txBox="1"/>
          <p:nvPr/>
        </p:nvSpPr>
        <p:spPr>
          <a:xfrm>
            <a:off x="7142425" y="4673650"/>
            <a:ext cx="1821000" cy="924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600"/>
              <a:buFont typeface="Arial"/>
              <a:buNone/>
            </a:pPr>
            <a:r>
              <a:rPr b="0" i="0" lang="en" sz="600" u="none" cap="none" strike="noStrike">
                <a:solidFill>
                  <a:schemeClr val="dk2"/>
                </a:solidFill>
                <a:latin typeface="Raleway SemiBold"/>
                <a:ea typeface="Raleway SemiBold"/>
                <a:cs typeface="Raleway SemiBold"/>
                <a:sym typeface="Raleway SemiBold"/>
              </a:rPr>
              <a:t>A UFS Collaboration Powered by</a:t>
            </a:r>
            <a:r>
              <a:rPr b="1" i="0" lang="en" sz="600" u="none" cap="none" strike="noStrike">
                <a:solidFill>
                  <a:schemeClr val="dk2"/>
                </a:solidFill>
                <a:latin typeface="Open Sans"/>
                <a:ea typeface="Open Sans"/>
                <a:cs typeface="Open Sans"/>
                <a:sym typeface="Open Sans"/>
              </a:rPr>
              <a:t> </a:t>
            </a:r>
            <a:r>
              <a:rPr b="1" i="0" lang="en" sz="600" u="none" cap="none" strike="noStrike">
                <a:solidFill>
                  <a:srgbClr val="F68822"/>
                </a:solidFill>
                <a:latin typeface="Open Sans"/>
                <a:ea typeface="Open Sans"/>
                <a:cs typeface="Open Sans"/>
                <a:sym typeface="Open Sans"/>
              </a:rPr>
              <a:t>EPIC</a:t>
            </a:r>
            <a:endParaRPr b="1" i="0" sz="600" u="none" cap="none" strike="noStrike">
              <a:solidFill>
                <a:srgbClr val="F68822"/>
              </a:solidFill>
              <a:latin typeface="Open Sans"/>
              <a:ea typeface="Open Sans"/>
              <a:cs typeface="Open Sans"/>
              <a:sym typeface="Open Sans"/>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rgbClr val="FFC11C"/>
        </a:solidFill>
      </p:bgPr>
    </p:bg>
    <p:spTree>
      <p:nvGrpSpPr>
        <p:cNvPr id="130" name="Shape 130"/>
        <p:cNvGrpSpPr/>
        <p:nvPr/>
      </p:nvGrpSpPr>
      <p:grpSpPr>
        <a:xfrm>
          <a:off x="0" y="0"/>
          <a:ext cx="0" cy="0"/>
          <a:chOff x="0" y="0"/>
          <a:chExt cx="0" cy="0"/>
        </a:xfrm>
      </p:grpSpPr>
      <p:grpSp>
        <p:nvGrpSpPr>
          <p:cNvPr id="131" name="Google Shape;131;g2ed9b380d93_0_139"/>
          <p:cNvGrpSpPr/>
          <p:nvPr/>
        </p:nvGrpSpPr>
        <p:grpSpPr>
          <a:xfrm>
            <a:off x="830394" y="1191277"/>
            <a:ext cx="745763" cy="45826"/>
            <a:chOff x="4580561" y="2589004"/>
            <a:chExt cx="1064464" cy="25200"/>
          </a:xfrm>
        </p:grpSpPr>
        <p:sp>
          <p:nvSpPr>
            <p:cNvPr id="132" name="Google Shape;132;g2ed9b380d93_0_139"/>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 name="Google Shape;133;g2ed9b380d93_0_139"/>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34" name="Google Shape;134;g2ed9b380d93_0_139"/>
          <p:cNvSpPr txBox="1"/>
          <p:nvPr>
            <p:ph type="title"/>
          </p:nvPr>
        </p:nvSpPr>
        <p:spPr>
          <a:xfrm>
            <a:off x="729450" y="1322450"/>
            <a:ext cx="7688400" cy="1518600"/>
          </a:xfrm>
          <a:prstGeom prst="rect">
            <a:avLst/>
          </a:prstGeom>
          <a:noFill/>
          <a:ln>
            <a:noFill/>
          </a:ln>
        </p:spPr>
        <p:txBody>
          <a:bodyPr anchorCtr="0" anchor="t" bIns="91425" lIns="91425" spcFirstLastPara="1" rIns="91425" wrap="square" tIns="91425">
            <a:normAutofit/>
          </a:bodyPr>
          <a:lstStyle>
            <a:lvl1pPr lvl="0" rtl="0" algn="l">
              <a:lnSpc>
                <a:spcPct val="100000"/>
              </a:lnSpc>
              <a:spcBef>
                <a:spcPts val="0"/>
              </a:spcBef>
              <a:spcAft>
                <a:spcPts val="0"/>
              </a:spcAft>
              <a:buClr>
                <a:schemeClr val="lt1"/>
              </a:buClr>
              <a:buSzPts val="3600"/>
              <a:buNone/>
              <a:defRPr sz="3600">
                <a:solidFill>
                  <a:schemeClr val="lt1"/>
                </a:solidFill>
              </a:defRPr>
            </a:lvl1pPr>
            <a:lvl2pPr lvl="1" rtl="0" algn="l">
              <a:lnSpc>
                <a:spcPct val="100000"/>
              </a:lnSpc>
              <a:spcBef>
                <a:spcPts val="0"/>
              </a:spcBef>
              <a:spcAft>
                <a:spcPts val="0"/>
              </a:spcAft>
              <a:buClr>
                <a:schemeClr val="lt1"/>
              </a:buClr>
              <a:buSzPts val="3600"/>
              <a:buNone/>
              <a:defRPr sz="3600">
                <a:solidFill>
                  <a:schemeClr val="lt1"/>
                </a:solidFill>
              </a:defRPr>
            </a:lvl2pPr>
            <a:lvl3pPr lvl="2" rtl="0" algn="l">
              <a:lnSpc>
                <a:spcPct val="100000"/>
              </a:lnSpc>
              <a:spcBef>
                <a:spcPts val="0"/>
              </a:spcBef>
              <a:spcAft>
                <a:spcPts val="0"/>
              </a:spcAft>
              <a:buClr>
                <a:schemeClr val="lt1"/>
              </a:buClr>
              <a:buSzPts val="3600"/>
              <a:buNone/>
              <a:defRPr sz="3600">
                <a:solidFill>
                  <a:schemeClr val="lt1"/>
                </a:solidFill>
              </a:defRPr>
            </a:lvl3pPr>
            <a:lvl4pPr lvl="3" rtl="0" algn="l">
              <a:lnSpc>
                <a:spcPct val="100000"/>
              </a:lnSpc>
              <a:spcBef>
                <a:spcPts val="0"/>
              </a:spcBef>
              <a:spcAft>
                <a:spcPts val="0"/>
              </a:spcAft>
              <a:buClr>
                <a:schemeClr val="lt1"/>
              </a:buClr>
              <a:buSzPts val="3600"/>
              <a:buNone/>
              <a:defRPr sz="3600">
                <a:solidFill>
                  <a:schemeClr val="lt1"/>
                </a:solidFill>
              </a:defRPr>
            </a:lvl4pPr>
            <a:lvl5pPr lvl="4" rtl="0" algn="l">
              <a:lnSpc>
                <a:spcPct val="100000"/>
              </a:lnSpc>
              <a:spcBef>
                <a:spcPts val="0"/>
              </a:spcBef>
              <a:spcAft>
                <a:spcPts val="0"/>
              </a:spcAft>
              <a:buClr>
                <a:schemeClr val="lt1"/>
              </a:buClr>
              <a:buSzPts val="3600"/>
              <a:buNone/>
              <a:defRPr sz="3600">
                <a:solidFill>
                  <a:schemeClr val="lt1"/>
                </a:solidFill>
              </a:defRPr>
            </a:lvl5pPr>
            <a:lvl6pPr lvl="5" rtl="0" algn="l">
              <a:lnSpc>
                <a:spcPct val="100000"/>
              </a:lnSpc>
              <a:spcBef>
                <a:spcPts val="0"/>
              </a:spcBef>
              <a:spcAft>
                <a:spcPts val="0"/>
              </a:spcAft>
              <a:buClr>
                <a:schemeClr val="lt1"/>
              </a:buClr>
              <a:buSzPts val="3600"/>
              <a:buNone/>
              <a:defRPr sz="3600">
                <a:solidFill>
                  <a:schemeClr val="lt1"/>
                </a:solidFill>
              </a:defRPr>
            </a:lvl6pPr>
            <a:lvl7pPr lvl="6" rtl="0" algn="l">
              <a:lnSpc>
                <a:spcPct val="100000"/>
              </a:lnSpc>
              <a:spcBef>
                <a:spcPts val="0"/>
              </a:spcBef>
              <a:spcAft>
                <a:spcPts val="0"/>
              </a:spcAft>
              <a:buClr>
                <a:schemeClr val="lt1"/>
              </a:buClr>
              <a:buSzPts val="3600"/>
              <a:buNone/>
              <a:defRPr sz="3600">
                <a:solidFill>
                  <a:schemeClr val="lt1"/>
                </a:solidFill>
              </a:defRPr>
            </a:lvl7pPr>
            <a:lvl8pPr lvl="7" rtl="0" algn="l">
              <a:lnSpc>
                <a:spcPct val="100000"/>
              </a:lnSpc>
              <a:spcBef>
                <a:spcPts val="0"/>
              </a:spcBef>
              <a:spcAft>
                <a:spcPts val="0"/>
              </a:spcAft>
              <a:buClr>
                <a:schemeClr val="lt1"/>
              </a:buClr>
              <a:buSzPts val="3600"/>
              <a:buNone/>
              <a:defRPr sz="3600">
                <a:solidFill>
                  <a:schemeClr val="lt1"/>
                </a:solidFill>
              </a:defRPr>
            </a:lvl8pPr>
            <a:lvl9pPr lvl="8" rtl="0" algn="l">
              <a:lnSpc>
                <a:spcPct val="100000"/>
              </a:lnSpc>
              <a:spcBef>
                <a:spcPts val="0"/>
              </a:spcBef>
              <a:spcAft>
                <a:spcPts val="0"/>
              </a:spcAft>
              <a:buClr>
                <a:schemeClr val="lt1"/>
              </a:buClr>
              <a:buSzPts val="3600"/>
              <a:buNone/>
              <a:defRPr sz="3600">
                <a:solidFill>
                  <a:schemeClr val="lt1"/>
                </a:solidFill>
              </a:defRPr>
            </a:lvl9pPr>
          </a:lstStyle>
          <a:p/>
        </p:txBody>
      </p:sp>
      <p:sp>
        <p:nvSpPr>
          <p:cNvPr id="135" name="Google Shape;135;g2ed9b380d93_0_139"/>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pic>
        <p:nvPicPr>
          <p:cNvPr id="136" name="Google Shape;136;g2ed9b380d93_0_139"/>
          <p:cNvPicPr preferRelativeResize="0"/>
          <p:nvPr/>
        </p:nvPicPr>
        <p:blipFill rotWithShape="1">
          <a:blip r:embed="rId2">
            <a:alphaModFix/>
          </a:blip>
          <a:srcRect b="0" l="0" r="0" t="0"/>
          <a:stretch/>
        </p:blipFill>
        <p:spPr>
          <a:xfrm>
            <a:off x="7432894" y="3570999"/>
            <a:ext cx="1578500" cy="1079125"/>
          </a:xfrm>
          <a:prstGeom prst="rect">
            <a:avLst/>
          </a:prstGeom>
          <a:noFill/>
          <a:ln>
            <a:noFill/>
          </a:ln>
        </p:spPr>
      </p:pic>
      <p:sp>
        <p:nvSpPr>
          <p:cNvPr id="137" name="Google Shape;137;g2ed9b380d93_0_139"/>
          <p:cNvSpPr txBox="1"/>
          <p:nvPr/>
        </p:nvSpPr>
        <p:spPr>
          <a:xfrm>
            <a:off x="6746225" y="4698800"/>
            <a:ext cx="2265300" cy="1230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800"/>
              <a:buFont typeface="Arial"/>
              <a:buNone/>
            </a:pPr>
            <a:r>
              <a:rPr b="0" i="0" lang="en" sz="800" u="none" cap="none" strike="noStrike">
                <a:solidFill>
                  <a:srgbClr val="FFFFFF"/>
                </a:solidFill>
                <a:latin typeface="Raleway SemiBold"/>
                <a:ea typeface="Raleway SemiBold"/>
                <a:cs typeface="Raleway SemiBold"/>
                <a:sym typeface="Raleway SemiBold"/>
              </a:rPr>
              <a:t>A UFS Collaboration Powered by</a:t>
            </a:r>
            <a:r>
              <a:rPr b="1" i="0" lang="en" sz="800" u="none" cap="none" strike="noStrike">
                <a:solidFill>
                  <a:srgbClr val="FFFFFF"/>
                </a:solidFill>
                <a:latin typeface="Open Sans"/>
                <a:ea typeface="Open Sans"/>
                <a:cs typeface="Open Sans"/>
                <a:sym typeface="Open Sans"/>
              </a:rPr>
              <a:t> EPIC</a:t>
            </a:r>
            <a:endParaRPr b="1" i="0" sz="800" u="none" cap="none" strike="noStrike">
              <a:solidFill>
                <a:srgbClr val="FFFFFF"/>
              </a:solidFill>
              <a:latin typeface="Open Sans"/>
              <a:ea typeface="Open Sans"/>
              <a:cs typeface="Open Sans"/>
              <a:sym typeface="Open Sans"/>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38" name="Shape 138"/>
        <p:cNvGrpSpPr/>
        <p:nvPr/>
      </p:nvGrpSpPr>
      <p:grpSpPr>
        <a:xfrm>
          <a:off x="0" y="0"/>
          <a:ext cx="0" cy="0"/>
          <a:chOff x="0" y="0"/>
          <a:chExt cx="0" cy="0"/>
        </a:xfrm>
      </p:grpSpPr>
      <p:sp>
        <p:nvSpPr>
          <p:cNvPr id="139" name="Google Shape;139;g2ed9b380d93_0_147"/>
          <p:cNvSpPr/>
          <p:nvPr/>
        </p:nvSpPr>
        <p:spPr>
          <a:xfrm>
            <a:off x="0" y="0"/>
            <a:ext cx="9144000" cy="487800"/>
          </a:xfrm>
          <a:prstGeom prst="rect">
            <a:avLst/>
          </a:prstGeom>
          <a:solidFill>
            <a:srgbClr val="145FA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 name="Google Shape;140;g2ed9b380d93_0_147"/>
          <p:cNvSpPr txBox="1"/>
          <p:nvPr>
            <p:ph type="title"/>
          </p:nvPr>
        </p:nvSpPr>
        <p:spPr>
          <a:xfrm>
            <a:off x="729450" y="1318650"/>
            <a:ext cx="7688400" cy="535200"/>
          </a:xfrm>
          <a:prstGeom prst="rect">
            <a:avLst/>
          </a:prstGeom>
          <a:noFill/>
          <a:ln>
            <a:noFill/>
          </a:ln>
        </p:spPr>
        <p:txBody>
          <a:bodyPr anchorCtr="0" anchor="t" bIns="91425" lIns="91425" spcFirstLastPara="1" rIns="91425" wrap="square" tIns="91425">
            <a:normAutofit/>
          </a:bodyPr>
          <a:lstStyle>
            <a:lvl1pPr lvl="0" rtl="0" algn="l">
              <a:lnSpc>
                <a:spcPct val="100000"/>
              </a:lnSpc>
              <a:spcBef>
                <a:spcPts val="0"/>
              </a:spcBef>
              <a:spcAft>
                <a:spcPts val="0"/>
              </a:spcAft>
              <a:buSzPts val="2600"/>
              <a:buNone/>
              <a:defRPr sz="2600"/>
            </a:lvl1pPr>
            <a:lvl2pPr lvl="1" rtl="0" algn="l">
              <a:lnSpc>
                <a:spcPct val="100000"/>
              </a:lnSpc>
              <a:spcBef>
                <a:spcPts val="0"/>
              </a:spcBef>
              <a:spcAft>
                <a:spcPts val="0"/>
              </a:spcAft>
              <a:buSzPts val="2600"/>
              <a:buNone/>
              <a:defRPr sz="2600"/>
            </a:lvl2pPr>
            <a:lvl3pPr lvl="2" rtl="0" algn="l">
              <a:lnSpc>
                <a:spcPct val="100000"/>
              </a:lnSpc>
              <a:spcBef>
                <a:spcPts val="0"/>
              </a:spcBef>
              <a:spcAft>
                <a:spcPts val="0"/>
              </a:spcAft>
              <a:buSzPts val="2600"/>
              <a:buNone/>
              <a:defRPr sz="2600"/>
            </a:lvl3pPr>
            <a:lvl4pPr lvl="3" rtl="0" algn="l">
              <a:lnSpc>
                <a:spcPct val="100000"/>
              </a:lnSpc>
              <a:spcBef>
                <a:spcPts val="0"/>
              </a:spcBef>
              <a:spcAft>
                <a:spcPts val="0"/>
              </a:spcAft>
              <a:buSzPts val="2600"/>
              <a:buNone/>
              <a:defRPr sz="2600"/>
            </a:lvl4pPr>
            <a:lvl5pPr lvl="4" rtl="0" algn="l">
              <a:lnSpc>
                <a:spcPct val="100000"/>
              </a:lnSpc>
              <a:spcBef>
                <a:spcPts val="0"/>
              </a:spcBef>
              <a:spcAft>
                <a:spcPts val="0"/>
              </a:spcAft>
              <a:buSzPts val="2600"/>
              <a:buNone/>
              <a:defRPr sz="2600"/>
            </a:lvl5pPr>
            <a:lvl6pPr lvl="5" rtl="0" algn="l">
              <a:lnSpc>
                <a:spcPct val="100000"/>
              </a:lnSpc>
              <a:spcBef>
                <a:spcPts val="0"/>
              </a:spcBef>
              <a:spcAft>
                <a:spcPts val="0"/>
              </a:spcAft>
              <a:buSzPts val="2600"/>
              <a:buNone/>
              <a:defRPr sz="2600"/>
            </a:lvl6pPr>
            <a:lvl7pPr lvl="6" rtl="0" algn="l">
              <a:lnSpc>
                <a:spcPct val="100000"/>
              </a:lnSpc>
              <a:spcBef>
                <a:spcPts val="0"/>
              </a:spcBef>
              <a:spcAft>
                <a:spcPts val="0"/>
              </a:spcAft>
              <a:buSzPts val="2600"/>
              <a:buNone/>
              <a:defRPr sz="2600"/>
            </a:lvl7pPr>
            <a:lvl8pPr lvl="7" rtl="0" algn="l">
              <a:lnSpc>
                <a:spcPct val="100000"/>
              </a:lnSpc>
              <a:spcBef>
                <a:spcPts val="0"/>
              </a:spcBef>
              <a:spcAft>
                <a:spcPts val="0"/>
              </a:spcAft>
              <a:buSzPts val="2600"/>
              <a:buNone/>
              <a:defRPr sz="2600"/>
            </a:lvl8pPr>
            <a:lvl9pPr lvl="8" rtl="0" algn="l">
              <a:lnSpc>
                <a:spcPct val="100000"/>
              </a:lnSpc>
              <a:spcBef>
                <a:spcPts val="0"/>
              </a:spcBef>
              <a:spcAft>
                <a:spcPts val="0"/>
              </a:spcAft>
              <a:buSzPts val="2600"/>
              <a:buNone/>
              <a:defRPr sz="2600"/>
            </a:lvl9pPr>
          </a:lstStyle>
          <a:p/>
        </p:txBody>
      </p:sp>
      <p:sp>
        <p:nvSpPr>
          <p:cNvPr id="141" name="Google Shape;141;g2ed9b380d93_0_147"/>
          <p:cNvSpPr txBox="1"/>
          <p:nvPr>
            <p:ph idx="1" type="body"/>
          </p:nvPr>
        </p:nvSpPr>
        <p:spPr>
          <a:xfrm>
            <a:off x="729325" y="2078875"/>
            <a:ext cx="3774300" cy="2261100"/>
          </a:xfrm>
          <a:prstGeom prst="rect">
            <a:avLst/>
          </a:prstGeom>
          <a:noFill/>
          <a:ln>
            <a:noFill/>
          </a:ln>
        </p:spPr>
        <p:txBody>
          <a:bodyPr anchorCtr="0" anchor="t" bIns="91425" lIns="91425" spcFirstLastPara="1" rIns="91425" wrap="square" tIns="91425">
            <a:normAutofit/>
          </a:bodyPr>
          <a:lstStyle>
            <a:lvl1pPr indent="-311150" lvl="0" marL="457200" rtl="0" algn="l">
              <a:lnSpc>
                <a:spcPct val="115000"/>
              </a:lnSpc>
              <a:spcBef>
                <a:spcPts val="0"/>
              </a:spcBef>
              <a:spcAft>
                <a:spcPts val="0"/>
              </a:spcAft>
              <a:buSzPts val="1300"/>
              <a:buChar char="●"/>
              <a:defRPr/>
            </a:lvl1pPr>
            <a:lvl2pPr indent="-298450" lvl="1" marL="914400" rtl="0" algn="l">
              <a:lnSpc>
                <a:spcPct val="115000"/>
              </a:lnSpc>
              <a:spcBef>
                <a:spcPts val="0"/>
              </a:spcBef>
              <a:spcAft>
                <a:spcPts val="0"/>
              </a:spcAft>
              <a:buSzPts val="1100"/>
              <a:buChar char="○"/>
              <a:defRPr/>
            </a:lvl2pPr>
            <a:lvl3pPr indent="-298450" lvl="2" marL="1371600" rtl="0" algn="l">
              <a:lnSpc>
                <a:spcPct val="115000"/>
              </a:lnSpc>
              <a:spcBef>
                <a:spcPts val="0"/>
              </a:spcBef>
              <a:spcAft>
                <a:spcPts val="0"/>
              </a:spcAft>
              <a:buSzPts val="1100"/>
              <a:buChar char="■"/>
              <a:defRPr/>
            </a:lvl3pPr>
            <a:lvl4pPr indent="-298450" lvl="3" marL="1828800" rtl="0" algn="l">
              <a:lnSpc>
                <a:spcPct val="115000"/>
              </a:lnSpc>
              <a:spcBef>
                <a:spcPts val="0"/>
              </a:spcBef>
              <a:spcAft>
                <a:spcPts val="0"/>
              </a:spcAft>
              <a:buSzPts val="1100"/>
              <a:buChar char="●"/>
              <a:defRPr/>
            </a:lvl4pPr>
            <a:lvl5pPr indent="-298450" lvl="4" marL="2286000" rtl="0" algn="l">
              <a:lnSpc>
                <a:spcPct val="115000"/>
              </a:lnSpc>
              <a:spcBef>
                <a:spcPts val="0"/>
              </a:spcBef>
              <a:spcAft>
                <a:spcPts val="0"/>
              </a:spcAft>
              <a:buSzPts val="1100"/>
              <a:buChar char="○"/>
              <a:defRPr/>
            </a:lvl5pPr>
            <a:lvl6pPr indent="-298450" lvl="5" marL="2743200" rtl="0" algn="l">
              <a:lnSpc>
                <a:spcPct val="115000"/>
              </a:lnSpc>
              <a:spcBef>
                <a:spcPts val="0"/>
              </a:spcBef>
              <a:spcAft>
                <a:spcPts val="0"/>
              </a:spcAft>
              <a:buSzPts val="1100"/>
              <a:buChar char="■"/>
              <a:defRPr/>
            </a:lvl6pPr>
            <a:lvl7pPr indent="-298450" lvl="6" marL="3200400" rtl="0" algn="l">
              <a:lnSpc>
                <a:spcPct val="115000"/>
              </a:lnSpc>
              <a:spcBef>
                <a:spcPts val="0"/>
              </a:spcBef>
              <a:spcAft>
                <a:spcPts val="0"/>
              </a:spcAft>
              <a:buSzPts val="1100"/>
              <a:buChar char="●"/>
              <a:defRPr/>
            </a:lvl7pPr>
            <a:lvl8pPr indent="-298450" lvl="7" marL="3657600" rtl="0" algn="l">
              <a:lnSpc>
                <a:spcPct val="115000"/>
              </a:lnSpc>
              <a:spcBef>
                <a:spcPts val="0"/>
              </a:spcBef>
              <a:spcAft>
                <a:spcPts val="0"/>
              </a:spcAft>
              <a:buSzPts val="1100"/>
              <a:buChar char="○"/>
              <a:defRPr/>
            </a:lvl8pPr>
            <a:lvl9pPr indent="-298450" lvl="8" marL="4114800" rtl="0" algn="l">
              <a:lnSpc>
                <a:spcPct val="115000"/>
              </a:lnSpc>
              <a:spcBef>
                <a:spcPts val="0"/>
              </a:spcBef>
              <a:spcAft>
                <a:spcPts val="0"/>
              </a:spcAft>
              <a:buSzPts val="1100"/>
              <a:buChar char="■"/>
              <a:defRPr/>
            </a:lvl9pPr>
          </a:lstStyle>
          <a:p/>
        </p:txBody>
      </p:sp>
      <p:sp>
        <p:nvSpPr>
          <p:cNvPr id="142" name="Google Shape;142;g2ed9b380d93_0_147"/>
          <p:cNvSpPr txBox="1"/>
          <p:nvPr>
            <p:ph idx="2" type="body"/>
          </p:nvPr>
        </p:nvSpPr>
        <p:spPr>
          <a:xfrm>
            <a:off x="4643604" y="2078875"/>
            <a:ext cx="3774300" cy="2261100"/>
          </a:xfrm>
          <a:prstGeom prst="rect">
            <a:avLst/>
          </a:prstGeom>
          <a:noFill/>
          <a:ln>
            <a:noFill/>
          </a:ln>
        </p:spPr>
        <p:txBody>
          <a:bodyPr anchorCtr="0" anchor="t" bIns="91425" lIns="91425" spcFirstLastPara="1" rIns="91425" wrap="square" tIns="91425">
            <a:normAutofit/>
          </a:bodyPr>
          <a:lstStyle>
            <a:lvl1pPr indent="-311150" lvl="0" marL="457200" rtl="0" algn="l">
              <a:lnSpc>
                <a:spcPct val="115000"/>
              </a:lnSpc>
              <a:spcBef>
                <a:spcPts val="0"/>
              </a:spcBef>
              <a:spcAft>
                <a:spcPts val="0"/>
              </a:spcAft>
              <a:buSzPts val="1300"/>
              <a:buChar char="●"/>
              <a:defRPr/>
            </a:lvl1pPr>
            <a:lvl2pPr indent="-298450" lvl="1" marL="914400" rtl="0" algn="l">
              <a:lnSpc>
                <a:spcPct val="115000"/>
              </a:lnSpc>
              <a:spcBef>
                <a:spcPts val="0"/>
              </a:spcBef>
              <a:spcAft>
                <a:spcPts val="0"/>
              </a:spcAft>
              <a:buSzPts val="1100"/>
              <a:buChar char="○"/>
              <a:defRPr/>
            </a:lvl2pPr>
            <a:lvl3pPr indent="-298450" lvl="2" marL="1371600" rtl="0" algn="l">
              <a:lnSpc>
                <a:spcPct val="115000"/>
              </a:lnSpc>
              <a:spcBef>
                <a:spcPts val="0"/>
              </a:spcBef>
              <a:spcAft>
                <a:spcPts val="0"/>
              </a:spcAft>
              <a:buSzPts val="1100"/>
              <a:buChar char="■"/>
              <a:defRPr/>
            </a:lvl3pPr>
            <a:lvl4pPr indent="-298450" lvl="3" marL="1828800" rtl="0" algn="l">
              <a:lnSpc>
                <a:spcPct val="115000"/>
              </a:lnSpc>
              <a:spcBef>
                <a:spcPts val="0"/>
              </a:spcBef>
              <a:spcAft>
                <a:spcPts val="0"/>
              </a:spcAft>
              <a:buSzPts val="1100"/>
              <a:buChar char="●"/>
              <a:defRPr/>
            </a:lvl4pPr>
            <a:lvl5pPr indent="-298450" lvl="4" marL="2286000" rtl="0" algn="l">
              <a:lnSpc>
                <a:spcPct val="115000"/>
              </a:lnSpc>
              <a:spcBef>
                <a:spcPts val="0"/>
              </a:spcBef>
              <a:spcAft>
                <a:spcPts val="0"/>
              </a:spcAft>
              <a:buSzPts val="1100"/>
              <a:buChar char="○"/>
              <a:defRPr/>
            </a:lvl5pPr>
            <a:lvl6pPr indent="-298450" lvl="5" marL="2743200" rtl="0" algn="l">
              <a:lnSpc>
                <a:spcPct val="115000"/>
              </a:lnSpc>
              <a:spcBef>
                <a:spcPts val="0"/>
              </a:spcBef>
              <a:spcAft>
                <a:spcPts val="0"/>
              </a:spcAft>
              <a:buSzPts val="1100"/>
              <a:buChar char="■"/>
              <a:defRPr/>
            </a:lvl6pPr>
            <a:lvl7pPr indent="-298450" lvl="6" marL="3200400" rtl="0" algn="l">
              <a:lnSpc>
                <a:spcPct val="115000"/>
              </a:lnSpc>
              <a:spcBef>
                <a:spcPts val="0"/>
              </a:spcBef>
              <a:spcAft>
                <a:spcPts val="0"/>
              </a:spcAft>
              <a:buSzPts val="1100"/>
              <a:buChar char="●"/>
              <a:defRPr/>
            </a:lvl7pPr>
            <a:lvl8pPr indent="-298450" lvl="7" marL="3657600" rtl="0" algn="l">
              <a:lnSpc>
                <a:spcPct val="115000"/>
              </a:lnSpc>
              <a:spcBef>
                <a:spcPts val="0"/>
              </a:spcBef>
              <a:spcAft>
                <a:spcPts val="0"/>
              </a:spcAft>
              <a:buSzPts val="1100"/>
              <a:buChar char="○"/>
              <a:defRPr/>
            </a:lvl8pPr>
            <a:lvl9pPr indent="-298450" lvl="8" marL="4114800" rtl="0" algn="l">
              <a:lnSpc>
                <a:spcPct val="115000"/>
              </a:lnSpc>
              <a:spcBef>
                <a:spcPts val="0"/>
              </a:spcBef>
              <a:spcAft>
                <a:spcPts val="0"/>
              </a:spcAft>
              <a:buSzPts val="1100"/>
              <a:buChar char="■"/>
              <a:defRPr/>
            </a:lvl9pPr>
          </a:lstStyle>
          <a:p/>
        </p:txBody>
      </p:sp>
      <p:sp>
        <p:nvSpPr>
          <p:cNvPr id="143" name="Google Shape;143;g2ed9b380d93_0_147"/>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grpSp>
        <p:nvGrpSpPr>
          <p:cNvPr id="144" name="Google Shape;144;g2ed9b380d93_0_147"/>
          <p:cNvGrpSpPr/>
          <p:nvPr/>
        </p:nvGrpSpPr>
        <p:grpSpPr>
          <a:xfrm>
            <a:off x="830394" y="1191277"/>
            <a:ext cx="745763" cy="45826"/>
            <a:chOff x="4580561" y="2589004"/>
            <a:chExt cx="1064464" cy="25200"/>
          </a:xfrm>
        </p:grpSpPr>
        <p:sp>
          <p:nvSpPr>
            <p:cNvPr id="145" name="Google Shape;145;g2ed9b380d93_0_147"/>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 name="Google Shape;146;g2ed9b380d93_0_147"/>
            <p:cNvSpPr/>
            <p:nvPr/>
          </p:nvSpPr>
          <p:spPr>
            <a:xfrm rot="-5400000">
              <a:off x="4836311" y="2333254"/>
              <a:ext cx="25200" cy="536700"/>
            </a:xfrm>
            <a:prstGeom prst="rect">
              <a:avLst/>
            </a:prstGeom>
            <a:solidFill>
              <a:srgbClr val="145FA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147" name="Google Shape;147;g2ed9b380d93_0_147"/>
          <p:cNvPicPr preferRelativeResize="0"/>
          <p:nvPr/>
        </p:nvPicPr>
        <p:blipFill rotWithShape="1">
          <a:blip r:embed="rId2">
            <a:alphaModFix/>
          </a:blip>
          <a:srcRect b="0" l="0" r="0" t="0"/>
          <a:stretch/>
        </p:blipFill>
        <p:spPr>
          <a:xfrm>
            <a:off x="7822187" y="3831087"/>
            <a:ext cx="1167089" cy="798462"/>
          </a:xfrm>
          <a:prstGeom prst="rect">
            <a:avLst/>
          </a:prstGeom>
          <a:noFill/>
          <a:ln>
            <a:noFill/>
          </a:ln>
        </p:spPr>
      </p:pic>
      <p:sp>
        <p:nvSpPr>
          <p:cNvPr id="148" name="Google Shape;148;g2ed9b380d93_0_147"/>
          <p:cNvSpPr txBox="1"/>
          <p:nvPr/>
        </p:nvSpPr>
        <p:spPr>
          <a:xfrm>
            <a:off x="7142425" y="4673650"/>
            <a:ext cx="1821000" cy="924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600"/>
              <a:buFont typeface="Arial"/>
              <a:buNone/>
            </a:pPr>
            <a:r>
              <a:rPr b="0" i="0" lang="en" sz="600" u="none" cap="none" strike="noStrike">
                <a:solidFill>
                  <a:schemeClr val="dk2"/>
                </a:solidFill>
                <a:latin typeface="Raleway SemiBold"/>
                <a:ea typeface="Raleway SemiBold"/>
                <a:cs typeface="Raleway SemiBold"/>
                <a:sym typeface="Raleway SemiBold"/>
              </a:rPr>
              <a:t>A UFS Collaboration Powered by</a:t>
            </a:r>
            <a:r>
              <a:rPr b="1" i="0" lang="en" sz="600" u="none" cap="none" strike="noStrike">
                <a:solidFill>
                  <a:schemeClr val="dk2"/>
                </a:solidFill>
                <a:latin typeface="Open Sans"/>
                <a:ea typeface="Open Sans"/>
                <a:cs typeface="Open Sans"/>
                <a:sym typeface="Open Sans"/>
              </a:rPr>
              <a:t> </a:t>
            </a:r>
            <a:r>
              <a:rPr b="1" i="0" lang="en" sz="600" u="none" cap="none" strike="noStrike">
                <a:solidFill>
                  <a:srgbClr val="F68822"/>
                </a:solidFill>
                <a:latin typeface="Open Sans"/>
                <a:ea typeface="Open Sans"/>
                <a:cs typeface="Open Sans"/>
                <a:sym typeface="Open Sans"/>
              </a:rPr>
              <a:t>EPIC</a:t>
            </a:r>
            <a:endParaRPr b="1" i="0" sz="600" u="none" cap="none" strike="noStrike">
              <a:solidFill>
                <a:srgbClr val="F68822"/>
              </a:solidFill>
              <a:latin typeface="Open Sans"/>
              <a:ea typeface="Open Sans"/>
              <a:cs typeface="Open Sans"/>
              <a:sym typeface="Open Sans"/>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49" name="Shape 149"/>
        <p:cNvGrpSpPr/>
        <p:nvPr/>
      </p:nvGrpSpPr>
      <p:grpSpPr>
        <a:xfrm>
          <a:off x="0" y="0"/>
          <a:ext cx="0" cy="0"/>
          <a:chOff x="0" y="0"/>
          <a:chExt cx="0" cy="0"/>
        </a:xfrm>
      </p:grpSpPr>
      <p:sp>
        <p:nvSpPr>
          <p:cNvPr id="150" name="Google Shape;150;g2ed9b380d93_0_158"/>
          <p:cNvSpPr/>
          <p:nvPr/>
        </p:nvSpPr>
        <p:spPr>
          <a:xfrm>
            <a:off x="0" y="0"/>
            <a:ext cx="9144000" cy="487800"/>
          </a:xfrm>
          <a:prstGeom prst="rect">
            <a:avLst/>
          </a:prstGeom>
          <a:solidFill>
            <a:srgbClr val="145FA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 name="Google Shape;151;g2ed9b380d93_0_158"/>
          <p:cNvSpPr txBox="1"/>
          <p:nvPr>
            <p:ph type="title"/>
          </p:nvPr>
        </p:nvSpPr>
        <p:spPr>
          <a:xfrm>
            <a:off x="729450" y="1318650"/>
            <a:ext cx="7688400" cy="535200"/>
          </a:xfrm>
          <a:prstGeom prst="rect">
            <a:avLst/>
          </a:prstGeom>
          <a:noFill/>
          <a:ln>
            <a:noFill/>
          </a:ln>
        </p:spPr>
        <p:txBody>
          <a:bodyPr anchorCtr="0" anchor="t" bIns="91425" lIns="91425" spcFirstLastPara="1" rIns="91425" wrap="square" tIns="91425">
            <a:normAutofit/>
          </a:bodyPr>
          <a:lstStyle>
            <a:lvl1pPr lvl="0" rtl="0" algn="l">
              <a:lnSpc>
                <a:spcPct val="100000"/>
              </a:lnSpc>
              <a:spcBef>
                <a:spcPts val="0"/>
              </a:spcBef>
              <a:spcAft>
                <a:spcPts val="0"/>
              </a:spcAft>
              <a:buSzPts val="2600"/>
              <a:buNone/>
              <a:defRPr sz="2600"/>
            </a:lvl1pPr>
            <a:lvl2pPr lvl="1" rtl="0" algn="l">
              <a:lnSpc>
                <a:spcPct val="100000"/>
              </a:lnSpc>
              <a:spcBef>
                <a:spcPts val="0"/>
              </a:spcBef>
              <a:spcAft>
                <a:spcPts val="0"/>
              </a:spcAft>
              <a:buSzPts val="2600"/>
              <a:buNone/>
              <a:defRPr sz="2600"/>
            </a:lvl2pPr>
            <a:lvl3pPr lvl="2" rtl="0" algn="l">
              <a:lnSpc>
                <a:spcPct val="100000"/>
              </a:lnSpc>
              <a:spcBef>
                <a:spcPts val="0"/>
              </a:spcBef>
              <a:spcAft>
                <a:spcPts val="0"/>
              </a:spcAft>
              <a:buSzPts val="2600"/>
              <a:buNone/>
              <a:defRPr sz="2600"/>
            </a:lvl3pPr>
            <a:lvl4pPr lvl="3" rtl="0" algn="l">
              <a:lnSpc>
                <a:spcPct val="100000"/>
              </a:lnSpc>
              <a:spcBef>
                <a:spcPts val="0"/>
              </a:spcBef>
              <a:spcAft>
                <a:spcPts val="0"/>
              </a:spcAft>
              <a:buSzPts val="2600"/>
              <a:buNone/>
              <a:defRPr sz="2600"/>
            </a:lvl4pPr>
            <a:lvl5pPr lvl="4" rtl="0" algn="l">
              <a:lnSpc>
                <a:spcPct val="100000"/>
              </a:lnSpc>
              <a:spcBef>
                <a:spcPts val="0"/>
              </a:spcBef>
              <a:spcAft>
                <a:spcPts val="0"/>
              </a:spcAft>
              <a:buSzPts val="2600"/>
              <a:buNone/>
              <a:defRPr sz="2600"/>
            </a:lvl5pPr>
            <a:lvl6pPr lvl="5" rtl="0" algn="l">
              <a:lnSpc>
                <a:spcPct val="100000"/>
              </a:lnSpc>
              <a:spcBef>
                <a:spcPts val="0"/>
              </a:spcBef>
              <a:spcAft>
                <a:spcPts val="0"/>
              </a:spcAft>
              <a:buSzPts val="2600"/>
              <a:buNone/>
              <a:defRPr sz="2600"/>
            </a:lvl6pPr>
            <a:lvl7pPr lvl="6" rtl="0" algn="l">
              <a:lnSpc>
                <a:spcPct val="100000"/>
              </a:lnSpc>
              <a:spcBef>
                <a:spcPts val="0"/>
              </a:spcBef>
              <a:spcAft>
                <a:spcPts val="0"/>
              </a:spcAft>
              <a:buSzPts val="2600"/>
              <a:buNone/>
              <a:defRPr sz="2600"/>
            </a:lvl7pPr>
            <a:lvl8pPr lvl="7" rtl="0" algn="l">
              <a:lnSpc>
                <a:spcPct val="100000"/>
              </a:lnSpc>
              <a:spcBef>
                <a:spcPts val="0"/>
              </a:spcBef>
              <a:spcAft>
                <a:spcPts val="0"/>
              </a:spcAft>
              <a:buSzPts val="2600"/>
              <a:buNone/>
              <a:defRPr sz="2600"/>
            </a:lvl8pPr>
            <a:lvl9pPr lvl="8" rtl="0" algn="l">
              <a:lnSpc>
                <a:spcPct val="100000"/>
              </a:lnSpc>
              <a:spcBef>
                <a:spcPts val="0"/>
              </a:spcBef>
              <a:spcAft>
                <a:spcPts val="0"/>
              </a:spcAft>
              <a:buSzPts val="2600"/>
              <a:buNone/>
              <a:defRPr sz="2600"/>
            </a:lvl9pPr>
          </a:lstStyle>
          <a:p/>
        </p:txBody>
      </p:sp>
      <p:sp>
        <p:nvSpPr>
          <p:cNvPr id="152" name="Google Shape;152;g2ed9b380d93_0_158"/>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grpSp>
        <p:nvGrpSpPr>
          <p:cNvPr id="153" name="Google Shape;153;g2ed9b380d93_0_158"/>
          <p:cNvGrpSpPr/>
          <p:nvPr/>
        </p:nvGrpSpPr>
        <p:grpSpPr>
          <a:xfrm>
            <a:off x="830394" y="1191277"/>
            <a:ext cx="745763" cy="45826"/>
            <a:chOff x="4580561" y="2589004"/>
            <a:chExt cx="1064464" cy="25200"/>
          </a:xfrm>
        </p:grpSpPr>
        <p:sp>
          <p:nvSpPr>
            <p:cNvPr id="154" name="Google Shape;154;g2ed9b380d93_0_158"/>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 name="Google Shape;155;g2ed9b380d93_0_158"/>
            <p:cNvSpPr/>
            <p:nvPr/>
          </p:nvSpPr>
          <p:spPr>
            <a:xfrm rot="-5400000">
              <a:off x="4836311" y="2333254"/>
              <a:ext cx="25200" cy="536700"/>
            </a:xfrm>
            <a:prstGeom prst="rect">
              <a:avLst/>
            </a:prstGeom>
            <a:solidFill>
              <a:srgbClr val="145FA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156" name="Google Shape;156;g2ed9b380d93_0_158"/>
          <p:cNvPicPr preferRelativeResize="0"/>
          <p:nvPr/>
        </p:nvPicPr>
        <p:blipFill rotWithShape="1">
          <a:blip r:embed="rId2">
            <a:alphaModFix/>
          </a:blip>
          <a:srcRect b="0" l="0" r="0" t="0"/>
          <a:stretch/>
        </p:blipFill>
        <p:spPr>
          <a:xfrm>
            <a:off x="7822187" y="3831087"/>
            <a:ext cx="1167089" cy="798462"/>
          </a:xfrm>
          <a:prstGeom prst="rect">
            <a:avLst/>
          </a:prstGeom>
          <a:noFill/>
          <a:ln>
            <a:noFill/>
          </a:ln>
        </p:spPr>
      </p:pic>
      <p:sp>
        <p:nvSpPr>
          <p:cNvPr id="157" name="Google Shape;157;g2ed9b380d93_0_158"/>
          <p:cNvSpPr txBox="1"/>
          <p:nvPr/>
        </p:nvSpPr>
        <p:spPr>
          <a:xfrm>
            <a:off x="7142425" y="4673650"/>
            <a:ext cx="1821000" cy="924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600"/>
              <a:buFont typeface="Arial"/>
              <a:buNone/>
            </a:pPr>
            <a:r>
              <a:rPr b="0" i="0" lang="en" sz="600" u="none" cap="none" strike="noStrike">
                <a:solidFill>
                  <a:schemeClr val="dk2"/>
                </a:solidFill>
                <a:latin typeface="Raleway SemiBold"/>
                <a:ea typeface="Raleway SemiBold"/>
                <a:cs typeface="Raleway SemiBold"/>
                <a:sym typeface="Raleway SemiBold"/>
              </a:rPr>
              <a:t>A UFS Collaboration Powered by</a:t>
            </a:r>
            <a:r>
              <a:rPr b="1" i="0" lang="en" sz="600" u="none" cap="none" strike="noStrike">
                <a:solidFill>
                  <a:schemeClr val="dk2"/>
                </a:solidFill>
                <a:latin typeface="Open Sans"/>
                <a:ea typeface="Open Sans"/>
                <a:cs typeface="Open Sans"/>
                <a:sym typeface="Open Sans"/>
              </a:rPr>
              <a:t> </a:t>
            </a:r>
            <a:r>
              <a:rPr b="1" i="0" lang="en" sz="600" u="none" cap="none" strike="noStrike">
                <a:solidFill>
                  <a:srgbClr val="F68822"/>
                </a:solidFill>
                <a:latin typeface="Open Sans"/>
                <a:ea typeface="Open Sans"/>
                <a:cs typeface="Open Sans"/>
                <a:sym typeface="Open Sans"/>
              </a:rPr>
              <a:t>EPIC</a:t>
            </a:r>
            <a:endParaRPr b="1" i="0" sz="600" u="none" cap="none" strike="noStrike">
              <a:solidFill>
                <a:srgbClr val="F68822"/>
              </a:solidFill>
              <a:latin typeface="Open Sans"/>
              <a:ea typeface="Open Sans"/>
              <a:cs typeface="Open Sans"/>
              <a:sym typeface="Open Sans"/>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no bar">
  <p:cSld name="TITLE_ONLY_1">
    <p:spTree>
      <p:nvGrpSpPr>
        <p:cNvPr id="158" name="Shape 158"/>
        <p:cNvGrpSpPr/>
        <p:nvPr/>
      </p:nvGrpSpPr>
      <p:grpSpPr>
        <a:xfrm>
          <a:off x="0" y="0"/>
          <a:ext cx="0" cy="0"/>
          <a:chOff x="0" y="0"/>
          <a:chExt cx="0" cy="0"/>
        </a:xfrm>
      </p:grpSpPr>
      <p:sp>
        <p:nvSpPr>
          <p:cNvPr id="159" name="Google Shape;159;g2ed9b380d93_0_167"/>
          <p:cNvSpPr txBox="1"/>
          <p:nvPr>
            <p:ph type="title"/>
          </p:nvPr>
        </p:nvSpPr>
        <p:spPr>
          <a:xfrm>
            <a:off x="729450" y="1318650"/>
            <a:ext cx="7688400" cy="535200"/>
          </a:xfrm>
          <a:prstGeom prst="rect">
            <a:avLst/>
          </a:prstGeom>
          <a:noFill/>
          <a:ln>
            <a:noFill/>
          </a:ln>
        </p:spPr>
        <p:txBody>
          <a:bodyPr anchorCtr="0" anchor="t" bIns="91425" lIns="91425" spcFirstLastPara="1" rIns="91425" wrap="square" tIns="91425">
            <a:normAutofit/>
          </a:bodyPr>
          <a:lstStyle>
            <a:lvl1pPr lvl="0" rtl="0" algn="l">
              <a:lnSpc>
                <a:spcPct val="100000"/>
              </a:lnSpc>
              <a:spcBef>
                <a:spcPts val="0"/>
              </a:spcBef>
              <a:spcAft>
                <a:spcPts val="0"/>
              </a:spcAft>
              <a:buSzPts val="2600"/>
              <a:buNone/>
              <a:defRPr sz="2600"/>
            </a:lvl1pPr>
            <a:lvl2pPr lvl="1" rtl="0" algn="l">
              <a:lnSpc>
                <a:spcPct val="100000"/>
              </a:lnSpc>
              <a:spcBef>
                <a:spcPts val="0"/>
              </a:spcBef>
              <a:spcAft>
                <a:spcPts val="0"/>
              </a:spcAft>
              <a:buSzPts val="2600"/>
              <a:buNone/>
              <a:defRPr sz="2600"/>
            </a:lvl2pPr>
            <a:lvl3pPr lvl="2" rtl="0" algn="l">
              <a:lnSpc>
                <a:spcPct val="100000"/>
              </a:lnSpc>
              <a:spcBef>
                <a:spcPts val="0"/>
              </a:spcBef>
              <a:spcAft>
                <a:spcPts val="0"/>
              </a:spcAft>
              <a:buSzPts val="2600"/>
              <a:buNone/>
              <a:defRPr sz="2600"/>
            </a:lvl3pPr>
            <a:lvl4pPr lvl="3" rtl="0" algn="l">
              <a:lnSpc>
                <a:spcPct val="100000"/>
              </a:lnSpc>
              <a:spcBef>
                <a:spcPts val="0"/>
              </a:spcBef>
              <a:spcAft>
                <a:spcPts val="0"/>
              </a:spcAft>
              <a:buSzPts val="2600"/>
              <a:buNone/>
              <a:defRPr sz="2600"/>
            </a:lvl4pPr>
            <a:lvl5pPr lvl="4" rtl="0" algn="l">
              <a:lnSpc>
                <a:spcPct val="100000"/>
              </a:lnSpc>
              <a:spcBef>
                <a:spcPts val="0"/>
              </a:spcBef>
              <a:spcAft>
                <a:spcPts val="0"/>
              </a:spcAft>
              <a:buSzPts val="2600"/>
              <a:buNone/>
              <a:defRPr sz="2600"/>
            </a:lvl5pPr>
            <a:lvl6pPr lvl="5" rtl="0" algn="l">
              <a:lnSpc>
                <a:spcPct val="100000"/>
              </a:lnSpc>
              <a:spcBef>
                <a:spcPts val="0"/>
              </a:spcBef>
              <a:spcAft>
                <a:spcPts val="0"/>
              </a:spcAft>
              <a:buSzPts val="2600"/>
              <a:buNone/>
              <a:defRPr sz="2600"/>
            </a:lvl6pPr>
            <a:lvl7pPr lvl="6" rtl="0" algn="l">
              <a:lnSpc>
                <a:spcPct val="100000"/>
              </a:lnSpc>
              <a:spcBef>
                <a:spcPts val="0"/>
              </a:spcBef>
              <a:spcAft>
                <a:spcPts val="0"/>
              </a:spcAft>
              <a:buSzPts val="2600"/>
              <a:buNone/>
              <a:defRPr sz="2600"/>
            </a:lvl7pPr>
            <a:lvl8pPr lvl="7" rtl="0" algn="l">
              <a:lnSpc>
                <a:spcPct val="100000"/>
              </a:lnSpc>
              <a:spcBef>
                <a:spcPts val="0"/>
              </a:spcBef>
              <a:spcAft>
                <a:spcPts val="0"/>
              </a:spcAft>
              <a:buSzPts val="2600"/>
              <a:buNone/>
              <a:defRPr sz="2600"/>
            </a:lvl8pPr>
            <a:lvl9pPr lvl="8" rtl="0" algn="l">
              <a:lnSpc>
                <a:spcPct val="100000"/>
              </a:lnSpc>
              <a:spcBef>
                <a:spcPts val="0"/>
              </a:spcBef>
              <a:spcAft>
                <a:spcPts val="0"/>
              </a:spcAft>
              <a:buSzPts val="2600"/>
              <a:buNone/>
              <a:defRPr sz="2600"/>
            </a:lvl9pPr>
          </a:lstStyle>
          <a:p/>
        </p:txBody>
      </p:sp>
      <p:sp>
        <p:nvSpPr>
          <p:cNvPr id="160" name="Google Shape;160;g2ed9b380d93_0_167"/>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pic>
        <p:nvPicPr>
          <p:cNvPr id="161" name="Google Shape;161;g2ed9b380d93_0_167"/>
          <p:cNvPicPr preferRelativeResize="0"/>
          <p:nvPr/>
        </p:nvPicPr>
        <p:blipFill rotWithShape="1">
          <a:blip r:embed="rId2">
            <a:alphaModFix/>
          </a:blip>
          <a:srcRect b="0" l="0" r="0" t="0"/>
          <a:stretch/>
        </p:blipFill>
        <p:spPr>
          <a:xfrm>
            <a:off x="7822187" y="3831087"/>
            <a:ext cx="1167089" cy="798462"/>
          </a:xfrm>
          <a:prstGeom prst="rect">
            <a:avLst/>
          </a:prstGeom>
          <a:noFill/>
          <a:ln>
            <a:noFill/>
          </a:ln>
        </p:spPr>
      </p:pic>
      <p:sp>
        <p:nvSpPr>
          <p:cNvPr id="162" name="Google Shape;162;g2ed9b380d93_0_167"/>
          <p:cNvSpPr txBox="1"/>
          <p:nvPr/>
        </p:nvSpPr>
        <p:spPr>
          <a:xfrm>
            <a:off x="7142425" y="4673650"/>
            <a:ext cx="1821000" cy="924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600"/>
              <a:buFont typeface="Arial"/>
              <a:buNone/>
            </a:pPr>
            <a:r>
              <a:rPr b="0" i="0" lang="en" sz="600" u="none" cap="none" strike="noStrike">
                <a:solidFill>
                  <a:schemeClr val="dk2"/>
                </a:solidFill>
                <a:latin typeface="Raleway SemiBold"/>
                <a:ea typeface="Raleway SemiBold"/>
                <a:cs typeface="Raleway SemiBold"/>
                <a:sym typeface="Raleway SemiBold"/>
              </a:rPr>
              <a:t>A UFS Collaboration Powered by</a:t>
            </a:r>
            <a:r>
              <a:rPr b="1" i="0" lang="en" sz="600" u="none" cap="none" strike="noStrike">
                <a:solidFill>
                  <a:schemeClr val="dk2"/>
                </a:solidFill>
                <a:latin typeface="Open Sans"/>
                <a:ea typeface="Open Sans"/>
                <a:cs typeface="Open Sans"/>
                <a:sym typeface="Open Sans"/>
              </a:rPr>
              <a:t> </a:t>
            </a:r>
            <a:r>
              <a:rPr b="1" i="0" lang="en" sz="600" u="none" cap="none" strike="noStrike">
                <a:solidFill>
                  <a:srgbClr val="F68822"/>
                </a:solidFill>
                <a:latin typeface="Open Sans"/>
                <a:ea typeface="Open Sans"/>
                <a:cs typeface="Open Sans"/>
                <a:sym typeface="Open Sans"/>
              </a:rPr>
              <a:t>EPIC</a:t>
            </a:r>
            <a:endParaRPr b="1" i="0" sz="600" u="none" cap="none" strike="noStrike">
              <a:solidFill>
                <a:srgbClr val="F68822"/>
              </a:solidFill>
              <a:latin typeface="Open Sans"/>
              <a:ea typeface="Open Sans"/>
              <a:cs typeface="Open Sans"/>
              <a:sym typeface="Open Sans"/>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63" name="Shape 163"/>
        <p:cNvGrpSpPr/>
        <p:nvPr/>
      </p:nvGrpSpPr>
      <p:grpSpPr>
        <a:xfrm>
          <a:off x="0" y="0"/>
          <a:ext cx="0" cy="0"/>
          <a:chOff x="0" y="0"/>
          <a:chExt cx="0" cy="0"/>
        </a:xfrm>
      </p:grpSpPr>
      <p:sp>
        <p:nvSpPr>
          <p:cNvPr id="164" name="Google Shape;164;g2ed9b380d93_0_172"/>
          <p:cNvSpPr/>
          <p:nvPr/>
        </p:nvSpPr>
        <p:spPr>
          <a:xfrm>
            <a:off x="0" y="0"/>
            <a:ext cx="9144000" cy="487800"/>
          </a:xfrm>
          <a:prstGeom prst="rect">
            <a:avLst/>
          </a:prstGeom>
          <a:solidFill>
            <a:srgbClr val="145FA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 name="Google Shape;165;g2ed9b380d93_0_172"/>
          <p:cNvSpPr txBox="1"/>
          <p:nvPr>
            <p:ph type="title"/>
          </p:nvPr>
        </p:nvSpPr>
        <p:spPr>
          <a:xfrm>
            <a:off x="730000" y="1318650"/>
            <a:ext cx="3300900" cy="1381500"/>
          </a:xfrm>
          <a:prstGeom prst="rect">
            <a:avLst/>
          </a:prstGeom>
          <a:noFill/>
          <a:ln>
            <a:noFill/>
          </a:ln>
        </p:spPr>
        <p:txBody>
          <a:bodyPr anchorCtr="0" anchor="t" bIns="91425" lIns="91425" spcFirstLastPara="1" rIns="91425" wrap="square" tIns="91425">
            <a:normAutofit/>
          </a:bodyPr>
          <a:lstStyle>
            <a:lvl1pPr lvl="0" rtl="0" algn="l">
              <a:lnSpc>
                <a:spcPct val="100000"/>
              </a:lnSpc>
              <a:spcBef>
                <a:spcPts val="0"/>
              </a:spcBef>
              <a:spcAft>
                <a:spcPts val="0"/>
              </a:spcAft>
              <a:buSzPts val="2600"/>
              <a:buNone/>
              <a:defRPr sz="2600"/>
            </a:lvl1pPr>
            <a:lvl2pPr lvl="1" rtl="0" algn="l">
              <a:lnSpc>
                <a:spcPct val="100000"/>
              </a:lnSpc>
              <a:spcBef>
                <a:spcPts val="0"/>
              </a:spcBef>
              <a:spcAft>
                <a:spcPts val="0"/>
              </a:spcAft>
              <a:buSzPts val="2600"/>
              <a:buNone/>
              <a:defRPr sz="2600"/>
            </a:lvl2pPr>
            <a:lvl3pPr lvl="2" rtl="0" algn="l">
              <a:lnSpc>
                <a:spcPct val="100000"/>
              </a:lnSpc>
              <a:spcBef>
                <a:spcPts val="0"/>
              </a:spcBef>
              <a:spcAft>
                <a:spcPts val="0"/>
              </a:spcAft>
              <a:buSzPts val="2600"/>
              <a:buNone/>
              <a:defRPr sz="2600"/>
            </a:lvl3pPr>
            <a:lvl4pPr lvl="3" rtl="0" algn="l">
              <a:lnSpc>
                <a:spcPct val="100000"/>
              </a:lnSpc>
              <a:spcBef>
                <a:spcPts val="0"/>
              </a:spcBef>
              <a:spcAft>
                <a:spcPts val="0"/>
              </a:spcAft>
              <a:buSzPts val="2600"/>
              <a:buNone/>
              <a:defRPr sz="2600"/>
            </a:lvl4pPr>
            <a:lvl5pPr lvl="4" rtl="0" algn="l">
              <a:lnSpc>
                <a:spcPct val="100000"/>
              </a:lnSpc>
              <a:spcBef>
                <a:spcPts val="0"/>
              </a:spcBef>
              <a:spcAft>
                <a:spcPts val="0"/>
              </a:spcAft>
              <a:buSzPts val="2600"/>
              <a:buNone/>
              <a:defRPr sz="2600"/>
            </a:lvl5pPr>
            <a:lvl6pPr lvl="5" rtl="0" algn="l">
              <a:lnSpc>
                <a:spcPct val="100000"/>
              </a:lnSpc>
              <a:spcBef>
                <a:spcPts val="0"/>
              </a:spcBef>
              <a:spcAft>
                <a:spcPts val="0"/>
              </a:spcAft>
              <a:buSzPts val="2600"/>
              <a:buNone/>
              <a:defRPr sz="2600"/>
            </a:lvl6pPr>
            <a:lvl7pPr lvl="6" rtl="0" algn="l">
              <a:lnSpc>
                <a:spcPct val="100000"/>
              </a:lnSpc>
              <a:spcBef>
                <a:spcPts val="0"/>
              </a:spcBef>
              <a:spcAft>
                <a:spcPts val="0"/>
              </a:spcAft>
              <a:buSzPts val="2600"/>
              <a:buNone/>
              <a:defRPr sz="2600"/>
            </a:lvl7pPr>
            <a:lvl8pPr lvl="7" rtl="0" algn="l">
              <a:lnSpc>
                <a:spcPct val="100000"/>
              </a:lnSpc>
              <a:spcBef>
                <a:spcPts val="0"/>
              </a:spcBef>
              <a:spcAft>
                <a:spcPts val="0"/>
              </a:spcAft>
              <a:buSzPts val="2600"/>
              <a:buNone/>
              <a:defRPr sz="2600"/>
            </a:lvl8pPr>
            <a:lvl9pPr lvl="8" rtl="0" algn="l">
              <a:lnSpc>
                <a:spcPct val="100000"/>
              </a:lnSpc>
              <a:spcBef>
                <a:spcPts val="0"/>
              </a:spcBef>
              <a:spcAft>
                <a:spcPts val="0"/>
              </a:spcAft>
              <a:buSzPts val="2600"/>
              <a:buNone/>
              <a:defRPr sz="2600"/>
            </a:lvl9pPr>
          </a:lstStyle>
          <a:p/>
        </p:txBody>
      </p:sp>
      <p:sp>
        <p:nvSpPr>
          <p:cNvPr id="166" name="Google Shape;166;g2ed9b380d93_0_172"/>
          <p:cNvSpPr txBox="1"/>
          <p:nvPr>
            <p:ph idx="1" type="body"/>
          </p:nvPr>
        </p:nvSpPr>
        <p:spPr>
          <a:xfrm>
            <a:off x="721225" y="2781725"/>
            <a:ext cx="3300900" cy="1597500"/>
          </a:xfrm>
          <a:prstGeom prst="rect">
            <a:avLst/>
          </a:prstGeom>
          <a:noFill/>
          <a:ln>
            <a:noFill/>
          </a:ln>
        </p:spPr>
        <p:txBody>
          <a:bodyPr anchorCtr="0" anchor="t" bIns="91425" lIns="91425" spcFirstLastPara="1" rIns="91425" wrap="square" tIns="91425">
            <a:normAutofit/>
          </a:bodyPr>
          <a:lstStyle>
            <a:lvl1pPr indent="-311150" lvl="0" marL="457200" rtl="0" algn="l">
              <a:lnSpc>
                <a:spcPct val="115000"/>
              </a:lnSpc>
              <a:spcBef>
                <a:spcPts val="0"/>
              </a:spcBef>
              <a:spcAft>
                <a:spcPts val="0"/>
              </a:spcAft>
              <a:buSzPts val="1300"/>
              <a:buChar char="●"/>
              <a:defRPr/>
            </a:lvl1pPr>
            <a:lvl2pPr indent="-298450" lvl="1" marL="914400" rtl="0" algn="l">
              <a:lnSpc>
                <a:spcPct val="115000"/>
              </a:lnSpc>
              <a:spcBef>
                <a:spcPts val="0"/>
              </a:spcBef>
              <a:spcAft>
                <a:spcPts val="0"/>
              </a:spcAft>
              <a:buSzPts val="1100"/>
              <a:buChar char="○"/>
              <a:defRPr/>
            </a:lvl2pPr>
            <a:lvl3pPr indent="-298450" lvl="2" marL="1371600" rtl="0" algn="l">
              <a:lnSpc>
                <a:spcPct val="115000"/>
              </a:lnSpc>
              <a:spcBef>
                <a:spcPts val="0"/>
              </a:spcBef>
              <a:spcAft>
                <a:spcPts val="0"/>
              </a:spcAft>
              <a:buSzPts val="1100"/>
              <a:buChar char="■"/>
              <a:defRPr/>
            </a:lvl3pPr>
            <a:lvl4pPr indent="-298450" lvl="3" marL="1828800" rtl="0" algn="l">
              <a:lnSpc>
                <a:spcPct val="115000"/>
              </a:lnSpc>
              <a:spcBef>
                <a:spcPts val="0"/>
              </a:spcBef>
              <a:spcAft>
                <a:spcPts val="0"/>
              </a:spcAft>
              <a:buSzPts val="1100"/>
              <a:buChar char="●"/>
              <a:defRPr/>
            </a:lvl4pPr>
            <a:lvl5pPr indent="-298450" lvl="4" marL="2286000" rtl="0" algn="l">
              <a:lnSpc>
                <a:spcPct val="115000"/>
              </a:lnSpc>
              <a:spcBef>
                <a:spcPts val="0"/>
              </a:spcBef>
              <a:spcAft>
                <a:spcPts val="0"/>
              </a:spcAft>
              <a:buSzPts val="1100"/>
              <a:buChar char="○"/>
              <a:defRPr/>
            </a:lvl5pPr>
            <a:lvl6pPr indent="-298450" lvl="5" marL="2743200" rtl="0" algn="l">
              <a:lnSpc>
                <a:spcPct val="115000"/>
              </a:lnSpc>
              <a:spcBef>
                <a:spcPts val="0"/>
              </a:spcBef>
              <a:spcAft>
                <a:spcPts val="0"/>
              </a:spcAft>
              <a:buSzPts val="1100"/>
              <a:buChar char="■"/>
              <a:defRPr/>
            </a:lvl6pPr>
            <a:lvl7pPr indent="-298450" lvl="6" marL="3200400" rtl="0" algn="l">
              <a:lnSpc>
                <a:spcPct val="115000"/>
              </a:lnSpc>
              <a:spcBef>
                <a:spcPts val="0"/>
              </a:spcBef>
              <a:spcAft>
                <a:spcPts val="0"/>
              </a:spcAft>
              <a:buSzPts val="1100"/>
              <a:buChar char="●"/>
              <a:defRPr/>
            </a:lvl7pPr>
            <a:lvl8pPr indent="-298450" lvl="7" marL="3657600" rtl="0" algn="l">
              <a:lnSpc>
                <a:spcPct val="115000"/>
              </a:lnSpc>
              <a:spcBef>
                <a:spcPts val="0"/>
              </a:spcBef>
              <a:spcAft>
                <a:spcPts val="0"/>
              </a:spcAft>
              <a:buSzPts val="1100"/>
              <a:buChar char="○"/>
              <a:defRPr/>
            </a:lvl8pPr>
            <a:lvl9pPr indent="-298450" lvl="8" marL="4114800" rtl="0" algn="l">
              <a:lnSpc>
                <a:spcPct val="115000"/>
              </a:lnSpc>
              <a:spcBef>
                <a:spcPts val="0"/>
              </a:spcBef>
              <a:spcAft>
                <a:spcPts val="0"/>
              </a:spcAft>
              <a:buSzPts val="1100"/>
              <a:buChar char="■"/>
              <a:defRPr/>
            </a:lvl9pPr>
          </a:lstStyle>
          <a:p/>
        </p:txBody>
      </p:sp>
      <p:sp>
        <p:nvSpPr>
          <p:cNvPr id="167" name="Google Shape;167;g2ed9b380d93_0_172"/>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grpSp>
        <p:nvGrpSpPr>
          <p:cNvPr id="168" name="Google Shape;168;g2ed9b380d93_0_172"/>
          <p:cNvGrpSpPr/>
          <p:nvPr/>
        </p:nvGrpSpPr>
        <p:grpSpPr>
          <a:xfrm>
            <a:off x="830394" y="1191277"/>
            <a:ext cx="745763" cy="45826"/>
            <a:chOff x="4580561" y="2589004"/>
            <a:chExt cx="1064464" cy="25200"/>
          </a:xfrm>
        </p:grpSpPr>
        <p:sp>
          <p:nvSpPr>
            <p:cNvPr id="169" name="Google Shape;169;g2ed9b380d93_0_172"/>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 name="Google Shape;170;g2ed9b380d93_0_172"/>
            <p:cNvSpPr/>
            <p:nvPr/>
          </p:nvSpPr>
          <p:spPr>
            <a:xfrm rot="-5400000">
              <a:off x="4836311" y="2333254"/>
              <a:ext cx="25200" cy="536700"/>
            </a:xfrm>
            <a:prstGeom prst="rect">
              <a:avLst/>
            </a:prstGeom>
            <a:solidFill>
              <a:srgbClr val="145FA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171" name="Google Shape;171;g2ed9b380d93_0_172"/>
          <p:cNvPicPr preferRelativeResize="0"/>
          <p:nvPr/>
        </p:nvPicPr>
        <p:blipFill rotWithShape="1">
          <a:blip r:embed="rId2">
            <a:alphaModFix/>
          </a:blip>
          <a:srcRect b="0" l="0" r="0" t="0"/>
          <a:stretch/>
        </p:blipFill>
        <p:spPr>
          <a:xfrm>
            <a:off x="7822187" y="3831087"/>
            <a:ext cx="1167089" cy="798462"/>
          </a:xfrm>
          <a:prstGeom prst="rect">
            <a:avLst/>
          </a:prstGeom>
          <a:noFill/>
          <a:ln>
            <a:noFill/>
          </a:ln>
        </p:spPr>
      </p:pic>
      <p:sp>
        <p:nvSpPr>
          <p:cNvPr id="172" name="Google Shape;172;g2ed9b380d93_0_172"/>
          <p:cNvSpPr txBox="1"/>
          <p:nvPr/>
        </p:nvSpPr>
        <p:spPr>
          <a:xfrm>
            <a:off x="7142425" y="4673650"/>
            <a:ext cx="1821000" cy="924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600"/>
              <a:buFont typeface="Arial"/>
              <a:buNone/>
            </a:pPr>
            <a:r>
              <a:rPr b="0" i="0" lang="en" sz="600" u="none" cap="none" strike="noStrike">
                <a:solidFill>
                  <a:schemeClr val="dk2"/>
                </a:solidFill>
                <a:latin typeface="Raleway SemiBold"/>
                <a:ea typeface="Raleway SemiBold"/>
                <a:cs typeface="Raleway SemiBold"/>
                <a:sym typeface="Raleway SemiBold"/>
              </a:rPr>
              <a:t>A UFS Collaboration Powered by</a:t>
            </a:r>
            <a:r>
              <a:rPr b="1" i="0" lang="en" sz="600" u="none" cap="none" strike="noStrike">
                <a:solidFill>
                  <a:schemeClr val="dk2"/>
                </a:solidFill>
                <a:latin typeface="Open Sans"/>
                <a:ea typeface="Open Sans"/>
                <a:cs typeface="Open Sans"/>
                <a:sym typeface="Open Sans"/>
              </a:rPr>
              <a:t> </a:t>
            </a:r>
            <a:r>
              <a:rPr b="1" i="0" lang="en" sz="600" u="none" cap="none" strike="noStrike">
                <a:solidFill>
                  <a:srgbClr val="F68822"/>
                </a:solidFill>
                <a:latin typeface="Open Sans"/>
                <a:ea typeface="Open Sans"/>
                <a:cs typeface="Open Sans"/>
                <a:sym typeface="Open Sans"/>
              </a:rPr>
              <a:t>EPIC</a:t>
            </a:r>
            <a:endParaRPr b="1" i="0" sz="600" u="none" cap="none" strike="noStrike">
              <a:solidFill>
                <a:srgbClr val="F68822"/>
              </a:solidFill>
              <a:latin typeface="Open Sans"/>
              <a:ea typeface="Open Sans"/>
              <a:cs typeface="Open Sans"/>
              <a:sym typeface="Open San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9" name="Shape 19"/>
        <p:cNvGrpSpPr/>
        <p:nvPr/>
      </p:nvGrpSpPr>
      <p:grpSpPr>
        <a:xfrm>
          <a:off x="0" y="0"/>
          <a:ext cx="0" cy="0"/>
          <a:chOff x="0" y="0"/>
          <a:chExt cx="0" cy="0"/>
        </a:xfrm>
      </p:grpSpPr>
      <p:sp>
        <p:nvSpPr>
          <p:cNvPr id="20" name="Google Shape;20;p6"/>
          <p:cNvSpPr/>
          <p:nvPr/>
        </p:nvSpPr>
        <p:spPr>
          <a:xfrm>
            <a:off x="0" y="0"/>
            <a:ext cx="9144000" cy="487800"/>
          </a:xfrm>
          <a:prstGeom prst="rect">
            <a:avLst/>
          </a:prstGeom>
          <a:solidFill>
            <a:srgbClr val="145FA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 name="Google Shape;21;p6"/>
          <p:cNvSpPr txBox="1"/>
          <p:nvPr>
            <p:ph type="title"/>
          </p:nvPr>
        </p:nvSpPr>
        <p:spPr>
          <a:xfrm>
            <a:off x="729450" y="1318650"/>
            <a:ext cx="7688400" cy="535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SzPts val="2600"/>
              <a:buNone/>
              <a:defRPr sz="2600"/>
            </a:lvl2pPr>
            <a:lvl3pPr lvl="2" algn="l">
              <a:lnSpc>
                <a:spcPct val="100000"/>
              </a:lnSpc>
              <a:spcBef>
                <a:spcPts val="0"/>
              </a:spcBef>
              <a:spcAft>
                <a:spcPts val="0"/>
              </a:spcAft>
              <a:buSzPts val="2600"/>
              <a:buNone/>
              <a:defRPr sz="2600"/>
            </a:lvl3pPr>
            <a:lvl4pPr lvl="3" algn="l">
              <a:lnSpc>
                <a:spcPct val="100000"/>
              </a:lnSpc>
              <a:spcBef>
                <a:spcPts val="0"/>
              </a:spcBef>
              <a:spcAft>
                <a:spcPts val="0"/>
              </a:spcAft>
              <a:buSzPts val="2600"/>
              <a:buNone/>
              <a:defRPr sz="2600"/>
            </a:lvl4pPr>
            <a:lvl5pPr lvl="4" algn="l">
              <a:lnSpc>
                <a:spcPct val="100000"/>
              </a:lnSpc>
              <a:spcBef>
                <a:spcPts val="0"/>
              </a:spcBef>
              <a:spcAft>
                <a:spcPts val="0"/>
              </a:spcAft>
              <a:buSzPts val="2600"/>
              <a:buNone/>
              <a:defRPr sz="2600"/>
            </a:lvl5pPr>
            <a:lvl6pPr lvl="5" algn="l">
              <a:lnSpc>
                <a:spcPct val="100000"/>
              </a:lnSpc>
              <a:spcBef>
                <a:spcPts val="0"/>
              </a:spcBef>
              <a:spcAft>
                <a:spcPts val="0"/>
              </a:spcAft>
              <a:buSzPts val="2600"/>
              <a:buNone/>
              <a:defRPr sz="2600"/>
            </a:lvl6pPr>
            <a:lvl7pPr lvl="6" algn="l">
              <a:lnSpc>
                <a:spcPct val="100000"/>
              </a:lnSpc>
              <a:spcBef>
                <a:spcPts val="0"/>
              </a:spcBef>
              <a:spcAft>
                <a:spcPts val="0"/>
              </a:spcAft>
              <a:buSzPts val="2600"/>
              <a:buNone/>
              <a:defRPr sz="2600"/>
            </a:lvl7pPr>
            <a:lvl8pPr lvl="7" algn="l">
              <a:lnSpc>
                <a:spcPct val="100000"/>
              </a:lnSpc>
              <a:spcBef>
                <a:spcPts val="0"/>
              </a:spcBef>
              <a:spcAft>
                <a:spcPts val="0"/>
              </a:spcAft>
              <a:buSzPts val="2600"/>
              <a:buNone/>
              <a:defRPr sz="2600"/>
            </a:lvl8pPr>
            <a:lvl9pPr lvl="8" algn="l">
              <a:lnSpc>
                <a:spcPct val="100000"/>
              </a:lnSpc>
              <a:spcBef>
                <a:spcPts val="0"/>
              </a:spcBef>
              <a:spcAft>
                <a:spcPts val="0"/>
              </a:spcAft>
              <a:buSzPts val="2600"/>
              <a:buNone/>
              <a:defRPr sz="2600"/>
            </a:lvl9pPr>
          </a:lstStyle>
          <a:p/>
        </p:txBody>
      </p:sp>
      <p:sp>
        <p:nvSpPr>
          <p:cNvPr id="22" name="Google Shape;22;p6"/>
          <p:cNvSpPr txBox="1"/>
          <p:nvPr>
            <p:ph idx="1" type="body"/>
          </p:nvPr>
        </p:nvSpPr>
        <p:spPr>
          <a:xfrm>
            <a:off x="729325" y="2078875"/>
            <a:ext cx="3774300" cy="2261100"/>
          </a:xfrm>
          <a:prstGeom prst="rect">
            <a:avLst/>
          </a:prstGeom>
          <a:noFill/>
          <a:ln>
            <a:noFill/>
          </a:ln>
        </p:spPr>
        <p:txBody>
          <a:bodyPr anchorCtr="0" anchor="t" bIns="91425" lIns="91425" spcFirstLastPara="1" rIns="91425" wrap="square" tIns="91425">
            <a:norm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0"/>
              </a:spcBef>
              <a:spcAft>
                <a:spcPts val="0"/>
              </a:spcAft>
              <a:buSzPts val="1100"/>
              <a:buChar char="○"/>
              <a:defRPr/>
            </a:lvl2pPr>
            <a:lvl3pPr indent="-298450" lvl="2" marL="1371600" algn="l">
              <a:lnSpc>
                <a:spcPct val="115000"/>
              </a:lnSpc>
              <a:spcBef>
                <a:spcPts val="0"/>
              </a:spcBef>
              <a:spcAft>
                <a:spcPts val="0"/>
              </a:spcAft>
              <a:buSzPts val="1100"/>
              <a:buChar char="■"/>
              <a:defRPr/>
            </a:lvl3pPr>
            <a:lvl4pPr indent="-298450" lvl="3" marL="1828800" algn="l">
              <a:lnSpc>
                <a:spcPct val="115000"/>
              </a:lnSpc>
              <a:spcBef>
                <a:spcPts val="0"/>
              </a:spcBef>
              <a:spcAft>
                <a:spcPts val="0"/>
              </a:spcAft>
              <a:buSzPts val="1100"/>
              <a:buChar char="●"/>
              <a:defRPr/>
            </a:lvl4pPr>
            <a:lvl5pPr indent="-298450" lvl="4" marL="2286000" algn="l">
              <a:lnSpc>
                <a:spcPct val="115000"/>
              </a:lnSpc>
              <a:spcBef>
                <a:spcPts val="0"/>
              </a:spcBef>
              <a:spcAft>
                <a:spcPts val="0"/>
              </a:spcAft>
              <a:buSzPts val="1100"/>
              <a:buChar char="○"/>
              <a:defRPr/>
            </a:lvl5pPr>
            <a:lvl6pPr indent="-298450" lvl="5" marL="2743200" algn="l">
              <a:lnSpc>
                <a:spcPct val="115000"/>
              </a:lnSpc>
              <a:spcBef>
                <a:spcPts val="0"/>
              </a:spcBef>
              <a:spcAft>
                <a:spcPts val="0"/>
              </a:spcAft>
              <a:buSzPts val="1100"/>
              <a:buChar char="■"/>
              <a:defRPr/>
            </a:lvl6pPr>
            <a:lvl7pPr indent="-298450" lvl="6" marL="3200400" algn="l">
              <a:lnSpc>
                <a:spcPct val="115000"/>
              </a:lnSpc>
              <a:spcBef>
                <a:spcPts val="0"/>
              </a:spcBef>
              <a:spcAft>
                <a:spcPts val="0"/>
              </a:spcAft>
              <a:buSzPts val="1100"/>
              <a:buChar char="●"/>
              <a:defRPr/>
            </a:lvl7pPr>
            <a:lvl8pPr indent="-298450" lvl="7" marL="3657600" algn="l">
              <a:lnSpc>
                <a:spcPct val="115000"/>
              </a:lnSpc>
              <a:spcBef>
                <a:spcPts val="0"/>
              </a:spcBef>
              <a:spcAft>
                <a:spcPts val="0"/>
              </a:spcAft>
              <a:buSzPts val="1100"/>
              <a:buChar char="○"/>
              <a:defRPr/>
            </a:lvl8pPr>
            <a:lvl9pPr indent="-298450" lvl="8" marL="4114800" algn="l">
              <a:lnSpc>
                <a:spcPct val="115000"/>
              </a:lnSpc>
              <a:spcBef>
                <a:spcPts val="0"/>
              </a:spcBef>
              <a:spcAft>
                <a:spcPts val="0"/>
              </a:spcAft>
              <a:buSzPts val="1100"/>
              <a:buChar char="■"/>
              <a:defRPr/>
            </a:lvl9pPr>
          </a:lstStyle>
          <a:p/>
        </p:txBody>
      </p:sp>
      <p:sp>
        <p:nvSpPr>
          <p:cNvPr id="23" name="Google Shape;23;p6"/>
          <p:cNvSpPr txBox="1"/>
          <p:nvPr>
            <p:ph idx="2" type="body"/>
          </p:nvPr>
        </p:nvSpPr>
        <p:spPr>
          <a:xfrm>
            <a:off x="4643604" y="2078875"/>
            <a:ext cx="3774300" cy="2261100"/>
          </a:xfrm>
          <a:prstGeom prst="rect">
            <a:avLst/>
          </a:prstGeom>
          <a:noFill/>
          <a:ln>
            <a:noFill/>
          </a:ln>
        </p:spPr>
        <p:txBody>
          <a:bodyPr anchorCtr="0" anchor="t" bIns="91425" lIns="91425" spcFirstLastPara="1" rIns="91425" wrap="square" tIns="91425">
            <a:norm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0"/>
              </a:spcBef>
              <a:spcAft>
                <a:spcPts val="0"/>
              </a:spcAft>
              <a:buSzPts val="1100"/>
              <a:buChar char="○"/>
              <a:defRPr/>
            </a:lvl2pPr>
            <a:lvl3pPr indent="-298450" lvl="2" marL="1371600" algn="l">
              <a:lnSpc>
                <a:spcPct val="115000"/>
              </a:lnSpc>
              <a:spcBef>
                <a:spcPts val="0"/>
              </a:spcBef>
              <a:spcAft>
                <a:spcPts val="0"/>
              </a:spcAft>
              <a:buSzPts val="1100"/>
              <a:buChar char="■"/>
              <a:defRPr/>
            </a:lvl3pPr>
            <a:lvl4pPr indent="-298450" lvl="3" marL="1828800" algn="l">
              <a:lnSpc>
                <a:spcPct val="115000"/>
              </a:lnSpc>
              <a:spcBef>
                <a:spcPts val="0"/>
              </a:spcBef>
              <a:spcAft>
                <a:spcPts val="0"/>
              </a:spcAft>
              <a:buSzPts val="1100"/>
              <a:buChar char="●"/>
              <a:defRPr/>
            </a:lvl4pPr>
            <a:lvl5pPr indent="-298450" lvl="4" marL="2286000" algn="l">
              <a:lnSpc>
                <a:spcPct val="115000"/>
              </a:lnSpc>
              <a:spcBef>
                <a:spcPts val="0"/>
              </a:spcBef>
              <a:spcAft>
                <a:spcPts val="0"/>
              </a:spcAft>
              <a:buSzPts val="1100"/>
              <a:buChar char="○"/>
              <a:defRPr/>
            </a:lvl5pPr>
            <a:lvl6pPr indent="-298450" lvl="5" marL="2743200" algn="l">
              <a:lnSpc>
                <a:spcPct val="115000"/>
              </a:lnSpc>
              <a:spcBef>
                <a:spcPts val="0"/>
              </a:spcBef>
              <a:spcAft>
                <a:spcPts val="0"/>
              </a:spcAft>
              <a:buSzPts val="1100"/>
              <a:buChar char="■"/>
              <a:defRPr/>
            </a:lvl6pPr>
            <a:lvl7pPr indent="-298450" lvl="6" marL="3200400" algn="l">
              <a:lnSpc>
                <a:spcPct val="115000"/>
              </a:lnSpc>
              <a:spcBef>
                <a:spcPts val="0"/>
              </a:spcBef>
              <a:spcAft>
                <a:spcPts val="0"/>
              </a:spcAft>
              <a:buSzPts val="1100"/>
              <a:buChar char="●"/>
              <a:defRPr/>
            </a:lvl7pPr>
            <a:lvl8pPr indent="-298450" lvl="7" marL="3657600" algn="l">
              <a:lnSpc>
                <a:spcPct val="115000"/>
              </a:lnSpc>
              <a:spcBef>
                <a:spcPts val="0"/>
              </a:spcBef>
              <a:spcAft>
                <a:spcPts val="0"/>
              </a:spcAft>
              <a:buSzPts val="1100"/>
              <a:buChar char="○"/>
              <a:defRPr/>
            </a:lvl8pPr>
            <a:lvl9pPr indent="-298450" lvl="8" marL="4114800" algn="l">
              <a:lnSpc>
                <a:spcPct val="115000"/>
              </a:lnSpc>
              <a:spcBef>
                <a:spcPts val="0"/>
              </a:spcBef>
              <a:spcAft>
                <a:spcPts val="0"/>
              </a:spcAft>
              <a:buSzPts val="1100"/>
              <a:buChar char="■"/>
              <a:defRPr/>
            </a:lvl9pPr>
          </a:lstStyle>
          <a:p/>
        </p:txBody>
      </p:sp>
      <p:sp>
        <p:nvSpPr>
          <p:cNvPr id="24" name="Google Shape;24;p6"/>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grpSp>
        <p:nvGrpSpPr>
          <p:cNvPr id="25" name="Google Shape;25;p6"/>
          <p:cNvGrpSpPr/>
          <p:nvPr/>
        </p:nvGrpSpPr>
        <p:grpSpPr>
          <a:xfrm>
            <a:off x="830392" y="1191256"/>
            <a:ext cx="745763" cy="45826"/>
            <a:chOff x="4580561" y="2589004"/>
            <a:chExt cx="1064464" cy="25200"/>
          </a:xfrm>
        </p:grpSpPr>
        <p:sp>
          <p:nvSpPr>
            <p:cNvPr id="26" name="Google Shape;26;p6"/>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 name="Google Shape;27;p6"/>
            <p:cNvSpPr/>
            <p:nvPr/>
          </p:nvSpPr>
          <p:spPr>
            <a:xfrm rot="-5400000">
              <a:off x="4836311" y="2333254"/>
              <a:ext cx="25200" cy="536700"/>
            </a:xfrm>
            <a:prstGeom prst="rect">
              <a:avLst/>
            </a:prstGeom>
            <a:solidFill>
              <a:srgbClr val="145FA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28" name="Google Shape;28;p6"/>
          <p:cNvPicPr preferRelativeResize="0"/>
          <p:nvPr/>
        </p:nvPicPr>
        <p:blipFill rotWithShape="1">
          <a:blip r:embed="rId2">
            <a:alphaModFix/>
          </a:blip>
          <a:srcRect b="0" l="0" r="0" t="0"/>
          <a:stretch/>
        </p:blipFill>
        <p:spPr>
          <a:xfrm>
            <a:off x="7822187" y="3831087"/>
            <a:ext cx="1167089" cy="798462"/>
          </a:xfrm>
          <a:prstGeom prst="rect">
            <a:avLst/>
          </a:prstGeom>
          <a:noFill/>
          <a:ln>
            <a:noFill/>
          </a:ln>
        </p:spPr>
      </p:pic>
      <p:sp>
        <p:nvSpPr>
          <p:cNvPr id="29" name="Google Shape;29;p6"/>
          <p:cNvSpPr txBox="1"/>
          <p:nvPr/>
        </p:nvSpPr>
        <p:spPr>
          <a:xfrm>
            <a:off x="7142425" y="4673650"/>
            <a:ext cx="1821000" cy="924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600"/>
              <a:buFont typeface="Arial"/>
              <a:buNone/>
            </a:pPr>
            <a:r>
              <a:rPr b="0" i="0" lang="en" sz="600" u="none" cap="none" strike="noStrike">
                <a:solidFill>
                  <a:schemeClr val="dk2"/>
                </a:solidFill>
                <a:latin typeface="Raleway SemiBold"/>
                <a:ea typeface="Raleway SemiBold"/>
                <a:cs typeface="Raleway SemiBold"/>
                <a:sym typeface="Raleway SemiBold"/>
              </a:rPr>
              <a:t>A UFS Collaboration Powered by</a:t>
            </a:r>
            <a:r>
              <a:rPr b="1" i="0" lang="en" sz="600" u="none" cap="none" strike="noStrike">
                <a:solidFill>
                  <a:schemeClr val="dk2"/>
                </a:solidFill>
                <a:latin typeface="Open Sans"/>
                <a:ea typeface="Open Sans"/>
                <a:cs typeface="Open Sans"/>
                <a:sym typeface="Open Sans"/>
              </a:rPr>
              <a:t> </a:t>
            </a:r>
            <a:r>
              <a:rPr b="1" i="0" lang="en" sz="600" u="none" cap="none" strike="noStrike">
                <a:solidFill>
                  <a:srgbClr val="F68822"/>
                </a:solidFill>
                <a:latin typeface="Open Sans"/>
                <a:ea typeface="Open Sans"/>
                <a:cs typeface="Open Sans"/>
                <a:sym typeface="Open Sans"/>
              </a:rPr>
              <a:t>EPIC</a:t>
            </a:r>
            <a:endParaRPr b="1" i="0" sz="600" u="none" cap="none" strike="noStrike">
              <a:solidFill>
                <a:srgbClr val="F68822"/>
              </a:solidFill>
              <a:latin typeface="Open Sans"/>
              <a:ea typeface="Open Sans"/>
              <a:cs typeface="Open Sans"/>
              <a:sym typeface="Open Sans"/>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173" name="Shape 173"/>
        <p:cNvGrpSpPr/>
        <p:nvPr/>
      </p:nvGrpSpPr>
      <p:grpSpPr>
        <a:xfrm>
          <a:off x="0" y="0"/>
          <a:ext cx="0" cy="0"/>
          <a:chOff x="0" y="0"/>
          <a:chExt cx="0" cy="0"/>
        </a:xfrm>
      </p:grpSpPr>
      <p:grpSp>
        <p:nvGrpSpPr>
          <p:cNvPr id="174" name="Google Shape;174;g2ed9b380d93_0_182"/>
          <p:cNvGrpSpPr/>
          <p:nvPr/>
        </p:nvGrpSpPr>
        <p:grpSpPr>
          <a:xfrm>
            <a:off x="830394" y="4169151"/>
            <a:ext cx="745763" cy="45826"/>
            <a:chOff x="4580561" y="2589004"/>
            <a:chExt cx="1064464" cy="25200"/>
          </a:xfrm>
        </p:grpSpPr>
        <p:sp>
          <p:nvSpPr>
            <p:cNvPr id="175" name="Google Shape;175;g2ed9b380d93_0_182"/>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 name="Google Shape;176;g2ed9b380d93_0_182"/>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77" name="Google Shape;177;g2ed9b380d93_0_182"/>
          <p:cNvSpPr txBox="1"/>
          <p:nvPr>
            <p:ph type="title"/>
          </p:nvPr>
        </p:nvSpPr>
        <p:spPr>
          <a:xfrm>
            <a:off x="729450" y="864300"/>
            <a:ext cx="7021200" cy="2985000"/>
          </a:xfrm>
          <a:prstGeom prst="rect">
            <a:avLst/>
          </a:prstGeom>
          <a:noFill/>
          <a:ln>
            <a:noFill/>
          </a:ln>
        </p:spPr>
        <p:txBody>
          <a:bodyPr anchorCtr="0" anchor="ctr" bIns="91425" lIns="91425" spcFirstLastPara="1" rIns="91425" wrap="square" tIns="91425">
            <a:normAutofit/>
          </a:bodyPr>
          <a:lstStyle>
            <a:lvl1pPr lvl="0" rtl="0" algn="l">
              <a:lnSpc>
                <a:spcPct val="100000"/>
              </a:lnSpc>
              <a:spcBef>
                <a:spcPts val="0"/>
              </a:spcBef>
              <a:spcAft>
                <a:spcPts val="0"/>
              </a:spcAft>
              <a:buClr>
                <a:schemeClr val="lt1"/>
              </a:buClr>
              <a:buSzPts val="3600"/>
              <a:buNone/>
              <a:defRPr sz="3600">
                <a:solidFill>
                  <a:schemeClr val="lt1"/>
                </a:solidFill>
              </a:defRPr>
            </a:lvl1pPr>
            <a:lvl2pPr lvl="1" rtl="0" algn="l">
              <a:lnSpc>
                <a:spcPct val="100000"/>
              </a:lnSpc>
              <a:spcBef>
                <a:spcPts val="0"/>
              </a:spcBef>
              <a:spcAft>
                <a:spcPts val="0"/>
              </a:spcAft>
              <a:buClr>
                <a:schemeClr val="lt1"/>
              </a:buClr>
              <a:buSzPts val="3600"/>
              <a:buNone/>
              <a:defRPr sz="3600">
                <a:solidFill>
                  <a:schemeClr val="lt1"/>
                </a:solidFill>
              </a:defRPr>
            </a:lvl2pPr>
            <a:lvl3pPr lvl="2" rtl="0" algn="l">
              <a:lnSpc>
                <a:spcPct val="100000"/>
              </a:lnSpc>
              <a:spcBef>
                <a:spcPts val="0"/>
              </a:spcBef>
              <a:spcAft>
                <a:spcPts val="0"/>
              </a:spcAft>
              <a:buClr>
                <a:schemeClr val="lt1"/>
              </a:buClr>
              <a:buSzPts val="3600"/>
              <a:buNone/>
              <a:defRPr sz="3600">
                <a:solidFill>
                  <a:schemeClr val="lt1"/>
                </a:solidFill>
              </a:defRPr>
            </a:lvl3pPr>
            <a:lvl4pPr lvl="3" rtl="0" algn="l">
              <a:lnSpc>
                <a:spcPct val="100000"/>
              </a:lnSpc>
              <a:spcBef>
                <a:spcPts val="0"/>
              </a:spcBef>
              <a:spcAft>
                <a:spcPts val="0"/>
              </a:spcAft>
              <a:buClr>
                <a:schemeClr val="lt1"/>
              </a:buClr>
              <a:buSzPts val="3600"/>
              <a:buNone/>
              <a:defRPr sz="3600">
                <a:solidFill>
                  <a:schemeClr val="lt1"/>
                </a:solidFill>
              </a:defRPr>
            </a:lvl4pPr>
            <a:lvl5pPr lvl="4" rtl="0" algn="l">
              <a:lnSpc>
                <a:spcPct val="100000"/>
              </a:lnSpc>
              <a:spcBef>
                <a:spcPts val="0"/>
              </a:spcBef>
              <a:spcAft>
                <a:spcPts val="0"/>
              </a:spcAft>
              <a:buClr>
                <a:schemeClr val="lt1"/>
              </a:buClr>
              <a:buSzPts val="3600"/>
              <a:buNone/>
              <a:defRPr sz="3600">
                <a:solidFill>
                  <a:schemeClr val="lt1"/>
                </a:solidFill>
              </a:defRPr>
            </a:lvl5pPr>
            <a:lvl6pPr lvl="5" rtl="0" algn="l">
              <a:lnSpc>
                <a:spcPct val="100000"/>
              </a:lnSpc>
              <a:spcBef>
                <a:spcPts val="0"/>
              </a:spcBef>
              <a:spcAft>
                <a:spcPts val="0"/>
              </a:spcAft>
              <a:buClr>
                <a:schemeClr val="lt1"/>
              </a:buClr>
              <a:buSzPts val="3600"/>
              <a:buNone/>
              <a:defRPr sz="3600">
                <a:solidFill>
                  <a:schemeClr val="lt1"/>
                </a:solidFill>
              </a:defRPr>
            </a:lvl6pPr>
            <a:lvl7pPr lvl="6" rtl="0" algn="l">
              <a:lnSpc>
                <a:spcPct val="100000"/>
              </a:lnSpc>
              <a:spcBef>
                <a:spcPts val="0"/>
              </a:spcBef>
              <a:spcAft>
                <a:spcPts val="0"/>
              </a:spcAft>
              <a:buClr>
                <a:schemeClr val="lt1"/>
              </a:buClr>
              <a:buSzPts val="3600"/>
              <a:buNone/>
              <a:defRPr sz="3600">
                <a:solidFill>
                  <a:schemeClr val="lt1"/>
                </a:solidFill>
              </a:defRPr>
            </a:lvl7pPr>
            <a:lvl8pPr lvl="7" rtl="0" algn="l">
              <a:lnSpc>
                <a:spcPct val="100000"/>
              </a:lnSpc>
              <a:spcBef>
                <a:spcPts val="0"/>
              </a:spcBef>
              <a:spcAft>
                <a:spcPts val="0"/>
              </a:spcAft>
              <a:buClr>
                <a:schemeClr val="lt1"/>
              </a:buClr>
              <a:buSzPts val="3600"/>
              <a:buNone/>
              <a:defRPr sz="3600">
                <a:solidFill>
                  <a:schemeClr val="lt1"/>
                </a:solidFill>
              </a:defRPr>
            </a:lvl8pPr>
            <a:lvl9pPr lvl="8" rtl="0" algn="l">
              <a:lnSpc>
                <a:spcPct val="100000"/>
              </a:lnSpc>
              <a:spcBef>
                <a:spcPts val="0"/>
              </a:spcBef>
              <a:spcAft>
                <a:spcPts val="0"/>
              </a:spcAft>
              <a:buClr>
                <a:schemeClr val="lt1"/>
              </a:buClr>
              <a:buSzPts val="3600"/>
              <a:buNone/>
              <a:defRPr sz="3600">
                <a:solidFill>
                  <a:schemeClr val="lt1"/>
                </a:solidFill>
              </a:defRPr>
            </a:lvl9pPr>
          </a:lstStyle>
          <a:p/>
        </p:txBody>
      </p:sp>
      <p:sp>
        <p:nvSpPr>
          <p:cNvPr id="178" name="Google Shape;178;g2ed9b380d93_0_182"/>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pic>
        <p:nvPicPr>
          <p:cNvPr id="179" name="Google Shape;179;g2ed9b380d93_0_182"/>
          <p:cNvPicPr preferRelativeResize="0"/>
          <p:nvPr/>
        </p:nvPicPr>
        <p:blipFill rotWithShape="1">
          <a:blip r:embed="rId2">
            <a:alphaModFix/>
          </a:blip>
          <a:srcRect b="0" l="0" r="0" t="0"/>
          <a:stretch/>
        </p:blipFill>
        <p:spPr>
          <a:xfrm>
            <a:off x="7432894" y="3570999"/>
            <a:ext cx="1578500" cy="1079125"/>
          </a:xfrm>
          <a:prstGeom prst="rect">
            <a:avLst/>
          </a:prstGeom>
          <a:noFill/>
          <a:ln>
            <a:noFill/>
          </a:ln>
        </p:spPr>
      </p:pic>
      <p:sp>
        <p:nvSpPr>
          <p:cNvPr id="180" name="Google Shape;180;g2ed9b380d93_0_182"/>
          <p:cNvSpPr txBox="1"/>
          <p:nvPr/>
        </p:nvSpPr>
        <p:spPr>
          <a:xfrm>
            <a:off x="6746225" y="4698800"/>
            <a:ext cx="2265300" cy="1230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800"/>
              <a:buFont typeface="Arial"/>
              <a:buNone/>
            </a:pPr>
            <a:r>
              <a:rPr b="0" i="0" lang="en" sz="800" u="none" cap="none" strike="noStrike">
                <a:solidFill>
                  <a:srgbClr val="FFFFFF"/>
                </a:solidFill>
                <a:latin typeface="Raleway SemiBold"/>
                <a:ea typeface="Raleway SemiBold"/>
                <a:cs typeface="Raleway SemiBold"/>
                <a:sym typeface="Raleway SemiBold"/>
              </a:rPr>
              <a:t>A UFS Collaboration Powered by</a:t>
            </a:r>
            <a:r>
              <a:rPr b="1" i="0" lang="en" sz="800" u="none" cap="none" strike="noStrike">
                <a:solidFill>
                  <a:srgbClr val="FFFFFF"/>
                </a:solidFill>
                <a:latin typeface="Open Sans"/>
                <a:ea typeface="Open Sans"/>
                <a:cs typeface="Open Sans"/>
                <a:sym typeface="Open Sans"/>
              </a:rPr>
              <a:t> EPIC</a:t>
            </a:r>
            <a:endParaRPr b="1" i="0" sz="800" u="none" cap="none" strike="noStrike">
              <a:solidFill>
                <a:srgbClr val="FFFFFF"/>
              </a:solidFill>
              <a:latin typeface="Open Sans"/>
              <a:ea typeface="Open Sans"/>
              <a:cs typeface="Open Sans"/>
              <a:sym typeface="Open San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81" name="Shape 181"/>
        <p:cNvGrpSpPr/>
        <p:nvPr/>
      </p:nvGrpSpPr>
      <p:grpSpPr>
        <a:xfrm>
          <a:off x="0" y="0"/>
          <a:ext cx="0" cy="0"/>
          <a:chOff x="0" y="0"/>
          <a:chExt cx="0" cy="0"/>
        </a:xfrm>
      </p:grpSpPr>
      <p:sp>
        <p:nvSpPr>
          <p:cNvPr id="182" name="Google Shape;182;g2ed9b380d93_0_190"/>
          <p:cNvSpPr/>
          <p:nvPr/>
        </p:nvSpPr>
        <p:spPr>
          <a:xfrm>
            <a:off x="0" y="0"/>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 name="Google Shape;183;g2ed9b380d93_0_190"/>
          <p:cNvSpPr txBox="1"/>
          <p:nvPr>
            <p:ph type="title"/>
          </p:nvPr>
        </p:nvSpPr>
        <p:spPr>
          <a:xfrm>
            <a:off x="730000" y="1318650"/>
            <a:ext cx="3300900" cy="1687200"/>
          </a:xfrm>
          <a:prstGeom prst="rect">
            <a:avLst/>
          </a:prstGeom>
          <a:noFill/>
          <a:ln>
            <a:noFill/>
          </a:ln>
        </p:spPr>
        <p:txBody>
          <a:bodyPr anchorCtr="0" anchor="t" bIns="91425" lIns="91425" spcFirstLastPara="1" rIns="91425" wrap="square" tIns="91425">
            <a:normAutofit/>
          </a:bodyPr>
          <a:lstStyle>
            <a:lvl1pPr lvl="0" rtl="0" algn="l">
              <a:lnSpc>
                <a:spcPct val="100000"/>
              </a:lnSpc>
              <a:spcBef>
                <a:spcPts val="0"/>
              </a:spcBef>
              <a:spcAft>
                <a:spcPts val="0"/>
              </a:spcAft>
              <a:buSzPts val="2600"/>
              <a:buNone/>
              <a:defRPr sz="2600"/>
            </a:lvl1pPr>
            <a:lvl2pPr lvl="1" rtl="0" algn="l">
              <a:lnSpc>
                <a:spcPct val="100000"/>
              </a:lnSpc>
              <a:spcBef>
                <a:spcPts val="0"/>
              </a:spcBef>
              <a:spcAft>
                <a:spcPts val="0"/>
              </a:spcAft>
              <a:buSzPts val="2600"/>
              <a:buNone/>
              <a:defRPr sz="2600"/>
            </a:lvl2pPr>
            <a:lvl3pPr lvl="2" rtl="0" algn="l">
              <a:lnSpc>
                <a:spcPct val="100000"/>
              </a:lnSpc>
              <a:spcBef>
                <a:spcPts val="0"/>
              </a:spcBef>
              <a:spcAft>
                <a:spcPts val="0"/>
              </a:spcAft>
              <a:buSzPts val="2600"/>
              <a:buNone/>
              <a:defRPr sz="2600"/>
            </a:lvl3pPr>
            <a:lvl4pPr lvl="3" rtl="0" algn="l">
              <a:lnSpc>
                <a:spcPct val="100000"/>
              </a:lnSpc>
              <a:spcBef>
                <a:spcPts val="0"/>
              </a:spcBef>
              <a:spcAft>
                <a:spcPts val="0"/>
              </a:spcAft>
              <a:buSzPts val="2600"/>
              <a:buNone/>
              <a:defRPr sz="2600"/>
            </a:lvl4pPr>
            <a:lvl5pPr lvl="4" rtl="0" algn="l">
              <a:lnSpc>
                <a:spcPct val="100000"/>
              </a:lnSpc>
              <a:spcBef>
                <a:spcPts val="0"/>
              </a:spcBef>
              <a:spcAft>
                <a:spcPts val="0"/>
              </a:spcAft>
              <a:buSzPts val="2600"/>
              <a:buNone/>
              <a:defRPr sz="2600"/>
            </a:lvl5pPr>
            <a:lvl6pPr lvl="5" rtl="0" algn="l">
              <a:lnSpc>
                <a:spcPct val="100000"/>
              </a:lnSpc>
              <a:spcBef>
                <a:spcPts val="0"/>
              </a:spcBef>
              <a:spcAft>
                <a:spcPts val="0"/>
              </a:spcAft>
              <a:buSzPts val="2600"/>
              <a:buNone/>
              <a:defRPr sz="2600"/>
            </a:lvl6pPr>
            <a:lvl7pPr lvl="6" rtl="0" algn="l">
              <a:lnSpc>
                <a:spcPct val="100000"/>
              </a:lnSpc>
              <a:spcBef>
                <a:spcPts val="0"/>
              </a:spcBef>
              <a:spcAft>
                <a:spcPts val="0"/>
              </a:spcAft>
              <a:buSzPts val="2600"/>
              <a:buNone/>
              <a:defRPr sz="2600"/>
            </a:lvl7pPr>
            <a:lvl8pPr lvl="7" rtl="0" algn="l">
              <a:lnSpc>
                <a:spcPct val="100000"/>
              </a:lnSpc>
              <a:spcBef>
                <a:spcPts val="0"/>
              </a:spcBef>
              <a:spcAft>
                <a:spcPts val="0"/>
              </a:spcAft>
              <a:buSzPts val="2600"/>
              <a:buNone/>
              <a:defRPr sz="2600"/>
            </a:lvl8pPr>
            <a:lvl9pPr lvl="8" rtl="0" algn="l">
              <a:lnSpc>
                <a:spcPct val="100000"/>
              </a:lnSpc>
              <a:spcBef>
                <a:spcPts val="0"/>
              </a:spcBef>
              <a:spcAft>
                <a:spcPts val="0"/>
              </a:spcAft>
              <a:buSzPts val="2600"/>
              <a:buNone/>
              <a:defRPr sz="2600"/>
            </a:lvl9pPr>
          </a:lstStyle>
          <a:p/>
        </p:txBody>
      </p:sp>
      <p:sp>
        <p:nvSpPr>
          <p:cNvPr id="184" name="Google Shape;184;g2ed9b380d93_0_190"/>
          <p:cNvSpPr txBox="1"/>
          <p:nvPr>
            <p:ph idx="1" type="subTitle"/>
          </p:nvPr>
        </p:nvSpPr>
        <p:spPr>
          <a:xfrm>
            <a:off x="724950" y="3161525"/>
            <a:ext cx="3300900" cy="759000"/>
          </a:xfrm>
          <a:prstGeom prst="rect">
            <a:avLst/>
          </a:prstGeom>
          <a:noFill/>
          <a:ln>
            <a:noFill/>
          </a:ln>
        </p:spPr>
        <p:txBody>
          <a:bodyPr anchorCtr="0" anchor="t" bIns="91425" lIns="91425" spcFirstLastPara="1" rIns="91425" wrap="square" tIns="91425">
            <a:normAutofit/>
          </a:bodyPr>
          <a:lstStyle>
            <a:lvl1pPr lvl="0" rtl="0" algn="l">
              <a:lnSpc>
                <a:spcPct val="100000"/>
              </a:lnSpc>
              <a:spcBef>
                <a:spcPts val="0"/>
              </a:spcBef>
              <a:spcAft>
                <a:spcPts val="0"/>
              </a:spcAft>
              <a:buSzPts val="1600"/>
              <a:buFont typeface="Open Sans"/>
              <a:buNone/>
              <a:defRPr sz="1600">
                <a:latin typeface="Open Sans"/>
                <a:ea typeface="Open Sans"/>
                <a:cs typeface="Open Sans"/>
                <a:sym typeface="Open Sans"/>
              </a:defRPr>
            </a:lvl1pPr>
            <a:lvl2pPr lvl="1" rtl="0" algn="l">
              <a:lnSpc>
                <a:spcPct val="100000"/>
              </a:lnSpc>
              <a:spcBef>
                <a:spcPts val="0"/>
              </a:spcBef>
              <a:spcAft>
                <a:spcPts val="0"/>
              </a:spcAft>
              <a:buSzPts val="1600"/>
              <a:buNone/>
              <a:defRPr sz="1600"/>
            </a:lvl2pPr>
            <a:lvl3pPr lvl="2" rtl="0" algn="l">
              <a:lnSpc>
                <a:spcPct val="100000"/>
              </a:lnSpc>
              <a:spcBef>
                <a:spcPts val="0"/>
              </a:spcBef>
              <a:spcAft>
                <a:spcPts val="0"/>
              </a:spcAft>
              <a:buSzPts val="1600"/>
              <a:buNone/>
              <a:defRPr sz="1600"/>
            </a:lvl3pPr>
            <a:lvl4pPr lvl="3" rtl="0" algn="l">
              <a:lnSpc>
                <a:spcPct val="100000"/>
              </a:lnSpc>
              <a:spcBef>
                <a:spcPts val="0"/>
              </a:spcBef>
              <a:spcAft>
                <a:spcPts val="0"/>
              </a:spcAft>
              <a:buSzPts val="1600"/>
              <a:buNone/>
              <a:defRPr sz="1600"/>
            </a:lvl4pPr>
            <a:lvl5pPr lvl="4" rtl="0" algn="l">
              <a:lnSpc>
                <a:spcPct val="100000"/>
              </a:lnSpc>
              <a:spcBef>
                <a:spcPts val="0"/>
              </a:spcBef>
              <a:spcAft>
                <a:spcPts val="0"/>
              </a:spcAft>
              <a:buSzPts val="1600"/>
              <a:buNone/>
              <a:defRPr sz="1600"/>
            </a:lvl5pPr>
            <a:lvl6pPr lvl="5" rtl="0" algn="l">
              <a:lnSpc>
                <a:spcPct val="100000"/>
              </a:lnSpc>
              <a:spcBef>
                <a:spcPts val="0"/>
              </a:spcBef>
              <a:spcAft>
                <a:spcPts val="0"/>
              </a:spcAft>
              <a:buSzPts val="1600"/>
              <a:buNone/>
              <a:defRPr sz="1600"/>
            </a:lvl6pPr>
            <a:lvl7pPr lvl="6" rtl="0" algn="l">
              <a:lnSpc>
                <a:spcPct val="100000"/>
              </a:lnSpc>
              <a:spcBef>
                <a:spcPts val="0"/>
              </a:spcBef>
              <a:spcAft>
                <a:spcPts val="0"/>
              </a:spcAft>
              <a:buSzPts val="1600"/>
              <a:buNone/>
              <a:defRPr sz="1600"/>
            </a:lvl7pPr>
            <a:lvl8pPr lvl="7" rtl="0" algn="l">
              <a:lnSpc>
                <a:spcPct val="100000"/>
              </a:lnSpc>
              <a:spcBef>
                <a:spcPts val="0"/>
              </a:spcBef>
              <a:spcAft>
                <a:spcPts val="0"/>
              </a:spcAft>
              <a:buSzPts val="1600"/>
              <a:buNone/>
              <a:defRPr sz="1600"/>
            </a:lvl8pPr>
            <a:lvl9pPr lvl="8" rtl="0" algn="l">
              <a:lnSpc>
                <a:spcPct val="100000"/>
              </a:lnSpc>
              <a:spcBef>
                <a:spcPts val="0"/>
              </a:spcBef>
              <a:spcAft>
                <a:spcPts val="0"/>
              </a:spcAft>
              <a:buSzPts val="1600"/>
              <a:buNone/>
              <a:defRPr sz="1600"/>
            </a:lvl9pPr>
          </a:lstStyle>
          <a:p/>
        </p:txBody>
      </p:sp>
      <p:sp>
        <p:nvSpPr>
          <p:cNvPr id="185" name="Google Shape;185;g2ed9b380d93_0_190"/>
          <p:cNvSpPr txBox="1"/>
          <p:nvPr>
            <p:ph idx="2" type="body"/>
          </p:nvPr>
        </p:nvSpPr>
        <p:spPr>
          <a:xfrm>
            <a:off x="5174225" y="1352625"/>
            <a:ext cx="3374400" cy="3025500"/>
          </a:xfrm>
          <a:prstGeom prst="rect">
            <a:avLst/>
          </a:prstGeom>
          <a:noFill/>
          <a:ln>
            <a:noFill/>
          </a:ln>
        </p:spPr>
        <p:txBody>
          <a:bodyPr anchorCtr="0" anchor="t" bIns="91425" lIns="91425" spcFirstLastPara="1" rIns="91425" wrap="square" tIns="91425">
            <a:normAutofit/>
          </a:bodyPr>
          <a:lstStyle>
            <a:lvl1pPr indent="-311150" lvl="0" marL="457200" rtl="0" algn="l">
              <a:lnSpc>
                <a:spcPct val="115000"/>
              </a:lnSpc>
              <a:spcBef>
                <a:spcPts val="0"/>
              </a:spcBef>
              <a:spcAft>
                <a:spcPts val="0"/>
              </a:spcAft>
              <a:buSzPts val="1300"/>
              <a:buChar char="●"/>
              <a:defRPr/>
            </a:lvl1pPr>
            <a:lvl2pPr indent="-298450" lvl="1" marL="914400" rtl="0" algn="l">
              <a:lnSpc>
                <a:spcPct val="115000"/>
              </a:lnSpc>
              <a:spcBef>
                <a:spcPts val="0"/>
              </a:spcBef>
              <a:spcAft>
                <a:spcPts val="0"/>
              </a:spcAft>
              <a:buSzPts val="1100"/>
              <a:buChar char="○"/>
              <a:defRPr/>
            </a:lvl2pPr>
            <a:lvl3pPr indent="-298450" lvl="2" marL="1371600" rtl="0" algn="l">
              <a:lnSpc>
                <a:spcPct val="115000"/>
              </a:lnSpc>
              <a:spcBef>
                <a:spcPts val="0"/>
              </a:spcBef>
              <a:spcAft>
                <a:spcPts val="0"/>
              </a:spcAft>
              <a:buSzPts val="1100"/>
              <a:buChar char="■"/>
              <a:defRPr/>
            </a:lvl3pPr>
            <a:lvl4pPr indent="-298450" lvl="3" marL="1828800" rtl="0" algn="l">
              <a:lnSpc>
                <a:spcPct val="115000"/>
              </a:lnSpc>
              <a:spcBef>
                <a:spcPts val="0"/>
              </a:spcBef>
              <a:spcAft>
                <a:spcPts val="0"/>
              </a:spcAft>
              <a:buSzPts val="1100"/>
              <a:buChar char="●"/>
              <a:defRPr/>
            </a:lvl4pPr>
            <a:lvl5pPr indent="-298450" lvl="4" marL="2286000" rtl="0" algn="l">
              <a:lnSpc>
                <a:spcPct val="115000"/>
              </a:lnSpc>
              <a:spcBef>
                <a:spcPts val="0"/>
              </a:spcBef>
              <a:spcAft>
                <a:spcPts val="0"/>
              </a:spcAft>
              <a:buSzPts val="1100"/>
              <a:buChar char="○"/>
              <a:defRPr/>
            </a:lvl5pPr>
            <a:lvl6pPr indent="-298450" lvl="5" marL="2743200" rtl="0" algn="l">
              <a:lnSpc>
                <a:spcPct val="115000"/>
              </a:lnSpc>
              <a:spcBef>
                <a:spcPts val="0"/>
              </a:spcBef>
              <a:spcAft>
                <a:spcPts val="0"/>
              </a:spcAft>
              <a:buSzPts val="1100"/>
              <a:buChar char="■"/>
              <a:defRPr/>
            </a:lvl6pPr>
            <a:lvl7pPr indent="-298450" lvl="6" marL="3200400" rtl="0" algn="l">
              <a:lnSpc>
                <a:spcPct val="115000"/>
              </a:lnSpc>
              <a:spcBef>
                <a:spcPts val="0"/>
              </a:spcBef>
              <a:spcAft>
                <a:spcPts val="0"/>
              </a:spcAft>
              <a:buSzPts val="1100"/>
              <a:buChar char="●"/>
              <a:defRPr/>
            </a:lvl7pPr>
            <a:lvl8pPr indent="-298450" lvl="7" marL="3657600" rtl="0" algn="l">
              <a:lnSpc>
                <a:spcPct val="115000"/>
              </a:lnSpc>
              <a:spcBef>
                <a:spcPts val="0"/>
              </a:spcBef>
              <a:spcAft>
                <a:spcPts val="0"/>
              </a:spcAft>
              <a:buSzPts val="1100"/>
              <a:buChar char="○"/>
              <a:defRPr/>
            </a:lvl8pPr>
            <a:lvl9pPr indent="-298450" lvl="8" marL="4114800" rtl="0" algn="l">
              <a:lnSpc>
                <a:spcPct val="115000"/>
              </a:lnSpc>
              <a:spcBef>
                <a:spcPts val="0"/>
              </a:spcBef>
              <a:spcAft>
                <a:spcPts val="0"/>
              </a:spcAft>
              <a:buSzPts val="1100"/>
              <a:buChar char="■"/>
              <a:defRPr/>
            </a:lvl9pPr>
          </a:lstStyle>
          <a:p/>
        </p:txBody>
      </p:sp>
      <p:sp>
        <p:nvSpPr>
          <p:cNvPr id="186" name="Google Shape;186;g2ed9b380d93_0_190"/>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grpSp>
        <p:nvGrpSpPr>
          <p:cNvPr id="187" name="Google Shape;187;g2ed9b380d93_0_190"/>
          <p:cNvGrpSpPr/>
          <p:nvPr/>
        </p:nvGrpSpPr>
        <p:grpSpPr>
          <a:xfrm>
            <a:off x="830394" y="1191277"/>
            <a:ext cx="745763" cy="45826"/>
            <a:chOff x="4580561" y="2589004"/>
            <a:chExt cx="1064464" cy="25200"/>
          </a:xfrm>
        </p:grpSpPr>
        <p:sp>
          <p:nvSpPr>
            <p:cNvPr id="188" name="Google Shape;188;g2ed9b380d93_0_190"/>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 name="Google Shape;189;g2ed9b380d93_0_190"/>
            <p:cNvSpPr/>
            <p:nvPr/>
          </p:nvSpPr>
          <p:spPr>
            <a:xfrm rot="-5400000">
              <a:off x="4836311" y="2333254"/>
              <a:ext cx="25200" cy="536700"/>
            </a:xfrm>
            <a:prstGeom prst="rect">
              <a:avLst/>
            </a:prstGeom>
            <a:solidFill>
              <a:srgbClr val="145FA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90" name="Shape 190"/>
        <p:cNvGrpSpPr/>
        <p:nvPr/>
      </p:nvGrpSpPr>
      <p:grpSpPr>
        <a:xfrm>
          <a:off x="0" y="0"/>
          <a:ext cx="0" cy="0"/>
          <a:chOff x="0" y="0"/>
          <a:chExt cx="0" cy="0"/>
        </a:xfrm>
      </p:grpSpPr>
      <p:sp>
        <p:nvSpPr>
          <p:cNvPr id="191" name="Google Shape;191;g2ed9b380d93_0_199"/>
          <p:cNvSpPr txBox="1"/>
          <p:nvPr>
            <p:ph idx="1" type="body"/>
          </p:nvPr>
        </p:nvSpPr>
        <p:spPr>
          <a:xfrm>
            <a:off x="724950" y="4372551"/>
            <a:ext cx="7697400" cy="460500"/>
          </a:xfrm>
          <a:prstGeom prst="rect">
            <a:avLst/>
          </a:prstGeom>
          <a:noFill/>
          <a:ln>
            <a:noFill/>
          </a:ln>
        </p:spPr>
        <p:txBody>
          <a:bodyPr anchorCtr="0" anchor="ctr" bIns="91425" lIns="91425" spcFirstLastPara="1" rIns="91425" wrap="square" tIns="91425">
            <a:normAutofit/>
          </a:bodyPr>
          <a:lstStyle>
            <a:lvl1pPr indent="-228600" lvl="0" marL="457200" rtl="0" algn="l">
              <a:lnSpc>
                <a:spcPct val="100000"/>
              </a:lnSpc>
              <a:spcBef>
                <a:spcPts val="0"/>
              </a:spcBef>
              <a:spcAft>
                <a:spcPts val="0"/>
              </a:spcAft>
              <a:buSzPts val="1300"/>
              <a:buNone/>
              <a:defRPr/>
            </a:lvl1pPr>
          </a:lstStyle>
          <a:p/>
        </p:txBody>
      </p:sp>
      <p:sp>
        <p:nvSpPr>
          <p:cNvPr id="192" name="Google Shape;192;g2ed9b380d93_0_199"/>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pic>
        <p:nvPicPr>
          <p:cNvPr id="193" name="Google Shape;193;g2ed9b380d93_0_199"/>
          <p:cNvPicPr preferRelativeResize="0"/>
          <p:nvPr/>
        </p:nvPicPr>
        <p:blipFill rotWithShape="1">
          <a:blip r:embed="rId2">
            <a:alphaModFix/>
          </a:blip>
          <a:srcRect b="0" l="0" r="0" t="0"/>
          <a:stretch/>
        </p:blipFill>
        <p:spPr>
          <a:xfrm>
            <a:off x="7470226" y="97375"/>
            <a:ext cx="1519050" cy="1039250"/>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rgbClr val="145FA6"/>
        </a:solidFill>
      </p:bgPr>
    </p:bg>
    <p:spTree>
      <p:nvGrpSpPr>
        <p:cNvPr id="194" name="Shape 194"/>
        <p:cNvGrpSpPr/>
        <p:nvPr/>
      </p:nvGrpSpPr>
      <p:grpSpPr>
        <a:xfrm>
          <a:off x="0" y="0"/>
          <a:ext cx="0" cy="0"/>
          <a:chOff x="0" y="0"/>
          <a:chExt cx="0" cy="0"/>
        </a:xfrm>
      </p:grpSpPr>
      <p:grpSp>
        <p:nvGrpSpPr>
          <p:cNvPr id="195" name="Google Shape;195;g2ed9b380d93_0_203"/>
          <p:cNvGrpSpPr/>
          <p:nvPr/>
        </p:nvGrpSpPr>
        <p:grpSpPr>
          <a:xfrm>
            <a:off x="830394" y="4169151"/>
            <a:ext cx="745763" cy="45826"/>
            <a:chOff x="4580561" y="2589004"/>
            <a:chExt cx="1064464" cy="25200"/>
          </a:xfrm>
        </p:grpSpPr>
        <p:sp>
          <p:nvSpPr>
            <p:cNvPr id="196" name="Google Shape;196;g2ed9b380d93_0_203"/>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 name="Google Shape;197;g2ed9b380d93_0_203"/>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98" name="Google Shape;198;g2ed9b380d93_0_203"/>
          <p:cNvSpPr txBox="1"/>
          <p:nvPr>
            <p:ph hasCustomPrompt="1" type="title"/>
          </p:nvPr>
        </p:nvSpPr>
        <p:spPr>
          <a:xfrm>
            <a:off x="729450" y="733950"/>
            <a:ext cx="7688400" cy="1244700"/>
          </a:xfrm>
          <a:prstGeom prst="rect">
            <a:avLst/>
          </a:prstGeom>
          <a:noFill/>
          <a:ln>
            <a:noFill/>
          </a:ln>
        </p:spPr>
        <p:txBody>
          <a:bodyPr anchorCtr="0" anchor="t" bIns="91425" lIns="91425" spcFirstLastPara="1" rIns="91425" wrap="square" tIns="91425">
            <a:normAutofit/>
          </a:bodyPr>
          <a:lstStyle>
            <a:lvl1pPr lvl="0" rtl="0" algn="l">
              <a:lnSpc>
                <a:spcPct val="100000"/>
              </a:lnSpc>
              <a:spcBef>
                <a:spcPts val="0"/>
              </a:spcBef>
              <a:spcAft>
                <a:spcPts val="0"/>
              </a:spcAft>
              <a:buClr>
                <a:schemeClr val="lt1"/>
              </a:buClr>
              <a:buSzPts val="8000"/>
              <a:buNone/>
              <a:defRPr sz="8000">
                <a:solidFill>
                  <a:schemeClr val="lt1"/>
                </a:solidFill>
              </a:defRPr>
            </a:lvl1pPr>
            <a:lvl2pPr lvl="1" rtl="0" algn="l">
              <a:lnSpc>
                <a:spcPct val="100000"/>
              </a:lnSpc>
              <a:spcBef>
                <a:spcPts val="0"/>
              </a:spcBef>
              <a:spcAft>
                <a:spcPts val="0"/>
              </a:spcAft>
              <a:buClr>
                <a:schemeClr val="lt1"/>
              </a:buClr>
              <a:buSzPts val="8000"/>
              <a:buNone/>
              <a:defRPr sz="8000">
                <a:solidFill>
                  <a:schemeClr val="lt1"/>
                </a:solidFill>
              </a:defRPr>
            </a:lvl2pPr>
            <a:lvl3pPr lvl="2" rtl="0" algn="l">
              <a:lnSpc>
                <a:spcPct val="100000"/>
              </a:lnSpc>
              <a:spcBef>
                <a:spcPts val="0"/>
              </a:spcBef>
              <a:spcAft>
                <a:spcPts val="0"/>
              </a:spcAft>
              <a:buClr>
                <a:schemeClr val="lt1"/>
              </a:buClr>
              <a:buSzPts val="8000"/>
              <a:buNone/>
              <a:defRPr sz="8000">
                <a:solidFill>
                  <a:schemeClr val="lt1"/>
                </a:solidFill>
              </a:defRPr>
            </a:lvl3pPr>
            <a:lvl4pPr lvl="3" rtl="0" algn="l">
              <a:lnSpc>
                <a:spcPct val="100000"/>
              </a:lnSpc>
              <a:spcBef>
                <a:spcPts val="0"/>
              </a:spcBef>
              <a:spcAft>
                <a:spcPts val="0"/>
              </a:spcAft>
              <a:buClr>
                <a:schemeClr val="lt1"/>
              </a:buClr>
              <a:buSzPts val="8000"/>
              <a:buNone/>
              <a:defRPr sz="8000">
                <a:solidFill>
                  <a:schemeClr val="lt1"/>
                </a:solidFill>
              </a:defRPr>
            </a:lvl4pPr>
            <a:lvl5pPr lvl="4" rtl="0" algn="l">
              <a:lnSpc>
                <a:spcPct val="100000"/>
              </a:lnSpc>
              <a:spcBef>
                <a:spcPts val="0"/>
              </a:spcBef>
              <a:spcAft>
                <a:spcPts val="0"/>
              </a:spcAft>
              <a:buClr>
                <a:schemeClr val="lt1"/>
              </a:buClr>
              <a:buSzPts val="8000"/>
              <a:buNone/>
              <a:defRPr sz="8000">
                <a:solidFill>
                  <a:schemeClr val="lt1"/>
                </a:solidFill>
              </a:defRPr>
            </a:lvl5pPr>
            <a:lvl6pPr lvl="5" rtl="0" algn="l">
              <a:lnSpc>
                <a:spcPct val="100000"/>
              </a:lnSpc>
              <a:spcBef>
                <a:spcPts val="0"/>
              </a:spcBef>
              <a:spcAft>
                <a:spcPts val="0"/>
              </a:spcAft>
              <a:buClr>
                <a:schemeClr val="lt1"/>
              </a:buClr>
              <a:buSzPts val="8000"/>
              <a:buNone/>
              <a:defRPr sz="8000">
                <a:solidFill>
                  <a:schemeClr val="lt1"/>
                </a:solidFill>
              </a:defRPr>
            </a:lvl6pPr>
            <a:lvl7pPr lvl="6" rtl="0" algn="l">
              <a:lnSpc>
                <a:spcPct val="100000"/>
              </a:lnSpc>
              <a:spcBef>
                <a:spcPts val="0"/>
              </a:spcBef>
              <a:spcAft>
                <a:spcPts val="0"/>
              </a:spcAft>
              <a:buClr>
                <a:schemeClr val="lt1"/>
              </a:buClr>
              <a:buSzPts val="8000"/>
              <a:buNone/>
              <a:defRPr sz="8000">
                <a:solidFill>
                  <a:schemeClr val="lt1"/>
                </a:solidFill>
              </a:defRPr>
            </a:lvl7pPr>
            <a:lvl8pPr lvl="7" rtl="0" algn="l">
              <a:lnSpc>
                <a:spcPct val="100000"/>
              </a:lnSpc>
              <a:spcBef>
                <a:spcPts val="0"/>
              </a:spcBef>
              <a:spcAft>
                <a:spcPts val="0"/>
              </a:spcAft>
              <a:buClr>
                <a:schemeClr val="lt1"/>
              </a:buClr>
              <a:buSzPts val="8000"/>
              <a:buNone/>
              <a:defRPr sz="8000">
                <a:solidFill>
                  <a:schemeClr val="lt1"/>
                </a:solidFill>
              </a:defRPr>
            </a:lvl8pPr>
            <a:lvl9pPr lvl="8" rtl="0" algn="l">
              <a:lnSpc>
                <a:spcPct val="100000"/>
              </a:lnSpc>
              <a:spcBef>
                <a:spcPts val="0"/>
              </a:spcBef>
              <a:spcAft>
                <a:spcPts val="0"/>
              </a:spcAft>
              <a:buClr>
                <a:schemeClr val="lt1"/>
              </a:buClr>
              <a:buSzPts val="8000"/>
              <a:buNone/>
              <a:defRPr sz="8000">
                <a:solidFill>
                  <a:schemeClr val="lt1"/>
                </a:solidFill>
              </a:defRPr>
            </a:lvl9pPr>
          </a:lstStyle>
          <a:p>
            <a:r>
              <a:t>xx%</a:t>
            </a:r>
          </a:p>
        </p:txBody>
      </p:sp>
      <p:sp>
        <p:nvSpPr>
          <p:cNvPr id="199" name="Google Shape;199;g2ed9b380d93_0_203"/>
          <p:cNvSpPr txBox="1"/>
          <p:nvPr>
            <p:ph idx="1" type="body"/>
          </p:nvPr>
        </p:nvSpPr>
        <p:spPr>
          <a:xfrm>
            <a:off x="729450" y="2272888"/>
            <a:ext cx="7688400" cy="1580400"/>
          </a:xfrm>
          <a:prstGeom prst="rect">
            <a:avLst/>
          </a:prstGeom>
          <a:noFill/>
          <a:ln>
            <a:noFill/>
          </a:ln>
        </p:spPr>
        <p:txBody>
          <a:bodyPr anchorCtr="0" anchor="t" bIns="91425" lIns="91425" spcFirstLastPara="1" rIns="91425" wrap="square" tIns="91425">
            <a:normAutofit/>
          </a:bodyPr>
          <a:lstStyle>
            <a:lvl1pPr indent="-311150" lvl="0" marL="457200" rtl="0" algn="l">
              <a:lnSpc>
                <a:spcPct val="115000"/>
              </a:lnSpc>
              <a:spcBef>
                <a:spcPts val="0"/>
              </a:spcBef>
              <a:spcAft>
                <a:spcPts val="0"/>
              </a:spcAft>
              <a:buClr>
                <a:schemeClr val="lt1"/>
              </a:buClr>
              <a:buSzPts val="1300"/>
              <a:buChar char="●"/>
              <a:defRPr>
                <a:solidFill>
                  <a:schemeClr val="lt1"/>
                </a:solidFill>
              </a:defRPr>
            </a:lvl1pPr>
            <a:lvl2pPr indent="-298450" lvl="1" marL="914400" rtl="0" algn="l">
              <a:lnSpc>
                <a:spcPct val="115000"/>
              </a:lnSpc>
              <a:spcBef>
                <a:spcPts val="0"/>
              </a:spcBef>
              <a:spcAft>
                <a:spcPts val="0"/>
              </a:spcAft>
              <a:buClr>
                <a:schemeClr val="lt1"/>
              </a:buClr>
              <a:buSzPts val="1100"/>
              <a:buChar char="○"/>
              <a:defRPr>
                <a:solidFill>
                  <a:schemeClr val="lt1"/>
                </a:solidFill>
              </a:defRPr>
            </a:lvl2pPr>
            <a:lvl3pPr indent="-298450" lvl="2" marL="1371600" rtl="0" algn="l">
              <a:lnSpc>
                <a:spcPct val="115000"/>
              </a:lnSpc>
              <a:spcBef>
                <a:spcPts val="0"/>
              </a:spcBef>
              <a:spcAft>
                <a:spcPts val="0"/>
              </a:spcAft>
              <a:buClr>
                <a:schemeClr val="lt1"/>
              </a:buClr>
              <a:buSzPts val="1100"/>
              <a:buChar char="■"/>
              <a:defRPr>
                <a:solidFill>
                  <a:schemeClr val="lt1"/>
                </a:solidFill>
              </a:defRPr>
            </a:lvl3pPr>
            <a:lvl4pPr indent="-298450" lvl="3" marL="1828800" rtl="0" algn="l">
              <a:lnSpc>
                <a:spcPct val="115000"/>
              </a:lnSpc>
              <a:spcBef>
                <a:spcPts val="0"/>
              </a:spcBef>
              <a:spcAft>
                <a:spcPts val="0"/>
              </a:spcAft>
              <a:buClr>
                <a:schemeClr val="lt1"/>
              </a:buClr>
              <a:buSzPts val="1100"/>
              <a:buChar char="●"/>
              <a:defRPr>
                <a:solidFill>
                  <a:schemeClr val="lt1"/>
                </a:solidFill>
              </a:defRPr>
            </a:lvl4pPr>
            <a:lvl5pPr indent="-298450" lvl="4" marL="2286000" rtl="0" algn="l">
              <a:lnSpc>
                <a:spcPct val="115000"/>
              </a:lnSpc>
              <a:spcBef>
                <a:spcPts val="0"/>
              </a:spcBef>
              <a:spcAft>
                <a:spcPts val="0"/>
              </a:spcAft>
              <a:buClr>
                <a:schemeClr val="lt1"/>
              </a:buClr>
              <a:buSzPts val="1100"/>
              <a:buChar char="○"/>
              <a:defRPr>
                <a:solidFill>
                  <a:schemeClr val="lt1"/>
                </a:solidFill>
              </a:defRPr>
            </a:lvl5pPr>
            <a:lvl6pPr indent="-298450" lvl="5" marL="2743200" rtl="0" algn="l">
              <a:lnSpc>
                <a:spcPct val="115000"/>
              </a:lnSpc>
              <a:spcBef>
                <a:spcPts val="0"/>
              </a:spcBef>
              <a:spcAft>
                <a:spcPts val="0"/>
              </a:spcAft>
              <a:buClr>
                <a:schemeClr val="lt1"/>
              </a:buClr>
              <a:buSzPts val="1100"/>
              <a:buChar char="■"/>
              <a:defRPr>
                <a:solidFill>
                  <a:schemeClr val="lt1"/>
                </a:solidFill>
              </a:defRPr>
            </a:lvl6pPr>
            <a:lvl7pPr indent="-298450" lvl="6" marL="3200400" rtl="0" algn="l">
              <a:lnSpc>
                <a:spcPct val="115000"/>
              </a:lnSpc>
              <a:spcBef>
                <a:spcPts val="0"/>
              </a:spcBef>
              <a:spcAft>
                <a:spcPts val="0"/>
              </a:spcAft>
              <a:buClr>
                <a:schemeClr val="lt1"/>
              </a:buClr>
              <a:buSzPts val="1100"/>
              <a:buChar char="●"/>
              <a:defRPr>
                <a:solidFill>
                  <a:schemeClr val="lt1"/>
                </a:solidFill>
              </a:defRPr>
            </a:lvl7pPr>
            <a:lvl8pPr indent="-298450" lvl="7" marL="3657600" rtl="0" algn="l">
              <a:lnSpc>
                <a:spcPct val="115000"/>
              </a:lnSpc>
              <a:spcBef>
                <a:spcPts val="0"/>
              </a:spcBef>
              <a:spcAft>
                <a:spcPts val="0"/>
              </a:spcAft>
              <a:buClr>
                <a:schemeClr val="lt1"/>
              </a:buClr>
              <a:buSzPts val="1100"/>
              <a:buChar char="○"/>
              <a:defRPr>
                <a:solidFill>
                  <a:schemeClr val="lt1"/>
                </a:solidFill>
              </a:defRPr>
            </a:lvl8pPr>
            <a:lvl9pPr indent="-298450" lvl="8" marL="4114800" rtl="0" algn="l">
              <a:lnSpc>
                <a:spcPct val="115000"/>
              </a:lnSpc>
              <a:spcBef>
                <a:spcPts val="0"/>
              </a:spcBef>
              <a:spcAft>
                <a:spcPts val="0"/>
              </a:spcAft>
              <a:buClr>
                <a:schemeClr val="lt1"/>
              </a:buClr>
              <a:buSzPts val="1100"/>
              <a:buChar char="■"/>
              <a:defRPr>
                <a:solidFill>
                  <a:schemeClr val="lt1"/>
                </a:solidFill>
              </a:defRPr>
            </a:lvl9pPr>
          </a:lstStyle>
          <a:p/>
        </p:txBody>
      </p:sp>
      <p:sp>
        <p:nvSpPr>
          <p:cNvPr id="200" name="Google Shape;200;g2ed9b380d93_0_203"/>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pic>
        <p:nvPicPr>
          <p:cNvPr id="201" name="Google Shape;201;g2ed9b380d93_0_203"/>
          <p:cNvPicPr preferRelativeResize="0"/>
          <p:nvPr/>
        </p:nvPicPr>
        <p:blipFill rotWithShape="1">
          <a:blip r:embed="rId2">
            <a:alphaModFix/>
          </a:blip>
          <a:srcRect b="0" l="0" r="0" t="0"/>
          <a:stretch/>
        </p:blipFill>
        <p:spPr>
          <a:xfrm>
            <a:off x="7432894" y="3570999"/>
            <a:ext cx="1578500" cy="1079125"/>
          </a:xfrm>
          <a:prstGeom prst="rect">
            <a:avLst/>
          </a:prstGeom>
          <a:noFill/>
          <a:ln>
            <a:noFill/>
          </a:ln>
        </p:spPr>
      </p:pic>
      <p:sp>
        <p:nvSpPr>
          <p:cNvPr id="202" name="Google Shape;202;g2ed9b380d93_0_203"/>
          <p:cNvSpPr txBox="1"/>
          <p:nvPr/>
        </p:nvSpPr>
        <p:spPr>
          <a:xfrm>
            <a:off x="6746225" y="4698800"/>
            <a:ext cx="2265300" cy="1230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800"/>
              <a:buFont typeface="Arial"/>
              <a:buNone/>
            </a:pPr>
            <a:r>
              <a:rPr b="0" i="0" lang="en" sz="800" u="none" cap="none" strike="noStrike">
                <a:solidFill>
                  <a:srgbClr val="FFFFFF"/>
                </a:solidFill>
                <a:latin typeface="Raleway SemiBold"/>
                <a:ea typeface="Raleway SemiBold"/>
                <a:cs typeface="Raleway SemiBold"/>
                <a:sym typeface="Raleway SemiBold"/>
              </a:rPr>
              <a:t>A UFS Collaboration Powered by</a:t>
            </a:r>
            <a:r>
              <a:rPr b="1" i="0" lang="en" sz="800" u="none" cap="none" strike="noStrike">
                <a:solidFill>
                  <a:srgbClr val="FFFFFF"/>
                </a:solidFill>
                <a:latin typeface="Open Sans"/>
                <a:ea typeface="Open Sans"/>
                <a:cs typeface="Open Sans"/>
                <a:sym typeface="Open Sans"/>
              </a:rPr>
              <a:t> EPIC</a:t>
            </a:r>
            <a:endParaRPr b="1" i="0" sz="800" u="none" cap="none" strike="noStrike">
              <a:solidFill>
                <a:srgbClr val="FFFFFF"/>
              </a:solidFill>
              <a:latin typeface="Open Sans"/>
              <a:ea typeface="Open Sans"/>
              <a:cs typeface="Open Sans"/>
              <a:sym typeface="Open Sans"/>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03" name="Shape 203"/>
        <p:cNvGrpSpPr/>
        <p:nvPr/>
      </p:nvGrpSpPr>
      <p:grpSpPr>
        <a:xfrm>
          <a:off x="0" y="0"/>
          <a:ext cx="0" cy="0"/>
          <a:chOff x="0" y="0"/>
          <a:chExt cx="0" cy="0"/>
        </a:xfrm>
      </p:grpSpPr>
      <p:sp>
        <p:nvSpPr>
          <p:cNvPr id="204" name="Google Shape;204;g2ed9b380d93_0_212"/>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pic>
        <p:nvPicPr>
          <p:cNvPr id="205" name="Google Shape;205;g2ed9b380d93_0_212"/>
          <p:cNvPicPr preferRelativeResize="0"/>
          <p:nvPr/>
        </p:nvPicPr>
        <p:blipFill rotWithShape="1">
          <a:blip r:embed="rId2">
            <a:alphaModFix/>
          </a:blip>
          <a:srcRect b="0" l="0" r="0" t="0"/>
          <a:stretch/>
        </p:blipFill>
        <p:spPr>
          <a:xfrm>
            <a:off x="7470226" y="97375"/>
            <a:ext cx="1519050" cy="1039250"/>
          </a:xfrm>
          <a:prstGeom prst="rect">
            <a:avLst/>
          </a:prstGeom>
          <a:noFill/>
          <a:ln>
            <a:noFill/>
          </a:ln>
        </p:spPr>
      </p:pic>
      <p:pic>
        <p:nvPicPr>
          <p:cNvPr id="206" name="Google Shape;206;g2ed9b380d93_0_212"/>
          <p:cNvPicPr preferRelativeResize="0"/>
          <p:nvPr/>
        </p:nvPicPr>
        <p:blipFill rotWithShape="1">
          <a:blip r:embed="rId3">
            <a:alphaModFix amt="25000"/>
          </a:blip>
          <a:srcRect b="0" l="0" r="0" t="0"/>
          <a:stretch/>
        </p:blipFill>
        <p:spPr>
          <a:xfrm>
            <a:off x="467975" y="76200"/>
            <a:ext cx="4991099" cy="4991099"/>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rgbClr val="FFFFFF"/>
        </a:solidFill>
      </p:bgPr>
    </p:bg>
    <p:spTree>
      <p:nvGrpSpPr>
        <p:cNvPr id="30" name="Shape 30"/>
        <p:cNvGrpSpPr/>
        <p:nvPr/>
      </p:nvGrpSpPr>
      <p:grpSpPr>
        <a:xfrm>
          <a:off x="0" y="0"/>
          <a:ext cx="0" cy="0"/>
          <a:chOff x="0" y="0"/>
          <a:chExt cx="0" cy="0"/>
        </a:xfrm>
      </p:grpSpPr>
      <p:sp>
        <p:nvSpPr>
          <p:cNvPr id="31" name="Google Shape;31;p4"/>
          <p:cNvSpPr/>
          <p:nvPr/>
        </p:nvSpPr>
        <p:spPr>
          <a:xfrm>
            <a:off x="0" y="0"/>
            <a:ext cx="9144000" cy="487800"/>
          </a:xfrm>
          <a:prstGeom prst="rect">
            <a:avLst/>
          </a:prstGeom>
          <a:solidFill>
            <a:srgbClr val="145FA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2" name="Google Shape;32;p4"/>
          <p:cNvGrpSpPr/>
          <p:nvPr/>
        </p:nvGrpSpPr>
        <p:grpSpPr>
          <a:xfrm>
            <a:off x="830392" y="1191256"/>
            <a:ext cx="745763" cy="45826"/>
            <a:chOff x="4580561" y="2589004"/>
            <a:chExt cx="1064464" cy="25200"/>
          </a:xfrm>
        </p:grpSpPr>
        <p:sp>
          <p:nvSpPr>
            <p:cNvPr id="33" name="Google Shape;33;p4"/>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 name="Google Shape;34;p4"/>
            <p:cNvSpPr/>
            <p:nvPr/>
          </p:nvSpPr>
          <p:spPr>
            <a:xfrm rot="-5400000">
              <a:off x="4836311" y="2333254"/>
              <a:ext cx="25200" cy="536700"/>
            </a:xfrm>
            <a:prstGeom prst="rect">
              <a:avLst/>
            </a:prstGeom>
            <a:solidFill>
              <a:srgbClr val="145FA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5" name="Google Shape;35;p4"/>
          <p:cNvSpPr txBox="1"/>
          <p:nvPr>
            <p:ph type="ctrTitle"/>
          </p:nvPr>
        </p:nvSpPr>
        <p:spPr>
          <a:xfrm>
            <a:off x="729450" y="1322450"/>
            <a:ext cx="7688100" cy="1664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4200"/>
              <a:buNone/>
              <a:defRPr sz="4200"/>
            </a:lvl1pPr>
            <a:lvl2pPr lvl="1" algn="l">
              <a:lnSpc>
                <a:spcPct val="100000"/>
              </a:lnSpc>
              <a:spcBef>
                <a:spcPts val="0"/>
              </a:spcBef>
              <a:spcAft>
                <a:spcPts val="0"/>
              </a:spcAft>
              <a:buSzPts val="4200"/>
              <a:buNone/>
              <a:defRPr sz="4200"/>
            </a:lvl2pPr>
            <a:lvl3pPr lvl="2" algn="l">
              <a:lnSpc>
                <a:spcPct val="100000"/>
              </a:lnSpc>
              <a:spcBef>
                <a:spcPts val="0"/>
              </a:spcBef>
              <a:spcAft>
                <a:spcPts val="0"/>
              </a:spcAft>
              <a:buSzPts val="4200"/>
              <a:buNone/>
              <a:defRPr sz="4200"/>
            </a:lvl3pPr>
            <a:lvl4pPr lvl="3" algn="l">
              <a:lnSpc>
                <a:spcPct val="100000"/>
              </a:lnSpc>
              <a:spcBef>
                <a:spcPts val="0"/>
              </a:spcBef>
              <a:spcAft>
                <a:spcPts val="0"/>
              </a:spcAft>
              <a:buSzPts val="4200"/>
              <a:buNone/>
              <a:defRPr sz="4200"/>
            </a:lvl4pPr>
            <a:lvl5pPr lvl="4" algn="l">
              <a:lnSpc>
                <a:spcPct val="100000"/>
              </a:lnSpc>
              <a:spcBef>
                <a:spcPts val="0"/>
              </a:spcBef>
              <a:spcAft>
                <a:spcPts val="0"/>
              </a:spcAft>
              <a:buSzPts val="4200"/>
              <a:buNone/>
              <a:defRPr sz="4200"/>
            </a:lvl5pPr>
            <a:lvl6pPr lvl="5" algn="l">
              <a:lnSpc>
                <a:spcPct val="100000"/>
              </a:lnSpc>
              <a:spcBef>
                <a:spcPts val="0"/>
              </a:spcBef>
              <a:spcAft>
                <a:spcPts val="0"/>
              </a:spcAft>
              <a:buSzPts val="4200"/>
              <a:buNone/>
              <a:defRPr sz="4200"/>
            </a:lvl6pPr>
            <a:lvl7pPr lvl="6" algn="l">
              <a:lnSpc>
                <a:spcPct val="100000"/>
              </a:lnSpc>
              <a:spcBef>
                <a:spcPts val="0"/>
              </a:spcBef>
              <a:spcAft>
                <a:spcPts val="0"/>
              </a:spcAft>
              <a:buSzPts val="4200"/>
              <a:buNone/>
              <a:defRPr sz="4200"/>
            </a:lvl7pPr>
            <a:lvl8pPr lvl="7" algn="l">
              <a:lnSpc>
                <a:spcPct val="100000"/>
              </a:lnSpc>
              <a:spcBef>
                <a:spcPts val="0"/>
              </a:spcBef>
              <a:spcAft>
                <a:spcPts val="0"/>
              </a:spcAft>
              <a:buSzPts val="4200"/>
              <a:buNone/>
              <a:defRPr sz="4200"/>
            </a:lvl8pPr>
            <a:lvl9pPr lvl="8" algn="l">
              <a:lnSpc>
                <a:spcPct val="100000"/>
              </a:lnSpc>
              <a:spcBef>
                <a:spcPts val="0"/>
              </a:spcBef>
              <a:spcAft>
                <a:spcPts val="0"/>
              </a:spcAft>
              <a:buSzPts val="4200"/>
              <a:buNone/>
              <a:defRPr sz="4200"/>
            </a:lvl9pPr>
          </a:lstStyle>
          <a:p/>
        </p:txBody>
      </p:sp>
      <p:sp>
        <p:nvSpPr>
          <p:cNvPr id="36" name="Google Shape;36;p4"/>
          <p:cNvSpPr txBox="1"/>
          <p:nvPr>
            <p:ph idx="1" type="subTitle"/>
          </p:nvPr>
        </p:nvSpPr>
        <p:spPr>
          <a:xfrm>
            <a:off x="729627" y="3172900"/>
            <a:ext cx="7688100" cy="541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p:txBody>
      </p:sp>
      <p:sp>
        <p:nvSpPr>
          <p:cNvPr id="37" name="Google Shape;37;p4"/>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pic>
        <p:nvPicPr>
          <p:cNvPr id="38" name="Google Shape;38;p4"/>
          <p:cNvPicPr preferRelativeResize="0"/>
          <p:nvPr/>
        </p:nvPicPr>
        <p:blipFill rotWithShape="1">
          <a:blip r:embed="rId2">
            <a:alphaModFix/>
          </a:blip>
          <a:srcRect b="0" l="0" r="0" t="0"/>
          <a:stretch/>
        </p:blipFill>
        <p:spPr>
          <a:xfrm>
            <a:off x="7822187" y="3831087"/>
            <a:ext cx="1167089" cy="798462"/>
          </a:xfrm>
          <a:prstGeom prst="rect">
            <a:avLst/>
          </a:prstGeom>
          <a:noFill/>
          <a:ln>
            <a:noFill/>
          </a:ln>
        </p:spPr>
      </p:pic>
      <p:sp>
        <p:nvSpPr>
          <p:cNvPr id="39" name="Google Shape;39;p4"/>
          <p:cNvSpPr txBox="1"/>
          <p:nvPr/>
        </p:nvSpPr>
        <p:spPr>
          <a:xfrm>
            <a:off x="7142425" y="4673650"/>
            <a:ext cx="1821000" cy="924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600"/>
              <a:buFont typeface="Arial"/>
              <a:buNone/>
            </a:pPr>
            <a:r>
              <a:rPr b="0" i="0" lang="en" sz="600" u="none" cap="none" strike="noStrike">
                <a:solidFill>
                  <a:schemeClr val="dk2"/>
                </a:solidFill>
                <a:latin typeface="Raleway SemiBold"/>
                <a:ea typeface="Raleway SemiBold"/>
                <a:cs typeface="Raleway SemiBold"/>
                <a:sym typeface="Raleway SemiBold"/>
              </a:rPr>
              <a:t>A UFS Collaboration Powered by</a:t>
            </a:r>
            <a:r>
              <a:rPr b="1" i="0" lang="en" sz="600" u="none" cap="none" strike="noStrike">
                <a:solidFill>
                  <a:schemeClr val="dk2"/>
                </a:solidFill>
                <a:latin typeface="Open Sans"/>
                <a:ea typeface="Open Sans"/>
                <a:cs typeface="Open Sans"/>
                <a:sym typeface="Open Sans"/>
              </a:rPr>
              <a:t> </a:t>
            </a:r>
            <a:r>
              <a:rPr b="1" i="0" lang="en" sz="600" u="none" cap="none" strike="noStrike">
                <a:solidFill>
                  <a:srgbClr val="F68822"/>
                </a:solidFill>
                <a:latin typeface="Open Sans"/>
                <a:ea typeface="Open Sans"/>
                <a:cs typeface="Open Sans"/>
                <a:sym typeface="Open Sans"/>
              </a:rPr>
              <a:t>EPIC</a:t>
            </a:r>
            <a:endParaRPr b="1" i="0" sz="600" u="none" cap="none" strike="noStrike">
              <a:solidFill>
                <a:srgbClr val="F68822"/>
              </a:solidFill>
              <a:latin typeface="Open Sans"/>
              <a:ea typeface="Open Sans"/>
              <a:cs typeface="Open Sans"/>
              <a:sym typeface="Open San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rgbClr val="FFC11C"/>
        </a:solidFill>
      </p:bgPr>
    </p:bg>
    <p:spTree>
      <p:nvGrpSpPr>
        <p:cNvPr id="40" name="Shape 40"/>
        <p:cNvGrpSpPr/>
        <p:nvPr/>
      </p:nvGrpSpPr>
      <p:grpSpPr>
        <a:xfrm>
          <a:off x="0" y="0"/>
          <a:ext cx="0" cy="0"/>
          <a:chOff x="0" y="0"/>
          <a:chExt cx="0" cy="0"/>
        </a:xfrm>
      </p:grpSpPr>
      <p:grpSp>
        <p:nvGrpSpPr>
          <p:cNvPr id="41" name="Google Shape;41;p5"/>
          <p:cNvGrpSpPr/>
          <p:nvPr/>
        </p:nvGrpSpPr>
        <p:grpSpPr>
          <a:xfrm>
            <a:off x="830392" y="1191256"/>
            <a:ext cx="745763" cy="45826"/>
            <a:chOff x="4580561" y="2589004"/>
            <a:chExt cx="1064464" cy="25200"/>
          </a:xfrm>
        </p:grpSpPr>
        <p:sp>
          <p:nvSpPr>
            <p:cNvPr id="42" name="Google Shape;42;p5"/>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 name="Google Shape;43;p5"/>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4" name="Google Shape;44;p5"/>
          <p:cNvSpPr txBox="1"/>
          <p:nvPr>
            <p:ph type="title"/>
          </p:nvPr>
        </p:nvSpPr>
        <p:spPr>
          <a:xfrm>
            <a:off x="729450" y="1322450"/>
            <a:ext cx="7688400" cy="15186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3600"/>
              <a:buNone/>
              <a:defRPr sz="3600">
                <a:solidFill>
                  <a:schemeClr val="lt1"/>
                </a:solidFill>
              </a:defRPr>
            </a:lvl1pPr>
            <a:lvl2pPr lvl="1" algn="l">
              <a:lnSpc>
                <a:spcPct val="100000"/>
              </a:lnSpc>
              <a:spcBef>
                <a:spcPts val="0"/>
              </a:spcBef>
              <a:spcAft>
                <a:spcPts val="0"/>
              </a:spcAft>
              <a:buClr>
                <a:schemeClr val="lt1"/>
              </a:buClr>
              <a:buSzPts val="3600"/>
              <a:buNone/>
              <a:defRPr sz="3600">
                <a:solidFill>
                  <a:schemeClr val="lt1"/>
                </a:solidFill>
              </a:defRPr>
            </a:lvl2pPr>
            <a:lvl3pPr lvl="2" algn="l">
              <a:lnSpc>
                <a:spcPct val="100000"/>
              </a:lnSpc>
              <a:spcBef>
                <a:spcPts val="0"/>
              </a:spcBef>
              <a:spcAft>
                <a:spcPts val="0"/>
              </a:spcAft>
              <a:buClr>
                <a:schemeClr val="lt1"/>
              </a:buClr>
              <a:buSzPts val="3600"/>
              <a:buNone/>
              <a:defRPr sz="3600">
                <a:solidFill>
                  <a:schemeClr val="lt1"/>
                </a:solidFill>
              </a:defRPr>
            </a:lvl3pPr>
            <a:lvl4pPr lvl="3" algn="l">
              <a:lnSpc>
                <a:spcPct val="100000"/>
              </a:lnSpc>
              <a:spcBef>
                <a:spcPts val="0"/>
              </a:spcBef>
              <a:spcAft>
                <a:spcPts val="0"/>
              </a:spcAft>
              <a:buClr>
                <a:schemeClr val="lt1"/>
              </a:buClr>
              <a:buSzPts val="3600"/>
              <a:buNone/>
              <a:defRPr sz="3600">
                <a:solidFill>
                  <a:schemeClr val="lt1"/>
                </a:solidFill>
              </a:defRPr>
            </a:lvl4pPr>
            <a:lvl5pPr lvl="4" algn="l">
              <a:lnSpc>
                <a:spcPct val="100000"/>
              </a:lnSpc>
              <a:spcBef>
                <a:spcPts val="0"/>
              </a:spcBef>
              <a:spcAft>
                <a:spcPts val="0"/>
              </a:spcAft>
              <a:buClr>
                <a:schemeClr val="lt1"/>
              </a:buClr>
              <a:buSzPts val="3600"/>
              <a:buNone/>
              <a:defRPr sz="3600">
                <a:solidFill>
                  <a:schemeClr val="lt1"/>
                </a:solidFill>
              </a:defRPr>
            </a:lvl5pPr>
            <a:lvl6pPr lvl="5" algn="l">
              <a:lnSpc>
                <a:spcPct val="100000"/>
              </a:lnSpc>
              <a:spcBef>
                <a:spcPts val="0"/>
              </a:spcBef>
              <a:spcAft>
                <a:spcPts val="0"/>
              </a:spcAft>
              <a:buClr>
                <a:schemeClr val="lt1"/>
              </a:buClr>
              <a:buSzPts val="3600"/>
              <a:buNone/>
              <a:defRPr sz="3600">
                <a:solidFill>
                  <a:schemeClr val="lt1"/>
                </a:solidFill>
              </a:defRPr>
            </a:lvl6pPr>
            <a:lvl7pPr lvl="6" algn="l">
              <a:lnSpc>
                <a:spcPct val="100000"/>
              </a:lnSpc>
              <a:spcBef>
                <a:spcPts val="0"/>
              </a:spcBef>
              <a:spcAft>
                <a:spcPts val="0"/>
              </a:spcAft>
              <a:buClr>
                <a:schemeClr val="lt1"/>
              </a:buClr>
              <a:buSzPts val="3600"/>
              <a:buNone/>
              <a:defRPr sz="3600">
                <a:solidFill>
                  <a:schemeClr val="lt1"/>
                </a:solidFill>
              </a:defRPr>
            </a:lvl7pPr>
            <a:lvl8pPr lvl="7" algn="l">
              <a:lnSpc>
                <a:spcPct val="100000"/>
              </a:lnSpc>
              <a:spcBef>
                <a:spcPts val="0"/>
              </a:spcBef>
              <a:spcAft>
                <a:spcPts val="0"/>
              </a:spcAft>
              <a:buClr>
                <a:schemeClr val="lt1"/>
              </a:buClr>
              <a:buSzPts val="3600"/>
              <a:buNone/>
              <a:defRPr sz="3600">
                <a:solidFill>
                  <a:schemeClr val="lt1"/>
                </a:solidFill>
              </a:defRPr>
            </a:lvl8pPr>
            <a:lvl9pPr lvl="8" algn="l">
              <a:lnSpc>
                <a:spcPct val="100000"/>
              </a:lnSpc>
              <a:spcBef>
                <a:spcPts val="0"/>
              </a:spcBef>
              <a:spcAft>
                <a:spcPts val="0"/>
              </a:spcAft>
              <a:buClr>
                <a:schemeClr val="lt1"/>
              </a:buClr>
              <a:buSzPts val="3600"/>
              <a:buNone/>
              <a:defRPr sz="3600">
                <a:solidFill>
                  <a:schemeClr val="lt1"/>
                </a:solidFill>
              </a:defRPr>
            </a:lvl9pPr>
          </a:lstStyle>
          <a:p/>
        </p:txBody>
      </p:sp>
      <p:sp>
        <p:nvSpPr>
          <p:cNvPr id="45" name="Google Shape;45;p5"/>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pic>
        <p:nvPicPr>
          <p:cNvPr id="46" name="Google Shape;46;p5"/>
          <p:cNvPicPr preferRelativeResize="0"/>
          <p:nvPr/>
        </p:nvPicPr>
        <p:blipFill rotWithShape="1">
          <a:blip r:embed="rId2">
            <a:alphaModFix/>
          </a:blip>
          <a:srcRect b="0" l="0" r="0" t="0"/>
          <a:stretch/>
        </p:blipFill>
        <p:spPr>
          <a:xfrm>
            <a:off x="7432894" y="3570999"/>
            <a:ext cx="1578500" cy="1079125"/>
          </a:xfrm>
          <a:prstGeom prst="rect">
            <a:avLst/>
          </a:prstGeom>
          <a:noFill/>
          <a:ln>
            <a:noFill/>
          </a:ln>
        </p:spPr>
      </p:pic>
      <p:sp>
        <p:nvSpPr>
          <p:cNvPr id="47" name="Google Shape;47;p5"/>
          <p:cNvSpPr txBox="1"/>
          <p:nvPr/>
        </p:nvSpPr>
        <p:spPr>
          <a:xfrm>
            <a:off x="6746225" y="4698800"/>
            <a:ext cx="2265300" cy="1230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800"/>
              <a:buFont typeface="Arial"/>
              <a:buNone/>
            </a:pPr>
            <a:r>
              <a:rPr b="0" i="0" lang="en" sz="800" u="none" cap="none" strike="noStrike">
                <a:solidFill>
                  <a:srgbClr val="FFFFFF"/>
                </a:solidFill>
                <a:latin typeface="Raleway SemiBold"/>
                <a:ea typeface="Raleway SemiBold"/>
                <a:cs typeface="Raleway SemiBold"/>
                <a:sym typeface="Raleway SemiBold"/>
              </a:rPr>
              <a:t>A UFS Collaboration Powered by</a:t>
            </a:r>
            <a:r>
              <a:rPr b="1" i="0" lang="en" sz="800" u="none" cap="none" strike="noStrike">
                <a:solidFill>
                  <a:srgbClr val="FFFFFF"/>
                </a:solidFill>
                <a:latin typeface="Open Sans"/>
                <a:ea typeface="Open Sans"/>
                <a:cs typeface="Open Sans"/>
                <a:sym typeface="Open Sans"/>
              </a:rPr>
              <a:t> EPIC</a:t>
            </a:r>
            <a:endParaRPr b="1" i="0" sz="800" u="none" cap="none" strike="noStrike">
              <a:solidFill>
                <a:srgbClr val="FFFFFF"/>
              </a:solidFill>
              <a:latin typeface="Open Sans"/>
              <a:ea typeface="Open Sans"/>
              <a:cs typeface="Open Sans"/>
              <a:sym typeface="Open San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8" name="Shape 48"/>
        <p:cNvGrpSpPr/>
        <p:nvPr/>
      </p:nvGrpSpPr>
      <p:grpSpPr>
        <a:xfrm>
          <a:off x="0" y="0"/>
          <a:ext cx="0" cy="0"/>
          <a:chOff x="0" y="0"/>
          <a:chExt cx="0" cy="0"/>
        </a:xfrm>
      </p:grpSpPr>
      <p:sp>
        <p:nvSpPr>
          <p:cNvPr id="49" name="Google Shape;49;p7"/>
          <p:cNvSpPr/>
          <p:nvPr/>
        </p:nvSpPr>
        <p:spPr>
          <a:xfrm>
            <a:off x="0" y="0"/>
            <a:ext cx="9144000" cy="487800"/>
          </a:xfrm>
          <a:prstGeom prst="rect">
            <a:avLst/>
          </a:prstGeom>
          <a:solidFill>
            <a:srgbClr val="145FA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 name="Google Shape;50;p7"/>
          <p:cNvSpPr txBox="1"/>
          <p:nvPr>
            <p:ph type="title"/>
          </p:nvPr>
        </p:nvSpPr>
        <p:spPr>
          <a:xfrm>
            <a:off x="729450" y="1318650"/>
            <a:ext cx="7688400" cy="535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SzPts val="2600"/>
              <a:buNone/>
              <a:defRPr sz="2600"/>
            </a:lvl2pPr>
            <a:lvl3pPr lvl="2" algn="l">
              <a:lnSpc>
                <a:spcPct val="100000"/>
              </a:lnSpc>
              <a:spcBef>
                <a:spcPts val="0"/>
              </a:spcBef>
              <a:spcAft>
                <a:spcPts val="0"/>
              </a:spcAft>
              <a:buSzPts val="2600"/>
              <a:buNone/>
              <a:defRPr sz="2600"/>
            </a:lvl3pPr>
            <a:lvl4pPr lvl="3" algn="l">
              <a:lnSpc>
                <a:spcPct val="100000"/>
              </a:lnSpc>
              <a:spcBef>
                <a:spcPts val="0"/>
              </a:spcBef>
              <a:spcAft>
                <a:spcPts val="0"/>
              </a:spcAft>
              <a:buSzPts val="2600"/>
              <a:buNone/>
              <a:defRPr sz="2600"/>
            </a:lvl4pPr>
            <a:lvl5pPr lvl="4" algn="l">
              <a:lnSpc>
                <a:spcPct val="100000"/>
              </a:lnSpc>
              <a:spcBef>
                <a:spcPts val="0"/>
              </a:spcBef>
              <a:spcAft>
                <a:spcPts val="0"/>
              </a:spcAft>
              <a:buSzPts val="2600"/>
              <a:buNone/>
              <a:defRPr sz="2600"/>
            </a:lvl5pPr>
            <a:lvl6pPr lvl="5" algn="l">
              <a:lnSpc>
                <a:spcPct val="100000"/>
              </a:lnSpc>
              <a:spcBef>
                <a:spcPts val="0"/>
              </a:spcBef>
              <a:spcAft>
                <a:spcPts val="0"/>
              </a:spcAft>
              <a:buSzPts val="2600"/>
              <a:buNone/>
              <a:defRPr sz="2600"/>
            </a:lvl6pPr>
            <a:lvl7pPr lvl="6" algn="l">
              <a:lnSpc>
                <a:spcPct val="100000"/>
              </a:lnSpc>
              <a:spcBef>
                <a:spcPts val="0"/>
              </a:spcBef>
              <a:spcAft>
                <a:spcPts val="0"/>
              </a:spcAft>
              <a:buSzPts val="2600"/>
              <a:buNone/>
              <a:defRPr sz="2600"/>
            </a:lvl7pPr>
            <a:lvl8pPr lvl="7" algn="l">
              <a:lnSpc>
                <a:spcPct val="100000"/>
              </a:lnSpc>
              <a:spcBef>
                <a:spcPts val="0"/>
              </a:spcBef>
              <a:spcAft>
                <a:spcPts val="0"/>
              </a:spcAft>
              <a:buSzPts val="2600"/>
              <a:buNone/>
              <a:defRPr sz="2600"/>
            </a:lvl8pPr>
            <a:lvl9pPr lvl="8" algn="l">
              <a:lnSpc>
                <a:spcPct val="100000"/>
              </a:lnSpc>
              <a:spcBef>
                <a:spcPts val="0"/>
              </a:spcBef>
              <a:spcAft>
                <a:spcPts val="0"/>
              </a:spcAft>
              <a:buSzPts val="2600"/>
              <a:buNone/>
              <a:defRPr sz="2600"/>
            </a:lvl9pPr>
          </a:lstStyle>
          <a:p/>
        </p:txBody>
      </p:sp>
      <p:sp>
        <p:nvSpPr>
          <p:cNvPr id="51" name="Google Shape;51;p7"/>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grpSp>
        <p:nvGrpSpPr>
          <p:cNvPr id="52" name="Google Shape;52;p7"/>
          <p:cNvGrpSpPr/>
          <p:nvPr/>
        </p:nvGrpSpPr>
        <p:grpSpPr>
          <a:xfrm>
            <a:off x="830392" y="1191256"/>
            <a:ext cx="745763" cy="45826"/>
            <a:chOff x="4580561" y="2589004"/>
            <a:chExt cx="1064464" cy="25200"/>
          </a:xfrm>
        </p:grpSpPr>
        <p:sp>
          <p:nvSpPr>
            <p:cNvPr id="53" name="Google Shape;53;p7"/>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 name="Google Shape;54;p7"/>
            <p:cNvSpPr/>
            <p:nvPr/>
          </p:nvSpPr>
          <p:spPr>
            <a:xfrm rot="-5400000">
              <a:off x="4836311" y="2333254"/>
              <a:ext cx="25200" cy="536700"/>
            </a:xfrm>
            <a:prstGeom prst="rect">
              <a:avLst/>
            </a:prstGeom>
            <a:solidFill>
              <a:srgbClr val="145FA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55" name="Google Shape;55;p7"/>
          <p:cNvPicPr preferRelativeResize="0"/>
          <p:nvPr/>
        </p:nvPicPr>
        <p:blipFill rotWithShape="1">
          <a:blip r:embed="rId2">
            <a:alphaModFix/>
          </a:blip>
          <a:srcRect b="0" l="0" r="0" t="0"/>
          <a:stretch/>
        </p:blipFill>
        <p:spPr>
          <a:xfrm>
            <a:off x="7822187" y="3831087"/>
            <a:ext cx="1167089" cy="798462"/>
          </a:xfrm>
          <a:prstGeom prst="rect">
            <a:avLst/>
          </a:prstGeom>
          <a:noFill/>
          <a:ln>
            <a:noFill/>
          </a:ln>
        </p:spPr>
      </p:pic>
      <p:sp>
        <p:nvSpPr>
          <p:cNvPr id="56" name="Google Shape;56;p7"/>
          <p:cNvSpPr txBox="1"/>
          <p:nvPr/>
        </p:nvSpPr>
        <p:spPr>
          <a:xfrm>
            <a:off x="7142425" y="4673650"/>
            <a:ext cx="1821000" cy="924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600"/>
              <a:buFont typeface="Arial"/>
              <a:buNone/>
            </a:pPr>
            <a:r>
              <a:rPr b="0" i="0" lang="en" sz="600" u="none" cap="none" strike="noStrike">
                <a:solidFill>
                  <a:schemeClr val="dk2"/>
                </a:solidFill>
                <a:latin typeface="Raleway SemiBold"/>
                <a:ea typeface="Raleway SemiBold"/>
                <a:cs typeface="Raleway SemiBold"/>
                <a:sym typeface="Raleway SemiBold"/>
              </a:rPr>
              <a:t>A UFS Collaboration Powered by</a:t>
            </a:r>
            <a:r>
              <a:rPr b="1" i="0" lang="en" sz="600" u="none" cap="none" strike="noStrike">
                <a:solidFill>
                  <a:schemeClr val="dk2"/>
                </a:solidFill>
                <a:latin typeface="Open Sans"/>
                <a:ea typeface="Open Sans"/>
                <a:cs typeface="Open Sans"/>
                <a:sym typeface="Open Sans"/>
              </a:rPr>
              <a:t> </a:t>
            </a:r>
            <a:r>
              <a:rPr b="1" i="0" lang="en" sz="600" u="none" cap="none" strike="noStrike">
                <a:solidFill>
                  <a:srgbClr val="F68822"/>
                </a:solidFill>
                <a:latin typeface="Open Sans"/>
                <a:ea typeface="Open Sans"/>
                <a:cs typeface="Open Sans"/>
                <a:sym typeface="Open Sans"/>
              </a:rPr>
              <a:t>EPIC</a:t>
            </a:r>
            <a:endParaRPr b="1" i="0" sz="600" u="none" cap="none" strike="noStrike">
              <a:solidFill>
                <a:srgbClr val="F68822"/>
              </a:solidFill>
              <a:latin typeface="Open Sans"/>
              <a:ea typeface="Open Sans"/>
              <a:cs typeface="Open Sans"/>
              <a:sym typeface="Open San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no bar">
  <p:cSld name="TITLE_ONLY_1">
    <p:spTree>
      <p:nvGrpSpPr>
        <p:cNvPr id="57" name="Shape 57"/>
        <p:cNvGrpSpPr/>
        <p:nvPr/>
      </p:nvGrpSpPr>
      <p:grpSpPr>
        <a:xfrm>
          <a:off x="0" y="0"/>
          <a:ext cx="0" cy="0"/>
          <a:chOff x="0" y="0"/>
          <a:chExt cx="0" cy="0"/>
        </a:xfrm>
      </p:grpSpPr>
      <p:sp>
        <p:nvSpPr>
          <p:cNvPr id="58" name="Google Shape;58;p8"/>
          <p:cNvSpPr txBox="1"/>
          <p:nvPr>
            <p:ph type="title"/>
          </p:nvPr>
        </p:nvSpPr>
        <p:spPr>
          <a:xfrm>
            <a:off x="729450" y="1318650"/>
            <a:ext cx="7688400" cy="535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SzPts val="2600"/>
              <a:buNone/>
              <a:defRPr sz="2600"/>
            </a:lvl2pPr>
            <a:lvl3pPr lvl="2" algn="l">
              <a:lnSpc>
                <a:spcPct val="100000"/>
              </a:lnSpc>
              <a:spcBef>
                <a:spcPts val="0"/>
              </a:spcBef>
              <a:spcAft>
                <a:spcPts val="0"/>
              </a:spcAft>
              <a:buSzPts val="2600"/>
              <a:buNone/>
              <a:defRPr sz="2600"/>
            </a:lvl3pPr>
            <a:lvl4pPr lvl="3" algn="l">
              <a:lnSpc>
                <a:spcPct val="100000"/>
              </a:lnSpc>
              <a:spcBef>
                <a:spcPts val="0"/>
              </a:spcBef>
              <a:spcAft>
                <a:spcPts val="0"/>
              </a:spcAft>
              <a:buSzPts val="2600"/>
              <a:buNone/>
              <a:defRPr sz="2600"/>
            </a:lvl4pPr>
            <a:lvl5pPr lvl="4" algn="l">
              <a:lnSpc>
                <a:spcPct val="100000"/>
              </a:lnSpc>
              <a:spcBef>
                <a:spcPts val="0"/>
              </a:spcBef>
              <a:spcAft>
                <a:spcPts val="0"/>
              </a:spcAft>
              <a:buSzPts val="2600"/>
              <a:buNone/>
              <a:defRPr sz="2600"/>
            </a:lvl5pPr>
            <a:lvl6pPr lvl="5" algn="l">
              <a:lnSpc>
                <a:spcPct val="100000"/>
              </a:lnSpc>
              <a:spcBef>
                <a:spcPts val="0"/>
              </a:spcBef>
              <a:spcAft>
                <a:spcPts val="0"/>
              </a:spcAft>
              <a:buSzPts val="2600"/>
              <a:buNone/>
              <a:defRPr sz="2600"/>
            </a:lvl6pPr>
            <a:lvl7pPr lvl="6" algn="l">
              <a:lnSpc>
                <a:spcPct val="100000"/>
              </a:lnSpc>
              <a:spcBef>
                <a:spcPts val="0"/>
              </a:spcBef>
              <a:spcAft>
                <a:spcPts val="0"/>
              </a:spcAft>
              <a:buSzPts val="2600"/>
              <a:buNone/>
              <a:defRPr sz="2600"/>
            </a:lvl7pPr>
            <a:lvl8pPr lvl="7" algn="l">
              <a:lnSpc>
                <a:spcPct val="100000"/>
              </a:lnSpc>
              <a:spcBef>
                <a:spcPts val="0"/>
              </a:spcBef>
              <a:spcAft>
                <a:spcPts val="0"/>
              </a:spcAft>
              <a:buSzPts val="2600"/>
              <a:buNone/>
              <a:defRPr sz="2600"/>
            </a:lvl8pPr>
            <a:lvl9pPr lvl="8" algn="l">
              <a:lnSpc>
                <a:spcPct val="100000"/>
              </a:lnSpc>
              <a:spcBef>
                <a:spcPts val="0"/>
              </a:spcBef>
              <a:spcAft>
                <a:spcPts val="0"/>
              </a:spcAft>
              <a:buSzPts val="2600"/>
              <a:buNone/>
              <a:defRPr sz="2600"/>
            </a:lvl9pPr>
          </a:lstStyle>
          <a:p/>
        </p:txBody>
      </p:sp>
      <p:sp>
        <p:nvSpPr>
          <p:cNvPr id="59" name="Google Shape;59;p8"/>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pic>
        <p:nvPicPr>
          <p:cNvPr id="60" name="Google Shape;60;p8"/>
          <p:cNvPicPr preferRelativeResize="0"/>
          <p:nvPr/>
        </p:nvPicPr>
        <p:blipFill rotWithShape="1">
          <a:blip r:embed="rId2">
            <a:alphaModFix/>
          </a:blip>
          <a:srcRect b="0" l="0" r="0" t="0"/>
          <a:stretch/>
        </p:blipFill>
        <p:spPr>
          <a:xfrm>
            <a:off x="7822187" y="3831087"/>
            <a:ext cx="1167089" cy="798462"/>
          </a:xfrm>
          <a:prstGeom prst="rect">
            <a:avLst/>
          </a:prstGeom>
          <a:noFill/>
          <a:ln>
            <a:noFill/>
          </a:ln>
        </p:spPr>
      </p:pic>
      <p:sp>
        <p:nvSpPr>
          <p:cNvPr id="61" name="Google Shape;61;p8"/>
          <p:cNvSpPr txBox="1"/>
          <p:nvPr/>
        </p:nvSpPr>
        <p:spPr>
          <a:xfrm>
            <a:off x="7142425" y="4673650"/>
            <a:ext cx="1821000" cy="924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600"/>
              <a:buFont typeface="Arial"/>
              <a:buNone/>
            </a:pPr>
            <a:r>
              <a:rPr b="0" i="0" lang="en" sz="600" u="none" cap="none" strike="noStrike">
                <a:solidFill>
                  <a:schemeClr val="dk2"/>
                </a:solidFill>
                <a:latin typeface="Raleway SemiBold"/>
                <a:ea typeface="Raleway SemiBold"/>
                <a:cs typeface="Raleway SemiBold"/>
                <a:sym typeface="Raleway SemiBold"/>
              </a:rPr>
              <a:t>A UFS Collaboration Powered by</a:t>
            </a:r>
            <a:r>
              <a:rPr b="1" i="0" lang="en" sz="600" u="none" cap="none" strike="noStrike">
                <a:solidFill>
                  <a:schemeClr val="dk2"/>
                </a:solidFill>
                <a:latin typeface="Open Sans"/>
                <a:ea typeface="Open Sans"/>
                <a:cs typeface="Open Sans"/>
                <a:sym typeface="Open Sans"/>
              </a:rPr>
              <a:t> </a:t>
            </a:r>
            <a:r>
              <a:rPr b="1" i="0" lang="en" sz="600" u="none" cap="none" strike="noStrike">
                <a:solidFill>
                  <a:srgbClr val="F68822"/>
                </a:solidFill>
                <a:latin typeface="Open Sans"/>
                <a:ea typeface="Open Sans"/>
                <a:cs typeface="Open Sans"/>
                <a:sym typeface="Open Sans"/>
              </a:rPr>
              <a:t>EPIC</a:t>
            </a:r>
            <a:endParaRPr b="1" i="0" sz="600" u="none" cap="none" strike="noStrike">
              <a:solidFill>
                <a:srgbClr val="F68822"/>
              </a:solidFill>
              <a:latin typeface="Open Sans"/>
              <a:ea typeface="Open Sans"/>
              <a:cs typeface="Open Sans"/>
              <a:sym typeface="Open San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62" name="Shape 62"/>
        <p:cNvGrpSpPr/>
        <p:nvPr/>
      </p:nvGrpSpPr>
      <p:grpSpPr>
        <a:xfrm>
          <a:off x="0" y="0"/>
          <a:ext cx="0" cy="0"/>
          <a:chOff x="0" y="0"/>
          <a:chExt cx="0" cy="0"/>
        </a:xfrm>
      </p:grpSpPr>
      <p:sp>
        <p:nvSpPr>
          <p:cNvPr id="63" name="Google Shape;63;p9"/>
          <p:cNvSpPr/>
          <p:nvPr/>
        </p:nvSpPr>
        <p:spPr>
          <a:xfrm>
            <a:off x="0" y="0"/>
            <a:ext cx="9144000" cy="487800"/>
          </a:xfrm>
          <a:prstGeom prst="rect">
            <a:avLst/>
          </a:prstGeom>
          <a:solidFill>
            <a:srgbClr val="145FA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 name="Google Shape;64;p9"/>
          <p:cNvSpPr txBox="1"/>
          <p:nvPr>
            <p:ph type="title"/>
          </p:nvPr>
        </p:nvSpPr>
        <p:spPr>
          <a:xfrm>
            <a:off x="730000" y="1318650"/>
            <a:ext cx="3300900" cy="13815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SzPts val="2600"/>
              <a:buNone/>
              <a:defRPr sz="2600"/>
            </a:lvl2pPr>
            <a:lvl3pPr lvl="2" algn="l">
              <a:lnSpc>
                <a:spcPct val="100000"/>
              </a:lnSpc>
              <a:spcBef>
                <a:spcPts val="0"/>
              </a:spcBef>
              <a:spcAft>
                <a:spcPts val="0"/>
              </a:spcAft>
              <a:buSzPts val="2600"/>
              <a:buNone/>
              <a:defRPr sz="2600"/>
            </a:lvl3pPr>
            <a:lvl4pPr lvl="3" algn="l">
              <a:lnSpc>
                <a:spcPct val="100000"/>
              </a:lnSpc>
              <a:spcBef>
                <a:spcPts val="0"/>
              </a:spcBef>
              <a:spcAft>
                <a:spcPts val="0"/>
              </a:spcAft>
              <a:buSzPts val="2600"/>
              <a:buNone/>
              <a:defRPr sz="2600"/>
            </a:lvl4pPr>
            <a:lvl5pPr lvl="4" algn="l">
              <a:lnSpc>
                <a:spcPct val="100000"/>
              </a:lnSpc>
              <a:spcBef>
                <a:spcPts val="0"/>
              </a:spcBef>
              <a:spcAft>
                <a:spcPts val="0"/>
              </a:spcAft>
              <a:buSzPts val="2600"/>
              <a:buNone/>
              <a:defRPr sz="2600"/>
            </a:lvl5pPr>
            <a:lvl6pPr lvl="5" algn="l">
              <a:lnSpc>
                <a:spcPct val="100000"/>
              </a:lnSpc>
              <a:spcBef>
                <a:spcPts val="0"/>
              </a:spcBef>
              <a:spcAft>
                <a:spcPts val="0"/>
              </a:spcAft>
              <a:buSzPts val="2600"/>
              <a:buNone/>
              <a:defRPr sz="2600"/>
            </a:lvl6pPr>
            <a:lvl7pPr lvl="6" algn="l">
              <a:lnSpc>
                <a:spcPct val="100000"/>
              </a:lnSpc>
              <a:spcBef>
                <a:spcPts val="0"/>
              </a:spcBef>
              <a:spcAft>
                <a:spcPts val="0"/>
              </a:spcAft>
              <a:buSzPts val="2600"/>
              <a:buNone/>
              <a:defRPr sz="2600"/>
            </a:lvl7pPr>
            <a:lvl8pPr lvl="7" algn="l">
              <a:lnSpc>
                <a:spcPct val="100000"/>
              </a:lnSpc>
              <a:spcBef>
                <a:spcPts val="0"/>
              </a:spcBef>
              <a:spcAft>
                <a:spcPts val="0"/>
              </a:spcAft>
              <a:buSzPts val="2600"/>
              <a:buNone/>
              <a:defRPr sz="2600"/>
            </a:lvl8pPr>
            <a:lvl9pPr lvl="8" algn="l">
              <a:lnSpc>
                <a:spcPct val="100000"/>
              </a:lnSpc>
              <a:spcBef>
                <a:spcPts val="0"/>
              </a:spcBef>
              <a:spcAft>
                <a:spcPts val="0"/>
              </a:spcAft>
              <a:buSzPts val="2600"/>
              <a:buNone/>
              <a:defRPr sz="2600"/>
            </a:lvl9pPr>
          </a:lstStyle>
          <a:p/>
        </p:txBody>
      </p:sp>
      <p:sp>
        <p:nvSpPr>
          <p:cNvPr id="65" name="Google Shape;65;p9"/>
          <p:cNvSpPr txBox="1"/>
          <p:nvPr>
            <p:ph idx="1" type="body"/>
          </p:nvPr>
        </p:nvSpPr>
        <p:spPr>
          <a:xfrm>
            <a:off x="721225" y="2781725"/>
            <a:ext cx="3300900" cy="1597500"/>
          </a:xfrm>
          <a:prstGeom prst="rect">
            <a:avLst/>
          </a:prstGeom>
          <a:noFill/>
          <a:ln>
            <a:noFill/>
          </a:ln>
        </p:spPr>
        <p:txBody>
          <a:bodyPr anchorCtr="0" anchor="t" bIns="91425" lIns="91425" spcFirstLastPara="1" rIns="91425" wrap="square" tIns="91425">
            <a:norm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0"/>
              </a:spcBef>
              <a:spcAft>
                <a:spcPts val="0"/>
              </a:spcAft>
              <a:buSzPts val="1100"/>
              <a:buChar char="○"/>
              <a:defRPr/>
            </a:lvl2pPr>
            <a:lvl3pPr indent="-298450" lvl="2" marL="1371600" algn="l">
              <a:lnSpc>
                <a:spcPct val="115000"/>
              </a:lnSpc>
              <a:spcBef>
                <a:spcPts val="0"/>
              </a:spcBef>
              <a:spcAft>
                <a:spcPts val="0"/>
              </a:spcAft>
              <a:buSzPts val="1100"/>
              <a:buChar char="■"/>
              <a:defRPr/>
            </a:lvl3pPr>
            <a:lvl4pPr indent="-298450" lvl="3" marL="1828800" algn="l">
              <a:lnSpc>
                <a:spcPct val="115000"/>
              </a:lnSpc>
              <a:spcBef>
                <a:spcPts val="0"/>
              </a:spcBef>
              <a:spcAft>
                <a:spcPts val="0"/>
              </a:spcAft>
              <a:buSzPts val="1100"/>
              <a:buChar char="●"/>
              <a:defRPr/>
            </a:lvl4pPr>
            <a:lvl5pPr indent="-298450" lvl="4" marL="2286000" algn="l">
              <a:lnSpc>
                <a:spcPct val="115000"/>
              </a:lnSpc>
              <a:spcBef>
                <a:spcPts val="0"/>
              </a:spcBef>
              <a:spcAft>
                <a:spcPts val="0"/>
              </a:spcAft>
              <a:buSzPts val="1100"/>
              <a:buChar char="○"/>
              <a:defRPr/>
            </a:lvl5pPr>
            <a:lvl6pPr indent="-298450" lvl="5" marL="2743200" algn="l">
              <a:lnSpc>
                <a:spcPct val="115000"/>
              </a:lnSpc>
              <a:spcBef>
                <a:spcPts val="0"/>
              </a:spcBef>
              <a:spcAft>
                <a:spcPts val="0"/>
              </a:spcAft>
              <a:buSzPts val="1100"/>
              <a:buChar char="■"/>
              <a:defRPr/>
            </a:lvl6pPr>
            <a:lvl7pPr indent="-298450" lvl="6" marL="3200400" algn="l">
              <a:lnSpc>
                <a:spcPct val="115000"/>
              </a:lnSpc>
              <a:spcBef>
                <a:spcPts val="0"/>
              </a:spcBef>
              <a:spcAft>
                <a:spcPts val="0"/>
              </a:spcAft>
              <a:buSzPts val="1100"/>
              <a:buChar char="●"/>
              <a:defRPr/>
            </a:lvl7pPr>
            <a:lvl8pPr indent="-298450" lvl="7" marL="3657600" algn="l">
              <a:lnSpc>
                <a:spcPct val="115000"/>
              </a:lnSpc>
              <a:spcBef>
                <a:spcPts val="0"/>
              </a:spcBef>
              <a:spcAft>
                <a:spcPts val="0"/>
              </a:spcAft>
              <a:buSzPts val="1100"/>
              <a:buChar char="○"/>
              <a:defRPr/>
            </a:lvl8pPr>
            <a:lvl9pPr indent="-298450" lvl="8" marL="4114800" algn="l">
              <a:lnSpc>
                <a:spcPct val="115000"/>
              </a:lnSpc>
              <a:spcBef>
                <a:spcPts val="0"/>
              </a:spcBef>
              <a:spcAft>
                <a:spcPts val="0"/>
              </a:spcAft>
              <a:buSzPts val="1100"/>
              <a:buChar char="■"/>
              <a:defRPr/>
            </a:lvl9pPr>
          </a:lstStyle>
          <a:p/>
        </p:txBody>
      </p:sp>
      <p:sp>
        <p:nvSpPr>
          <p:cNvPr id="66" name="Google Shape;66;p9"/>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grpSp>
        <p:nvGrpSpPr>
          <p:cNvPr id="67" name="Google Shape;67;p9"/>
          <p:cNvGrpSpPr/>
          <p:nvPr/>
        </p:nvGrpSpPr>
        <p:grpSpPr>
          <a:xfrm>
            <a:off x="830392" y="1191256"/>
            <a:ext cx="745763" cy="45826"/>
            <a:chOff x="4580561" y="2589004"/>
            <a:chExt cx="1064464" cy="25200"/>
          </a:xfrm>
        </p:grpSpPr>
        <p:sp>
          <p:nvSpPr>
            <p:cNvPr id="68" name="Google Shape;68;p9"/>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 name="Google Shape;69;p9"/>
            <p:cNvSpPr/>
            <p:nvPr/>
          </p:nvSpPr>
          <p:spPr>
            <a:xfrm rot="-5400000">
              <a:off x="4836311" y="2333254"/>
              <a:ext cx="25200" cy="536700"/>
            </a:xfrm>
            <a:prstGeom prst="rect">
              <a:avLst/>
            </a:prstGeom>
            <a:solidFill>
              <a:srgbClr val="145FA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70" name="Google Shape;70;p9"/>
          <p:cNvPicPr preferRelativeResize="0"/>
          <p:nvPr/>
        </p:nvPicPr>
        <p:blipFill rotWithShape="1">
          <a:blip r:embed="rId2">
            <a:alphaModFix/>
          </a:blip>
          <a:srcRect b="0" l="0" r="0" t="0"/>
          <a:stretch/>
        </p:blipFill>
        <p:spPr>
          <a:xfrm>
            <a:off x="7822187" y="3831087"/>
            <a:ext cx="1167089" cy="798462"/>
          </a:xfrm>
          <a:prstGeom prst="rect">
            <a:avLst/>
          </a:prstGeom>
          <a:noFill/>
          <a:ln>
            <a:noFill/>
          </a:ln>
        </p:spPr>
      </p:pic>
      <p:sp>
        <p:nvSpPr>
          <p:cNvPr id="71" name="Google Shape;71;p9"/>
          <p:cNvSpPr txBox="1"/>
          <p:nvPr/>
        </p:nvSpPr>
        <p:spPr>
          <a:xfrm>
            <a:off x="7142425" y="4673650"/>
            <a:ext cx="1821000" cy="924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600"/>
              <a:buFont typeface="Arial"/>
              <a:buNone/>
            </a:pPr>
            <a:r>
              <a:rPr b="0" i="0" lang="en" sz="600" u="none" cap="none" strike="noStrike">
                <a:solidFill>
                  <a:schemeClr val="dk2"/>
                </a:solidFill>
                <a:latin typeface="Raleway SemiBold"/>
                <a:ea typeface="Raleway SemiBold"/>
                <a:cs typeface="Raleway SemiBold"/>
                <a:sym typeface="Raleway SemiBold"/>
              </a:rPr>
              <a:t>A UFS Collaboration Powered by</a:t>
            </a:r>
            <a:r>
              <a:rPr b="1" i="0" lang="en" sz="600" u="none" cap="none" strike="noStrike">
                <a:solidFill>
                  <a:schemeClr val="dk2"/>
                </a:solidFill>
                <a:latin typeface="Open Sans"/>
                <a:ea typeface="Open Sans"/>
                <a:cs typeface="Open Sans"/>
                <a:sym typeface="Open Sans"/>
              </a:rPr>
              <a:t> </a:t>
            </a:r>
            <a:r>
              <a:rPr b="1" i="0" lang="en" sz="600" u="none" cap="none" strike="noStrike">
                <a:solidFill>
                  <a:srgbClr val="F68822"/>
                </a:solidFill>
                <a:latin typeface="Open Sans"/>
                <a:ea typeface="Open Sans"/>
                <a:cs typeface="Open Sans"/>
                <a:sym typeface="Open Sans"/>
              </a:rPr>
              <a:t>EPIC</a:t>
            </a:r>
            <a:endParaRPr b="1" i="0" sz="600" u="none" cap="none" strike="noStrike">
              <a:solidFill>
                <a:srgbClr val="F68822"/>
              </a:solidFill>
              <a:latin typeface="Open Sans"/>
              <a:ea typeface="Open Sans"/>
              <a:cs typeface="Open Sans"/>
              <a:sym typeface="Open San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72" name="Shape 72"/>
        <p:cNvGrpSpPr/>
        <p:nvPr/>
      </p:nvGrpSpPr>
      <p:grpSpPr>
        <a:xfrm>
          <a:off x="0" y="0"/>
          <a:ext cx="0" cy="0"/>
          <a:chOff x="0" y="0"/>
          <a:chExt cx="0" cy="0"/>
        </a:xfrm>
      </p:grpSpPr>
      <p:grpSp>
        <p:nvGrpSpPr>
          <p:cNvPr id="73" name="Google Shape;73;p10"/>
          <p:cNvGrpSpPr/>
          <p:nvPr/>
        </p:nvGrpSpPr>
        <p:grpSpPr>
          <a:xfrm>
            <a:off x="830392" y="4169130"/>
            <a:ext cx="745763" cy="45826"/>
            <a:chOff x="4580561" y="2589004"/>
            <a:chExt cx="1064464" cy="25200"/>
          </a:xfrm>
        </p:grpSpPr>
        <p:sp>
          <p:nvSpPr>
            <p:cNvPr id="74" name="Google Shape;74;p10"/>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 name="Google Shape;75;p10"/>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6" name="Google Shape;76;p10"/>
          <p:cNvSpPr txBox="1"/>
          <p:nvPr>
            <p:ph type="title"/>
          </p:nvPr>
        </p:nvSpPr>
        <p:spPr>
          <a:xfrm>
            <a:off x="729450" y="864300"/>
            <a:ext cx="7021200" cy="29850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Clr>
                <a:schemeClr val="lt1"/>
              </a:buClr>
              <a:buSzPts val="3600"/>
              <a:buNone/>
              <a:defRPr sz="3600">
                <a:solidFill>
                  <a:schemeClr val="lt1"/>
                </a:solidFill>
              </a:defRPr>
            </a:lvl1pPr>
            <a:lvl2pPr lvl="1" algn="l">
              <a:lnSpc>
                <a:spcPct val="100000"/>
              </a:lnSpc>
              <a:spcBef>
                <a:spcPts val="0"/>
              </a:spcBef>
              <a:spcAft>
                <a:spcPts val="0"/>
              </a:spcAft>
              <a:buClr>
                <a:schemeClr val="lt1"/>
              </a:buClr>
              <a:buSzPts val="3600"/>
              <a:buNone/>
              <a:defRPr sz="3600">
                <a:solidFill>
                  <a:schemeClr val="lt1"/>
                </a:solidFill>
              </a:defRPr>
            </a:lvl2pPr>
            <a:lvl3pPr lvl="2" algn="l">
              <a:lnSpc>
                <a:spcPct val="100000"/>
              </a:lnSpc>
              <a:spcBef>
                <a:spcPts val="0"/>
              </a:spcBef>
              <a:spcAft>
                <a:spcPts val="0"/>
              </a:spcAft>
              <a:buClr>
                <a:schemeClr val="lt1"/>
              </a:buClr>
              <a:buSzPts val="3600"/>
              <a:buNone/>
              <a:defRPr sz="3600">
                <a:solidFill>
                  <a:schemeClr val="lt1"/>
                </a:solidFill>
              </a:defRPr>
            </a:lvl3pPr>
            <a:lvl4pPr lvl="3" algn="l">
              <a:lnSpc>
                <a:spcPct val="100000"/>
              </a:lnSpc>
              <a:spcBef>
                <a:spcPts val="0"/>
              </a:spcBef>
              <a:spcAft>
                <a:spcPts val="0"/>
              </a:spcAft>
              <a:buClr>
                <a:schemeClr val="lt1"/>
              </a:buClr>
              <a:buSzPts val="3600"/>
              <a:buNone/>
              <a:defRPr sz="3600">
                <a:solidFill>
                  <a:schemeClr val="lt1"/>
                </a:solidFill>
              </a:defRPr>
            </a:lvl4pPr>
            <a:lvl5pPr lvl="4" algn="l">
              <a:lnSpc>
                <a:spcPct val="100000"/>
              </a:lnSpc>
              <a:spcBef>
                <a:spcPts val="0"/>
              </a:spcBef>
              <a:spcAft>
                <a:spcPts val="0"/>
              </a:spcAft>
              <a:buClr>
                <a:schemeClr val="lt1"/>
              </a:buClr>
              <a:buSzPts val="3600"/>
              <a:buNone/>
              <a:defRPr sz="3600">
                <a:solidFill>
                  <a:schemeClr val="lt1"/>
                </a:solidFill>
              </a:defRPr>
            </a:lvl5pPr>
            <a:lvl6pPr lvl="5" algn="l">
              <a:lnSpc>
                <a:spcPct val="100000"/>
              </a:lnSpc>
              <a:spcBef>
                <a:spcPts val="0"/>
              </a:spcBef>
              <a:spcAft>
                <a:spcPts val="0"/>
              </a:spcAft>
              <a:buClr>
                <a:schemeClr val="lt1"/>
              </a:buClr>
              <a:buSzPts val="3600"/>
              <a:buNone/>
              <a:defRPr sz="3600">
                <a:solidFill>
                  <a:schemeClr val="lt1"/>
                </a:solidFill>
              </a:defRPr>
            </a:lvl6pPr>
            <a:lvl7pPr lvl="6" algn="l">
              <a:lnSpc>
                <a:spcPct val="100000"/>
              </a:lnSpc>
              <a:spcBef>
                <a:spcPts val="0"/>
              </a:spcBef>
              <a:spcAft>
                <a:spcPts val="0"/>
              </a:spcAft>
              <a:buClr>
                <a:schemeClr val="lt1"/>
              </a:buClr>
              <a:buSzPts val="3600"/>
              <a:buNone/>
              <a:defRPr sz="3600">
                <a:solidFill>
                  <a:schemeClr val="lt1"/>
                </a:solidFill>
              </a:defRPr>
            </a:lvl7pPr>
            <a:lvl8pPr lvl="7" algn="l">
              <a:lnSpc>
                <a:spcPct val="100000"/>
              </a:lnSpc>
              <a:spcBef>
                <a:spcPts val="0"/>
              </a:spcBef>
              <a:spcAft>
                <a:spcPts val="0"/>
              </a:spcAft>
              <a:buClr>
                <a:schemeClr val="lt1"/>
              </a:buClr>
              <a:buSzPts val="3600"/>
              <a:buNone/>
              <a:defRPr sz="3600">
                <a:solidFill>
                  <a:schemeClr val="lt1"/>
                </a:solidFill>
              </a:defRPr>
            </a:lvl8pPr>
            <a:lvl9pPr lvl="8" algn="l">
              <a:lnSpc>
                <a:spcPct val="100000"/>
              </a:lnSpc>
              <a:spcBef>
                <a:spcPts val="0"/>
              </a:spcBef>
              <a:spcAft>
                <a:spcPts val="0"/>
              </a:spcAft>
              <a:buClr>
                <a:schemeClr val="lt1"/>
              </a:buClr>
              <a:buSzPts val="3600"/>
              <a:buNone/>
              <a:defRPr sz="3600">
                <a:solidFill>
                  <a:schemeClr val="lt1"/>
                </a:solidFill>
              </a:defRPr>
            </a:lvl9pPr>
          </a:lstStyle>
          <a:p/>
        </p:txBody>
      </p:sp>
      <p:sp>
        <p:nvSpPr>
          <p:cNvPr id="77" name="Google Shape;77;p10"/>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pic>
        <p:nvPicPr>
          <p:cNvPr id="78" name="Google Shape;78;p10"/>
          <p:cNvPicPr preferRelativeResize="0"/>
          <p:nvPr/>
        </p:nvPicPr>
        <p:blipFill rotWithShape="1">
          <a:blip r:embed="rId2">
            <a:alphaModFix/>
          </a:blip>
          <a:srcRect b="0" l="0" r="0" t="0"/>
          <a:stretch/>
        </p:blipFill>
        <p:spPr>
          <a:xfrm>
            <a:off x="7432894" y="3570999"/>
            <a:ext cx="1578500" cy="1079125"/>
          </a:xfrm>
          <a:prstGeom prst="rect">
            <a:avLst/>
          </a:prstGeom>
          <a:noFill/>
          <a:ln>
            <a:noFill/>
          </a:ln>
        </p:spPr>
      </p:pic>
      <p:sp>
        <p:nvSpPr>
          <p:cNvPr id="79" name="Google Shape;79;p10"/>
          <p:cNvSpPr txBox="1"/>
          <p:nvPr/>
        </p:nvSpPr>
        <p:spPr>
          <a:xfrm>
            <a:off x="6746225" y="4698800"/>
            <a:ext cx="2265300" cy="1230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800"/>
              <a:buFont typeface="Arial"/>
              <a:buNone/>
            </a:pPr>
            <a:r>
              <a:rPr b="0" i="0" lang="en" sz="800" u="none" cap="none" strike="noStrike">
                <a:solidFill>
                  <a:srgbClr val="FFFFFF"/>
                </a:solidFill>
                <a:latin typeface="Raleway SemiBold"/>
                <a:ea typeface="Raleway SemiBold"/>
                <a:cs typeface="Raleway SemiBold"/>
                <a:sym typeface="Raleway SemiBold"/>
              </a:rPr>
              <a:t>A UFS Collaboration Powered by</a:t>
            </a:r>
            <a:r>
              <a:rPr b="1" i="0" lang="en" sz="800" u="none" cap="none" strike="noStrike">
                <a:solidFill>
                  <a:srgbClr val="FFFFFF"/>
                </a:solidFill>
                <a:latin typeface="Open Sans"/>
                <a:ea typeface="Open Sans"/>
                <a:cs typeface="Open Sans"/>
                <a:sym typeface="Open Sans"/>
              </a:rPr>
              <a:t> EPIC</a:t>
            </a:r>
            <a:endParaRPr b="1" i="0" sz="800" u="none" cap="none" strike="noStrike">
              <a:solidFill>
                <a:srgbClr val="FFFFFF"/>
              </a:solidFill>
              <a:latin typeface="Open Sans"/>
              <a:ea typeface="Open Sans"/>
              <a:cs typeface="Open Sans"/>
              <a:sym typeface="Open San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80" name="Shape 80"/>
        <p:cNvGrpSpPr/>
        <p:nvPr/>
      </p:nvGrpSpPr>
      <p:grpSpPr>
        <a:xfrm>
          <a:off x="0" y="0"/>
          <a:ext cx="0" cy="0"/>
          <a:chOff x="0" y="0"/>
          <a:chExt cx="0" cy="0"/>
        </a:xfrm>
      </p:grpSpPr>
      <p:sp>
        <p:nvSpPr>
          <p:cNvPr id="81" name="Google Shape;81;p11"/>
          <p:cNvSpPr/>
          <p:nvPr/>
        </p:nvSpPr>
        <p:spPr>
          <a:xfrm>
            <a:off x="0" y="0"/>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 name="Google Shape;82;p11"/>
          <p:cNvSpPr txBox="1"/>
          <p:nvPr>
            <p:ph type="title"/>
          </p:nvPr>
        </p:nvSpPr>
        <p:spPr>
          <a:xfrm>
            <a:off x="730000" y="1318650"/>
            <a:ext cx="3300900" cy="1687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SzPts val="2600"/>
              <a:buNone/>
              <a:defRPr sz="2600"/>
            </a:lvl2pPr>
            <a:lvl3pPr lvl="2" algn="l">
              <a:lnSpc>
                <a:spcPct val="100000"/>
              </a:lnSpc>
              <a:spcBef>
                <a:spcPts val="0"/>
              </a:spcBef>
              <a:spcAft>
                <a:spcPts val="0"/>
              </a:spcAft>
              <a:buSzPts val="2600"/>
              <a:buNone/>
              <a:defRPr sz="2600"/>
            </a:lvl3pPr>
            <a:lvl4pPr lvl="3" algn="l">
              <a:lnSpc>
                <a:spcPct val="100000"/>
              </a:lnSpc>
              <a:spcBef>
                <a:spcPts val="0"/>
              </a:spcBef>
              <a:spcAft>
                <a:spcPts val="0"/>
              </a:spcAft>
              <a:buSzPts val="2600"/>
              <a:buNone/>
              <a:defRPr sz="2600"/>
            </a:lvl4pPr>
            <a:lvl5pPr lvl="4" algn="l">
              <a:lnSpc>
                <a:spcPct val="100000"/>
              </a:lnSpc>
              <a:spcBef>
                <a:spcPts val="0"/>
              </a:spcBef>
              <a:spcAft>
                <a:spcPts val="0"/>
              </a:spcAft>
              <a:buSzPts val="2600"/>
              <a:buNone/>
              <a:defRPr sz="2600"/>
            </a:lvl5pPr>
            <a:lvl6pPr lvl="5" algn="l">
              <a:lnSpc>
                <a:spcPct val="100000"/>
              </a:lnSpc>
              <a:spcBef>
                <a:spcPts val="0"/>
              </a:spcBef>
              <a:spcAft>
                <a:spcPts val="0"/>
              </a:spcAft>
              <a:buSzPts val="2600"/>
              <a:buNone/>
              <a:defRPr sz="2600"/>
            </a:lvl6pPr>
            <a:lvl7pPr lvl="6" algn="l">
              <a:lnSpc>
                <a:spcPct val="100000"/>
              </a:lnSpc>
              <a:spcBef>
                <a:spcPts val="0"/>
              </a:spcBef>
              <a:spcAft>
                <a:spcPts val="0"/>
              </a:spcAft>
              <a:buSzPts val="2600"/>
              <a:buNone/>
              <a:defRPr sz="2600"/>
            </a:lvl7pPr>
            <a:lvl8pPr lvl="7" algn="l">
              <a:lnSpc>
                <a:spcPct val="100000"/>
              </a:lnSpc>
              <a:spcBef>
                <a:spcPts val="0"/>
              </a:spcBef>
              <a:spcAft>
                <a:spcPts val="0"/>
              </a:spcAft>
              <a:buSzPts val="2600"/>
              <a:buNone/>
              <a:defRPr sz="2600"/>
            </a:lvl8pPr>
            <a:lvl9pPr lvl="8" algn="l">
              <a:lnSpc>
                <a:spcPct val="100000"/>
              </a:lnSpc>
              <a:spcBef>
                <a:spcPts val="0"/>
              </a:spcBef>
              <a:spcAft>
                <a:spcPts val="0"/>
              </a:spcAft>
              <a:buSzPts val="2600"/>
              <a:buNone/>
              <a:defRPr sz="2600"/>
            </a:lvl9pPr>
          </a:lstStyle>
          <a:p/>
        </p:txBody>
      </p:sp>
      <p:sp>
        <p:nvSpPr>
          <p:cNvPr id="83" name="Google Shape;83;p11"/>
          <p:cNvSpPr txBox="1"/>
          <p:nvPr>
            <p:ph idx="1" type="subTitle"/>
          </p:nvPr>
        </p:nvSpPr>
        <p:spPr>
          <a:xfrm>
            <a:off x="724950" y="3161525"/>
            <a:ext cx="3300900" cy="7590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1600"/>
              <a:buFont typeface="Open Sans"/>
              <a:buNone/>
              <a:defRPr sz="1600">
                <a:latin typeface="Open Sans"/>
                <a:ea typeface="Open Sans"/>
                <a:cs typeface="Open Sans"/>
                <a:sym typeface="Open Sans"/>
              </a:defRPr>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p:txBody>
      </p:sp>
      <p:sp>
        <p:nvSpPr>
          <p:cNvPr id="84" name="Google Shape;84;p11"/>
          <p:cNvSpPr txBox="1"/>
          <p:nvPr>
            <p:ph idx="2" type="body"/>
          </p:nvPr>
        </p:nvSpPr>
        <p:spPr>
          <a:xfrm>
            <a:off x="5174225" y="1352625"/>
            <a:ext cx="3374400" cy="3025500"/>
          </a:xfrm>
          <a:prstGeom prst="rect">
            <a:avLst/>
          </a:prstGeom>
          <a:noFill/>
          <a:ln>
            <a:noFill/>
          </a:ln>
        </p:spPr>
        <p:txBody>
          <a:bodyPr anchorCtr="0" anchor="t" bIns="91425" lIns="91425" spcFirstLastPara="1" rIns="91425" wrap="square" tIns="91425">
            <a:norm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0"/>
              </a:spcBef>
              <a:spcAft>
                <a:spcPts val="0"/>
              </a:spcAft>
              <a:buSzPts val="1100"/>
              <a:buChar char="○"/>
              <a:defRPr/>
            </a:lvl2pPr>
            <a:lvl3pPr indent="-298450" lvl="2" marL="1371600" algn="l">
              <a:lnSpc>
                <a:spcPct val="115000"/>
              </a:lnSpc>
              <a:spcBef>
                <a:spcPts val="0"/>
              </a:spcBef>
              <a:spcAft>
                <a:spcPts val="0"/>
              </a:spcAft>
              <a:buSzPts val="1100"/>
              <a:buChar char="■"/>
              <a:defRPr/>
            </a:lvl3pPr>
            <a:lvl4pPr indent="-298450" lvl="3" marL="1828800" algn="l">
              <a:lnSpc>
                <a:spcPct val="115000"/>
              </a:lnSpc>
              <a:spcBef>
                <a:spcPts val="0"/>
              </a:spcBef>
              <a:spcAft>
                <a:spcPts val="0"/>
              </a:spcAft>
              <a:buSzPts val="1100"/>
              <a:buChar char="●"/>
              <a:defRPr/>
            </a:lvl4pPr>
            <a:lvl5pPr indent="-298450" lvl="4" marL="2286000" algn="l">
              <a:lnSpc>
                <a:spcPct val="115000"/>
              </a:lnSpc>
              <a:spcBef>
                <a:spcPts val="0"/>
              </a:spcBef>
              <a:spcAft>
                <a:spcPts val="0"/>
              </a:spcAft>
              <a:buSzPts val="1100"/>
              <a:buChar char="○"/>
              <a:defRPr/>
            </a:lvl5pPr>
            <a:lvl6pPr indent="-298450" lvl="5" marL="2743200" algn="l">
              <a:lnSpc>
                <a:spcPct val="115000"/>
              </a:lnSpc>
              <a:spcBef>
                <a:spcPts val="0"/>
              </a:spcBef>
              <a:spcAft>
                <a:spcPts val="0"/>
              </a:spcAft>
              <a:buSzPts val="1100"/>
              <a:buChar char="■"/>
              <a:defRPr/>
            </a:lvl6pPr>
            <a:lvl7pPr indent="-298450" lvl="6" marL="3200400" algn="l">
              <a:lnSpc>
                <a:spcPct val="115000"/>
              </a:lnSpc>
              <a:spcBef>
                <a:spcPts val="0"/>
              </a:spcBef>
              <a:spcAft>
                <a:spcPts val="0"/>
              </a:spcAft>
              <a:buSzPts val="1100"/>
              <a:buChar char="●"/>
              <a:defRPr/>
            </a:lvl7pPr>
            <a:lvl8pPr indent="-298450" lvl="7" marL="3657600" algn="l">
              <a:lnSpc>
                <a:spcPct val="115000"/>
              </a:lnSpc>
              <a:spcBef>
                <a:spcPts val="0"/>
              </a:spcBef>
              <a:spcAft>
                <a:spcPts val="0"/>
              </a:spcAft>
              <a:buSzPts val="1100"/>
              <a:buChar char="○"/>
              <a:defRPr/>
            </a:lvl8pPr>
            <a:lvl9pPr indent="-298450" lvl="8" marL="4114800" algn="l">
              <a:lnSpc>
                <a:spcPct val="115000"/>
              </a:lnSpc>
              <a:spcBef>
                <a:spcPts val="0"/>
              </a:spcBef>
              <a:spcAft>
                <a:spcPts val="0"/>
              </a:spcAft>
              <a:buSzPts val="1100"/>
              <a:buChar char="■"/>
              <a:defRPr/>
            </a:lvl9pPr>
          </a:lstStyle>
          <a:p/>
        </p:txBody>
      </p:sp>
      <p:sp>
        <p:nvSpPr>
          <p:cNvPr id="85" name="Google Shape;85;p11"/>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grpSp>
        <p:nvGrpSpPr>
          <p:cNvPr id="86" name="Google Shape;86;p11"/>
          <p:cNvGrpSpPr/>
          <p:nvPr/>
        </p:nvGrpSpPr>
        <p:grpSpPr>
          <a:xfrm>
            <a:off x="830392" y="1191256"/>
            <a:ext cx="745763" cy="45826"/>
            <a:chOff x="4580561" y="2589004"/>
            <a:chExt cx="1064464" cy="25200"/>
          </a:xfrm>
        </p:grpSpPr>
        <p:sp>
          <p:nvSpPr>
            <p:cNvPr id="87" name="Google Shape;87;p11"/>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 name="Google Shape;88;p11"/>
            <p:cNvSpPr/>
            <p:nvPr/>
          </p:nvSpPr>
          <p:spPr>
            <a:xfrm rot="-5400000">
              <a:off x="4836311" y="2333254"/>
              <a:ext cx="25200" cy="536700"/>
            </a:xfrm>
            <a:prstGeom prst="rect">
              <a:avLst/>
            </a:prstGeom>
            <a:solidFill>
              <a:srgbClr val="145FA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0" Type="http://schemas.openxmlformats.org/officeDocument/2006/relationships/slideLayout" Target="../slideLayouts/slideLayout22.xml"/><Relationship Id="rId13" Type="http://schemas.openxmlformats.org/officeDocument/2006/relationships/theme" Target="../theme/theme2.xml"/><Relationship Id="rId12" Type="http://schemas.openxmlformats.org/officeDocument/2006/relationships/slideLayout" Target="../slideLayouts/slideLayout24.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9" Type="http://schemas.openxmlformats.org/officeDocument/2006/relationships/slideLayout" Target="../slideLayouts/slideLayout21.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treamline">
    <p:bg>
      <p:bgPr>
        <a:solidFill>
          <a:schemeClr val="lt1"/>
        </a:solidFill>
      </p:bgPr>
    </p:bg>
    <p:spTree>
      <p:nvGrpSpPr>
        <p:cNvPr id="5" name="Shape 5"/>
        <p:cNvGrpSpPr/>
        <p:nvPr/>
      </p:nvGrpSpPr>
      <p:grpSpPr>
        <a:xfrm>
          <a:off x="0" y="0"/>
          <a:ext cx="0" cy="0"/>
          <a:chOff x="0" y="0"/>
          <a:chExt cx="0" cy="0"/>
        </a:xfrm>
      </p:grpSpPr>
      <p:sp>
        <p:nvSpPr>
          <p:cNvPr id="6" name="Google Shape;6;p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2"/>
              </a:buClr>
              <a:buSzPts val="2800"/>
              <a:buFont typeface="Open Sans"/>
              <a:buNone/>
              <a:defRPr b="1" i="0" sz="2800" u="none" cap="none" strike="noStrike">
                <a:solidFill>
                  <a:schemeClr val="dk2"/>
                </a:solidFill>
                <a:latin typeface="Open Sans"/>
                <a:ea typeface="Open Sans"/>
                <a:cs typeface="Open Sans"/>
                <a:sym typeface="Open Sans"/>
              </a:defRPr>
            </a:lvl1pPr>
            <a:lvl2pPr lvl="1" marR="0" rtl="0" algn="l">
              <a:lnSpc>
                <a:spcPct val="100000"/>
              </a:lnSpc>
              <a:spcBef>
                <a:spcPts val="0"/>
              </a:spcBef>
              <a:spcAft>
                <a:spcPts val="0"/>
              </a:spcAft>
              <a:buClr>
                <a:schemeClr val="dk2"/>
              </a:buClr>
              <a:buSzPts val="2800"/>
              <a:buFont typeface="Raleway"/>
              <a:buNone/>
              <a:defRPr b="1" i="0" sz="2800" u="none" cap="none" strike="noStrike">
                <a:solidFill>
                  <a:schemeClr val="dk2"/>
                </a:solidFill>
                <a:latin typeface="Raleway"/>
                <a:ea typeface="Raleway"/>
                <a:cs typeface="Raleway"/>
                <a:sym typeface="Raleway"/>
              </a:defRPr>
            </a:lvl2pPr>
            <a:lvl3pPr lvl="2" marR="0" rtl="0" algn="l">
              <a:lnSpc>
                <a:spcPct val="100000"/>
              </a:lnSpc>
              <a:spcBef>
                <a:spcPts val="0"/>
              </a:spcBef>
              <a:spcAft>
                <a:spcPts val="0"/>
              </a:spcAft>
              <a:buClr>
                <a:schemeClr val="dk2"/>
              </a:buClr>
              <a:buSzPts val="2800"/>
              <a:buFont typeface="Raleway"/>
              <a:buNone/>
              <a:defRPr b="1" i="0" sz="2800" u="none" cap="none" strike="noStrike">
                <a:solidFill>
                  <a:schemeClr val="dk2"/>
                </a:solidFill>
                <a:latin typeface="Raleway"/>
                <a:ea typeface="Raleway"/>
                <a:cs typeface="Raleway"/>
                <a:sym typeface="Raleway"/>
              </a:defRPr>
            </a:lvl3pPr>
            <a:lvl4pPr lvl="3" marR="0" rtl="0" algn="l">
              <a:lnSpc>
                <a:spcPct val="100000"/>
              </a:lnSpc>
              <a:spcBef>
                <a:spcPts val="0"/>
              </a:spcBef>
              <a:spcAft>
                <a:spcPts val="0"/>
              </a:spcAft>
              <a:buClr>
                <a:schemeClr val="dk2"/>
              </a:buClr>
              <a:buSzPts val="2800"/>
              <a:buFont typeface="Raleway"/>
              <a:buNone/>
              <a:defRPr b="1" i="0" sz="2800" u="none" cap="none" strike="noStrike">
                <a:solidFill>
                  <a:schemeClr val="dk2"/>
                </a:solidFill>
                <a:latin typeface="Raleway"/>
                <a:ea typeface="Raleway"/>
                <a:cs typeface="Raleway"/>
                <a:sym typeface="Raleway"/>
              </a:defRPr>
            </a:lvl4pPr>
            <a:lvl5pPr lvl="4" marR="0" rtl="0" algn="l">
              <a:lnSpc>
                <a:spcPct val="100000"/>
              </a:lnSpc>
              <a:spcBef>
                <a:spcPts val="0"/>
              </a:spcBef>
              <a:spcAft>
                <a:spcPts val="0"/>
              </a:spcAft>
              <a:buClr>
                <a:schemeClr val="dk2"/>
              </a:buClr>
              <a:buSzPts val="2800"/>
              <a:buFont typeface="Raleway"/>
              <a:buNone/>
              <a:defRPr b="1" i="0" sz="2800" u="none" cap="none" strike="noStrike">
                <a:solidFill>
                  <a:schemeClr val="dk2"/>
                </a:solidFill>
                <a:latin typeface="Raleway"/>
                <a:ea typeface="Raleway"/>
                <a:cs typeface="Raleway"/>
                <a:sym typeface="Raleway"/>
              </a:defRPr>
            </a:lvl5pPr>
            <a:lvl6pPr lvl="5" marR="0" rtl="0" algn="l">
              <a:lnSpc>
                <a:spcPct val="100000"/>
              </a:lnSpc>
              <a:spcBef>
                <a:spcPts val="0"/>
              </a:spcBef>
              <a:spcAft>
                <a:spcPts val="0"/>
              </a:spcAft>
              <a:buClr>
                <a:schemeClr val="dk2"/>
              </a:buClr>
              <a:buSzPts val="2800"/>
              <a:buFont typeface="Raleway"/>
              <a:buNone/>
              <a:defRPr b="1" i="0" sz="2800" u="none" cap="none" strike="noStrike">
                <a:solidFill>
                  <a:schemeClr val="dk2"/>
                </a:solidFill>
                <a:latin typeface="Raleway"/>
                <a:ea typeface="Raleway"/>
                <a:cs typeface="Raleway"/>
                <a:sym typeface="Raleway"/>
              </a:defRPr>
            </a:lvl6pPr>
            <a:lvl7pPr lvl="6" marR="0" rtl="0" algn="l">
              <a:lnSpc>
                <a:spcPct val="100000"/>
              </a:lnSpc>
              <a:spcBef>
                <a:spcPts val="0"/>
              </a:spcBef>
              <a:spcAft>
                <a:spcPts val="0"/>
              </a:spcAft>
              <a:buClr>
                <a:schemeClr val="dk2"/>
              </a:buClr>
              <a:buSzPts val="2800"/>
              <a:buFont typeface="Raleway"/>
              <a:buNone/>
              <a:defRPr b="1" i="0" sz="2800" u="none" cap="none" strike="noStrike">
                <a:solidFill>
                  <a:schemeClr val="dk2"/>
                </a:solidFill>
                <a:latin typeface="Raleway"/>
                <a:ea typeface="Raleway"/>
                <a:cs typeface="Raleway"/>
                <a:sym typeface="Raleway"/>
              </a:defRPr>
            </a:lvl7pPr>
            <a:lvl8pPr lvl="7" marR="0" rtl="0" algn="l">
              <a:lnSpc>
                <a:spcPct val="100000"/>
              </a:lnSpc>
              <a:spcBef>
                <a:spcPts val="0"/>
              </a:spcBef>
              <a:spcAft>
                <a:spcPts val="0"/>
              </a:spcAft>
              <a:buClr>
                <a:schemeClr val="dk2"/>
              </a:buClr>
              <a:buSzPts val="2800"/>
              <a:buFont typeface="Raleway"/>
              <a:buNone/>
              <a:defRPr b="1" i="0" sz="2800" u="none" cap="none" strike="noStrike">
                <a:solidFill>
                  <a:schemeClr val="dk2"/>
                </a:solidFill>
                <a:latin typeface="Raleway"/>
                <a:ea typeface="Raleway"/>
                <a:cs typeface="Raleway"/>
                <a:sym typeface="Raleway"/>
              </a:defRPr>
            </a:lvl8pPr>
            <a:lvl9pPr lvl="8" marR="0" rtl="0" algn="l">
              <a:lnSpc>
                <a:spcPct val="100000"/>
              </a:lnSpc>
              <a:spcBef>
                <a:spcPts val="0"/>
              </a:spcBef>
              <a:spcAft>
                <a:spcPts val="0"/>
              </a:spcAft>
              <a:buClr>
                <a:schemeClr val="dk2"/>
              </a:buClr>
              <a:buSzPts val="2800"/>
              <a:buFont typeface="Raleway"/>
              <a:buNone/>
              <a:defRPr b="1" i="0" sz="2800" u="none" cap="none" strike="noStrike">
                <a:solidFill>
                  <a:schemeClr val="dk2"/>
                </a:solidFill>
                <a:latin typeface="Raleway"/>
                <a:ea typeface="Raleway"/>
                <a:cs typeface="Raleway"/>
                <a:sym typeface="Raleway"/>
              </a:defRPr>
            </a:lvl9pPr>
          </a:lstStyle>
          <a:p/>
        </p:txBody>
      </p:sp>
      <p:sp>
        <p:nvSpPr>
          <p:cNvPr id="7" name="Google Shape;7;p2"/>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marR="0" rtl="0" algn="l">
              <a:lnSpc>
                <a:spcPct val="115000"/>
              </a:lnSpc>
              <a:spcBef>
                <a:spcPts val="0"/>
              </a:spcBef>
              <a:spcAft>
                <a:spcPts val="0"/>
              </a:spcAft>
              <a:buClr>
                <a:schemeClr val="accent1"/>
              </a:buClr>
              <a:buSzPts val="1300"/>
              <a:buFont typeface="Lato"/>
              <a:buChar char="●"/>
              <a:defRPr b="0" i="0" sz="1300" u="none" cap="none" strike="noStrike">
                <a:solidFill>
                  <a:schemeClr val="accent1"/>
                </a:solidFill>
                <a:latin typeface="Lato"/>
                <a:ea typeface="Lato"/>
                <a:cs typeface="Lato"/>
                <a:sym typeface="Lato"/>
              </a:defRPr>
            </a:lvl1pPr>
            <a:lvl2pPr indent="-298450" lvl="1" marL="914400" marR="0" rtl="0" algn="l">
              <a:lnSpc>
                <a:spcPct val="115000"/>
              </a:lnSpc>
              <a:spcBef>
                <a:spcPts val="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2pPr>
            <a:lvl3pPr indent="-298450" lvl="2" marL="1371600" marR="0" rtl="0" algn="l">
              <a:lnSpc>
                <a:spcPct val="115000"/>
              </a:lnSpc>
              <a:spcBef>
                <a:spcPts val="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3pPr>
            <a:lvl4pPr indent="-298450" lvl="3" marL="1828800" marR="0" rtl="0" algn="l">
              <a:lnSpc>
                <a:spcPct val="115000"/>
              </a:lnSpc>
              <a:spcBef>
                <a:spcPts val="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4pPr>
            <a:lvl5pPr indent="-298450" lvl="4" marL="2286000" marR="0" rtl="0" algn="l">
              <a:lnSpc>
                <a:spcPct val="115000"/>
              </a:lnSpc>
              <a:spcBef>
                <a:spcPts val="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5pPr>
            <a:lvl6pPr indent="-298450" lvl="5" marL="2743200" marR="0" rtl="0" algn="l">
              <a:lnSpc>
                <a:spcPct val="115000"/>
              </a:lnSpc>
              <a:spcBef>
                <a:spcPts val="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6pPr>
            <a:lvl7pPr indent="-298450" lvl="6" marL="3200400" marR="0" rtl="0" algn="l">
              <a:lnSpc>
                <a:spcPct val="115000"/>
              </a:lnSpc>
              <a:spcBef>
                <a:spcPts val="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7pPr>
            <a:lvl8pPr indent="-298450" lvl="7" marL="3657600" marR="0" rtl="0" algn="l">
              <a:lnSpc>
                <a:spcPct val="115000"/>
              </a:lnSpc>
              <a:spcBef>
                <a:spcPts val="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8pPr>
            <a:lvl9pPr indent="-298450" lvl="8" marL="4114800" marR="0" rtl="0" algn="l">
              <a:lnSpc>
                <a:spcPct val="115000"/>
              </a:lnSpc>
              <a:spcBef>
                <a:spcPts val="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9pPr>
          </a:lstStyle>
          <a:p/>
        </p:txBody>
      </p:sp>
      <p:sp>
        <p:nvSpPr>
          <p:cNvPr id="8" name="Google Shape;8;p2"/>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treamline">
    <p:bg>
      <p:bgPr>
        <a:solidFill>
          <a:schemeClr val="lt1"/>
        </a:solidFill>
      </p:bgPr>
    </p:bg>
    <p:spTree>
      <p:nvGrpSpPr>
        <p:cNvPr id="106" name="Shape 106"/>
        <p:cNvGrpSpPr/>
        <p:nvPr/>
      </p:nvGrpSpPr>
      <p:grpSpPr>
        <a:xfrm>
          <a:off x="0" y="0"/>
          <a:ext cx="0" cy="0"/>
          <a:chOff x="0" y="0"/>
          <a:chExt cx="0" cy="0"/>
        </a:xfrm>
      </p:grpSpPr>
      <p:sp>
        <p:nvSpPr>
          <p:cNvPr id="107" name="Google Shape;107;g2ed9b380d93_0_11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2"/>
              </a:buClr>
              <a:buSzPts val="2800"/>
              <a:buFont typeface="Open Sans"/>
              <a:buNone/>
              <a:defRPr b="1" i="0" sz="2800" u="none" cap="none" strike="noStrike">
                <a:solidFill>
                  <a:schemeClr val="dk2"/>
                </a:solidFill>
                <a:latin typeface="Open Sans"/>
                <a:ea typeface="Open Sans"/>
                <a:cs typeface="Open Sans"/>
                <a:sym typeface="Open Sans"/>
              </a:defRPr>
            </a:lvl1pPr>
            <a:lvl2pPr lvl="1" marR="0" rtl="0" algn="l">
              <a:lnSpc>
                <a:spcPct val="100000"/>
              </a:lnSpc>
              <a:spcBef>
                <a:spcPts val="0"/>
              </a:spcBef>
              <a:spcAft>
                <a:spcPts val="0"/>
              </a:spcAft>
              <a:buClr>
                <a:schemeClr val="dk2"/>
              </a:buClr>
              <a:buSzPts val="2800"/>
              <a:buFont typeface="Raleway"/>
              <a:buNone/>
              <a:defRPr b="1" i="0" sz="2800" u="none" cap="none" strike="noStrike">
                <a:solidFill>
                  <a:schemeClr val="dk2"/>
                </a:solidFill>
                <a:latin typeface="Raleway"/>
                <a:ea typeface="Raleway"/>
                <a:cs typeface="Raleway"/>
                <a:sym typeface="Raleway"/>
              </a:defRPr>
            </a:lvl2pPr>
            <a:lvl3pPr lvl="2" marR="0" rtl="0" algn="l">
              <a:lnSpc>
                <a:spcPct val="100000"/>
              </a:lnSpc>
              <a:spcBef>
                <a:spcPts val="0"/>
              </a:spcBef>
              <a:spcAft>
                <a:spcPts val="0"/>
              </a:spcAft>
              <a:buClr>
                <a:schemeClr val="dk2"/>
              </a:buClr>
              <a:buSzPts val="2800"/>
              <a:buFont typeface="Raleway"/>
              <a:buNone/>
              <a:defRPr b="1" i="0" sz="2800" u="none" cap="none" strike="noStrike">
                <a:solidFill>
                  <a:schemeClr val="dk2"/>
                </a:solidFill>
                <a:latin typeface="Raleway"/>
                <a:ea typeface="Raleway"/>
                <a:cs typeface="Raleway"/>
                <a:sym typeface="Raleway"/>
              </a:defRPr>
            </a:lvl3pPr>
            <a:lvl4pPr lvl="3" marR="0" rtl="0" algn="l">
              <a:lnSpc>
                <a:spcPct val="100000"/>
              </a:lnSpc>
              <a:spcBef>
                <a:spcPts val="0"/>
              </a:spcBef>
              <a:spcAft>
                <a:spcPts val="0"/>
              </a:spcAft>
              <a:buClr>
                <a:schemeClr val="dk2"/>
              </a:buClr>
              <a:buSzPts val="2800"/>
              <a:buFont typeface="Raleway"/>
              <a:buNone/>
              <a:defRPr b="1" i="0" sz="2800" u="none" cap="none" strike="noStrike">
                <a:solidFill>
                  <a:schemeClr val="dk2"/>
                </a:solidFill>
                <a:latin typeface="Raleway"/>
                <a:ea typeface="Raleway"/>
                <a:cs typeface="Raleway"/>
                <a:sym typeface="Raleway"/>
              </a:defRPr>
            </a:lvl4pPr>
            <a:lvl5pPr lvl="4" marR="0" rtl="0" algn="l">
              <a:lnSpc>
                <a:spcPct val="100000"/>
              </a:lnSpc>
              <a:spcBef>
                <a:spcPts val="0"/>
              </a:spcBef>
              <a:spcAft>
                <a:spcPts val="0"/>
              </a:spcAft>
              <a:buClr>
                <a:schemeClr val="dk2"/>
              </a:buClr>
              <a:buSzPts val="2800"/>
              <a:buFont typeface="Raleway"/>
              <a:buNone/>
              <a:defRPr b="1" i="0" sz="2800" u="none" cap="none" strike="noStrike">
                <a:solidFill>
                  <a:schemeClr val="dk2"/>
                </a:solidFill>
                <a:latin typeface="Raleway"/>
                <a:ea typeface="Raleway"/>
                <a:cs typeface="Raleway"/>
                <a:sym typeface="Raleway"/>
              </a:defRPr>
            </a:lvl5pPr>
            <a:lvl6pPr lvl="5" marR="0" rtl="0" algn="l">
              <a:lnSpc>
                <a:spcPct val="100000"/>
              </a:lnSpc>
              <a:spcBef>
                <a:spcPts val="0"/>
              </a:spcBef>
              <a:spcAft>
                <a:spcPts val="0"/>
              </a:spcAft>
              <a:buClr>
                <a:schemeClr val="dk2"/>
              </a:buClr>
              <a:buSzPts val="2800"/>
              <a:buFont typeface="Raleway"/>
              <a:buNone/>
              <a:defRPr b="1" i="0" sz="2800" u="none" cap="none" strike="noStrike">
                <a:solidFill>
                  <a:schemeClr val="dk2"/>
                </a:solidFill>
                <a:latin typeface="Raleway"/>
                <a:ea typeface="Raleway"/>
                <a:cs typeface="Raleway"/>
                <a:sym typeface="Raleway"/>
              </a:defRPr>
            </a:lvl6pPr>
            <a:lvl7pPr lvl="6" marR="0" rtl="0" algn="l">
              <a:lnSpc>
                <a:spcPct val="100000"/>
              </a:lnSpc>
              <a:spcBef>
                <a:spcPts val="0"/>
              </a:spcBef>
              <a:spcAft>
                <a:spcPts val="0"/>
              </a:spcAft>
              <a:buClr>
                <a:schemeClr val="dk2"/>
              </a:buClr>
              <a:buSzPts val="2800"/>
              <a:buFont typeface="Raleway"/>
              <a:buNone/>
              <a:defRPr b="1" i="0" sz="2800" u="none" cap="none" strike="noStrike">
                <a:solidFill>
                  <a:schemeClr val="dk2"/>
                </a:solidFill>
                <a:latin typeface="Raleway"/>
                <a:ea typeface="Raleway"/>
                <a:cs typeface="Raleway"/>
                <a:sym typeface="Raleway"/>
              </a:defRPr>
            </a:lvl7pPr>
            <a:lvl8pPr lvl="7" marR="0" rtl="0" algn="l">
              <a:lnSpc>
                <a:spcPct val="100000"/>
              </a:lnSpc>
              <a:spcBef>
                <a:spcPts val="0"/>
              </a:spcBef>
              <a:spcAft>
                <a:spcPts val="0"/>
              </a:spcAft>
              <a:buClr>
                <a:schemeClr val="dk2"/>
              </a:buClr>
              <a:buSzPts val="2800"/>
              <a:buFont typeface="Raleway"/>
              <a:buNone/>
              <a:defRPr b="1" i="0" sz="2800" u="none" cap="none" strike="noStrike">
                <a:solidFill>
                  <a:schemeClr val="dk2"/>
                </a:solidFill>
                <a:latin typeface="Raleway"/>
                <a:ea typeface="Raleway"/>
                <a:cs typeface="Raleway"/>
                <a:sym typeface="Raleway"/>
              </a:defRPr>
            </a:lvl8pPr>
            <a:lvl9pPr lvl="8" marR="0" rtl="0" algn="l">
              <a:lnSpc>
                <a:spcPct val="100000"/>
              </a:lnSpc>
              <a:spcBef>
                <a:spcPts val="0"/>
              </a:spcBef>
              <a:spcAft>
                <a:spcPts val="0"/>
              </a:spcAft>
              <a:buClr>
                <a:schemeClr val="dk2"/>
              </a:buClr>
              <a:buSzPts val="2800"/>
              <a:buFont typeface="Raleway"/>
              <a:buNone/>
              <a:defRPr b="1" i="0" sz="2800" u="none" cap="none" strike="noStrike">
                <a:solidFill>
                  <a:schemeClr val="dk2"/>
                </a:solidFill>
                <a:latin typeface="Raleway"/>
                <a:ea typeface="Raleway"/>
                <a:cs typeface="Raleway"/>
                <a:sym typeface="Raleway"/>
              </a:defRPr>
            </a:lvl9pPr>
          </a:lstStyle>
          <a:p/>
        </p:txBody>
      </p:sp>
      <p:sp>
        <p:nvSpPr>
          <p:cNvPr id="108" name="Google Shape;108;g2ed9b380d93_0_11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marR="0" rtl="0" algn="l">
              <a:lnSpc>
                <a:spcPct val="115000"/>
              </a:lnSpc>
              <a:spcBef>
                <a:spcPts val="0"/>
              </a:spcBef>
              <a:spcAft>
                <a:spcPts val="0"/>
              </a:spcAft>
              <a:buClr>
                <a:schemeClr val="accent1"/>
              </a:buClr>
              <a:buSzPts val="1300"/>
              <a:buFont typeface="Lato"/>
              <a:buChar char="●"/>
              <a:defRPr b="0" i="0" sz="1300" u="none" cap="none" strike="noStrike">
                <a:solidFill>
                  <a:schemeClr val="accent1"/>
                </a:solidFill>
                <a:latin typeface="Lato"/>
                <a:ea typeface="Lato"/>
                <a:cs typeface="Lato"/>
                <a:sym typeface="Lato"/>
              </a:defRPr>
            </a:lvl1pPr>
            <a:lvl2pPr indent="-298450" lvl="1" marL="914400" marR="0" rtl="0" algn="l">
              <a:lnSpc>
                <a:spcPct val="115000"/>
              </a:lnSpc>
              <a:spcBef>
                <a:spcPts val="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2pPr>
            <a:lvl3pPr indent="-298450" lvl="2" marL="1371600" marR="0" rtl="0" algn="l">
              <a:lnSpc>
                <a:spcPct val="115000"/>
              </a:lnSpc>
              <a:spcBef>
                <a:spcPts val="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3pPr>
            <a:lvl4pPr indent="-298450" lvl="3" marL="1828800" marR="0" rtl="0" algn="l">
              <a:lnSpc>
                <a:spcPct val="115000"/>
              </a:lnSpc>
              <a:spcBef>
                <a:spcPts val="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4pPr>
            <a:lvl5pPr indent="-298450" lvl="4" marL="2286000" marR="0" rtl="0" algn="l">
              <a:lnSpc>
                <a:spcPct val="115000"/>
              </a:lnSpc>
              <a:spcBef>
                <a:spcPts val="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5pPr>
            <a:lvl6pPr indent="-298450" lvl="5" marL="2743200" marR="0" rtl="0" algn="l">
              <a:lnSpc>
                <a:spcPct val="115000"/>
              </a:lnSpc>
              <a:spcBef>
                <a:spcPts val="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6pPr>
            <a:lvl7pPr indent="-298450" lvl="6" marL="3200400" marR="0" rtl="0" algn="l">
              <a:lnSpc>
                <a:spcPct val="115000"/>
              </a:lnSpc>
              <a:spcBef>
                <a:spcPts val="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7pPr>
            <a:lvl8pPr indent="-298450" lvl="7" marL="3657600" marR="0" rtl="0" algn="l">
              <a:lnSpc>
                <a:spcPct val="115000"/>
              </a:lnSpc>
              <a:spcBef>
                <a:spcPts val="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8pPr>
            <a:lvl9pPr indent="-298450" lvl="8" marL="4114800" marR="0" rtl="0" algn="l">
              <a:lnSpc>
                <a:spcPct val="115000"/>
              </a:lnSpc>
              <a:spcBef>
                <a:spcPts val="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9pPr>
          </a:lstStyle>
          <a:p/>
        </p:txBody>
      </p:sp>
      <p:sp>
        <p:nvSpPr>
          <p:cNvPr id="109" name="Google Shape;109;g2ed9b380d93_0_115"/>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xml"/><Relationship Id="rId3" Type="http://schemas.openxmlformats.org/officeDocument/2006/relationships/hyperlink" Target="https://www.noaa.gov/sites/default/files/legacy/document/2021/Mar/NOAAPrivacyPolicy_Final_May2017.pdf"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png"/><Relationship Id="rId4" Type="http://schemas.openxmlformats.org/officeDocument/2006/relationships/hyperlink" Target="https://join.slack.com/t/uifcw24/shared_invite/zt-2jd48mbe9-G_9iV3gAjRzqXq3r9PbIyw" TargetMode="External"/><Relationship Id="rId5"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7.xml"/><Relationship Id="rId3"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1"/>
          <p:cNvSpPr txBox="1"/>
          <p:nvPr>
            <p:ph type="title"/>
          </p:nvPr>
        </p:nvSpPr>
        <p:spPr>
          <a:xfrm>
            <a:off x="1800" y="569550"/>
            <a:ext cx="9144000" cy="5352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600"/>
              <a:buNone/>
            </a:pPr>
            <a:r>
              <a:rPr lang="en" sz="2340"/>
              <a:t>Unifying Innovations in Forecasting Capabilities Workshop</a:t>
            </a:r>
            <a:endParaRPr sz="2340"/>
          </a:p>
        </p:txBody>
      </p:sp>
      <p:sp>
        <p:nvSpPr>
          <p:cNvPr id="212" name="Google Shape;212;p1"/>
          <p:cNvSpPr txBox="1"/>
          <p:nvPr/>
        </p:nvSpPr>
        <p:spPr>
          <a:xfrm>
            <a:off x="1540575" y="1061680"/>
            <a:ext cx="7446300" cy="337200"/>
          </a:xfrm>
          <a:prstGeom prst="rect">
            <a:avLst/>
          </a:prstGeom>
          <a:noFill/>
          <a:ln>
            <a:noFill/>
          </a:ln>
        </p:spPr>
        <p:txBody>
          <a:bodyPr anchorCtr="0" anchor="t" bIns="45700" lIns="91425" spcFirstLastPara="1" rIns="91425" wrap="square" tIns="45700">
            <a:noAutofit/>
          </a:bodyPr>
          <a:lstStyle/>
          <a:p>
            <a:pPr indent="0" lvl="0" marL="0" marR="0" rtl="0" algn="r">
              <a:lnSpc>
                <a:spcPct val="90000"/>
              </a:lnSpc>
              <a:spcBef>
                <a:spcPts val="1000"/>
              </a:spcBef>
              <a:spcAft>
                <a:spcPts val="0"/>
              </a:spcAft>
              <a:buClr>
                <a:srgbClr val="000000"/>
              </a:buClr>
              <a:buSzPts val="1300"/>
              <a:buFont typeface="Arial"/>
              <a:buNone/>
            </a:pPr>
            <a:r>
              <a:rPr b="0" i="1" lang="en" sz="1300" u="none" cap="none" strike="noStrike">
                <a:solidFill>
                  <a:srgbClr val="595959"/>
                </a:solidFill>
                <a:latin typeface="Lato"/>
                <a:ea typeface="Lato"/>
                <a:cs typeface="Lato"/>
                <a:sym typeface="Lato"/>
              </a:rPr>
              <a:t>A Unified Forecast System (UFS) Collaboration Powered by the Earth Prediction Innovation Center (EPIC)</a:t>
            </a:r>
            <a:endParaRPr b="0" i="1" sz="1300" u="none" cap="none" strike="noStrike">
              <a:solidFill>
                <a:srgbClr val="595959"/>
              </a:solidFill>
              <a:latin typeface="Lato"/>
              <a:ea typeface="Lato"/>
              <a:cs typeface="Lato"/>
              <a:sym typeface="Lato"/>
            </a:endParaRPr>
          </a:p>
          <a:p>
            <a:pPr indent="0" lvl="0" marL="0" marR="0" rtl="0" algn="r">
              <a:lnSpc>
                <a:spcPct val="90000"/>
              </a:lnSpc>
              <a:spcBef>
                <a:spcPts val="1000"/>
              </a:spcBef>
              <a:spcAft>
                <a:spcPts val="0"/>
              </a:spcAft>
              <a:buClr>
                <a:srgbClr val="000000"/>
              </a:buClr>
              <a:buSzPts val="1100"/>
              <a:buFont typeface="Arial"/>
              <a:buNone/>
            </a:pPr>
            <a:r>
              <a:t/>
            </a:r>
            <a:endParaRPr b="1" i="0" sz="1100" u="none" cap="none" strike="noStrike">
              <a:solidFill>
                <a:srgbClr val="595959"/>
              </a:solidFill>
              <a:latin typeface="Lato"/>
              <a:ea typeface="Lato"/>
              <a:cs typeface="Lato"/>
              <a:sym typeface="Lato"/>
            </a:endParaRPr>
          </a:p>
        </p:txBody>
      </p:sp>
      <p:sp>
        <p:nvSpPr>
          <p:cNvPr id="213" name="Google Shape;213;p1"/>
          <p:cNvSpPr/>
          <p:nvPr/>
        </p:nvSpPr>
        <p:spPr>
          <a:xfrm>
            <a:off x="7272375" y="3912025"/>
            <a:ext cx="1714500" cy="1052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214" name="Google Shape;214;p1"/>
          <p:cNvSpPr txBox="1"/>
          <p:nvPr/>
        </p:nvSpPr>
        <p:spPr>
          <a:xfrm>
            <a:off x="1664775" y="4193425"/>
            <a:ext cx="5435700" cy="4893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1000"/>
              </a:spcBef>
              <a:spcAft>
                <a:spcPts val="0"/>
              </a:spcAft>
              <a:buClr>
                <a:srgbClr val="000000"/>
              </a:buClr>
              <a:buSzPts val="2200"/>
              <a:buFont typeface="Arial"/>
              <a:buNone/>
            </a:pPr>
            <a:r>
              <a:rPr b="1" i="0" lang="en" sz="2200" u="none" cap="none" strike="noStrike">
                <a:solidFill>
                  <a:schemeClr val="accent1"/>
                </a:solidFill>
                <a:latin typeface="Lato"/>
                <a:ea typeface="Lato"/>
                <a:cs typeface="Lato"/>
                <a:sym typeface="Lato"/>
              </a:rPr>
              <a:t>Jackson State University Student Center</a:t>
            </a:r>
            <a:endParaRPr b="1" i="0" sz="2200" u="none" cap="none" strike="noStrike">
              <a:solidFill>
                <a:schemeClr val="accent1"/>
              </a:solidFill>
              <a:latin typeface="Lato"/>
              <a:ea typeface="Lato"/>
              <a:cs typeface="Lato"/>
              <a:sym typeface="Lato"/>
            </a:endParaRPr>
          </a:p>
        </p:txBody>
      </p:sp>
      <p:sp>
        <p:nvSpPr>
          <p:cNvPr id="215" name="Google Shape;215;p1"/>
          <p:cNvSpPr txBox="1"/>
          <p:nvPr/>
        </p:nvSpPr>
        <p:spPr>
          <a:xfrm>
            <a:off x="1664775" y="4614575"/>
            <a:ext cx="3000000" cy="3924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1000"/>
              </a:spcBef>
              <a:spcAft>
                <a:spcPts val="0"/>
              </a:spcAft>
              <a:buClr>
                <a:srgbClr val="000000"/>
              </a:buClr>
              <a:buSzPts val="1500"/>
              <a:buFont typeface="Arial"/>
              <a:buNone/>
            </a:pPr>
            <a:r>
              <a:rPr b="1" i="0" lang="en" sz="1500" u="none" cap="none" strike="noStrike">
                <a:solidFill>
                  <a:schemeClr val="accent1"/>
                </a:solidFill>
                <a:latin typeface="Lato"/>
                <a:ea typeface="Lato"/>
                <a:cs typeface="Lato"/>
                <a:sym typeface="Lato"/>
              </a:rPr>
              <a:t>July 22 - 26, 2024</a:t>
            </a:r>
            <a:endParaRPr b="0" i="0" sz="700" u="none" cap="none" strike="noStrike">
              <a:solidFill>
                <a:srgbClr val="000000"/>
              </a:solidFill>
              <a:latin typeface="Arial"/>
              <a:ea typeface="Arial"/>
              <a:cs typeface="Arial"/>
              <a:sym typeface="Arial"/>
            </a:endParaRPr>
          </a:p>
        </p:txBody>
      </p:sp>
      <p:sp>
        <p:nvSpPr>
          <p:cNvPr id="216" name="Google Shape;216;p1"/>
          <p:cNvSpPr txBox="1"/>
          <p:nvPr/>
        </p:nvSpPr>
        <p:spPr>
          <a:xfrm>
            <a:off x="3088650" y="1330732"/>
            <a:ext cx="2966700" cy="489300"/>
          </a:xfrm>
          <a:prstGeom prst="rect">
            <a:avLst/>
          </a:prstGeom>
          <a:noFill/>
          <a:ln>
            <a:noFill/>
          </a:ln>
        </p:spPr>
        <p:txBody>
          <a:bodyPr anchorCtr="0" anchor="t" bIns="91425" lIns="91425" spcFirstLastPara="1" rIns="91425" wrap="square" tIns="91425">
            <a:spAutoFit/>
          </a:bodyPr>
          <a:lstStyle/>
          <a:p>
            <a:pPr indent="0" lvl="0" marL="0" marR="0" rtl="0" algn="ctr">
              <a:lnSpc>
                <a:spcPct val="90000"/>
              </a:lnSpc>
              <a:spcBef>
                <a:spcPts val="1000"/>
              </a:spcBef>
              <a:spcAft>
                <a:spcPts val="0"/>
              </a:spcAft>
              <a:buClr>
                <a:srgbClr val="000000"/>
              </a:buClr>
              <a:buSzPts val="2200"/>
              <a:buFont typeface="Arial"/>
              <a:buNone/>
            </a:pPr>
            <a:r>
              <a:rPr b="1" i="0" lang="en" sz="2200" u="none" cap="none" strike="noStrike">
                <a:solidFill>
                  <a:schemeClr val="accent1"/>
                </a:solidFill>
                <a:latin typeface="Lato"/>
                <a:ea typeface="Lato"/>
                <a:cs typeface="Lato"/>
                <a:sym typeface="Lato"/>
              </a:rPr>
              <a:t>JULY 2</a:t>
            </a:r>
            <a:r>
              <a:rPr b="1" lang="en" sz="2200">
                <a:solidFill>
                  <a:schemeClr val="accent1"/>
                </a:solidFill>
                <a:latin typeface="Lato"/>
                <a:ea typeface="Lato"/>
                <a:cs typeface="Lato"/>
                <a:sym typeface="Lato"/>
              </a:rPr>
              <a:t>3rd</a:t>
            </a:r>
            <a:r>
              <a:rPr b="1" i="0" lang="en" sz="2200" u="none" cap="none" strike="noStrike">
                <a:solidFill>
                  <a:schemeClr val="accent1"/>
                </a:solidFill>
                <a:latin typeface="Lato"/>
                <a:ea typeface="Lato"/>
                <a:cs typeface="Lato"/>
                <a:sym typeface="Lato"/>
              </a:rPr>
              <a:t>, 2024</a:t>
            </a:r>
            <a:endParaRPr b="0" i="0" sz="2500" u="none" cap="none" strike="noStrike">
              <a:solidFill>
                <a:srgbClr val="000000"/>
              </a:solidFill>
              <a:latin typeface="Arial"/>
              <a:ea typeface="Arial"/>
              <a:cs typeface="Arial"/>
              <a:sym typeface="Arial"/>
            </a:endParaRPr>
          </a:p>
        </p:txBody>
      </p:sp>
      <p:pic>
        <p:nvPicPr>
          <p:cNvPr id="217" name="Google Shape;217;p1"/>
          <p:cNvPicPr preferRelativeResize="0"/>
          <p:nvPr/>
        </p:nvPicPr>
        <p:blipFill rotWithShape="1">
          <a:blip r:embed="rId3">
            <a:alphaModFix/>
          </a:blip>
          <a:srcRect b="0" l="0" r="0" t="0"/>
          <a:stretch/>
        </p:blipFill>
        <p:spPr>
          <a:xfrm>
            <a:off x="5602076" y="1668800"/>
            <a:ext cx="2913623" cy="2229324"/>
          </a:xfrm>
          <a:prstGeom prst="rect">
            <a:avLst/>
          </a:prstGeom>
          <a:noFill/>
          <a:ln>
            <a:noFill/>
          </a:ln>
        </p:spPr>
      </p:pic>
      <p:pic>
        <p:nvPicPr>
          <p:cNvPr id="218" name="Google Shape;218;p1"/>
          <p:cNvPicPr preferRelativeResize="0"/>
          <p:nvPr/>
        </p:nvPicPr>
        <p:blipFill rotWithShape="1">
          <a:blip r:embed="rId4">
            <a:alphaModFix/>
          </a:blip>
          <a:srcRect b="0" l="0" r="0" t="0"/>
          <a:stretch/>
        </p:blipFill>
        <p:spPr>
          <a:xfrm>
            <a:off x="178900" y="2380462"/>
            <a:ext cx="4675856" cy="145536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g2e9f36ad780_0_2"/>
          <p:cNvSpPr txBox="1"/>
          <p:nvPr>
            <p:ph idx="1" type="body"/>
          </p:nvPr>
        </p:nvSpPr>
        <p:spPr>
          <a:xfrm>
            <a:off x="3604575" y="1613300"/>
            <a:ext cx="5416800" cy="626400"/>
          </a:xfrm>
          <a:prstGeom prst="rect">
            <a:avLst/>
          </a:prstGeom>
          <a:noFill/>
          <a:ln>
            <a:noFill/>
          </a:ln>
        </p:spPr>
        <p:txBody>
          <a:bodyPr anchorCtr="0" anchor="t" bIns="91425" lIns="91425" spcFirstLastPara="1" rIns="91425" wrap="square" tIns="91425">
            <a:normAutofit/>
          </a:bodyPr>
          <a:lstStyle/>
          <a:p>
            <a:pPr indent="0" lvl="0" marL="0" rtl="0" algn="l">
              <a:lnSpc>
                <a:spcPct val="90000"/>
              </a:lnSpc>
              <a:spcBef>
                <a:spcPts val="1000"/>
              </a:spcBef>
              <a:spcAft>
                <a:spcPts val="0"/>
              </a:spcAft>
              <a:buSzPts val="1100"/>
              <a:buNone/>
            </a:pPr>
            <a:r>
              <a:rPr b="1" lang="en" sz="3000"/>
              <a:t>Tracy Fanara</a:t>
            </a:r>
            <a:endParaRPr/>
          </a:p>
        </p:txBody>
      </p:sp>
      <p:sp>
        <p:nvSpPr>
          <p:cNvPr id="224" name="Google Shape;224;g2e9f36ad780_0_2"/>
          <p:cNvSpPr txBox="1"/>
          <p:nvPr/>
        </p:nvSpPr>
        <p:spPr>
          <a:xfrm>
            <a:off x="3604575" y="2239700"/>
            <a:ext cx="5416800" cy="86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rgbClr val="434343"/>
                </a:solidFill>
                <a:highlight>
                  <a:srgbClr val="FFFFFF"/>
                </a:highlight>
                <a:latin typeface="Roboto"/>
                <a:ea typeface="Roboto"/>
                <a:cs typeface="Roboto"/>
                <a:sym typeface="Roboto"/>
              </a:rPr>
              <a:t>Coastal Modeling Portfolio Manager</a:t>
            </a:r>
            <a:endParaRPr b="0" i="0" sz="1800" u="none" cap="none" strike="noStrike">
              <a:solidFill>
                <a:schemeClr val="accent1"/>
              </a:solidFill>
              <a:latin typeface="Lato"/>
              <a:ea typeface="Lato"/>
              <a:cs typeface="Lato"/>
              <a:sym typeface="Lato"/>
            </a:endParaRPr>
          </a:p>
          <a:p>
            <a:pPr indent="0" lvl="0" marL="0" rtl="0" algn="l">
              <a:lnSpc>
                <a:spcPct val="115000"/>
              </a:lnSpc>
              <a:spcBef>
                <a:spcPts val="1000"/>
              </a:spcBef>
              <a:spcAft>
                <a:spcPts val="0"/>
              </a:spcAft>
              <a:buNone/>
            </a:pPr>
            <a:r>
              <a:rPr i="1" lang="en" sz="1800">
                <a:solidFill>
                  <a:srgbClr val="434343"/>
                </a:solidFill>
                <a:latin typeface="Roboto"/>
                <a:ea typeface="Roboto"/>
                <a:cs typeface="Roboto"/>
                <a:sym typeface="Roboto"/>
              </a:rPr>
              <a:t>NOAA/NOS/IOOS</a:t>
            </a:r>
            <a:endParaRPr b="0" i="0" sz="1800" u="none" cap="none" strike="noStrike">
              <a:solidFill>
                <a:srgbClr val="000000"/>
              </a:solidFill>
              <a:latin typeface="Arial"/>
              <a:ea typeface="Arial"/>
              <a:cs typeface="Arial"/>
              <a:sym typeface="Arial"/>
            </a:endParaRPr>
          </a:p>
        </p:txBody>
      </p:sp>
      <p:sp>
        <p:nvSpPr>
          <p:cNvPr id="225" name="Google Shape;225;g2e9f36ad780_0_2"/>
          <p:cNvSpPr txBox="1"/>
          <p:nvPr/>
        </p:nvSpPr>
        <p:spPr>
          <a:xfrm>
            <a:off x="465475" y="617950"/>
            <a:ext cx="8678400" cy="535200"/>
          </a:xfrm>
          <a:prstGeom prst="rect">
            <a:avLst/>
          </a:prstGeom>
          <a:noFill/>
          <a:ln>
            <a:noFill/>
          </a:ln>
        </p:spPr>
        <p:txBody>
          <a:bodyPr anchorCtr="0" anchor="t" bIns="91425" lIns="91425" spcFirstLastPara="1" rIns="91425" wrap="square" tIns="91425">
            <a:normAutofit/>
          </a:bodyPr>
          <a:lstStyle/>
          <a:p>
            <a:pPr indent="0" lvl="0" marL="0" rtl="0" algn="l">
              <a:spcBef>
                <a:spcPts val="0"/>
              </a:spcBef>
              <a:spcAft>
                <a:spcPts val="0"/>
              </a:spcAft>
              <a:buNone/>
            </a:pPr>
            <a:r>
              <a:rPr b="1" lang="en" sz="2240">
                <a:solidFill>
                  <a:srgbClr val="1A1A1A"/>
                </a:solidFill>
                <a:latin typeface="Open Sans"/>
                <a:ea typeface="Open Sans"/>
                <a:cs typeface="Open Sans"/>
                <a:sym typeface="Open Sans"/>
              </a:rPr>
              <a:t>Today’s Master of Ceremonies </a:t>
            </a:r>
            <a:endParaRPr b="1" sz="2240">
              <a:solidFill>
                <a:srgbClr val="1A1A1A"/>
              </a:solidFill>
              <a:latin typeface="Open Sans"/>
              <a:ea typeface="Open Sans"/>
              <a:cs typeface="Open Sans"/>
              <a:sym typeface="Open Sans"/>
            </a:endParaRPr>
          </a:p>
        </p:txBody>
      </p:sp>
      <p:pic>
        <p:nvPicPr>
          <p:cNvPr id="226" name="Google Shape;226;g2e9f36ad780_0_2"/>
          <p:cNvPicPr preferRelativeResize="0"/>
          <p:nvPr/>
        </p:nvPicPr>
        <p:blipFill>
          <a:blip r:embed="rId3">
            <a:alphaModFix/>
          </a:blip>
          <a:stretch>
            <a:fillRect/>
          </a:stretch>
        </p:blipFill>
        <p:spPr>
          <a:xfrm>
            <a:off x="465475" y="1720025"/>
            <a:ext cx="2807246" cy="18982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g2ed1e0e071b_0_107"/>
          <p:cNvSpPr txBox="1"/>
          <p:nvPr>
            <p:ph idx="1" type="body"/>
          </p:nvPr>
        </p:nvSpPr>
        <p:spPr>
          <a:xfrm>
            <a:off x="379125" y="1521900"/>
            <a:ext cx="8172300" cy="3259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750">
                <a:solidFill>
                  <a:srgbClr val="1D1C1D"/>
                </a:solidFill>
              </a:rPr>
              <a:t>The UIFCW is an open event that will be live-streamed online and recorded. By staying in the room (and online), you understand that your image, in video or still, and any sound recorded alongside it, will live-streamed over social media and recorded. The videos will be submitted to NOAA for review before sharing publicly. The information that you provide will be used for websites, agenda's, and event descriptions.</a:t>
            </a:r>
            <a:endParaRPr sz="1750">
              <a:solidFill>
                <a:srgbClr val="1D1C1D"/>
              </a:solidFill>
            </a:endParaRPr>
          </a:p>
          <a:p>
            <a:pPr indent="0" lvl="0" marL="0" rtl="0" algn="l">
              <a:spcBef>
                <a:spcPts val="0"/>
              </a:spcBef>
              <a:spcAft>
                <a:spcPts val="0"/>
              </a:spcAft>
              <a:buNone/>
            </a:pPr>
            <a:r>
              <a:t/>
            </a:r>
            <a:endParaRPr sz="1750">
              <a:solidFill>
                <a:srgbClr val="1D1C1D"/>
              </a:solidFill>
            </a:endParaRPr>
          </a:p>
          <a:p>
            <a:pPr indent="0" lvl="0" marL="0" rtl="0" algn="l">
              <a:spcBef>
                <a:spcPts val="0"/>
              </a:spcBef>
              <a:spcAft>
                <a:spcPts val="0"/>
              </a:spcAft>
              <a:buNone/>
            </a:pPr>
            <a:r>
              <a:rPr lang="en" sz="1750">
                <a:solidFill>
                  <a:srgbClr val="1D1C1D"/>
                </a:solidFill>
              </a:rPr>
              <a:t>For more information on NOAA's Privacy policy: </a:t>
            </a:r>
            <a:r>
              <a:rPr lang="en" sz="1750" u="sng">
                <a:solidFill>
                  <a:schemeClr val="hlink"/>
                </a:solidFill>
                <a:highlight>
                  <a:srgbClr val="F8F8F8"/>
                </a:highlight>
                <a:hlinkClick r:id="rId3"/>
              </a:rPr>
              <a:t>https://www.noaa.gov/sites/default/files/legacy/document/2021/Mar/NOAAPrivacyPolicy_Final_May2017.pdf</a:t>
            </a:r>
            <a:endParaRPr sz="2000"/>
          </a:p>
        </p:txBody>
      </p:sp>
      <p:sp>
        <p:nvSpPr>
          <p:cNvPr id="232" name="Google Shape;232;g2ed1e0e071b_0_107"/>
          <p:cNvSpPr txBox="1"/>
          <p:nvPr>
            <p:ph type="title"/>
          </p:nvPr>
        </p:nvSpPr>
        <p:spPr>
          <a:xfrm>
            <a:off x="497400" y="617950"/>
            <a:ext cx="7472700" cy="5352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6071"/>
              <a:buNone/>
            </a:pPr>
            <a:r>
              <a:rPr lang="en" sz="2240"/>
              <a:t>Live Streaming Announcement</a:t>
            </a:r>
            <a:endParaRPr sz="2240"/>
          </a:p>
          <a:p>
            <a:pPr indent="0" lvl="0" marL="0" rtl="0" algn="l">
              <a:lnSpc>
                <a:spcPct val="100000"/>
              </a:lnSpc>
              <a:spcBef>
                <a:spcPts val="0"/>
              </a:spcBef>
              <a:spcAft>
                <a:spcPts val="0"/>
              </a:spcAft>
              <a:buSzPct val="116071"/>
              <a:buNone/>
            </a:pPr>
            <a:r>
              <a:t/>
            </a:r>
            <a:endParaRPr sz="224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g2e9f36ad780_0_16"/>
          <p:cNvSpPr txBox="1"/>
          <p:nvPr>
            <p:ph idx="1" type="body"/>
          </p:nvPr>
        </p:nvSpPr>
        <p:spPr>
          <a:xfrm>
            <a:off x="465475" y="1408000"/>
            <a:ext cx="8141700" cy="3299700"/>
          </a:xfrm>
          <a:prstGeom prst="rect">
            <a:avLst/>
          </a:prstGeom>
          <a:noFill/>
          <a:ln>
            <a:noFill/>
          </a:ln>
        </p:spPr>
        <p:txBody>
          <a:bodyPr anchorCtr="0" anchor="t" bIns="91425" lIns="91425" spcFirstLastPara="1" rIns="91425" wrap="square" tIns="91425">
            <a:normAutofit/>
          </a:bodyPr>
          <a:lstStyle/>
          <a:p>
            <a:pPr indent="0" lvl="0" marL="0" rtl="0" algn="l">
              <a:spcBef>
                <a:spcPts val="0"/>
              </a:spcBef>
              <a:spcAft>
                <a:spcPts val="0"/>
              </a:spcAft>
              <a:buNone/>
            </a:pPr>
            <a:r>
              <a:rPr lang="en" sz="1600">
                <a:solidFill>
                  <a:srgbClr val="595959"/>
                </a:solidFill>
              </a:rPr>
              <a:t>9:00 AM – 9:05 AM – Welcome &amp; Kickoff</a:t>
            </a:r>
            <a:endParaRPr sz="1600">
              <a:solidFill>
                <a:srgbClr val="595959"/>
              </a:solidFill>
            </a:endParaRPr>
          </a:p>
          <a:p>
            <a:pPr indent="0" lvl="0" marL="0" rtl="0" algn="l">
              <a:spcBef>
                <a:spcPts val="0"/>
              </a:spcBef>
              <a:spcAft>
                <a:spcPts val="0"/>
              </a:spcAft>
              <a:buNone/>
            </a:pPr>
            <a:r>
              <a:rPr lang="en" sz="1600">
                <a:solidFill>
                  <a:srgbClr val="595959"/>
                </a:solidFill>
              </a:rPr>
              <a:t>9:05 AM – 9:15 AM – Opening Remarks by Dr. Michael Morgan</a:t>
            </a:r>
            <a:endParaRPr sz="1600">
              <a:solidFill>
                <a:srgbClr val="595959"/>
              </a:solidFill>
            </a:endParaRPr>
          </a:p>
          <a:p>
            <a:pPr indent="0" lvl="0" marL="0" rtl="0" algn="l">
              <a:spcBef>
                <a:spcPts val="0"/>
              </a:spcBef>
              <a:spcAft>
                <a:spcPts val="0"/>
              </a:spcAft>
              <a:buNone/>
            </a:pPr>
            <a:r>
              <a:rPr lang="en" sz="1600">
                <a:solidFill>
                  <a:srgbClr val="595959"/>
                </a:solidFill>
              </a:rPr>
              <a:t>9:15 AM – 10:25 AM – </a:t>
            </a:r>
            <a:r>
              <a:rPr lang="en" sz="1600">
                <a:solidFill>
                  <a:srgbClr val="595959"/>
                </a:solidFill>
                <a:highlight>
                  <a:srgbClr val="FFFFFF"/>
                </a:highlight>
              </a:rPr>
              <a:t>Future of Modeling &amp; Data Assimilation Consortium</a:t>
            </a:r>
            <a:endParaRPr sz="1600">
              <a:solidFill>
                <a:srgbClr val="595959"/>
              </a:solidFill>
            </a:endParaRPr>
          </a:p>
          <a:p>
            <a:pPr indent="0" lvl="0" marL="0" rtl="0" algn="l">
              <a:spcBef>
                <a:spcPts val="0"/>
              </a:spcBef>
              <a:spcAft>
                <a:spcPts val="0"/>
              </a:spcAft>
              <a:buNone/>
            </a:pPr>
            <a:r>
              <a:rPr lang="en" sz="1600">
                <a:solidFill>
                  <a:srgbClr val="595959"/>
                </a:solidFill>
              </a:rPr>
              <a:t>10:25 AM – 10:55 AM – </a:t>
            </a:r>
            <a:r>
              <a:rPr lang="en" sz="1600">
                <a:solidFill>
                  <a:srgbClr val="595959"/>
                </a:solidFill>
                <a:highlight>
                  <a:srgbClr val="FFFFFF"/>
                </a:highlight>
              </a:rPr>
              <a:t>EPIC's UFS Community Support and Data Management</a:t>
            </a:r>
            <a:endParaRPr sz="1600">
              <a:solidFill>
                <a:srgbClr val="595959"/>
              </a:solidFill>
            </a:endParaRPr>
          </a:p>
          <a:p>
            <a:pPr indent="0" lvl="0" marL="0" rtl="0" algn="l">
              <a:spcBef>
                <a:spcPts val="0"/>
              </a:spcBef>
              <a:spcAft>
                <a:spcPts val="0"/>
              </a:spcAft>
              <a:buNone/>
            </a:pPr>
            <a:r>
              <a:rPr lang="en" sz="1600">
                <a:solidFill>
                  <a:srgbClr val="595959"/>
                </a:solidFill>
              </a:rPr>
              <a:t>10:55 AM – 11:55 AM – Break</a:t>
            </a:r>
            <a:endParaRPr sz="1600">
              <a:solidFill>
                <a:srgbClr val="595959"/>
              </a:solidFill>
            </a:endParaRPr>
          </a:p>
          <a:p>
            <a:pPr indent="0" lvl="0" marL="0" rtl="0" algn="l">
              <a:spcBef>
                <a:spcPts val="0"/>
              </a:spcBef>
              <a:spcAft>
                <a:spcPts val="0"/>
              </a:spcAft>
              <a:buNone/>
            </a:pPr>
            <a:r>
              <a:rPr lang="en" sz="1600">
                <a:solidFill>
                  <a:srgbClr val="595959"/>
                </a:solidFill>
              </a:rPr>
              <a:t>11:15 AM – 12:15 PM – </a:t>
            </a:r>
            <a:r>
              <a:rPr lang="en" sz="1600">
                <a:solidFill>
                  <a:srgbClr val="595959"/>
                </a:solidFill>
                <a:highlight>
                  <a:srgbClr val="FFFFFF"/>
                </a:highlight>
              </a:rPr>
              <a:t>Student Session</a:t>
            </a:r>
            <a:endParaRPr sz="1600">
              <a:solidFill>
                <a:srgbClr val="595959"/>
              </a:solidFill>
              <a:highlight>
                <a:srgbClr val="FFFFFF"/>
              </a:highlight>
            </a:endParaRPr>
          </a:p>
          <a:p>
            <a:pPr indent="0" lvl="0" marL="0" rtl="0" algn="l">
              <a:spcBef>
                <a:spcPts val="0"/>
              </a:spcBef>
              <a:spcAft>
                <a:spcPts val="0"/>
              </a:spcAft>
              <a:buNone/>
            </a:pPr>
            <a:r>
              <a:rPr lang="en" sz="1600">
                <a:solidFill>
                  <a:srgbClr val="595959"/>
                </a:solidFill>
                <a:highlight>
                  <a:srgbClr val="FFFFFF"/>
                </a:highlight>
              </a:rPr>
              <a:t>12:15 PM – 1:15 PM - Lunch</a:t>
            </a:r>
            <a:endParaRPr sz="1600">
              <a:solidFill>
                <a:srgbClr val="595959"/>
              </a:solidFill>
              <a:highlight>
                <a:srgbClr val="FFFFFF"/>
              </a:highlight>
            </a:endParaRPr>
          </a:p>
          <a:p>
            <a:pPr indent="0" lvl="0" marL="0" rtl="0" algn="l">
              <a:spcBef>
                <a:spcPts val="0"/>
              </a:spcBef>
              <a:spcAft>
                <a:spcPts val="0"/>
              </a:spcAft>
              <a:buNone/>
            </a:pPr>
            <a:r>
              <a:t/>
            </a:r>
            <a:endParaRPr sz="1600">
              <a:solidFill>
                <a:srgbClr val="333333"/>
              </a:solidFill>
              <a:highlight>
                <a:srgbClr val="FFFFFF"/>
              </a:highlight>
            </a:endParaRPr>
          </a:p>
        </p:txBody>
      </p:sp>
      <p:sp>
        <p:nvSpPr>
          <p:cNvPr id="238" name="Google Shape;238;g2e9f36ad780_0_16"/>
          <p:cNvSpPr txBox="1"/>
          <p:nvPr>
            <p:ph type="title"/>
          </p:nvPr>
        </p:nvSpPr>
        <p:spPr>
          <a:xfrm>
            <a:off x="497400" y="617950"/>
            <a:ext cx="7472700" cy="5352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6071"/>
              <a:buNone/>
            </a:pPr>
            <a:r>
              <a:rPr lang="en" sz="2240"/>
              <a:t>Tuesday</a:t>
            </a:r>
            <a:r>
              <a:rPr lang="en" sz="2240"/>
              <a:t>, July 23rd </a:t>
            </a:r>
            <a:endParaRPr sz="2240"/>
          </a:p>
          <a:p>
            <a:pPr indent="0" lvl="0" marL="0" rtl="0" algn="l">
              <a:lnSpc>
                <a:spcPct val="100000"/>
              </a:lnSpc>
              <a:spcBef>
                <a:spcPts val="0"/>
              </a:spcBef>
              <a:spcAft>
                <a:spcPts val="0"/>
              </a:spcAft>
              <a:buSzPct val="116071"/>
              <a:buNone/>
            </a:pPr>
            <a:r>
              <a:t/>
            </a:r>
            <a:endParaRPr sz="224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g2ece6d6ce1c_0_7"/>
          <p:cNvSpPr txBox="1"/>
          <p:nvPr>
            <p:ph idx="1" type="body"/>
          </p:nvPr>
        </p:nvSpPr>
        <p:spPr>
          <a:xfrm>
            <a:off x="465475" y="1408000"/>
            <a:ext cx="8141700" cy="3299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rgbClr val="595959"/>
                </a:solidFill>
              </a:rPr>
              <a:t>1:15 PM – 2:30 PM – </a:t>
            </a:r>
            <a:r>
              <a:rPr lang="en" sz="1600">
                <a:solidFill>
                  <a:srgbClr val="595959"/>
                </a:solidFill>
                <a:highlight>
                  <a:srgbClr val="FFFFFF"/>
                </a:highlight>
              </a:rPr>
              <a:t>Effective Use of Artificial Intelligence/Machine Learning (AI/ML) in Numerical Weather Prediction (NWP)</a:t>
            </a:r>
            <a:endParaRPr sz="1600">
              <a:solidFill>
                <a:srgbClr val="595959"/>
              </a:solidFill>
            </a:endParaRPr>
          </a:p>
          <a:p>
            <a:pPr indent="0" lvl="0" marL="0" rtl="0" algn="l">
              <a:spcBef>
                <a:spcPts val="0"/>
              </a:spcBef>
              <a:spcAft>
                <a:spcPts val="0"/>
              </a:spcAft>
              <a:buNone/>
            </a:pPr>
            <a:r>
              <a:rPr lang="en" sz="1600">
                <a:solidFill>
                  <a:srgbClr val="595959"/>
                </a:solidFill>
              </a:rPr>
              <a:t>2:30 PM – 3:00 PM – </a:t>
            </a:r>
            <a:r>
              <a:rPr lang="en" sz="1600">
                <a:solidFill>
                  <a:srgbClr val="595959"/>
                </a:solidFill>
                <a:highlight>
                  <a:srgbClr val="FFFFFF"/>
                </a:highlight>
              </a:rPr>
              <a:t>Keynote: Breakthroughs in Model Performance</a:t>
            </a:r>
            <a:endParaRPr sz="1600">
              <a:solidFill>
                <a:srgbClr val="595959"/>
              </a:solidFill>
              <a:highlight>
                <a:srgbClr val="FFFFFF"/>
              </a:highlight>
            </a:endParaRPr>
          </a:p>
          <a:p>
            <a:pPr indent="0" lvl="0" marL="0" rtl="0" algn="l">
              <a:spcBef>
                <a:spcPts val="0"/>
              </a:spcBef>
              <a:spcAft>
                <a:spcPts val="0"/>
              </a:spcAft>
              <a:buNone/>
            </a:pPr>
            <a:r>
              <a:rPr lang="en" sz="1600">
                <a:solidFill>
                  <a:srgbClr val="595959"/>
                </a:solidFill>
                <a:highlight>
                  <a:srgbClr val="FFFFFF"/>
                </a:highlight>
              </a:rPr>
              <a:t>3:00 PM – 3:30 PM - Break</a:t>
            </a:r>
            <a:endParaRPr sz="1600">
              <a:solidFill>
                <a:srgbClr val="595959"/>
              </a:solidFill>
              <a:highlight>
                <a:srgbClr val="FFFFFF"/>
              </a:highlight>
            </a:endParaRPr>
          </a:p>
          <a:p>
            <a:pPr indent="0" lvl="0" marL="0" rtl="0" algn="l">
              <a:spcBef>
                <a:spcPts val="0"/>
              </a:spcBef>
              <a:spcAft>
                <a:spcPts val="0"/>
              </a:spcAft>
              <a:buNone/>
            </a:pPr>
            <a:r>
              <a:rPr lang="en" sz="1600">
                <a:solidFill>
                  <a:srgbClr val="595959"/>
                </a:solidFill>
              </a:rPr>
              <a:t>3:30 PM – 4:00 PM -  </a:t>
            </a:r>
            <a:r>
              <a:rPr lang="en" sz="1600">
                <a:solidFill>
                  <a:srgbClr val="595959"/>
                </a:solidFill>
                <a:highlight>
                  <a:srgbClr val="FFFFFF"/>
                </a:highlight>
              </a:rPr>
              <a:t>A Social Science Approach to Unified Community Modeling</a:t>
            </a:r>
            <a:endParaRPr sz="1600">
              <a:solidFill>
                <a:srgbClr val="595959"/>
              </a:solidFill>
            </a:endParaRPr>
          </a:p>
          <a:p>
            <a:pPr indent="0" lvl="0" marL="0" rtl="0" algn="l">
              <a:spcBef>
                <a:spcPts val="0"/>
              </a:spcBef>
              <a:spcAft>
                <a:spcPts val="0"/>
              </a:spcAft>
              <a:buNone/>
            </a:pPr>
            <a:r>
              <a:rPr lang="en" sz="1600">
                <a:solidFill>
                  <a:srgbClr val="595959"/>
                </a:solidFill>
              </a:rPr>
              <a:t>4:00 PM – 5:30 PM  - </a:t>
            </a:r>
            <a:r>
              <a:rPr lang="en" sz="1600">
                <a:solidFill>
                  <a:srgbClr val="595959"/>
                </a:solidFill>
                <a:highlight>
                  <a:srgbClr val="FFFFFF"/>
                </a:highlight>
              </a:rPr>
              <a:t>Status Update on MPAS from Across Organizations &amp; Moderated Discussion </a:t>
            </a:r>
            <a:endParaRPr sz="1600">
              <a:solidFill>
                <a:srgbClr val="595959"/>
              </a:solidFill>
              <a:highlight>
                <a:srgbClr val="FFFFFF"/>
              </a:highlight>
            </a:endParaRPr>
          </a:p>
          <a:p>
            <a:pPr indent="0" lvl="0" marL="0" rtl="0" algn="l">
              <a:spcBef>
                <a:spcPts val="0"/>
              </a:spcBef>
              <a:spcAft>
                <a:spcPts val="0"/>
              </a:spcAft>
              <a:buNone/>
            </a:pPr>
            <a:r>
              <a:rPr lang="en" sz="1600">
                <a:solidFill>
                  <a:srgbClr val="595959"/>
                </a:solidFill>
                <a:highlight>
                  <a:srgbClr val="FFFFFF"/>
                </a:highlight>
              </a:rPr>
              <a:t>5:30 PM – Adjourn </a:t>
            </a:r>
            <a:endParaRPr sz="1600">
              <a:solidFill>
                <a:srgbClr val="595959"/>
              </a:solidFill>
              <a:highlight>
                <a:srgbClr val="FFFFFF"/>
              </a:highlight>
            </a:endParaRPr>
          </a:p>
        </p:txBody>
      </p:sp>
      <p:sp>
        <p:nvSpPr>
          <p:cNvPr id="244" name="Google Shape;244;g2ece6d6ce1c_0_7"/>
          <p:cNvSpPr txBox="1"/>
          <p:nvPr>
            <p:ph type="title"/>
          </p:nvPr>
        </p:nvSpPr>
        <p:spPr>
          <a:xfrm>
            <a:off x="497400" y="617950"/>
            <a:ext cx="7472700" cy="5352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6070"/>
              <a:buNone/>
            </a:pPr>
            <a:r>
              <a:rPr lang="en" sz="2240"/>
              <a:t>Tuesday, July 23rd </a:t>
            </a:r>
            <a:endParaRPr sz="2240"/>
          </a:p>
          <a:p>
            <a:pPr indent="0" lvl="0" marL="0" rtl="0" algn="l">
              <a:lnSpc>
                <a:spcPct val="100000"/>
              </a:lnSpc>
              <a:spcBef>
                <a:spcPts val="0"/>
              </a:spcBef>
              <a:spcAft>
                <a:spcPts val="0"/>
              </a:spcAft>
              <a:buSzPct val="116070"/>
              <a:buNone/>
            </a:pPr>
            <a:r>
              <a:t/>
            </a:r>
            <a:endParaRPr sz="224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pic>
        <p:nvPicPr>
          <p:cNvPr id="249" name="Google Shape;249;g2e9f36ad780_0_34"/>
          <p:cNvPicPr preferRelativeResize="0"/>
          <p:nvPr/>
        </p:nvPicPr>
        <p:blipFill rotWithShape="1">
          <a:blip r:embed="rId3">
            <a:alphaModFix/>
          </a:blip>
          <a:srcRect b="0" l="0" r="0" t="0"/>
          <a:stretch/>
        </p:blipFill>
        <p:spPr>
          <a:xfrm>
            <a:off x="7646500" y="2190975"/>
            <a:ext cx="1255525" cy="1224775"/>
          </a:xfrm>
          <a:prstGeom prst="rect">
            <a:avLst/>
          </a:prstGeom>
          <a:noFill/>
          <a:ln>
            <a:noFill/>
          </a:ln>
        </p:spPr>
      </p:pic>
      <p:sp>
        <p:nvSpPr>
          <p:cNvPr id="250" name="Google Shape;250;g2e9f36ad780_0_34"/>
          <p:cNvSpPr txBox="1"/>
          <p:nvPr>
            <p:ph idx="1" type="body"/>
          </p:nvPr>
        </p:nvSpPr>
        <p:spPr>
          <a:xfrm>
            <a:off x="183875" y="1636600"/>
            <a:ext cx="5913900" cy="1949700"/>
          </a:xfrm>
          <a:prstGeom prst="rect">
            <a:avLst/>
          </a:prstGeom>
          <a:noFill/>
          <a:ln>
            <a:noFill/>
          </a:ln>
        </p:spPr>
        <p:txBody>
          <a:bodyPr anchorCtr="0" anchor="t" bIns="91425" lIns="91425" spcFirstLastPara="1" rIns="91425" wrap="square" tIns="91425">
            <a:normAutofit lnSpcReduction="10000"/>
          </a:bodyPr>
          <a:lstStyle/>
          <a:p>
            <a:pPr indent="0" lvl="0" marL="0" rtl="0" algn="l">
              <a:lnSpc>
                <a:spcPct val="105000"/>
              </a:lnSpc>
              <a:spcBef>
                <a:spcPts val="0"/>
              </a:spcBef>
              <a:spcAft>
                <a:spcPts val="0"/>
              </a:spcAft>
              <a:buNone/>
            </a:pPr>
            <a:r>
              <a:rPr b="1" lang="en" sz="1800"/>
              <a:t>Connect with us on Slack, X,  and Instagram with #UIFCW24 </a:t>
            </a:r>
            <a:endParaRPr b="1" sz="1800"/>
          </a:p>
          <a:p>
            <a:pPr indent="0" lvl="0" marL="0" rtl="0" algn="l">
              <a:lnSpc>
                <a:spcPct val="105000"/>
              </a:lnSpc>
              <a:spcBef>
                <a:spcPts val="0"/>
              </a:spcBef>
              <a:spcAft>
                <a:spcPts val="0"/>
              </a:spcAft>
              <a:buNone/>
            </a:pPr>
            <a:r>
              <a:t/>
            </a:r>
            <a:endParaRPr b="1" sz="1800"/>
          </a:p>
          <a:p>
            <a:pPr indent="0" lvl="0" marL="0" rtl="0" algn="l">
              <a:spcBef>
                <a:spcPts val="0"/>
              </a:spcBef>
              <a:spcAft>
                <a:spcPts val="0"/>
              </a:spcAft>
              <a:buNone/>
            </a:pPr>
            <a:r>
              <a:rPr lang="en" sz="1800" u="sng">
                <a:solidFill>
                  <a:srgbClr val="1155CC"/>
                </a:solidFill>
                <a:hlinkClick r:id="rId4">
                  <a:extLst>
                    <a:ext uri="{A12FA001-AC4F-418D-AE19-62706E023703}">
                      <ahyp:hlinkClr val="tx"/>
                    </a:ext>
                  </a:extLst>
                </a:hlinkClick>
              </a:rPr>
              <a:t>UIFCW24 Slack workspace</a:t>
            </a:r>
            <a:endParaRPr b="1" sz="1800"/>
          </a:p>
          <a:p>
            <a:pPr indent="0" lvl="0" marL="0" rtl="0" algn="l">
              <a:lnSpc>
                <a:spcPct val="105000"/>
              </a:lnSpc>
              <a:spcBef>
                <a:spcPts val="1000"/>
              </a:spcBef>
              <a:spcAft>
                <a:spcPts val="0"/>
              </a:spcAft>
              <a:buSzPts val="1300"/>
              <a:buNone/>
            </a:pPr>
            <a:r>
              <a:rPr b="1" lang="en" sz="1800"/>
              <a:t>X (Twitter): @NOAAEPIC </a:t>
            </a:r>
            <a:r>
              <a:rPr b="1" lang="en" sz="1800"/>
              <a:t> </a:t>
            </a:r>
            <a:r>
              <a:rPr b="1" lang="en" sz="1800">
                <a:extLst>
                  <a:ext uri="http://customooxmlschemas.google.com/">
                    <go:slidesCustomData xmlns:go="http://customooxmlschemas.google.com/" textRoundtripDataId="0"/>
                  </a:ext>
                </a:extLst>
              </a:rPr>
              <a:t>&amp;  @ufs_community</a:t>
            </a:r>
            <a:endParaRPr b="1" sz="1800"/>
          </a:p>
          <a:p>
            <a:pPr indent="0" lvl="0" marL="0" rtl="0" algn="l">
              <a:lnSpc>
                <a:spcPct val="105000"/>
              </a:lnSpc>
              <a:spcBef>
                <a:spcPts val="0"/>
              </a:spcBef>
              <a:spcAft>
                <a:spcPts val="0"/>
              </a:spcAft>
              <a:buSzPts val="1300"/>
              <a:buNone/>
            </a:pPr>
            <a:r>
              <a:rPr b="1" lang="en" sz="1800"/>
              <a:t>Instagram: @NOAAEPIC</a:t>
            </a:r>
            <a:endParaRPr sz="1800"/>
          </a:p>
        </p:txBody>
      </p:sp>
      <p:sp>
        <p:nvSpPr>
          <p:cNvPr id="251" name="Google Shape;251;g2e9f36ad780_0_34"/>
          <p:cNvSpPr txBox="1"/>
          <p:nvPr>
            <p:ph type="title"/>
          </p:nvPr>
        </p:nvSpPr>
        <p:spPr>
          <a:xfrm>
            <a:off x="497400" y="617950"/>
            <a:ext cx="7472700" cy="5352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6071"/>
              <a:buNone/>
            </a:pPr>
            <a:r>
              <a:rPr lang="en" sz="2240"/>
              <a:t>Connect With Us!</a:t>
            </a:r>
            <a:endParaRPr sz="2240"/>
          </a:p>
          <a:p>
            <a:pPr indent="0" lvl="0" marL="0" rtl="0" algn="l">
              <a:lnSpc>
                <a:spcPct val="100000"/>
              </a:lnSpc>
              <a:spcBef>
                <a:spcPts val="0"/>
              </a:spcBef>
              <a:spcAft>
                <a:spcPts val="0"/>
              </a:spcAft>
              <a:buSzPct val="116071"/>
              <a:buNone/>
            </a:pPr>
            <a:r>
              <a:t/>
            </a:r>
            <a:endParaRPr sz="2240"/>
          </a:p>
          <a:p>
            <a:pPr indent="0" lvl="0" marL="0" rtl="0" algn="l">
              <a:lnSpc>
                <a:spcPct val="100000"/>
              </a:lnSpc>
              <a:spcBef>
                <a:spcPts val="0"/>
              </a:spcBef>
              <a:spcAft>
                <a:spcPts val="0"/>
              </a:spcAft>
              <a:buSzPct val="116071"/>
              <a:buNone/>
            </a:pPr>
            <a:r>
              <a:t/>
            </a:r>
            <a:endParaRPr sz="2240"/>
          </a:p>
        </p:txBody>
      </p:sp>
      <p:sp>
        <p:nvSpPr>
          <p:cNvPr id="252" name="Google Shape;252;g2e9f36ad780_0_34"/>
          <p:cNvSpPr txBox="1"/>
          <p:nvPr/>
        </p:nvSpPr>
        <p:spPr>
          <a:xfrm>
            <a:off x="1627500" y="3645400"/>
            <a:ext cx="4755300" cy="950100"/>
          </a:xfrm>
          <a:prstGeom prst="rect">
            <a:avLst/>
          </a:prstGeom>
          <a:noFill/>
          <a:ln>
            <a:noFill/>
          </a:ln>
        </p:spPr>
        <p:txBody>
          <a:bodyPr anchorCtr="0" anchor="t" bIns="45700" lIns="91425" spcFirstLastPara="1" rIns="91425" wrap="square" tIns="45700">
            <a:normAutofit lnSpcReduction="10000"/>
          </a:bodyPr>
          <a:lstStyle/>
          <a:p>
            <a:pPr indent="0" lvl="0" marL="0" marR="0" rtl="0" algn="l">
              <a:lnSpc>
                <a:spcPct val="90000"/>
              </a:lnSpc>
              <a:spcBef>
                <a:spcPts val="0"/>
              </a:spcBef>
              <a:spcAft>
                <a:spcPts val="0"/>
              </a:spcAft>
              <a:buClr>
                <a:srgbClr val="000000"/>
              </a:buClr>
              <a:buSzPts val="1018"/>
              <a:buFont typeface="Arial"/>
              <a:buNone/>
            </a:pPr>
            <a:r>
              <a:rPr b="1" i="0" lang="en" sz="3322" u="none" cap="none" strike="noStrike">
                <a:solidFill>
                  <a:srgbClr val="1A1A1A"/>
                </a:solidFill>
                <a:latin typeface="Lato"/>
                <a:ea typeface="Lato"/>
                <a:cs typeface="Lato"/>
                <a:sym typeface="Lato"/>
              </a:rPr>
              <a:t>Wi-Fi:</a:t>
            </a:r>
            <a:r>
              <a:rPr b="1" i="0" lang="en" sz="2800" u="none" cap="none" strike="noStrike">
                <a:solidFill>
                  <a:srgbClr val="1A1A1A"/>
                </a:solidFill>
                <a:latin typeface="Lato"/>
                <a:ea typeface="Lato"/>
                <a:cs typeface="Lato"/>
                <a:sym typeface="Lato"/>
              </a:rPr>
              <a:t>  </a:t>
            </a:r>
            <a:r>
              <a:rPr b="1" lang="en" sz="2800">
                <a:solidFill>
                  <a:srgbClr val="1A1A1A"/>
                </a:solidFill>
                <a:latin typeface="Lato"/>
                <a:ea typeface="Lato"/>
                <a:cs typeface="Lato"/>
                <a:sym typeface="Lato"/>
              </a:rPr>
              <a:t>  </a:t>
            </a:r>
            <a:r>
              <a:rPr b="1" lang="en" sz="2800">
                <a:solidFill>
                  <a:schemeClr val="accent5"/>
                </a:solidFill>
                <a:latin typeface="Lato"/>
                <a:ea typeface="Lato"/>
                <a:cs typeface="Lato"/>
                <a:sym typeface="Lato"/>
              </a:rPr>
              <a:t>NOAA_GUEST</a:t>
            </a:r>
            <a:r>
              <a:rPr lang="en" sz="2800">
                <a:solidFill>
                  <a:schemeClr val="accent5"/>
                </a:solidFill>
                <a:latin typeface="Lato"/>
                <a:ea typeface="Lato"/>
                <a:cs typeface="Lato"/>
                <a:sym typeface="Lato"/>
              </a:rPr>
              <a:t> </a:t>
            </a:r>
            <a:endParaRPr b="1" i="0" sz="2800" u="none" cap="none" strike="noStrike">
              <a:solidFill>
                <a:schemeClr val="accent5"/>
              </a:solidFill>
              <a:latin typeface="Lato"/>
              <a:ea typeface="Lato"/>
              <a:cs typeface="Lato"/>
              <a:sym typeface="Lato"/>
            </a:endParaRPr>
          </a:p>
          <a:p>
            <a:pPr indent="0" lvl="0" marL="0" marR="0" rtl="0" algn="l">
              <a:lnSpc>
                <a:spcPct val="90000"/>
              </a:lnSpc>
              <a:spcBef>
                <a:spcPts val="0"/>
              </a:spcBef>
              <a:spcAft>
                <a:spcPts val="0"/>
              </a:spcAft>
              <a:buClr>
                <a:srgbClr val="000000"/>
              </a:buClr>
              <a:buSzPts val="1018"/>
              <a:buFont typeface="Arial"/>
              <a:buNone/>
            </a:pPr>
            <a:r>
              <a:rPr b="1" lang="en" sz="3322">
                <a:solidFill>
                  <a:srgbClr val="1A1A1A"/>
                </a:solidFill>
                <a:latin typeface="Lato"/>
                <a:ea typeface="Lato"/>
                <a:cs typeface="Lato"/>
                <a:sym typeface="Lato"/>
              </a:rPr>
              <a:t>Password:   </a:t>
            </a:r>
            <a:r>
              <a:rPr b="1" lang="en" sz="3000">
                <a:solidFill>
                  <a:schemeClr val="accent5"/>
                </a:solidFill>
                <a:latin typeface="Roboto"/>
                <a:ea typeface="Roboto"/>
                <a:cs typeface="Roboto"/>
                <a:sym typeface="Roboto"/>
              </a:rPr>
              <a:t>NoAa@J$Uz4</a:t>
            </a:r>
            <a:endParaRPr b="1" sz="3000">
              <a:solidFill>
                <a:schemeClr val="accent5"/>
              </a:solidFill>
              <a:latin typeface="Lato"/>
              <a:ea typeface="Lato"/>
              <a:cs typeface="Lato"/>
              <a:sym typeface="Lato"/>
            </a:endParaRPr>
          </a:p>
        </p:txBody>
      </p:sp>
      <p:pic>
        <p:nvPicPr>
          <p:cNvPr id="253" name="Google Shape;253;g2e9f36ad780_0_34"/>
          <p:cNvPicPr preferRelativeResize="0"/>
          <p:nvPr/>
        </p:nvPicPr>
        <p:blipFill rotWithShape="1">
          <a:blip r:embed="rId5">
            <a:alphaModFix/>
          </a:blip>
          <a:srcRect b="0" l="0" r="0" t="0"/>
          <a:stretch/>
        </p:blipFill>
        <p:spPr>
          <a:xfrm>
            <a:off x="6226150" y="974950"/>
            <a:ext cx="1420351" cy="142035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g2ed9b380d93_0_108"/>
          <p:cNvSpPr txBox="1"/>
          <p:nvPr>
            <p:ph type="title"/>
          </p:nvPr>
        </p:nvSpPr>
        <p:spPr>
          <a:xfrm>
            <a:off x="497400" y="617950"/>
            <a:ext cx="2665800" cy="5352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6071"/>
              <a:buNone/>
            </a:pPr>
            <a:r>
              <a:rPr lang="en" sz="2240"/>
              <a:t>UIFCW Event Guide</a:t>
            </a:r>
            <a:endParaRPr sz="2240"/>
          </a:p>
          <a:p>
            <a:pPr indent="0" lvl="0" marL="0" rtl="0" algn="l">
              <a:lnSpc>
                <a:spcPct val="100000"/>
              </a:lnSpc>
              <a:spcBef>
                <a:spcPts val="0"/>
              </a:spcBef>
              <a:spcAft>
                <a:spcPts val="0"/>
              </a:spcAft>
              <a:buSzPct val="116071"/>
              <a:buNone/>
            </a:pPr>
            <a:r>
              <a:t/>
            </a:r>
            <a:endParaRPr sz="2240"/>
          </a:p>
          <a:p>
            <a:pPr indent="0" lvl="0" marL="0" rtl="0" algn="l">
              <a:lnSpc>
                <a:spcPct val="100000"/>
              </a:lnSpc>
              <a:spcBef>
                <a:spcPts val="0"/>
              </a:spcBef>
              <a:spcAft>
                <a:spcPts val="0"/>
              </a:spcAft>
              <a:buSzPct val="116071"/>
              <a:buNone/>
            </a:pPr>
            <a:r>
              <a:t/>
            </a:r>
            <a:endParaRPr sz="2240"/>
          </a:p>
        </p:txBody>
      </p:sp>
      <p:pic>
        <p:nvPicPr>
          <p:cNvPr id="259" name="Google Shape;259;g2ed9b380d93_0_108"/>
          <p:cNvPicPr preferRelativeResize="0"/>
          <p:nvPr/>
        </p:nvPicPr>
        <p:blipFill>
          <a:blip r:embed="rId3">
            <a:alphaModFix/>
          </a:blip>
          <a:stretch>
            <a:fillRect/>
          </a:stretch>
        </p:blipFill>
        <p:spPr>
          <a:xfrm>
            <a:off x="262300" y="1427475"/>
            <a:ext cx="3404825" cy="3404825"/>
          </a:xfrm>
          <a:prstGeom prst="rect">
            <a:avLst/>
          </a:prstGeom>
          <a:noFill/>
          <a:ln>
            <a:noFill/>
          </a:ln>
        </p:spPr>
      </p:pic>
      <p:sp>
        <p:nvSpPr>
          <p:cNvPr id="260" name="Google Shape;260;g2ed9b380d93_0_108"/>
          <p:cNvSpPr txBox="1"/>
          <p:nvPr>
            <p:ph type="title"/>
          </p:nvPr>
        </p:nvSpPr>
        <p:spPr>
          <a:xfrm>
            <a:off x="5450400" y="617950"/>
            <a:ext cx="2665800" cy="5352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6071"/>
              <a:buNone/>
            </a:pPr>
            <a:r>
              <a:rPr lang="en" sz="2240"/>
              <a:t>UIFCW Slack Space</a:t>
            </a:r>
            <a:endParaRPr sz="2240"/>
          </a:p>
          <a:p>
            <a:pPr indent="0" lvl="0" marL="0" rtl="0" algn="l">
              <a:lnSpc>
                <a:spcPct val="100000"/>
              </a:lnSpc>
              <a:spcBef>
                <a:spcPts val="0"/>
              </a:spcBef>
              <a:spcAft>
                <a:spcPts val="0"/>
              </a:spcAft>
              <a:buSzPct val="116071"/>
              <a:buNone/>
            </a:pPr>
            <a:r>
              <a:t/>
            </a:r>
            <a:endParaRPr sz="2240"/>
          </a:p>
          <a:p>
            <a:pPr indent="0" lvl="0" marL="0" rtl="0" algn="l">
              <a:lnSpc>
                <a:spcPct val="100000"/>
              </a:lnSpc>
              <a:spcBef>
                <a:spcPts val="0"/>
              </a:spcBef>
              <a:spcAft>
                <a:spcPts val="0"/>
              </a:spcAft>
              <a:buSzPct val="116071"/>
              <a:buNone/>
            </a:pPr>
            <a:r>
              <a:t/>
            </a:r>
            <a:endParaRPr sz="2240"/>
          </a:p>
        </p:txBody>
      </p:sp>
      <p:pic>
        <p:nvPicPr>
          <p:cNvPr id="261" name="Google Shape;261;g2ed9b380d93_0_108"/>
          <p:cNvPicPr preferRelativeResize="0"/>
          <p:nvPr/>
        </p:nvPicPr>
        <p:blipFill>
          <a:blip r:embed="rId4">
            <a:alphaModFix/>
          </a:blip>
          <a:stretch>
            <a:fillRect/>
          </a:stretch>
        </p:blipFill>
        <p:spPr>
          <a:xfrm>
            <a:off x="5125612" y="1472201"/>
            <a:ext cx="3315375" cy="33153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65" name="Shape 265"/>
        <p:cNvGrpSpPr/>
        <p:nvPr/>
      </p:nvGrpSpPr>
      <p:grpSpPr>
        <a:xfrm>
          <a:off x="0" y="0"/>
          <a:ext cx="0" cy="0"/>
          <a:chOff x="0" y="0"/>
          <a:chExt cx="0" cy="0"/>
        </a:xfrm>
      </p:grpSpPr>
      <p:sp>
        <p:nvSpPr>
          <p:cNvPr id="266" name="Google Shape;266;g2e9f36ad780_0_40"/>
          <p:cNvSpPr txBox="1"/>
          <p:nvPr>
            <p:ph type="title"/>
          </p:nvPr>
        </p:nvSpPr>
        <p:spPr>
          <a:xfrm>
            <a:off x="497400" y="617950"/>
            <a:ext cx="7472700" cy="5352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6071"/>
              <a:buNone/>
            </a:pPr>
            <a:r>
              <a:rPr lang="en" sz="2240"/>
              <a:t>UIFCW Event Guide</a:t>
            </a:r>
            <a:endParaRPr sz="2240"/>
          </a:p>
          <a:p>
            <a:pPr indent="0" lvl="0" marL="0" rtl="0" algn="l">
              <a:lnSpc>
                <a:spcPct val="100000"/>
              </a:lnSpc>
              <a:spcBef>
                <a:spcPts val="0"/>
              </a:spcBef>
              <a:spcAft>
                <a:spcPts val="0"/>
              </a:spcAft>
              <a:buSzPct val="116071"/>
              <a:buNone/>
            </a:pPr>
            <a:r>
              <a:t/>
            </a:r>
            <a:endParaRPr sz="2240"/>
          </a:p>
          <a:p>
            <a:pPr indent="0" lvl="0" marL="0" rtl="0" algn="l">
              <a:lnSpc>
                <a:spcPct val="100000"/>
              </a:lnSpc>
              <a:spcBef>
                <a:spcPts val="0"/>
              </a:spcBef>
              <a:spcAft>
                <a:spcPts val="0"/>
              </a:spcAft>
              <a:buSzPct val="116071"/>
              <a:buNone/>
            </a:pPr>
            <a:r>
              <a:t/>
            </a:r>
            <a:endParaRPr sz="2240"/>
          </a:p>
        </p:txBody>
      </p:sp>
      <p:pic>
        <p:nvPicPr>
          <p:cNvPr id="267" name="Google Shape;267;g2e9f36ad780_0_40"/>
          <p:cNvPicPr preferRelativeResize="0"/>
          <p:nvPr/>
        </p:nvPicPr>
        <p:blipFill>
          <a:blip r:embed="rId3">
            <a:alphaModFix/>
          </a:blip>
          <a:stretch>
            <a:fillRect/>
          </a:stretch>
        </p:blipFill>
        <p:spPr>
          <a:xfrm>
            <a:off x="2604900" y="1240725"/>
            <a:ext cx="3727200" cy="37272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treamline">
  <a:themeElements>
    <a:clrScheme name="Streamline">
      <a:dk1>
        <a:srgbClr val="1A9988"/>
      </a:dk1>
      <a:lt1>
        <a:srgbClr val="FFFFFF"/>
      </a:lt1>
      <a:dk2>
        <a:srgbClr val="1A1A1A"/>
      </a:dk2>
      <a:lt2>
        <a:srgbClr val="E9EDEE"/>
      </a:lt2>
      <a:accent1>
        <a:srgbClr val="595959"/>
      </a:accent1>
      <a:accent2>
        <a:srgbClr val="145FA6"/>
      </a:accent2>
      <a:accent3>
        <a:srgbClr val="EE4238"/>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treamline">
  <a:themeElements>
    <a:clrScheme name="Streamline">
      <a:dk1>
        <a:srgbClr val="1A9988"/>
      </a:dk1>
      <a:lt1>
        <a:srgbClr val="FFFFFF"/>
      </a:lt1>
      <a:dk2>
        <a:srgbClr val="1A1A1A"/>
      </a:dk2>
      <a:lt2>
        <a:srgbClr val="E9EDEE"/>
      </a:lt2>
      <a:accent1>
        <a:srgbClr val="595959"/>
      </a:accent1>
      <a:accent2>
        <a:srgbClr val="145FA6"/>
      </a:accent2>
      <a:accent3>
        <a:srgbClr val="EE4238"/>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