
<file path=[Content_Types].xml><?xml version="1.0" encoding="utf-8"?>
<Types xmlns="http://schemas.openxmlformats.org/package/2006/content-types">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9" r:id="rId5"/>
    <p:sldMasterId id="2147483680"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Lst>
  <p:sldSz cy="5143500" cx="9144000"/>
  <p:notesSz cx="6858000" cy="9144000"/>
  <p:embeddedFontLst>
    <p:embeddedFont>
      <p:font typeface="Arial Narrow"/>
      <p:regular r:id="rId39"/>
      <p:bold r:id="rId40"/>
      <p:italic r:id="rId41"/>
      <p:boldItalic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325">
          <p15:clr>
            <a:srgbClr val="9AA0A6"/>
          </p15:clr>
        </p15:guide>
        <p15:guide id="2" orient="horz" pos="75">
          <p15:clr>
            <a:srgbClr val="9AA0A6"/>
          </p15:clr>
        </p15:guide>
        <p15:guide id="3" pos="5641">
          <p15:clr>
            <a:srgbClr val="9AA0A6"/>
          </p15:clr>
        </p15:guide>
        <p15:guide id="4" pos="3771">
          <p15:clr>
            <a:srgbClr val="9AA0A6"/>
          </p15:clr>
        </p15:guide>
        <p15:guide id="5" orient="horz" pos="523">
          <p15:clr>
            <a:srgbClr val="9AA0A6"/>
          </p15:clr>
        </p15:guide>
        <p15:guide id="6" orient="horz" pos="2257">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5010852-1499-4AA3-9D78-89588F377281}">
  <a:tblStyle styleId="{D5010852-1499-4AA3-9D78-89588F377281}"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25"/>
        <p:guide pos="75" orient="horz"/>
        <p:guide pos="5641"/>
        <p:guide pos="3771"/>
        <p:guide pos="523" orient="horz"/>
        <p:guide pos="2257"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ArialNarrow-bold.fntdata"/><Relationship Id="rId20" Type="http://schemas.openxmlformats.org/officeDocument/2006/relationships/slide" Target="slides/slide13.xml"/><Relationship Id="rId42" Type="http://schemas.openxmlformats.org/officeDocument/2006/relationships/font" Target="fonts/ArialNarrow-boldItalic.fntdata"/><Relationship Id="rId41" Type="http://schemas.openxmlformats.org/officeDocument/2006/relationships/font" Target="fonts/ArialNarrow-italic.fntdata"/><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11" Type="http://schemas.openxmlformats.org/officeDocument/2006/relationships/slide" Target="slides/slide4.xml"/><Relationship Id="rId33" Type="http://schemas.openxmlformats.org/officeDocument/2006/relationships/slide" Target="slides/slide26.xml"/><Relationship Id="rId10" Type="http://schemas.openxmlformats.org/officeDocument/2006/relationships/slide" Target="slides/slide3.xml"/><Relationship Id="rId32" Type="http://schemas.openxmlformats.org/officeDocument/2006/relationships/slide" Target="slides/slide25.xml"/><Relationship Id="rId13" Type="http://schemas.openxmlformats.org/officeDocument/2006/relationships/slide" Target="slides/slide6.xml"/><Relationship Id="rId35" Type="http://schemas.openxmlformats.org/officeDocument/2006/relationships/slide" Target="slides/slide28.xml"/><Relationship Id="rId12" Type="http://schemas.openxmlformats.org/officeDocument/2006/relationships/slide" Target="slides/slide5.xml"/><Relationship Id="rId34" Type="http://schemas.openxmlformats.org/officeDocument/2006/relationships/slide" Target="slides/slide27.xml"/><Relationship Id="rId15" Type="http://schemas.openxmlformats.org/officeDocument/2006/relationships/slide" Target="slides/slide8.xml"/><Relationship Id="rId37" Type="http://schemas.openxmlformats.org/officeDocument/2006/relationships/slide" Target="slides/slide30.xml"/><Relationship Id="rId14" Type="http://schemas.openxmlformats.org/officeDocument/2006/relationships/slide" Target="slides/slide7.xml"/><Relationship Id="rId36" Type="http://schemas.openxmlformats.org/officeDocument/2006/relationships/slide" Target="slides/slide29.xml"/><Relationship Id="rId17" Type="http://schemas.openxmlformats.org/officeDocument/2006/relationships/slide" Target="slides/slide10.xml"/><Relationship Id="rId39" Type="http://schemas.openxmlformats.org/officeDocument/2006/relationships/font" Target="fonts/ArialNarrow-regular.fntdata"/><Relationship Id="rId16" Type="http://schemas.openxmlformats.org/officeDocument/2006/relationships/slide" Target="slides/slide9.xml"/><Relationship Id="rId38" Type="http://schemas.openxmlformats.org/officeDocument/2006/relationships/slide" Target="slides/slide31.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1569e1419fe_0_0:notes"/>
          <p:cNvSpPr txBox="1"/>
          <p:nvPr>
            <p:ph idx="1" type="body"/>
          </p:nvPr>
        </p:nvSpPr>
        <p:spPr>
          <a:xfrm>
            <a:off x="670891" y="4572000"/>
            <a:ext cx="5367000" cy="3747600"/>
          </a:xfrm>
          <a:prstGeom prst="rect">
            <a:avLst/>
          </a:prstGeom>
          <a:noFill/>
          <a:ln>
            <a:noFill/>
          </a:ln>
        </p:spPr>
        <p:txBody>
          <a:bodyPr anchorCtr="0" anchor="t" bIns="89600" lIns="89600" spcFirstLastPara="1" rIns="89600" wrap="square" tIns="89600">
            <a:noAutofit/>
          </a:bodyPr>
          <a:lstStyle/>
          <a:p>
            <a:pPr indent="0" lvl="0" marL="0" rtl="0" algn="l">
              <a:spcBef>
                <a:spcPts val="0"/>
              </a:spcBef>
              <a:spcAft>
                <a:spcPts val="0"/>
              </a:spcAft>
              <a:buNone/>
            </a:pPr>
            <a:r>
              <a:t/>
            </a:r>
            <a:endParaRPr/>
          </a:p>
        </p:txBody>
      </p:sp>
      <p:sp>
        <p:nvSpPr>
          <p:cNvPr id="157" name="Google Shape;157;g1569e1419fe_0_0:notes"/>
          <p:cNvSpPr/>
          <p:nvPr>
            <p:ph idx="2" type="sldImg"/>
          </p:nvPr>
        </p:nvSpPr>
        <p:spPr>
          <a:xfrm>
            <a:off x="-223630" y="374754"/>
            <a:ext cx="7156200" cy="4047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259b1b2d152_0_3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259b1b2d152_0_3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259b1b2d152_0_4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259b1b2d152_0_4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259b1b2d152_0_5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259b1b2d152_0_5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259b1b2d152_0_13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259b1b2d152_0_13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259b1b2d152_0_271: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259b1b2d152_0_2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25a0ff2f05f_2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25a0ff2f05f_2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259b1b2d152_0_3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259b1b2d152_0_3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259b1b2d152_0_12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259b1b2d152_0_12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259b1b2d152_0_6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259b1b2d152_0_6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25a0ff2f05f_2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25a0ff2f05f_2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25a6d1e6aed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4" name="Google Shape;164;g25a6d1e6aed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25a0ff2f05f_2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25a0ff2f05f_2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259b1b2d152_0_12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259b1b2d152_0_12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259b1b2d152_0_12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4" name="Google Shape;414;g259b1b2d152_0_12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259b1b2d152_0_9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7" name="Google Shape;427;g259b1b2d152_0_9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2590c8c7cb8_1_2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5" name="Google Shape;435;g2590c8c7cb8_1_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2590c8c7cb8_1_5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8" name="Google Shape;448;g2590c8c7cb8_1_5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259b1b2d152_0_1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1" name="Google Shape;461;g259b1b2d152_0_1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2590c8c7cb8_1_2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4" name="Google Shape;474;g2590c8c7cb8_1_2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2590c8c7cb8_1_3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7" name="Google Shape;487;g2590c8c7cb8_1_3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2590c8c7cb8_1_3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0" name="Google Shape;500;g2590c8c7cb8_1_3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259b1b2d152_0_2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259b1b2d152_0_2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2590c8c7cb8_1_3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3" name="Google Shape;513;g2590c8c7cb8_1_3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259b1b2d152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6" name="Google Shape;526;g259b1b2d152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25a0ff2f05f_2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25a0ff2f05f_2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259b1b2d152_0_2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259b1b2d152_0_2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259b1b2d152_0_13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259b1b2d152_0_13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259b1b2d152_0_7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259b1b2d152_0_7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259b1b2d152_0_8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259b1b2d152_0_8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259b1b2d152_0_11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5" name="Google Shape;225;g259b1b2d152_0_11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6" name="Google Shape;226;g259b1b2d152_0_113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www.commerce.gov/" TargetMode="External"/><Relationship Id="rId3"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 name="Shape 12"/>
        <p:cNvGrpSpPr/>
        <p:nvPr/>
      </p:nvGrpSpPr>
      <p:grpSpPr>
        <a:xfrm>
          <a:off x="0" y="0"/>
          <a:ext cx="0" cy="0"/>
          <a:chOff x="0" y="0"/>
          <a:chExt cx="0" cy="0"/>
        </a:xfrm>
      </p:grpSpPr>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Lg Pic">
  <p:cSld name="1 Lg Pic">
    <p:spTree>
      <p:nvGrpSpPr>
        <p:cNvPr id="52" name="Shape 52"/>
        <p:cNvGrpSpPr/>
        <p:nvPr/>
      </p:nvGrpSpPr>
      <p:grpSpPr>
        <a:xfrm>
          <a:off x="0" y="0"/>
          <a:ext cx="0" cy="0"/>
          <a:chOff x="0" y="0"/>
          <a:chExt cx="0" cy="0"/>
        </a:xfrm>
      </p:grpSpPr>
      <p:sp>
        <p:nvSpPr>
          <p:cNvPr id="53" name="Google Shape;53;p11"/>
          <p:cNvSpPr txBox="1"/>
          <p:nvPr>
            <p:ph type="title"/>
          </p:nvPr>
        </p:nvSpPr>
        <p:spPr>
          <a:xfrm>
            <a:off x="752888" y="205978"/>
            <a:ext cx="7933800" cy="5943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99D8"/>
              </a:buClr>
              <a:buSzPts val="3200"/>
              <a:buFont typeface="Arial"/>
              <a:buNone/>
              <a:defRPr b="1" i="0" sz="3200" u="none" cap="none" strike="noStrike">
                <a:solidFill>
                  <a:srgbClr val="0099D8"/>
                </a:solidFill>
                <a:latin typeface="Arial"/>
                <a:ea typeface="Arial"/>
                <a:cs typeface="Arial"/>
                <a:sym typeface="Arial"/>
              </a:defRPr>
            </a:lvl1pPr>
            <a:lvl2pPr lvl="1" rtl="0" algn="l">
              <a:lnSpc>
                <a:spcPct val="100000"/>
              </a:lnSpc>
              <a:spcBef>
                <a:spcPts val="0"/>
              </a:spcBef>
              <a:spcAft>
                <a:spcPts val="0"/>
              </a:spcAft>
              <a:buSzPts val="1400"/>
              <a:buNone/>
              <a:defRPr sz="1800"/>
            </a:lvl2pPr>
            <a:lvl3pPr lvl="2" rtl="0" algn="l">
              <a:lnSpc>
                <a:spcPct val="100000"/>
              </a:lnSpc>
              <a:spcBef>
                <a:spcPts val="0"/>
              </a:spcBef>
              <a:spcAft>
                <a:spcPts val="0"/>
              </a:spcAft>
              <a:buSzPts val="1400"/>
              <a:buNone/>
              <a:defRPr sz="1800"/>
            </a:lvl3pPr>
            <a:lvl4pPr lvl="3" rtl="0" algn="l">
              <a:lnSpc>
                <a:spcPct val="100000"/>
              </a:lnSpc>
              <a:spcBef>
                <a:spcPts val="0"/>
              </a:spcBef>
              <a:spcAft>
                <a:spcPts val="0"/>
              </a:spcAft>
              <a:buSzPts val="1400"/>
              <a:buNone/>
              <a:defRPr sz="1800"/>
            </a:lvl4pPr>
            <a:lvl5pPr lvl="4" rtl="0" algn="l">
              <a:lnSpc>
                <a:spcPct val="100000"/>
              </a:lnSpc>
              <a:spcBef>
                <a:spcPts val="0"/>
              </a:spcBef>
              <a:spcAft>
                <a:spcPts val="0"/>
              </a:spcAft>
              <a:buSzPts val="1400"/>
              <a:buNone/>
              <a:defRPr sz="1800"/>
            </a:lvl5pPr>
            <a:lvl6pPr lvl="5" rtl="0" algn="l">
              <a:lnSpc>
                <a:spcPct val="100000"/>
              </a:lnSpc>
              <a:spcBef>
                <a:spcPts val="0"/>
              </a:spcBef>
              <a:spcAft>
                <a:spcPts val="0"/>
              </a:spcAft>
              <a:buSzPts val="1400"/>
              <a:buNone/>
              <a:defRPr sz="1800"/>
            </a:lvl6pPr>
            <a:lvl7pPr lvl="6" rtl="0" algn="l">
              <a:lnSpc>
                <a:spcPct val="100000"/>
              </a:lnSpc>
              <a:spcBef>
                <a:spcPts val="0"/>
              </a:spcBef>
              <a:spcAft>
                <a:spcPts val="0"/>
              </a:spcAft>
              <a:buSzPts val="1400"/>
              <a:buNone/>
              <a:defRPr sz="1800"/>
            </a:lvl7pPr>
            <a:lvl8pPr lvl="7" rtl="0" algn="l">
              <a:lnSpc>
                <a:spcPct val="100000"/>
              </a:lnSpc>
              <a:spcBef>
                <a:spcPts val="0"/>
              </a:spcBef>
              <a:spcAft>
                <a:spcPts val="0"/>
              </a:spcAft>
              <a:buSzPts val="1400"/>
              <a:buNone/>
              <a:defRPr sz="1800"/>
            </a:lvl8pPr>
            <a:lvl9pPr lvl="8" rtl="0" algn="l">
              <a:lnSpc>
                <a:spcPct val="100000"/>
              </a:lnSpc>
              <a:spcBef>
                <a:spcPts val="0"/>
              </a:spcBef>
              <a:spcAft>
                <a:spcPts val="0"/>
              </a:spcAft>
              <a:buSzPts val="1400"/>
              <a:buNone/>
              <a:defRPr sz="1800"/>
            </a:lvl9pPr>
          </a:lstStyle>
          <a:p/>
        </p:txBody>
      </p:sp>
      <p:sp>
        <p:nvSpPr>
          <p:cNvPr id="54" name="Google Shape;54;p11"/>
          <p:cNvSpPr/>
          <p:nvPr>
            <p:ph idx="2" type="pic"/>
          </p:nvPr>
        </p:nvSpPr>
        <p:spPr>
          <a:xfrm>
            <a:off x="762000" y="914400"/>
            <a:ext cx="7924800" cy="3714900"/>
          </a:xfrm>
          <a:prstGeom prst="rect">
            <a:avLst/>
          </a:prstGeom>
          <a:solidFill>
            <a:srgbClr val="F2F2F2"/>
          </a:solidFill>
          <a:ln>
            <a:noFill/>
          </a:ln>
        </p:spPr>
        <p:txBody>
          <a:bodyPr anchorCtr="0" anchor="ctr" bIns="91425" lIns="91425" spcFirstLastPara="1" rIns="91425" wrap="square" tIns="91425">
            <a:noAutofit/>
          </a:bodyPr>
          <a:lstStyle>
            <a:lvl1pPr lvl="0" marR="0" rtl="0" algn="ctr">
              <a:lnSpc>
                <a:spcPct val="100000"/>
              </a:lnSpc>
              <a:spcBef>
                <a:spcPts val="400"/>
              </a:spcBef>
              <a:spcAft>
                <a:spcPts val="0"/>
              </a:spcAft>
              <a:buClr>
                <a:srgbClr val="7F7F7F"/>
              </a:buClr>
              <a:buSzPts val="2000"/>
              <a:buFont typeface="Arial"/>
              <a:buNone/>
              <a:defRPr b="0" i="0" sz="2000" u="none" cap="none" strike="noStrike">
                <a:solidFill>
                  <a:srgbClr val="7F7F7F"/>
                </a:solidFill>
                <a:latin typeface="Arial"/>
                <a:ea typeface="Arial"/>
                <a:cs typeface="Arial"/>
                <a:sym typeface="Arial"/>
              </a:defRPr>
            </a:lvl1pPr>
            <a:lvl2pPr lvl="1"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2pPr>
            <a:lvl3pPr lvl="2" marR="0" rtl="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3pPr>
            <a:lvl4pPr lvl="3"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4pPr>
            <a:lvl5pPr lvl="4"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5pPr>
            <a:lvl6pPr lvl="5"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k Blue">
  <p:cSld name="Dk Blue">
    <p:spTree>
      <p:nvGrpSpPr>
        <p:cNvPr id="55" name="Shape 55"/>
        <p:cNvGrpSpPr/>
        <p:nvPr/>
      </p:nvGrpSpPr>
      <p:grpSpPr>
        <a:xfrm>
          <a:off x="0" y="0"/>
          <a:ext cx="0" cy="0"/>
          <a:chOff x="0" y="0"/>
          <a:chExt cx="0" cy="0"/>
        </a:xfrm>
      </p:grpSpPr>
      <p:sp>
        <p:nvSpPr>
          <p:cNvPr id="56" name="Google Shape;56;p12"/>
          <p:cNvSpPr/>
          <p:nvPr/>
        </p:nvSpPr>
        <p:spPr>
          <a:xfrm>
            <a:off x="317575" y="0"/>
            <a:ext cx="8824200" cy="3200400"/>
          </a:xfrm>
          <a:prstGeom prst="rect">
            <a:avLst/>
          </a:prstGeom>
          <a:solidFill>
            <a:srgbClr val="0070C0"/>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7" name="Google Shape;57;p12"/>
          <p:cNvSpPr/>
          <p:nvPr>
            <p:ph idx="2" type="pic"/>
          </p:nvPr>
        </p:nvSpPr>
        <p:spPr>
          <a:xfrm>
            <a:off x="412576" y="3200400"/>
            <a:ext cx="8729100" cy="1943100"/>
          </a:xfrm>
          <a:prstGeom prst="rect">
            <a:avLst/>
          </a:prstGeom>
          <a:solidFill>
            <a:srgbClr val="F2F2F2"/>
          </a:solidFill>
          <a:ln>
            <a:noFill/>
          </a:ln>
        </p:spPr>
        <p:txBody>
          <a:bodyPr anchorCtr="0" anchor="ctr" bIns="91425" lIns="91425" spcFirstLastPara="1" rIns="91425" wrap="square" tIns="91425">
            <a:noAutofit/>
          </a:bodyPr>
          <a:lstStyle>
            <a:lvl1pPr lvl="0" marR="0" rtl="0" algn="ctr">
              <a:lnSpc>
                <a:spcPct val="100000"/>
              </a:lnSpc>
              <a:spcBef>
                <a:spcPts val="400"/>
              </a:spcBef>
              <a:spcAft>
                <a:spcPts val="0"/>
              </a:spcAft>
              <a:buClr>
                <a:srgbClr val="7F7F7F"/>
              </a:buClr>
              <a:buSzPts val="2000"/>
              <a:buFont typeface="Arial"/>
              <a:buNone/>
              <a:defRPr b="0" i="0" sz="2000" u="none" cap="none" strike="noStrike">
                <a:solidFill>
                  <a:srgbClr val="7F7F7F"/>
                </a:solidFill>
                <a:latin typeface="Arial"/>
                <a:ea typeface="Arial"/>
                <a:cs typeface="Arial"/>
                <a:sym typeface="Arial"/>
              </a:defRPr>
            </a:lvl1pPr>
            <a:lvl2pPr lvl="1" marR="0" rtl="0" algn="l">
              <a:lnSpc>
                <a:spcPct val="100000"/>
              </a:lnSpc>
              <a:spcBef>
                <a:spcPts val="560"/>
              </a:spcBef>
              <a:spcAft>
                <a:spcPts val="0"/>
              </a:spcAft>
              <a:buClr>
                <a:srgbClr val="252C31"/>
              </a:buClr>
              <a:buSzPts val="2800"/>
              <a:buFont typeface="Arial"/>
              <a:buChar char="•"/>
              <a:defRPr b="0" i="0" sz="2800" u="none" cap="none" strike="noStrike">
                <a:solidFill>
                  <a:srgbClr val="252C31"/>
                </a:solidFill>
                <a:latin typeface="Arial"/>
                <a:ea typeface="Arial"/>
                <a:cs typeface="Arial"/>
                <a:sym typeface="Arial"/>
              </a:defRPr>
            </a:lvl2pPr>
            <a:lvl3pPr lvl="2" marR="0" rtl="0" algn="l">
              <a:lnSpc>
                <a:spcPct val="100000"/>
              </a:lnSpc>
              <a:spcBef>
                <a:spcPts val="480"/>
              </a:spcBef>
              <a:spcAft>
                <a:spcPts val="0"/>
              </a:spcAft>
              <a:buClr>
                <a:srgbClr val="252C31"/>
              </a:buClr>
              <a:buSzPts val="2400"/>
              <a:buFont typeface="Arial"/>
              <a:buChar char="•"/>
              <a:defRPr b="0" i="0" sz="2400" u="none" cap="none" strike="noStrike">
                <a:solidFill>
                  <a:srgbClr val="252C31"/>
                </a:solidFill>
                <a:latin typeface="Arial"/>
                <a:ea typeface="Arial"/>
                <a:cs typeface="Arial"/>
                <a:sym typeface="Arial"/>
              </a:defRPr>
            </a:lvl3pPr>
            <a:lvl4pPr lvl="3" marR="0" rtl="0" algn="l">
              <a:lnSpc>
                <a:spcPct val="100000"/>
              </a:lnSpc>
              <a:spcBef>
                <a:spcPts val="400"/>
              </a:spcBef>
              <a:spcAft>
                <a:spcPts val="0"/>
              </a:spcAft>
              <a:buClr>
                <a:srgbClr val="252C31"/>
              </a:buClr>
              <a:buSzPts val="2000"/>
              <a:buFont typeface="Arial"/>
              <a:buChar char="•"/>
              <a:defRPr b="0" i="0" sz="2000" u="none" cap="none" strike="noStrike">
                <a:solidFill>
                  <a:srgbClr val="252C31"/>
                </a:solidFill>
                <a:latin typeface="Arial"/>
                <a:ea typeface="Arial"/>
                <a:cs typeface="Arial"/>
                <a:sym typeface="Arial"/>
              </a:defRPr>
            </a:lvl4pPr>
            <a:lvl5pPr lvl="4" marR="0" rtl="0" algn="l">
              <a:lnSpc>
                <a:spcPct val="100000"/>
              </a:lnSpc>
              <a:spcBef>
                <a:spcPts val="360"/>
              </a:spcBef>
              <a:spcAft>
                <a:spcPts val="0"/>
              </a:spcAft>
              <a:buClr>
                <a:srgbClr val="252C31"/>
              </a:buClr>
              <a:buSzPts val="1800"/>
              <a:buFont typeface="Arial"/>
              <a:buChar char="•"/>
              <a:defRPr b="0" i="0" sz="1800" u="none" cap="none" strike="noStrike">
                <a:solidFill>
                  <a:srgbClr val="252C31"/>
                </a:solidFill>
                <a:latin typeface="Arial"/>
                <a:ea typeface="Arial"/>
                <a:cs typeface="Arial"/>
                <a:sym typeface="Arial"/>
              </a:defRPr>
            </a:lvl5pPr>
            <a:lvl6pPr lvl="5" marR="0" rtl="0" algn="l">
              <a:lnSpc>
                <a:spcPct val="100000"/>
              </a:lnSpc>
              <a:spcBef>
                <a:spcPts val="320"/>
              </a:spcBef>
              <a:spcAft>
                <a:spcPts val="0"/>
              </a:spcAft>
              <a:buClr>
                <a:srgbClr val="252C31"/>
              </a:buClr>
              <a:buSzPts val="1600"/>
              <a:buFont typeface="Arial"/>
              <a:buChar char="•"/>
              <a:defRPr b="0" i="0" sz="1600" u="none" cap="none" strike="noStrike">
                <a:solidFill>
                  <a:srgbClr val="252C31"/>
                </a:solidFill>
                <a:latin typeface="Calibri"/>
                <a:ea typeface="Calibri"/>
                <a:cs typeface="Calibri"/>
                <a:sym typeface="Calibri"/>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8" name="Google Shape;58;p12"/>
          <p:cNvSpPr txBox="1"/>
          <p:nvPr>
            <p:ph idx="1" type="body"/>
          </p:nvPr>
        </p:nvSpPr>
        <p:spPr>
          <a:xfrm>
            <a:off x="2310550" y="457209"/>
            <a:ext cx="6096000" cy="10191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880"/>
              </a:spcBef>
              <a:spcAft>
                <a:spcPts val="0"/>
              </a:spcAft>
              <a:buClr>
                <a:schemeClr val="lt1"/>
              </a:buClr>
              <a:buSzPts val="4400"/>
              <a:buFont typeface="Arial"/>
              <a:buNone/>
              <a:defRPr b="1" i="0" sz="4400" u="none" cap="none" strike="noStrike">
                <a:solidFill>
                  <a:schemeClr val="lt1"/>
                </a:solidFill>
                <a:latin typeface="Arial"/>
                <a:ea typeface="Arial"/>
                <a:cs typeface="Arial"/>
                <a:sym typeface="Arial"/>
              </a:defRPr>
            </a:lvl1pPr>
            <a:lvl2pPr indent="-406400" lvl="1" marL="914400" marR="0" rtl="0" algn="l">
              <a:lnSpc>
                <a:spcPct val="100000"/>
              </a:lnSpc>
              <a:spcBef>
                <a:spcPts val="560"/>
              </a:spcBef>
              <a:spcAft>
                <a:spcPts val="0"/>
              </a:spcAft>
              <a:buClr>
                <a:srgbClr val="252C31"/>
              </a:buClr>
              <a:buSzPts val="2800"/>
              <a:buFont typeface="Arial"/>
              <a:buChar char="•"/>
              <a:defRPr b="0" i="0" sz="2800" u="none" cap="none" strike="noStrike">
                <a:solidFill>
                  <a:srgbClr val="252C31"/>
                </a:solidFill>
                <a:latin typeface="Arial"/>
                <a:ea typeface="Arial"/>
                <a:cs typeface="Arial"/>
                <a:sym typeface="Arial"/>
              </a:defRPr>
            </a:lvl2pPr>
            <a:lvl3pPr indent="-381000" lvl="2" marL="1371600" marR="0" rtl="0" algn="l">
              <a:lnSpc>
                <a:spcPct val="100000"/>
              </a:lnSpc>
              <a:spcBef>
                <a:spcPts val="480"/>
              </a:spcBef>
              <a:spcAft>
                <a:spcPts val="0"/>
              </a:spcAft>
              <a:buClr>
                <a:srgbClr val="252C31"/>
              </a:buClr>
              <a:buSzPts val="2400"/>
              <a:buFont typeface="Arial"/>
              <a:buChar char="•"/>
              <a:defRPr b="0" i="0" sz="2400" u="none" cap="none" strike="noStrike">
                <a:solidFill>
                  <a:srgbClr val="252C31"/>
                </a:solidFill>
                <a:latin typeface="Arial"/>
                <a:ea typeface="Arial"/>
                <a:cs typeface="Arial"/>
                <a:sym typeface="Arial"/>
              </a:defRPr>
            </a:lvl3pPr>
            <a:lvl4pPr indent="-355600" lvl="3" marL="1828800" marR="0" rtl="0" algn="l">
              <a:lnSpc>
                <a:spcPct val="100000"/>
              </a:lnSpc>
              <a:spcBef>
                <a:spcPts val="400"/>
              </a:spcBef>
              <a:spcAft>
                <a:spcPts val="0"/>
              </a:spcAft>
              <a:buClr>
                <a:srgbClr val="252C31"/>
              </a:buClr>
              <a:buSzPts val="2000"/>
              <a:buFont typeface="Arial"/>
              <a:buChar char="•"/>
              <a:defRPr b="0" i="0" sz="2000" u="none" cap="none" strike="noStrike">
                <a:solidFill>
                  <a:srgbClr val="252C31"/>
                </a:solidFill>
                <a:latin typeface="Arial"/>
                <a:ea typeface="Arial"/>
                <a:cs typeface="Arial"/>
                <a:sym typeface="Arial"/>
              </a:defRPr>
            </a:lvl4pPr>
            <a:lvl5pPr indent="-342900" lvl="4" marL="2286000" marR="0" rtl="0" algn="l">
              <a:lnSpc>
                <a:spcPct val="100000"/>
              </a:lnSpc>
              <a:spcBef>
                <a:spcPts val="360"/>
              </a:spcBef>
              <a:spcAft>
                <a:spcPts val="0"/>
              </a:spcAft>
              <a:buClr>
                <a:srgbClr val="252C31"/>
              </a:buClr>
              <a:buSzPts val="1800"/>
              <a:buFont typeface="Arial"/>
              <a:buChar char="•"/>
              <a:defRPr b="0" i="0" sz="1800" u="none" cap="none" strike="noStrike">
                <a:solidFill>
                  <a:srgbClr val="252C31"/>
                </a:solidFill>
                <a:latin typeface="Arial"/>
                <a:ea typeface="Arial"/>
                <a:cs typeface="Arial"/>
                <a:sym typeface="Arial"/>
              </a:defRPr>
            </a:lvl5pPr>
            <a:lvl6pPr indent="-330200" lvl="5" marL="2743200" marR="0" rtl="0" algn="l">
              <a:lnSpc>
                <a:spcPct val="100000"/>
              </a:lnSpc>
              <a:spcBef>
                <a:spcPts val="320"/>
              </a:spcBef>
              <a:spcAft>
                <a:spcPts val="0"/>
              </a:spcAft>
              <a:buClr>
                <a:srgbClr val="252C31"/>
              </a:buClr>
              <a:buSzPts val="1600"/>
              <a:buFont typeface="Arial"/>
              <a:buChar char="•"/>
              <a:defRPr b="0" i="0" sz="1600" u="none" cap="none" strike="noStrike">
                <a:solidFill>
                  <a:srgbClr val="252C3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9" name="Google Shape;59;p12"/>
          <p:cNvSpPr txBox="1"/>
          <p:nvPr>
            <p:ph idx="3" type="body"/>
          </p:nvPr>
        </p:nvSpPr>
        <p:spPr>
          <a:xfrm>
            <a:off x="2310562" y="1628103"/>
            <a:ext cx="6092400" cy="7035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560"/>
              </a:spcBef>
              <a:spcAft>
                <a:spcPts val="0"/>
              </a:spcAft>
              <a:buClr>
                <a:srgbClr val="C4EDFF"/>
              </a:buClr>
              <a:buSzPts val="2800"/>
              <a:buFont typeface="Arial"/>
              <a:buNone/>
              <a:defRPr b="0" i="0" sz="2800" u="none" cap="none" strike="noStrike">
                <a:solidFill>
                  <a:srgbClr val="C4EDFF"/>
                </a:solidFill>
                <a:latin typeface="Arial Narrow"/>
                <a:ea typeface="Arial Narrow"/>
                <a:cs typeface="Arial Narrow"/>
                <a:sym typeface="Arial Narrow"/>
              </a:defRPr>
            </a:lvl1pPr>
            <a:lvl2pPr indent="-406400" lvl="1" marL="914400" marR="0" rtl="0" algn="l">
              <a:lnSpc>
                <a:spcPct val="100000"/>
              </a:lnSpc>
              <a:spcBef>
                <a:spcPts val="560"/>
              </a:spcBef>
              <a:spcAft>
                <a:spcPts val="0"/>
              </a:spcAft>
              <a:buClr>
                <a:srgbClr val="252C31"/>
              </a:buClr>
              <a:buSzPts val="2800"/>
              <a:buFont typeface="Arial"/>
              <a:buChar char="•"/>
              <a:defRPr b="0" i="0" sz="2800" u="none" cap="none" strike="noStrike">
                <a:solidFill>
                  <a:srgbClr val="252C31"/>
                </a:solidFill>
                <a:latin typeface="Arial"/>
                <a:ea typeface="Arial"/>
                <a:cs typeface="Arial"/>
                <a:sym typeface="Arial"/>
              </a:defRPr>
            </a:lvl2pPr>
            <a:lvl3pPr indent="-381000" lvl="2" marL="1371600" marR="0" rtl="0" algn="l">
              <a:lnSpc>
                <a:spcPct val="100000"/>
              </a:lnSpc>
              <a:spcBef>
                <a:spcPts val="480"/>
              </a:spcBef>
              <a:spcAft>
                <a:spcPts val="0"/>
              </a:spcAft>
              <a:buClr>
                <a:srgbClr val="252C31"/>
              </a:buClr>
              <a:buSzPts val="2400"/>
              <a:buFont typeface="Arial"/>
              <a:buChar char="•"/>
              <a:defRPr b="0" i="0" sz="2400" u="none" cap="none" strike="noStrike">
                <a:solidFill>
                  <a:srgbClr val="252C31"/>
                </a:solidFill>
                <a:latin typeface="Arial"/>
                <a:ea typeface="Arial"/>
                <a:cs typeface="Arial"/>
                <a:sym typeface="Arial"/>
              </a:defRPr>
            </a:lvl3pPr>
            <a:lvl4pPr indent="-355600" lvl="3" marL="1828800" marR="0" rtl="0" algn="l">
              <a:lnSpc>
                <a:spcPct val="100000"/>
              </a:lnSpc>
              <a:spcBef>
                <a:spcPts val="400"/>
              </a:spcBef>
              <a:spcAft>
                <a:spcPts val="0"/>
              </a:spcAft>
              <a:buClr>
                <a:srgbClr val="252C31"/>
              </a:buClr>
              <a:buSzPts val="2000"/>
              <a:buFont typeface="Arial"/>
              <a:buChar char="•"/>
              <a:defRPr b="0" i="0" sz="2000" u="none" cap="none" strike="noStrike">
                <a:solidFill>
                  <a:srgbClr val="252C31"/>
                </a:solidFill>
                <a:latin typeface="Arial"/>
                <a:ea typeface="Arial"/>
                <a:cs typeface="Arial"/>
                <a:sym typeface="Arial"/>
              </a:defRPr>
            </a:lvl4pPr>
            <a:lvl5pPr indent="-342900" lvl="4" marL="2286000" marR="0" rtl="0" algn="l">
              <a:lnSpc>
                <a:spcPct val="100000"/>
              </a:lnSpc>
              <a:spcBef>
                <a:spcPts val="360"/>
              </a:spcBef>
              <a:spcAft>
                <a:spcPts val="0"/>
              </a:spcAft>
              <a:buClr>
                <a:srgbClr val="252C31"/>
              </a:buClr>
              <a:buSzPts val="1800"/>
              <a:buFont typeface="Arial"/>
              <a:buChar char="•"/>
              <a:defRPr b="0" i="0" sz="1800" u="none" cap="none" strike="noStrike">
                <a:solidFill>
                  <a:srgbClr val="252C31"/>
                </a:solidFill>
                <a:latin typeface="Arial"/>
                <a:ea typeface="Arial"/>
                <a:cs typeface="Arial"/>
                <a:sym typeface="Arial"/>
              </a:defRPr>
            </a:lvl5pPr>
            <a:lvl6pPr indent="-330200" lvl="5" marL="2743200" marR="0" rtl="0" algn="l">
              <a:lnSpc>
                <a:spcPct val="100000"/>
              </a:lnSpc>
              <a:spcBef>
                <a:spcPts val="320"/>
              </a:spcBef>
              <a:spcAft>
                <a:spcPts val="0"/>
              </a:spcAft>
              <a:buClr>
                <a:srgbClr val="252C31"/>
              </a:buClr>
              <a:buSzPts val="1600"/>
              <a:buFont typeface="Arial"/>
              <a:buChar char="•"/>
              <a:defRPr b="0" i="0" sz="1600" u="none" cap="none" strike="noStrike">
                <a:solidFill>
                  <a:srgbClr val="252C3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0" name="Google Shape;60;p12"/>
          <p:cNvSpPr txBox="1"/>
          <p:nvPr>
            <p:ph idx="4" type="body"/>
          </p:nvPr>
        </p:nvSpPr>
        <p:spPr>
          <a:xfrm>
            <a:off x="2514600" y="2483428"/>
            <a:ext cx="6096000" cy="5196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60"/>
              </a:spcBef>
              <a:spcAft>
                <a:spcPts val="0"/>
              </a:spcAft>
              <a:buClr>
                <a:srgbClr val="C4EDFF"/>
              </a:buClr>
              <a:buSzPts val="1800"/>
              <a:buFont typeface="Arial"/>
              <a:buNone/>
              <a:defRPr b="0" i="0" sz="1800" u="none" cap="none" strike="noStrike">
                <a:solidFill>
                  <a:srgbClr val="C4EDFF"/>
                </a:solidFill>
                <a:latin typeface="Arial Narrow"/>
                <a:ea typeface="Arial Narrow"/>
                <a:cs typeface="Arial Narrow"/>
                <a:sym typeface="Arial Narrow"/>
              </a:defRPr>
            </a:lvl1pPr>
            <a:lvl2pPr indent="-406400" lvl="1" marL="914400" marR="0" rtl="0" algn="l">
              <a:lnSpc>
                <a:spcPct val="100000"/>
              </a:lnSpc>
              <a:spcBef>
                <a:spcPts val="560"/>
              </a:spcBef>
              <a:spcAft>
                <a:spcPts val="0"/>
              </a:spcAft>
              <a:buClr>
                <a:srgbClr val="252C31"/>
              </a:buClr>
              <a:buSzPts val="2800"/>
              <a:buFont typeface="Arial"/>
              <a:buChar char="•"/>
              <a:defRPr b="0" i="0" sz="2800" u="none" cap="none" strike="noStrike">
                <a:solidFill>
                  <a:srgbClr val="252C31"/>
                </a:solidFill>
                <a:latin typeface="Arial"/>
                <a:ea typeface="Arial"/>
                <a:cs typeface="Arial"/>
                <a:sym typeface="Arial"/>
              </a:defRPr>
            </a:lvl2pPr>
            <a:lvl3pPr indent="-381000" lvl="2" marL="1371600" marR="0" rtl="0" algn="l">
              <a:lnSpc>
                <a:spcPct val="100000"/>
              </a:lnSpc>
              <a:spcBef>
                <a:spcPts val="480"/>
              </a:spcBef>
              <a:spcAft>
                <a:spcPts val="0"/>
              </a:spcAft>
              <a:buClr>
                <a:srgbClr val="252C31"/>
              </a:buClr>
              <a:buSzPts val="2400"/>
              <a:buFont typeface="Arial"/>
              <a:buChar char="•"/>
              <a:defRPr b="0" i="0" sz="2400" u="none" cap="none" strike="noStrike">
                <a:solidFill>
                  <a:srgbClr val="252C31"/>
                </a:solidFill>
                <a:latin typeface="Arial"/>
                <a:ea typeface="Arial"/>
                <a:cs typeface="Arial"/>
                <a:sym typeface="Arial"/>
              </a:defRPr>
            </a:lvl3pPr>
            <a:lvl4pPr indent="-355600" lvl="3" marL="1828800" marR="0" rtl="0" algn="l">
              <a:lnSpc>
                <a:spcPct val="100000"/>
              </a:lnSpc>
              <a:spcBef>
                <a:spcPts val="400"/>
              </a:spcBef>
              <a:spcAft>
                <a:spcPts val="0"/>
              </a:spcAft>
              <a:buClr>
                <a:srgbClr val="252C31"/>
              </a:buClr>
              <a:buSzPts val="2000"/>
              <a:buFont typeface="Arial"/>
              <a:buChar char="•"/>
              <a:defRPr b="0" i="0" sz="2000" u="none" cap="none" strike="noStrike">
                <a:solidFill>
                  <a:srgbClr val="252C31"/>
                </a:solidFill>
                <a:latin typeface="Arial"/>
                <a:ea typeface="Arial"/>
                <a:cs typeface="Arial"/>
                <a:sym typeface="Arial"/>
              </a:defRPr>
            </a:lvl4pPr>
            <a:lvl5pPr indent="-342900" lvl="4" marL="2286000" marR="0" rtl="0" algn="l">
              <a:lnSpc>
                <a:spcPct val="100000"/>
              </a:lnSpc>
              <a:spcBef>
                <a:spcPts val="360"/>
              </a:spcBef>
              <a:spcAft>
                <a:spcPts val="0"/>
              </a:spcAft>
              <a:buClr>
                <a:srgbClr val="252C31"/>
              </a:buClr>
              <a:buSzPts val="1800"/>
              <a:buFont typeface="Arial"/>
              <a:buChar char="•"/>
              <a:defRPr b="0" i="0" sz="1800" u="none" cap="none" strike="noStrike">
                <a:solidFill>
                  <a:srgbClr val="252C31"/>
                </a:solidFill>
                <a:latin typeface="Arial"/>
                <a:ea typeface="Arial"/>
                <a:cs typeface="Arial"/>
                <a:sym typeface="Arial"/>
              </a:defRPr>
            </a:lvl5pPr>
            <a:lvl6pPr indent="-330200" lvl="5" marL="2743200" marR="0" rtl="0" algn="l">
              <a:lnSpc>
                <a:spcPct val="100000"/>
              </a:lnSpc>
              <a:spcBef>
                <a:spcPts val="320"/>
              </a:spcBef>
              <a:spcAft>
                <a:spcPts val="0"/>
              </a:spcAft>
              <a:buClr>
                <a:srgbClr val="252C31"/>
              </a:buClr>
              <a:buSzPts val="1600"/>
              <a:buFont typeface="Arial"/>
              <a:buChar char="•"/>
              <a:defRPr b="0" i="0" sz="1600" u="none" cap="none" strike="noStrike">
                <a:solidFill>
                  <a:srgbClr val="252C3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cxnSp>
        <p:nvCxnSpPr>
          <p:cNvPr id="61" name="Google Shape;61;p12"/>
          <p:cNvCxnSpPr/>
          <p:nvPr/>
        </p:nvCxnSpPr>
        <p:spPr>
          <a:xfrm>
            <a:off x="2079569" y="457200"/>
            <a:ext cx="0" cy="2604900"/>
          </a:xfrm>
          <a:prstGeom prst="straightConnector1">
            <a:avLst/>
          </a:prstGeom>
          <a:noFill/>
          <a:ln cap="flat" cmpd="sng" w="12700">
            <a:solidFill>
              <a:srgbClr val="3FAFFF"/>
            </a:solidFill>
            <a:prstDash val="solid"/>
            <a:round/>
            <a:headEnd len="sm" w="sm" type="none"/>
            <a:tailEnd len="sm" w="sm" type="none"/>
          </a:ln>
        </p:spPr>
      </p:cxnSp>
      <p:pic>
        <p:nvPicPr>
          <p:cNvPr id="62" name="Google Shape;62;p12"/>
          <p:cNvPicPr preferRelativeResize="0"/>
          <p:nvPr/>
        </p:nvPicPr>
        <p:blipFill>
          <a:blip r:embed="rId2">
            <a:alphaModFix/>
          </a:blip>
          <a:stretch>
            <a:fillRect/>
          </a:stretch>
        </p:blipFill>
        <p:spPr>
          <a:xfrm>
            <a:off x="663341" y="573025"/>
            <a:ext cx="1109050" cy="1109050"/>
          </a:xfrm>
          <a:prstGeom prst="rect">
            <a:avLst/>
          </a:prstGeom>
          <a:noFill/>
          <a:ln>
            <a:noFill/>
          </a:ln>
        </p:spPr>
      </p:pic>
      <p:pic>
        <p:nvPicPr>
          <p:cNvPr id="63" name="Google Shape;63;p12"/>
          <p:cNvPicPr preferRelativeResize="0"/>
          <p:nvPr/>
        </p:nvPicPr>
        <p:blipFill>
          <a:blip r:embed="rId3">
            <a:alphaModFix/>
          </a:blip>
          <a:stretch>
            <a:fillRect/>
          </a:stretch>
        </p:blipFill>
        <p:spPr>
          <a:xfrm>
            <a:off x="-18846" y="0"/>
            <a:ext cx="356299" cy="5143500"/>
          </a:xfrm>
          <a:prstGeom prst="rect">
            <a:avLst/>
          </a:prstGeom>
          <a:noFill/>
          <a:ln>
            <a:noFill/>
          </a:ln>
        </p:spPr>
      </p:pic>
      <p:sp>
        <p:nvSpPr>
          <p:cNvPr id="64" name="Google Shape;64;p12"/>
          <p:cNvSpPr txBox="1"/>
          <p:nvPr/>
        </p:nvSpPr>
        <p:spPr>
          <a:xfrm>
            <a:off x="596825" y="1731613"/>
            <a:ext cx="4256700" cy="496500"/>
          </a:xfrm>
          <a:prstGeom prst="rect">
            <a:avLst/>
          </a:prstGeom>
          <a:noFill/>
          <a:ln>
            <a:noFill/>
          </a:ln>
        </p:spPr>
        <p:txBody>
          <a:bodyPr anchorCtr="0" anchor="t" bIns="91425" lIns="91425" spcFirstLastPara="1" rIns="91425" wrap="square" tIns="91425">
            <a:noAutofit/>
          </a:bodyPr>
          <a:lstStyle/>
          <a:p>
            <a:pPr indent="0" lvl="0" marL="0" rtl="0" algn="just">
              <a:lnSpc>
                <a:spcPct val="120000"/>
              </a:lnSpc>
              <a:spcBef>
                <a:spcPts val="0"/>
              </a:spcBef>
              <a:spcAft>
                <a:spcPts val="0"/>
              </a:spcAft>
              <a:buNone/>
            </a:pPr>
            <a:r>
              <a:rPr b="1" lang="en" sz="1800">
                <a:solidFill>
                  <a:srgbClr val="FFFFFF"/>
                </a:solidFill>
              </a:rPr>
              <a:t>NATIONAL </a:t>
            </a:r>
            <a:endParaRPr b="1" sz="1800">
              <a:solidFill>
                <a:srgbClr val="FFFFFF"/>
              </a:solidFill>
            </a:endParaRPr>
          </a:p>
          <a:p>
            <a:pPr indent="0" lvl="0" marL="0" rtl="0" algn="just">
              <a:lnSpc>
                <a:spcPct val="120000"/>
              </a:lnSpc>
              <a:spcBef>
                <a:spcPts val="0"/>
              </a:spcBef>
              <a:spcAft>
                <a:spcPts val="0"/>
              </a:spcAft>
              <a:buNone/>
            </a:pPr>
            <a:r>
              <a:rPr b="1" lang="en" sz="1800">
                <a:solidFill>
                  <a:srgbClr val="FFFFFF"/>
                </a:solidFill>
              </a:rPr>
              <a:t>WEATHER </a:t>
            </a:r>
            <a:endParaRPr b="1" sz="1800">
              <a:solidFill>
                <a:srgbClr val="FFFFFF"/>
              </a:solidFill>
            </a:endParaRPr>
          </a:p>
          <a:p>
            <a:pPr indent="0" lvl="0" marL="0" rtl="0" algn="just">
              <a:lnSpc>
                <a:spcPct val="120000"/>
              </a:lnSpc>
              <a:spcBef>
                <a:spcPts val="0"/>
              </a:spcBef>
              <a:spcAft>
                <a:spcPts val="0"/>
              </a:spcAft>
              <a:buNone/>
            </a:pPr>
            <a:r>
              <a:rPr b="1" lang="en" sz="1800">
                <a:solidFill>
                  <a:srgbClr val="FFFFFF"/>
                </a:solidFill>
              </a:rPr>
              <a:t>SERVICE</a:t>
            </a:r>
            <a:endParaRPr b="1" sz="1800">
              <a:solidFill>
                <a:srgbClr val="FFFFFF"/>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k Blue 1">
  <p:cSld name="Dk Blue 1">
    <p:spTree>
      <p:nvGrpSpPr>
        <p:cNvPr id="65" name="Shape 65"/>
        <p:cNvGrpSpPr/>
        <p:nvPr/>
      </p:nvGrpSpPr>
      <p:grpSpPr>
        <a:xfrm>
          <a:off x="0" y="0"/>
          <a:ext cx="0" cy="0"/>
          <a:chOff x="0" y="0"/>
          <a:chExt cx="0" cy="0"/>
        </a:xfrm>
      </p:grpSpPr>
      <p:sp>
        <p:nvSpPr>
          <p:cNvPr id="66" name="Google Shape;66;p13"/>
          <p:cNvSpPr/>
          <p:nvPr/>
        </p:nvSpPr>
        <p:spPr>
          <a:xfrm>
            <a:off x="317575" y="0"/>
            <a:ext cx="8826600" cy="4837200"/>
          </a:xfrm>
          <a:prstGeom prst="rect">
            <a:avLst/>
          </a:prstGeom>
          <a:solidFill>
            <a:srgbClr val="0070C0"/>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7" name="Google Shape;67;p13"/>
          <p:cNvSpPr txBox="1"/>
          <p:nvPr>
            <p:ph type="title"/>
          </p:nvPr>
        </p:nvSpPr>
        <p:spPr>
          <a:xfrm>
            <a:off x="762000" y="800099"/>
            <a:ext cx="7933800" cy="971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4400"/>
              <a:buFont typeface="Arial"/>
              <a:buNone/>
              <a:defRPr b="1" i="0" sz="4400" u="none" cap="none" strike="noStrike">
                <a:solidFill>
                  <a:schemeClr val="lt1"/>
                </a:solidFill>
                <a:latin typeface="Arial"/>
                <a:ea typeface="Arial"/>
                <a:cs typeface="Arial"/>
                <a:sym typeface="Arial"/>
              </a:defRPr>
            </a:lvl1pPr>
            <a:lvl2pPr lvl="1" rtl="0" algn="l">
              <a:lnSpc>
                <a:spcPct val="100000"/>
              </a:lnSpc>
              <a:spcBef>
                <a:spcPts val="0"/>
              </a:spcBef>
              <a:spcAft>
                <a:spcPts val="0"/>
              </a:spcAft>
              <a:buSzPts val="1400"/>
              <a:buNone/>
              <a:defRPr sz="1800"/>
            </a:lvl2pPr>
            <a:lvl3pPr lvl="2" rtl="0" algn="l">
              <a:lnSpc>
                <a:spcPct val="100000"/>
              </a:lnSpc>
              <a:spcBef>
                <a:spcPts val="0"/>
              </a:spcBef>
              <a:spcAft>
                <a:spcPts val="0"/>
              </a:spcAft>
              <a:buSzPts val="1400"/>
              <a:buNone/>
              <a:defRPr sz="1800"/>
            </a:lvl3pPr>
            <a:lvl4pPr lvl="3" rtl="0" algn="l">
              <a:lnSpc>
                <a:spcPct val="100000"/>
              </a:lnSpc>
              <a:spcBef>
                <a:spcPts val="0"/>
              </a:spcBef>
              <a:spcAft>
                <a:spcPts val="0"/>
              </a:spcAft>
              <a:buSzPts val="1400"/>
              <a:buNone/>
              <a:defRPr sz="1800"/>
            </a:lvl4pPr>
            <a:lvl5pPr lvl="4" rtl="0" algn="l">
              <a:lnSpc>
                <a:spcPct val="100000"/>
              </a:lnSpc>
              <a:spcBef>
                <a:spcPts val="0"/>
              </a:spcBef>
              <a:spcAft>
                <a:spcPts val="0"/>
              </a:spcAft>
              <a:buSzPts val="1400"/>
              <a:buNone/>
              <a:defRPr sz="1800"/>
            </a:lvl5pPr>
            <a:lvl6pPr lvl="5" rtl="0" algn="l">
              <a:lnSpc>
                <a:spcPct val="100000"/>
              </a:lnSpc>
              <a:spcBef>
                <a:spcPts val="0"/>
              </a:spcBef>
              <a:spcAft>
                <a:spcPts val="0"/>
              </a:spcAft>
              <a:buSzPts val="1400"/>
              <a:buNone/>
              <a:defRPr sz="1800"/>
            </a:lvl6pPr>
            <a:lvl7pPr lvl="6" rtl="0" algn="l">
              <a:lnSpc>
                <a:spcPct val="100000"/>
              </a:lnSpc>
              <a:spcBef>
                <a:spcPts val="0"/>
              </a:spcBef>
              <a:spcAft>
                <a:spcPts val="0"/>
              </a:spcAft>
              <a:buSzPts val="1400"/>
              <a:buNone/>
              <a:defRPr sz="1800"/>
            </a:lvl7pPr>
            <a:lvl8pPr lvl="7" rtl="0" algn="l">
              <a:lnSpc>
                <a:spcPct val="100000"/>
              </a:lnSpc>
              <a:spcBef>
                <a:spcPts val="0"/>
              </a:spcBef>
              <a:spcAft>
                <a:spcPts val="0"/>
              </a:spcAft>
              <a:buSzPts val="1400"/>
              <a:buNone/>
              <a:defRPr sz="1800"/>
            </a:lvl8pPr>
            <a:lvl9pPr lvl="8" rtl="0" algn="l">
              <a:lnSpc>
                <a:spcPct val="100000"/>
              </a:lnSpc>
              <a:spcBef>
                <a:spcPts val="0"/>
              </a:spcBef>
              <a:spcAft>
                <a:spcPts val="0"/>
              </a:spcAft>
              <a:buSzPts val="1400"/>
              <a:buNone/>
              <a:defRPr sz="1800"/>
            </a:lvl9pPr>
          </a:lstStyle>
          <a:p/>
        </p:txBody>
      </p:sp>
      <p:sp>
        <p:nvSpPr>
          <p:cNvPr id="68" name="Google Shape;68;p13"/>
          <p:cNvSpPr/>
          <p:nvPr/>
        </p:nvSpPr>
        <p:spPr>
          <a:xfrm>
            <a:off x="0" y="4800601"/>
            <a:ext cx="9144000" cy="342900"/>
          </a:xfrm>
          <a:prstGeom prst="rect">
            <a:avLst/>
          </a:prstGeom>
          <a:solidFill>
            <a:srgbClr val="D6F5FF"/>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69" name="Google Shape;69;p13">
            <a:hlinkClick r:id="rId2"/>
          </p:cNvPr>
          <p:cNvPicPr preferRelativeResize="0"/>
          <p:nvPr/>
        </p:nvPicPr>
        <p:blipFill rotWithShape="1">
          <a:blip r:embed="rId3">
            <a:alphaModFix/>
          </a:blip>
          <a:srcRect b="0" l="0" r="0" t="0"/>
          <a:stretch/>
        </p:blipFill>
        <p:spPr>
          <a:xfrm>
            <a:off x="228600" y="4832593"/>
            <a:ext cx="278916" cy="278916"/>
          </a:xfrm>
          <a:prstGeom prst="rect">
            <a:avLst/>
          </a:prstGeom>
          <a:noFill/>
          <a:ln>
            <a:noFill/>
          </a:ln>
        </p:spPr>
      </p:pic>
      <p:sp>
        <p:nvSpPr>
          <p:cNvPr id="70" name="Google Shape;70;p13"/>
          <p:cNvSpPr txBox="1"/>
          <p:nvPr/>
        </p:nvSpPr>
        <p:spPr>
          <a:xfrm>
            <a:off x="522146" y="4772984"/>
            <a:ext cx="3976800" cy="46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NATIONAL WEATHER SERVICE</a:t>
            </a:r>
            <a:endParaRPr b="1">
              <a:solidFill>
                <a:schemeClr val="dk1"/>
              </a:solidFill>
            </a:endParaRPr>
          </a:p>
          <a:p>
            <a:pPr indent="0" lvl="0" marL="0" rtl="0" algn="l">
              <a:spcBef>
                <a:spcPts val="0"/>
              </a:spcBef>
              <a:spcAft>
                <a:spcPts val="0"/>
              </a:spcAft>
              <a:buNone/>
            </a:pPr>
            <a:r>
              <a:t/>
            </a:r>
            <a:endParaRPr/>
          </a:p>
        </p:txBody>
      </p:sp>
      <p:sp>
        <p:nvSpPr>
          <p:cNvPr id="71" name="Google Shape;71;p13"/>
          <p:cNvSpPr txBox="1"/>
          <p:nvPr/>
        </p:nvSpPr>
        <p:spPr>
          <a:xfrm>
            <a:off x="1447800" y="4879264"/>
            <a:ext cx="7239000" cy="1155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B4596"/>
              </a:buClr>
              <a:buSzPts val="1000"/>
              <a:buFont typeface="Arial Narrow"/>
              <a:buNone/>
            </a:pPr>
            <a:r>
              <a:rPr b="1" lang="en" sz="1300">
                <a:solidFill>
                  <a:srgbClr val="0B4596"/>
                </a:solidFill>
                <a:latin typeface="Arial Narrow"/>
                <a:ea typeface="Arial Narrow"/>
                <a:cs typeface="Arial Narrow"/>
                <a:sym typeface="Arial Narrow"/>
              </a:rPr>
              <a:t>Building a Weather-Ready Nation</a:t>
            </a:r>
            <a:r>
              <a:rPr b="1" i="0" lang="en" sz="1300" u="none" cap="none" strike="noStrike">
                <a:solidFill>
                  <a:srgbClr val="0B4596"/>
                </a:solidFill>
                <a:latin typeface="Arial Narrow"/>
                <a:ea typeface="Arial Narrow"/>
                <a:cs typeface="Arial Narrow"/>
                <a:sym typeface="Arial Narrow"/>
              </a:rPr>
              <a:t>  //  </a:t>
            </a:r>
            <a:fld id="{00000000-1234-1234-1234-123412341234}" type="slidenum">
              <a:rPr b="1" i="0" lang="en" sz="1300" u="none" cap="none" strike="noStrike">
                <a:solidFill>
                  <a:srgbClr val="0B4596"/>
                </a:solidFill>
                <a:latin typeface="Arial Narrow"/>
                <a:ea typeface="Arial Narrow"/>
                <a:cs typeface="Arial Narrow"/>
                <a:sym typeface="Arial Narrow"/>
              </a:rPr>
              <a:t>‹#›</a:t>
            </a:fld>
            <a:endParaRPr b="1" i="0" sz="1300" u="none" cap="none" strike="noStrike">
              <a:solidFill>
                <a:srgbClr val="0B4596"/>
              </a:solidFill>
              <a:latin typeface="Arial Narrow"/>
              <a:ea typeface="Arial Narrow"/>
              <a:cs typeface="Arial Narrow"/>
              <a:sym typeface="Arial Narrow"/>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2" name="Shape 72"/>
        <p:cNvGrpSpPr/>
        <p:nvPr/>
      </p:nvGrpSpPr>
      <p:grpSpPr>
        <a:xfrm>
          <a:off x="0" y="0"/>
          <a:ext cx="0" cy="0"/>
          <a:chOff x="0" y="0"/>
          <a:chExt cx="0" cy="0"/>
        </a:xfrm>
      </p:grpSpPr>
      <p:sp>
        <p:nvSpPr>
          <p:cNvPr id="73" name="Google Shape;73;p14"/>
          <p:cNvSpPr txBox="1"/>
          <p:nvPr>
            <p:ph type="title"/>
          </p:nvPr>
        </p:nvSpPr>
        <p:spPr>
          <a:xfrm>
            <a:off x="457200" y="205979"/>
            <a:ext cx="8229600" cy="857400"/>
          </a:xfrm>
          <a:prstGeom prst="rect">
            <a:avLst/>
          </a:prstGeom>
          <a:noFill/>
          <a:ln>
            <a:noFill/>
          </a:ln>
        </p:spPr>
        <p:txBody>
          <a:bodyPr anchorCtr="0" anchor="ctr" bIns="91425" lIns="91425" spcFirstLastPara="1" rIns="91425" wrap="square" tIns="91425">
            <a:noAutofit/>
          </a:bodyPr>
          <a:lstStyle>
            <a:lvl1pPr lvl="0" marR="0" rtl="0">
              <a:lnSpc>
                <a:spcPct val="100000"/>
              </a:lnSpc>
              <a:spcBef>
                <a:spcPts val="0"/>
              </a:spcBef>
              <a:spcAft>
                <a:spcPts val="0"/>
              </a:spcAft>
              <a:buClr>
                <a:srgbClr val="0099D8"/>
              </a:buClr>
              <a:buSzPts val="2200"/>
              <a:buFont typeface="Calibri"/>
              <a:buNone/>
              <a:defRPr i="0" sz="2200" u="none" cap="none" strike="noStrike">
                <a:solidFill>
                  <a:srgbClr val="0099D8"/>
                </a:solidFill>
                <a:latin typeface="Calibri"/>
                <a:ea typeface="Calibri"/>
                <a:cs typeface="Calibri"/>
                <a:sym typeface="Calibri"/>
              </a:defRPr>
            </a:lvl1pPr>
            <a:lvl2pPr lvl="1" rtl="0" algn="l">
              <a:lnSpc>
                <a:spcPct val="100000"/>
              </a:lnSpc>
              <a:spcBef>
                <a:spcPts val="0"/>
              </a:spcBef>
              <a:spcAft>
                <a:spcPts val="0"/>
              </a:spcAft>
              <a:buSzPts val="1400"/>
              <a:buNone/>
              <a:defRPr sz="1800"/>
            </a:lvl2pPr>
            <a:lvl3pPr lvl="2" rtl="0" algn="l">
              <a:lnSpc>
                <a:spcPct val="100000"/>
              </a:lnSpc>
              <a:spcBef>
                <a:spcPts val="0"/>
              </a:spcBef>
              <a:spcAft>
                <a:spcPts val="0"/>
              </a:spcAft>
              <a:buSzPts val="1400"/>
              <a:buNone/>
              <a:defRPr sz="1800"/>
            </a:lvl3pPr>
            <a:lvl4pPr lvl="3" rtl="0" algn="l">
              <a:lnSpc>
                <a:spcPct val="100000"/>
              </a:lnSpc>
              <a:spcBef>
                <a:spcPts val="0"/>
              </a:spcBef>
              <a:spcAft>
                <a:spcPts val="0"/>
              </a:spcAft>
              <a:buSzPts val="1400"/>
              <a:buNone/>
              <a:defRPr sz="1800"/>
            </a:lvl4pPr>
            <a:lvl5pPr lvl="4" rtl="0" algn="l">
              <a:lnSpc>
                <a:spcPct val="100000"/>
              </a:lnSpc>
              <a:spcBef>
                <a:spcPts val="0"/>
              </a:spcBef>
              <a:spcAft>
                <a:spcPts val="0"/>
              </a:spcAft>
              <a:buSzPts val="1400"/>
              <a:buNone/>
              <a:defRPr sz="1800"/>
            </a:lvl5pPr>
            <a:lvl6pPr lvl="5" rtl="0" algn="l">
              <a:lnSpc>
                <a:spcPct val="100000"/>
              </a:lnSpc>
              <a:spcBef>
                <a:spcPts val="0"/>
              </a:spcBef>
              <a:spcAft>
                <a:spcPts val="0"/>
              </a:spcAft>
              <a:buSzPts val="1400"/>
              <a:buNone/>
              <a:defRPr sz="1800"/>
            </a:lvl6pPr>
            <a:lvl7pPr lvl="6" rtl="0" algn="l">
              <a:lnSpc>
                <a:spcPct val="100000"/>
              </a:lnSpc>
              <a:spcBef>
                <a:spcPts val="0"/>
              </a:spcBef>
              <a:spcAft>
                <a:spcPts val="0"/>
              </a:spcAft>
              <a:buSzPts val="1400"/>
              <a:buNone/>
              <a:defRPr sz="1800"/>
            </a:lvl7pPr>
            <a:lvl8pPr lvl="7" rtl="0" algn="l">
              <a:lnSpc>
                <a:spcPct val="100000"/>
              </a:lnSpc>
              <a:spcBef>
                <a:spcPts val="0"/>
              </a:spcBef>
              <a:spcAft>
                <a:spcPts val="0"/>
              </a:spcAft>
              <a:buSzPts val="1400"/>
              <a:buNone/>
              <a:defRPr sz="1800"/>
            </a:lvl8pPr>
            <a:lvl9pPr lvl="8" rtl="0" algn="l">
              <a:lnSpc>
                <a:spcPct val="100000"/>
              </a:lnSpc>
              <a:spcBef>
                <a:spcPts val="0"/>
              </a:spcBef>
              <a:spcAft>
                <a:spcPts val="0"/>
              </a:spcAft>
              <a:buSzPts val="1400"/>
              <a:buNone/>
              <a:defRPr sz="1800"/>
            </a:lvl9pPr>
          </a:lstStyle>
          <a:p/>
        </p:txBody>
      </p:sp>
      <p:sp>
        <p:nvSpPr>
          <p:cNvPr id="74" name="Google Shape;74;p14"/>
          <p:cNvSpPr txBox="1"/>
          <p:nvPr>
            <p:ph idx="10" type="dt"/>
          </p:nvPr>
        </p:nvSpPr>
        <p:spPr>
          <a:xfrm>
            <a:off x="457200" y="4767264"/>
            <a:ext cx="2133600" cy="27390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Clr>
                <a:srgbClr val="888888"/>
              </a:buClr>
              <a:buSzPts val="1400"/>
              <a:buFont typeface="Calibri"/>
              <a:buNone/>
              <a:defRPr sz="1200">
                <a:solidFill>
                  <a:srgbClr val="888888"/>
                </a:solidFill>
                <a:latin typeface="Calibri"/>
                <a:ea typeface="Calibri"/>
                <a:cs typeface="Calibri"/>
                <a:sym typeface="Calibri"/>
              </a:defRPr>
            </a:lvl1pPr>
            <a:lvl2pPr lvl="1"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75" name="Google Shape;75;p14"/>
          <p:cNvSpPr txBox="1"/>
          <p:nvPr>
            <p:ph idx="11" type="ftr"/>
          </p:nvPr>
        </p:nvSpPr>
        <p:spPr>
          <a:xfrm>
            <a:off x="3124200" y="4767264"/>
            <a:ext cx="2895600" cy="273900"/>
          </a:xfrm>
          <a:prstGeom prst="rect">
            <a:avLst/>
          </a:prstGeom>
          <a:noFill/>
          <a:ln>
            <a:noFill/>
          </a:ln>
        </p:spPr>
        <p:txBody>
          <a:bodyPr anchorCtr="0" anchor="ctr" bIns="91425" lIns="91425" spcFirstLastPara="1" rIns="91425" wrap="square" tIns="91425">
            <a:noAutofit/>
          </a:bodyPr>
          <a:lstStyle>
            <a:lvl1pPr lvl="0" marR="0" rtl="0" algn="ctr">
              <a:spcBef>
                <a:spcPts val="0"/>
              </a:spcBef>
              <a:spcAft>
                <a:spcPts val="0"/>
              </a:spcAft>
              <a:buClr>
                <a:srgbClr val="888888"/>
              </a:buClr>
              <a:buSzPts val="1400"/>
              <a:buFont typeface="Calibri"/>
              <a:buNone/>
              <a:defRPr sz="1200">
                <a:solidFill>
                  <a:srgbClr val="888888"/>
                </a:solidFill>
                <a:latin typeface="Calibri"/>
                <a:ea typeface="Calibri"/>
                <a:cs typeface="Calibri"/>
                <a:sym typeface="Calibri"/>
              </a:defRPr>
            </a:lvl1pPr>
            <a:lvl2pPr lvl="1"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76" name="Google Shape;76;p14"/>
          <p:cNvSpPr txBox="1"/>
          <p:nvPr>
            <p:ph idx="12" type="sldNum"/>
          </p:nvPr>
        </p:nvSpPr>
        <p:spPr>
          <a:xfrm>
            <a:off x="6553200" y="4767264"/>
            <a:ext cx="21336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indent="0" lvl="1" marL="0" marR="0" rtl="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2pPr>
            <a:lvl3pPr indent="0" lvl="2" marL="0" marR="0" rtl="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3pPr>
            <a:lvl4pPr indent="0" lvl="3" marL="0" marR="0" rtl="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4pPr>
            <a:lvl5pPr indent="0" lvl="4" marL="0" marR="0" rtl="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5pPr>
            <a:lvl6pPr indent="0" lvl="5" marL="0" marR="0" rtl="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6pPr>
            <a:lvl7pPr indent="0" lvl="6" marL="0" marR="0" rtl="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7pPr>
            <a:lvl8pPr indent="0" lvl="7" marL="0" marR="0" rtl="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8pPr>
            <a:lvl9pPr indent="0" lvl="8" marL="0" marR="0" rtl="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7" name="Shape 77"/>
        <p:cNvGrpSpPr/>
        <p:nvPr/>
      </p:nvGrpSpPr>
      <p:grpSpPr>
        <a:xfrm>
          <a:off x="0" y="0"/>
          <a:ext cx="0" cy="0"/>
          <a:chOff x="0" y="0"/>
          <a:chExt cx="0" cy="0"/>
        </a:xfrm>
      </p:grpSpPr>
      <p:sp>
        <p:nvSpPr>
          <p:cNvPr id="78" name="Google Shape;78;p15"/>
          <p:cNvSpPr txBox="1"/>
          <p:nvPr>
            <p:ph type="ctrTitle"/>
          </p:nvPr>
        </p:nvSpPr>
        <p:spPr>
          <a:xfrm>
            <a:off x="685800" y="1597845"/>
            <a:ext cx="7772400" cy="11025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1"/>
              </a:buClr>
              <a:buSzPts val="4400"/>
              <a:buNone/>
              <a:defRPr b="0" i="0" sz="4400" u="none" cap="none" strike="noStrike">
                <a:solidFill>
                  <a:schemeClr val="dk1"/>
                </a:solidFill>
              </a:defRPr>
            </a:lvl1pPr>
            <a:lvl2pPr lvl="1" rtl="0" algn="l">
              <a:lnSpc>
                <a:spcPct val="100000"/>
              </a:lnSpc>
              <a:spcBef>
                <a:spcPts val="0"/>
              </a:spcBef>
              <a:spcAft>
                <a:spcPts val="0"/>
              </a:spcAft>
              <a:buSzPts val="1400"/>
              <a:buNone/>
              <a:defRPr sz="1800"/>
            </a:lvl2pPr>
            <a:lvl3pPr lvl="2" rtl="0" algn="l">
              <a:lnSpc>
                <a:spcPct val="100000"/>
              </a:lnSpc>
              <a:spcBef>
                <a:spcPts val="0"/>
              </a:spcBef>
              <a:spcAft>
                <a:spcPts val="0"/>
              </a:spcAft>
              <a:buSzPts val="1400"/>
              <a:buNone/>
              <a:defRPr sz="1800"/>
            </a:lvl3pPr>
            <a:lvl4pPr lvl="3" rtl="0" algn="l">
              <a:lnSpc>
                <a:spcPct val="100000"/>
              </a:lnSpc>
              <a:spcBef>
                <a:spcPts val="0"/>
              </a:spcBef>
              <a:spcAft>
                <a:spcPts val="0"/>
              </a:spcAft>
              <a:buSzPts val="1400"/>
              <a:buNone/>
              <a:defRPr sz="1800"/>
            </a:lvl4pPr>
            <a:lvl5pPr lvl="4" rtl="0" algn="l">
              <a:lnSpc>
                <a:spcPct val="100000"/>
              </a:lnSpc>
              <a:spcBef>
                <a:spcPts val="0"/>
              </a:spcBef>
              <a:spcAft>
                <a:spcPts val="0"/>
              </a:spcAft>
              <a:buSzPts val="1400"/>
              <a:buNone/>
              <a:defRPr sz="1800"/>
            </a:lvl5pPr>
            <a:lvl6pPr lvl="5" rtl="0" algn="l">
              <a:lnSpc>
                <a:spcPct val="100000"/>
              </a:lnSpc>
              <a:spcBef>
                <a:spcPts val="0"/>
              </a:spcBef>
              <a:spcAft>
                <a:spcPts val="0"/>
              </a:spcAft>
              <a:buSzPts val="1400"/>
              <a:buNone/>
              <a:defRPr sz="1800"/>
            </a:lvl6pPr>
            <a:lvl7pPr lvl="6" rtl="0" algn="l">
              <a:lnSpc>
                <a:spcPct val="100000"/>
              </a:lnSpc>
              <a:spcBef>
                <a:spcPts val="0"/>
              </a:spcBef>
              <a:spcAft>
                <a:spcPts val="0"/>
              </a:spcAft>
              <a:buSzPts val="1400"/>
              <a:buNone/>
              <a:defRPr sz="1800"/>
            </a:lvl7pPr>
            <a:lvl8pPr lvl="7" rtl="0" algn="l">
              <a:lnSpc>
                <a:spcPct val="100000"/>
              </a:lnSpc>
              <a:spcBef>
                <a:spcPts val="0"/>
              </a:spcBef>
              <a:spcAft>
                <a:spcPts val="0"/>
              </a:spcAft>
              <a:buSzPts val="1400"/>
              <a:buNone/>
              <a:defRPr sz="1800"/>
            </a:lvl8pPr>
            <a:lvl9pPr lvl="8" rtl="0" algn="l">
              <a:lnSpc>
                <a:spcPct val="100000"/>
              </a:lnSpc>
              <a:spcBef>
                <a:spcPts val="0"/>
              </a:spcBef>
              <a:spcAft>
                <a:spcPts val="0"/>
              </a:spcAft>
              <a:buSzPts val="1400"/>
              <a:buNone/>
              <a:defRPr sz="1800"/>
            </a:lvl9pPr>
          </a:lstStyle>
          <a:p/>
        </p:txBody>
      </p:sp>
      <p:sp>
        <p:nvSpPr>
          <p:cNvPr id="79" name="Google Shape;79;p15"/>
          <p:cNvSpPr txBox="1"/>
          <p:nvPr>
            <p:ph idx="1" type="subTitle"/>
          </p:nvPr>
        </p:nvSpPr>
        <p:spPr>
          <a:xfrm>
            <a:off x="1371600" y="2914650"/>
            <a:ext cx="6400800" cy="13146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640"/>
              </a:spcBef>
              <a:spcAft>
                <a:spcPts val="0"/>
              </a:spcAft>
              <a:buClr>
                <a:srgbClr val="888888"/>
              </a:buClr>
              <a:buSzPts val="3200"/>
              <a:buNone/>
              <a:defRPr i="0" sz="3200" u="none" cap="none" strike="noStrike">
                <a:solidFill>
                  <a:srgbClr val="888888"/>
                </a:solidFill>
              </a:defRPr>
            </a:lvl1pPr>
            <a:lvl2pPr lvl="1" marR="0" rtl="0" algn="ctr">
              <a:lnSpc>
                <a:spcPct val="100000"/>
              </a:lnSpc>
              <a:spcBef>
                <a:spcPts val="560"/>
              </a:spcBef>
              <a:spcAft>
                <a:spcPts val="0"/>
              </a:spcAft>
              <a:buClr>
                <a:srgbClr val="888888"/>
              </a:buClr>
              <a:buSzPts val="2800"/>
              <a:buFont typeface="Arial"/>
              <a:buNone/>
              <a:defRPr b="0" i="0" sz="2800" u="none" cap="none" strike="noStrike">
                <a:solidFill>
                  <a:srgbClr val="888888"/>
                </a:solidFill>
                <a:latin typeface="Arial"/>
                <a:ea typeface="Arial"/>
                <a:cs typeface="Arial"/>
                <a:sym typeface="Arial"/>
              </a:defRPr>
            </a:lvl2pPr>
            <a:lvl3pPr lvl="2" marR="0" rtl="0" algn="ctr">
              <a:lnSpc>
                <a:spcPct val="100000"/>
              </a:lnSpc>
              <a:spcBef>
                <a:spcPts val="480"/>
              </a:spcBef>
              <a:spcAft>
                <a:spcPts val="0"/>
              </a:spcAft>
              <a:buClr>
                <a:srgbClr val="888888"/>
              </a:buClr>
              <a:buSzPts val="2400"/>
              <a:buFont typeface="Arial"/>
              <a:buNone/>
              <a:defRPr b="0" i="0" sz="2400" u="none" cap="none" strike="noStrike">
                <a:solidFill>
                  <a:srgbClr val="888888"/>
                </a:solidFill>
                <a:latin typeface="Arial"/>
                <a:ea typeface="Arial"/>
                <a:cs typeface="Arial"/>
                <a:sym typeface="Arial"/>
              </a:defRPr>
            </a:lvl3pPr>
            <a:lvl4pPr lvl="3"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rial"/>
                <a:ea typeface="Arial"/>
                <a:cs typeface="Arial"/>
                <a:sym typeface="Arial"/>
              </a:defRPr>
            </a:lvl4pPr>
            <a:lvl5pPr lvl="4"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rial"/>
                <a:ea typeface="Arial"/>
                <a:cs typeface="Arial"/>
                <a:sym typeface="Arial"/>
              </a:defRPr>
            </a:lvl5pPr>
            <a:lvl6pPr lvl="5"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rial"/>
                <a:ea typeface="Arial"/>
                <a:cs typeface="Arial"/>
                <a:sym typeface="Arial"/>
              </a:defRPr>
            </a:lvl6pPr>
            <a:lvl7pPr lvl="6"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rial"/>
                <a:ea typeface="Arial"/>
                <a:cs typeface="Arial"/>
                <a:sym typeface="Arial"/>
              </a:defRPr>
            </a:lvl7pPr>
            <a:lvl8pPr lvl="7"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rial"/>
                <a:ea typeface="Arial"/>
                <a:cs typeface="Arial"/>
                <a:sym typeface="Arial"/>
              </a:defRPr>
            </a:lvl8pPr>
            <a:lvl9pPr lvl="8"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rial"/>
                <a:ea typeface="Arial"/>
                <a:cs typeface="Arial"/>
                <a:sym typeface="Arial"/>
              </a:defRPr>
            </a:lvl9pPr>
          </a:lstStyle>
          <a:p/>
        </p:txBody>
      </p:sp>
      <p:sp>
        <p:nvSpPr>
          <p:cNvPr id="80" name="Google Shape;80;p15"/>
          <p:cNvSpPr txBox="1"/>
          <p:nvPr>
            <p:ph idx="10" type="dt"/>
          </p:nvPr>
        </p:nvSpPr>
        <p:spPr>
          <a:xfrm>
            <a:off x="457200" y="4767264"/>
            <a:ext cx="2133600" cy="27390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Clr>
                <a:srgbClr val="888888"/>
              </a:buClr>
              <a:buSzPts val="1400"/>
              <a:buFont typeface="Arial"/>
              <a:buNone/>
              <a:defRPr sz="1200">
                <a:solidFill>
                  <a:srgbClr val="888888"/>
                </a:solidFill>
                <a:latin typeface="Arial"/>
                <a:ea typeface="Arial"/>
                <a:cs typeface="Arial"/>
                <a:sym typeface="Arial"/>
              </a:defRPr>
            </a:lvl1pPr>
            <a:lvl2pPr lvl="1" marR="0" rtl="0" algn="l">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1" name="Google Shape;81;p15"/>
          <p:cNvSpPr txBox="1"/>
          <p:nvPr>
            <p:ph idx="11" type="ftr"/>
          </p:nvPr>
        </p:nvSpPr>
        <p:spPr>
          <a:xfrm>
            <a:off x="3124200" y="4767264"/>
            <a:ext cx="2895600" cy="273900"/>
          </a:xfrm>
          <a:prstGeom prst="rect">
            <a:avLst/>
          </a:prstGeom>
          <a:noFill/>
          <a:ln>
            <a:noFill/>
          </a:ln>
        </p:spPr>
        <p:txBody>
          <a:bodyPr anchorCtr="0" anchor="ctr" bIns="91425" lIns="91425" spcFirstLastPara="1" rIns="91425" wrap="square" tIns="91425">
            <a:noAutofit/>
          </a:bodyPr>
          <a:lstStyle>
            <a:lvl1pPr lvl="0" marR="0" rtl="0" algn="ctr">
              <a:spcBef>
                <a:spcPts val="0"/>
              </a:spcBef>
              <a:spcAft>
                <a:spcPts val="0"/>
              </a:spcAft>
              <a:buClr>
                <a:srgbClr val="888888"/>
              </a:buClr>
              <a:buSzPts val="1400"/>
              <a:buFont typeface="Arial"/>
              <a:buNone/>
              <a:defRPr sz="1200">
                <a:solidFill>
                  <a:srgbClr val="888888"/>
                </a:solidFill>
                <a:latin typeface="Arial"/>
                <a:ea typeface="Arial"/>
                <a:cs typeface="Arial"/>
                <a:sym typeface="Arial"/>
              </a:defRPr>
            </a:lvl1pPr>
            <a:lvl2pPr lvl="1" marR="0" rtl="0" algn="l">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2" name="Google Shape;82;p15"/>
          <p:cNvSpPr txBox="1"/>
          <p:nvPr>
            <p:ph idx="12" type="sldNum"/>
          </p:nvPr>
        </p:nvSpPr>
        <p:spPr>
          <a:xfrm>
            <a:off x="6553200" y="4767264"/>
            <a:ext cx="21336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Clr>
                <a:srgbClr val="888888"/>
              </a:buClr>
              <a:buSzPts val="1200"/>
              <a:buFont typeface="Arial"/>
              <a:buNone/>
              <a:defRPr sz="1200">
                <a:solidFill>
                  <a:srgbClr val="888888"/>
                </a:solidFill>
                <a:latin typeface="Arial"/>
                <a:ea typeface="Arial"/>
                <a:cs typeface="Arial"/>
                <a:sym typeface="Arial"/>
              </a:defRPr>
            </a:lvl1pPr>
            <a:lvl2pPr indent="0" lvl="1" marL="0" marR="0" rtl="0" algn="r">
              <a:spcBef>
                <a:spcPts val="0"/>
              </a:spcBef>
              <a:spcAft>
                <a:spcPts val="0"/>
              </a:spcAft>
              <a:buClr>
                <a:srgbClr val="888888"/>
              </a:buClr>
              <a:buSzPts val="1200"/>
              <a:buFont typeface="Arial"/>
              <a:buNone/>
              <a:defRPr sz="1200">
                <a:solidFill>
                  <a:srgbClr val="888888"/>
                </a:solidFill>
                <a:latin typeface="Arial"/>
                <a:ea typeface="Arial"/>
                <a:cs typeface="Arial"/>
                <a:sym typeface="Arial"/>
              </a:defRPr>
            </a:lvl2pPr>
            <a:lvl3pPr indent="0" lvl="2" marL="0" marR="0" rtl="0" algn="r">
              <a:spcBef>
                <a:spcPts val="0"/>
              </a:spcBef>
              <a:spcAft>
                <a:spcPts val="0"/>
              </a:spcAft>
              <a:buClr>
                <a:srgbClr val="888888"/>
              </a:buClr>
              <a:buSzPts val="1200"/>
              <a:buFont typeface="Arial"/>
              <a:buNone/>
              <a:defRPr sz="1200">
                <a:solidFill>
                  <a:srgbClr val="888888"/>
                </a:solidFill>
                <a:latin typeface="Arial"/>
                <a:ea typeface="Arial"/>
                <a:cs typeface="Arial"/>
                <a:sym typeface="Arial"/>
              </a:defRPr>
            </a:lvl3pPr>
            <a:lvl4pPr indent="0" lvl="3" marL="0" marR="0" rtl="0" algn="r">
              <a:spcBef>
                <a:spcPts val="0"/>
              </a:spcBef>
              <a:spcAft>
                <a:spcPts val="0"/>
              </a:spcAft>
              <a:buClr>
                <a:srgbClr val="888888"/>
              </a:buClr>
              <a:buSzPts val="1200"/>
              <a:buFont typeface="Arial"/>
              <a:buNone/>
              <a:defRPr sz="1200">
                <a:solidFill>
                  <a:srgbClr val="888888"/>
                </a:solidFill>
                <a:latin typeface="Arial"/>
                <a:ea typeface="Arial"/>
                <a:cs typeface="Arial"/>
                <a:sym typeface="Arial"/>
              </a:defRPr>
            </a:lvl4pPr>
            <a:lvl5pPr indent="0" lvl="4" marL="0" marR="0" rtl="0" algn="r">
              <a:spcBef>
                <a:spcPts val="0"/>
              </a:spcBef>
              <a:spcAft>
                <a:spcPts val="0"/>
              </a:spcAft>
              <a:buClr>
                <a:srgbClr val="888888"/>
              </a:buClr>
              <a:buSzPts val="1200"/>
              <a:buFont typeface="Arial"/>
              <a:buNone/>
              <a:defRPr sz="1200">
                <a:solidFill>
                  <a:srgbClr val="888888"/>
                </a:solidFill>
                <a:latin typeface="Arial"/>
                <a:ea typeface="Arial"/>
                <a:cs typeface="Arial"/>
                <a:sym typeface="Arial"/>
              </a:defRPr>
            </a:lvl5pPr>
            <a:lvl6pPr indent="0" lvl="5" marL="0" marR="0" rtl="0" algn="r">
              <a:spcBef>
                <a:spcPts val="0"/>
              </a:spcBef>
              <a:spcAft>
                <a:spcPts val="0"/>
              </a:spcAft>
              <a:buClr>
                <a:srgbClr val="888888"/>
              </a:buClr>
              <a:buSzPts val="1200"/>
              <a:buFont typeface="Arial"/>
              <a:buNone/>
              <a:defRPr sz="1200">
                <a:solidFill>
                  <a:srgbClr val="888888"/>
                </a:solidFill>
                <a:latin typeface="Arial"/>
                <a:ea typeface="Arial"/>
                <a:cs typeface="Arial"/>
                <a:sym typeface="Arial"/>
              </a:defRPr>
            </a:lvl6pPr>
            <a:lvl7pPr indent="0" lvl="6" marL="0" marR="0" rtl="0" algn="r">
              <a:spcBef>
                <a:spcPts val="0"/>
              </a:spcBef>
              <a:spcAft>
                <a:spcPts val="0"/>
              </a:spcAft>
              <a:buClr>
                <a:srgbClr val="888888"/>
              </a:buClr>
              <a:buSzPts val="1200"/>
              <a:buFont typeface="Arial"/>
              <a:buNone/>
              <a:defRPr sz="1200">
                <a:solidFill>
                  <a:srgbClr val="888888"/>
                </a:solidFill>
                <a:latin typeface="Arial"/>
                <a:ea typeface="Arial"/>
                <a:cs typeface="Arial"/>
                <a:sym typeface="Arial"/>
              </a:defRPr>
            </a:lvl7pPr>
            <a:lvl8pPr indent="0" lvl="7" marL="0" marR="0" rtl="0" algn="r">
              <a:spcBef>
                <a:spcPts val="0"/>
              </a:spcBef>
              <a:spcAft>
                <a:spcPts val="0"/>
              </a:spcAft>
              <a:buClr>
                <a:srgbClr val="888888"/>
              </a:buClr>
              <a:buSzPts val="1200"/>
              <a:buFont typeface="Arial"/>
              <a:buNone/>
              <a:defRPr sz="1200">
                <a:solidFill>
                  <a:srgbClr val="888888"/>
                </a:solidFill>
                <a:latin typeface="Arial"/>
                <a:ea typeface="Arial"/>
                <a:cs typeface="Arial"/>
                <a:sym typeface="Arial"/>
              </a:defRPr>
            </a:lvl8pPr>
            <a:lvl9pPr indent="0" lvl="8" marL="0" marR="0" rtl="0" algn="r">
              <a:spcBef>
                <a:spcPts val="0"/>
              </a:spcBef>
              <a:spcAft>
                <a:spcPts val="0"/>
              </a:spcAft>
              <a:buClr>
                <a:srgbClr val="888888"/>
              </a:buClr>
              <a:buSzPts val="1200"/>
              <a:buFont typeface="Arial"/>
              <a:buNone/>
              <a:defRPr sz="1200">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83" name="Shape 83"/>
        <p:cNvGrpSpPr/>
        <p:nvPr/>
      </p:nvGrpSpPr>
      <p:grpSpPr>
        <a:xfrm>
          <a:off x="0" y="0"/>
          <a:ext cx="0" cy="0"/>
          <a:chOff x="0" y="0"/>
          <a:chExt cx="0" cy="0"/>
        </a:xfrm>
      </p:grpSpPr>
      <p:sp>
        <p:nvSpPr>
          <p:cNvPr id="84" name="Google Shape;84;p16"/>
          <p:cNvSpPr txBox="1"/>
          <p:nvPr>
            <p:ph type="title"/>
          </p:nvPr>
        </p:nvSpPr>
        <p:spPr>
          <a:xfrm>
            <a:off x="457200" y="205979"/>
            <a:ext cx="8229600" cy="8574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lgn="l">
              <a:lnSpc>
                <a:spcPct val="100000"/>
              </a:lnSpc>
              <a:spcBef>
                <a:spcPts val="0"/>
              </a:spcBef>
              <a:spcAft>
                <a:spcPts val="0"/>
              </a:spcAft>
              <a:buSzPts val="1400"/>
              <a:buNone/>
              <a:defRPr sz="1800"/>
            </a:lvl2pPr>
            <a:lvl3pPr lvl="2" rtl="0" algn="l">
              <a:lnSpc>
                <a:spcPct val="100000"/>
              </a:lnSpc>
              <a:spcBef>
                <a:spcPts val="0"/>
              </a:spcBef>
              <a:spcAft>
                <a:spcPts val="0"/>
              </a:spcAft>
              <a:buSzPts val="1400"/>
              <a:buNone/>
              <a:defRPr sz="1800"/>
            </a:lvl3pPr>
            <a:lvl4pPr lvl="3" rtl="0" algn="l">
              <a:lnSpc>
                <a:spcPct val="100000"/>
              </a:lnSpc>
              <a:spcBef>
                <a:spcPts val="0"/>
              </a:spcBef>
              <a:spcAft>
                <a:spcPts val="0"/>
              </a:spcAft>
              <a:buSzPts val="1400"/>
              <a:buNone/>
              <a:defRPr sz="1800"/>
            </a:lvl4pPr>
            <a:lvl5pPr lvl="4" rtl="0" algn="l">
              <a:lnSpc>
                <a:spcPct val="100000"/>
              </a:lnSpc>
              <a:spcBef>
                <a:spcPts val="0"/>
              </a:spcBef>
              <a:spcAft>
                <a:spcPts val="0"/>
              </a:spcAft>
              <a:buSzPts val="1400"/>
              <a:buNone/>
              <a:defRPr sz="1800"/>
            </a:lvl5pPr>
            <a:lvl6pPr lvl="5" rtl="0" algn="l">
              <a:lnSpc>
                <a:spcPct val="100000"/>
              </a:lnSpc>
              <a:spcBef>
                <a:spcPts val="0"/>
              </a:spcBef>
              <a:spcAft>
                <a:spcPts val="0"/>
              </a:spcAft>
              <a:buSzPts val="1400"/>
              <a:buNone/>
              <a:defRPr sz="1800"/>
            </a:lvl6pPr>
            <a:lvl7pPr lvl="6" rtl="0" algn="l">
              <a:lnSpc>
                <a:spcPct val="100000"/>
              </a:lnSpc>
              <a:spcBef>
                <a:spcPts val="0"/>
              </a:spcBef>
              <a:spcAft>
                <a:spcPts val="0"/>
              </a:spcAft>
              <a:buSzPts val="1400"/>
              <a:buNone/>
              <a:defRPr sz="1800"/>
            </a:lvl7pPr>
            <a:lvl8pPr lvl="7" rtl="0" algn="l">
              <a:lnSpc>
                <a:spcPct val="100000"/>
              </a:lnSpc>
              <a:spcBef>
                <a:spcPts val="0"/>
              </a:spcBef>
              <a:spcAft>
                <a:spcPts val="0"/>
              </a:spcAft>
              <a:buSzPts val="1400"/>
              <a:buNone/>
              <a:defRPr sz="1800"/>
            </a:lvl8pPr>
            <a:lvl9pPr lvl="8" rtl="0" algn="l">
              <a:lnSpc>
                <a:spcPct val="100000"/>
              </a:lnSpc>
              <a:spcBef>
                <a:spcPts val="0"/>
              </a:spcBef>
              <a:spcAft>
                <a:spcPts val="0"/>
              </a:spcAft>
              <a:buSzPts val="1400"/>
              <a:buNone/>
              <a:defRPr sz="1800"/>
            </a:lvl9pPr>
          </a:lstStyle>
          <a:p/>
        </p:txBody>
      </p:sp>
      <p:sp>
        <p:nvSpPr>
          <p:cNvPr id="85" name="Google Shape;85;p16"/>
          <p:cNvSpPr txBox="1"/>
          <p:nvPr>
            <p:ph idx="1" type="body"/>
          </p:nvPr>
        </p:nvSpPr>
        <p:spPr>
          <a:xfrm>
            <a:off x="457200" y="1200157"/>
            <a:ext cx="4038600" cy="33945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6" name="Google Shape;86;p16"/>
          <p:cNvSpPr txBox="1"/>
          <p:nvPr>
            <p:ph idx="2" type="body"/>
          </p:nvPr>
        </p:nvSpPr>
        <p:spPr>
          <a:xfrm>
            <a:off x="4648200" y="1200157"/>
            <a:ext cx="4038600" cy="33945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7" name="Google Shape;87;p16"/>
          <p:cNvSpPr txBox="1"/>
          <p:nvPr>
            <p:ph idx="10" type="dt"/>
          </p:nvPr>
        </p:nvSpPr>
        <p:spPr>
          <a:xfrm>
            <a:off x="457200" y="4767264"/>
            <a:ext cx="2133600" cy="27390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Clr>
                <a:srgbClr val="888888"/>
              </a:buClr>
              <a:buSzPts val="1400"/>
              <a:buFont typeface="Calibri"/>
              <a:buNone/>
              <a:defRPr sz="1200">
                <a:solidFill>
                  <a:srgbClr val="888888"/>
                </a:solidFill>
                <a:latin typeface="Calibri"/>
                <a:ea typeface="Calibri"/>
                <a:cs typeface="Calibri"/>
                <a:sym typeface="Calibri"/>
              </a:defRPr>
            </a:lvl1pPr>
            <a:lvl2pPr lvl="1"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88" name="Google Shape;88;p16"/>
          <p:cNvSpPr txBox="1"/>
          <p:nvPr>
            <p:ph idx="11" type="ftr"/>
          </p:nvPr>
        </p:nvSpPr>
        <p:spPr>
          <a:xfrm>
            <a:off x="3124201" y="4767264"/>
            <a:ext cx="2895600" cy="273900"/>
          </a:xfrm>
          <a:prstGeom prst="rect">
            <a:avLst/>
          </a:prstGeom>
          <a:noFill/>
          <a:ln>
            <a:noFill/>
          </a:ln>
        </p:spPr>
        <p:txBody>
          <a:bodyPr anchorCtr="0" anchor="ctr" bIns="91425" lIns="91425" spcFirstLastPara="1" rIns="91425" wrap="square" tIns="91425">
            <a:noAutofit/>
          </a:bodyPr>
          <a:lstStyle>
            <a:lvl1pPr lvl="0" marR="0" rtl="0" algn="ctr">
              <a:spcBef>
                <a:spcPts val="0"/>
              </a:spcBef>
              <a:spcAft>
                <a:spcPts val="0"/>
              </a:spcAft>
              <a:buClr>
                <a:srgbClr val="888888"/>
              </a:buClr>
              <a:buSzPts val="1400"/>
              <a:buFont typeface="Calibri"/>
              <a:buNone/>
              <a:defRPr sz="1200">
                <a:solidFill>
                  <a:srgbClr val="888888"/>
                </a:solidFill>
                <a:latin typeface="Calibri"/>
                <a:ea typeface="Calibri"/>
                <a:cs typeface="Calibri"/>
                <a:sym typeface="Calibri"/>
              </a:defRPr>
            </a:lvl1pPr>
            <a:lvl2pPr lvl="1"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89" name="Google Shape;89;p16"/>
          <p:cNvSpPr txBox="1"/>
          <p:nvPr>
            <p:ph idx="12" type="sldNum"/>
          </p:nvPr>
        </p:nvSpPr>
        <p:spPr>
          <a:xfrm>
            <a:off x="6553200" y="4767264"/>
            <a:ext cx="2133600" cy="273900"/>
          </a:xfrm>
          <a:prstGeom prst="rect">
            <a:avLst/>
          </a:prstGeom>
          <a:noFill/>
          <a:ln>
            <a:noFill/>
          </a:ln>
        </p:spPr>
        <p:txBody>
          <a:bodyPr anchorCtr="0" anchor="ctr" bIns="45675" lIns="91350" spcFirstLastPara="1" rIns="91350" wrap="square" tIns="45675">
            <a:noAutofit/>
          </a:bodyPr>
          <a:lstStyle>
            <a:lvl1pPr indent="0" lvl="0" marL="0" marR="0" rtl="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indent="0" lvl="1" marL="0" marR="0" rtl="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2pPr>
            <a:lvl3pPr indent="0" lvl="2" marL="0" marR="0" rtl="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3pPr>
            <a:lvl4pPr indent="0" lvl="3" marL="0" marR="0" rtl="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4pPr>
            <a:lvl5pPr indent="0" lvl="4" marL="0" marR="0" rtl="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5pPr>
            <a:lvl6pPr indent="0" lvl="5" marL="0" marR="0" rtl="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6pPr>
            <a:lvl7pPr indent="0" lvl="6" marL="0" marR="0" rtl="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7pPr>
            <a:lvl8pPr indent="0" lvl="7" marL="0" marR="0" rtl="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8pPr>
            <a:lvl9pPr indent="0" lvl="8" marL="0" marR="0" rtl="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90" name="Shape 90"/>
        <p:cNvGrpSpPr/>
        <p:nvPr/>
      </p:nvGrpSpPr>
      <p:grpSpPr>
        <a:xfrm>
          <a:off x="0" y="0"/>
          <a:ext cx="0" cy="0"/>
          <a:chOff x="0" y="0"/>
          <a:chExt cx="0" cy="0"/>
        </a:xfrm>
      </p:grpSpPr>
      <p:sp>
        <p:nvSpPr>
          <p:cNvPr id="91" name="Google Shape;91;p17"/>
          <p:cNvSpPr txBox="1"/>
          <p:nvPr>
            <p:ph type="title"/>
          </p:nvPr>
        </p:nvSpPr>
        <p:spPr>
          <a:xfrm>
            <a:off x="710550" y="205969"/>
            <a:ext cx="7976100" cy="8574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2" name="Google Shape;92;p17"/>
          <p:cNvSpPr txBox="1"/>
          <p:nvPr>
            <p:ph idx="1" type="body"/>
          </p:nvPr>
        </p:nvSpPr>
        <p:spPr>
          <a:xfrm>
            <a:off x="710550" y="971550"/>
            <a:ext cx="8065200" cy="37149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type="obj">
  <p:cSld name="OBJECT">
    <p:spTree>
      <p:nvGrpSpPr>
        <p:cNvPr id="93" name="Shape 93"/>
        <p:cNvGrpSpPr/>
        <p:nvPr/>
      </p:nvGrpSpPr>
      <p:grpSpPr>
        <a:xfrm>
          <a:off x="0" y="0"/>
          <a:ext cx="0" cy="0"/>
          <a:chOff x="0" y="0"/>
          <a:chExt cx="0" cy="0"/>
        </a:xfrm>
      </p:grpSpPr>
      <p:sp>
        <p:nvSpPr>
          <p:cNvPr id="94" name="Google Shape;94;p18"/>
          <p:cNvSpPr txBox="1"/>
          <p:nvPr>
            <p:ph type="title"/>
          </p:nvPr>
        </p:nvSpPr>
        <p:spPr>
          <a:xfrm>
            <a:off x="752888" y="205979"/>
            <a:ext cx="7933800" cy="5943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99D8"/>
              </a:buClr>
              <a:buSzPts val="2200"/>
              <a:buNone/>
              <a:defRPr i="0" u="none" cap="none" strike="noStrike">
                <a:solidFill>
                  <a:srgbClr val="0099D8"/>
                </a:solidFil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5" name="Google Shape;95;p18"/>
          <p:cNvSpPr txBox="1"/>
          <p:nvPr>
            <p:ph idx="1" type="body"/>
          </p:nvPr>
        </p:nvSpPr>
        <p:spPr>
          <a:xfrm>
            <a:off x="752888" y="914400"/>
            <a:ext cx="7933800" cy="37149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rgbClr val="07336F"/>
              </a:buClr>
              <a:buSzPts val="2800"/>
              <a:buChar char="•"/>
              <a:defRPr i="0" sz="2800" u="none" cap="none" strike="noStrike">
                <a:solidFill>
                  <a:srgbClr val="07336F"/>
                </a:solidFill>
              </a:defRPr>
            </a:lvl1pPr>
            <a:lvl2pPr indent="-381000" lvl="1" marL="914400" marR="0" rtl="0" algn="l">
              <a:lnSpc>
                <a:spcPct val="100000"/>
              </a:lnSpc>
              <a:spcBef>
                <a:spcPts val="480"/>
              </a:spcBef>
              <a:spcAft>
                <a:spcPts val="0"/>
              </a:spcAft>
              <a:buClr>
                <a:srgbClr val="07336F"/>
              </a:buClr>
              <a:buSzPts val="2400"/>
              <a:buChar char="•"/>
              <a:defRPr i="0" sz="2400" u="none" cap="none" strike="noStrike">
                <a:solidFill>
                  <a:srgbClr val="07336F"/>
                </a:solidFill>
              </a:defRPr>
            </a:lvl2pPr>
            <a:lvl3pPr indent="-355600" lvl="2" marL="1371600" marR="0" rtl="0" algn="l">
              <a:lnSpc>
                <a:spcPct val="100000"/>
              </a:lnSpc>
              <a:spcBef>
                <a:spcPts val="400"/>
              </a:spcBef>
              <a:spcAft>
                <a:spcPts val="0"/>
              </a:spcAft>
              <a:buClr>
                <a:srgbClr val="07336F"/>
              </a:buClr>
              <a:buSzPts val="2000"/>
              <a:buChar char="•"/>
              <a:defRPr i="0" sz="2000" u="none" cap="none" strike="noStrike">
                <a:solidFill>
                  <a:srgbClr val="07336F"/>
                </a:solidFill>
              </a:defRPr>
            </a:lvl3pPr>
            <a:lvl4pPr indent="-342900" lvl="3" marL="1828800" marR="0" rtl="0" algn="l">
              <a:lnSpc>
                <a:spcPct val="100000"/>
              </a:lnSpc>
              <a:spcBef>
                <a:spcPts val="360"/>
              </a:spcBef>
              <a:spcAft>
                <a:spcPts val="0"/>
              </a:spcAft>
              <a:buClr>
                <a:srgbClr val="07336F"/>
              </a:buClr>
              <a:buSzPts val="1800"/>
              <a:buChar char="•"/>
              <a:defRPr i="0" sz="1800" u="none" cap="none" strike="noStrike">
                <a:solidFill>
                  <a:srgbClr val="07336F"/>
                </a:solidFill>
              </a:defRPr>
            </a:lvl4pPr>
            <a:lvl5pPr indent="-330200" lvl="4" marL="2286000" marR="0" rtl="0" algn="l">
              <a:lnSpc>
                <a:spcPct val="100000"/>
              </a:lnSpc>
              <a:spcBef>
                <a:spcPts val="320"/>
              </a:spcBef>
              <a:spcAft>
                <a:spcPts val="0"/>
              </a:spcAft>
              <a:buClr>
                <a:srgbClr val="07336F"/>
              </a:buClr>
              <a:buSzPts val="1600"/>
              <a:buChar char="•"/>
              <a:defRPr i="0" sz="1600" u="none" cap="none" strike="noStrike">
                <a:solidFill>
                  <a:srgbClr val="07336F"/>
                </a:solidFill>
              </a:defRPr>
            </a:lvl5pPr>
            <a:lvl6pPr indent="-330200" lvl="5" marL="2743200" marR="0" rtl="0" algn="l">
              <a:lnSpc>
                <a:spcPct val="100000"/>
              </a:lnSpc>
              <a:spcBef>
                <a:spcPts val="320"/>
              </a:spcBef>
              <a:spcAft>
                <a:spcPts val="0"/>
              </a:spcAft>
              <a:buClr>
                <a:srgbClr val="07336F"/>
              </a:buClr>
              <a:buSzPts val="1600"/>
              <a:buChar char="•"/>
              <a:defRPr i="0" sz="1600" u="none" cap="none" strike="noStrike">
                <a:solidFill>
                  <a:srgbClr val="07336F"/>
                </a:solidFill>
              </a:defRPr>
            </a:lvl6pPr>
            <a:lvl7pPr indent="-355600" lvl="6" marL="3200400" marR="0" rtl="0" algn="l">
              <a:lnSpc>
                <a:spcPct val="100000"/>
              </a:lnSpc>
              <a:spcBef>
                <a:spcPts val="400"/>
              </a:spcBef>
              <a:spcAft>
                <a:spcPts val="0"/>
              </a:spcAft>
              <a:buClr>
                <a:schemeClr val="dk1"/>
              </a:buClr>
              <a:buSzPts val="2000"/>
              <a:buChar char="•"/>
              <a:defRPr i="0" sz="2000" u="none" cap="none" strike="noStrike">
                <a:solidFill>
                  <a:schemeClr val="dk1"/>
                </a:solidFill>
              </a:defRPr>
            </a:lvl7pPr>
            <a:lvl8pPr indent="-355600" lvl="7" marL="3657600" marR="0" rtl="0" algn="l">
              <a:lnSpc>
                <a:spcPct val="100000"/>
              </a:lnSpc>
              <a:spcBef>
                <a:spcPts val="400"/>
              </a:spcBef>
              <a:spcAft>
                <a:spcPts val="0"/>
              </a:spcAft>
              <a:buClr>
                <a:schemeClr val="dk1"/>
              </a:buClr>
              <a:buSzPts val="2000"/>
              <a:buChar char="•"/>
              <a:defRPr i="0" sz="2000" u="none" cap="none" strike="noStrike">
                <a:solidFill>
                  <a:schemeClr val="dk1"/>
                </a:solidFill>
              </a:defRPr>
            </a:lvl8pPr>
            <a:lvl9pPr indent="-355600" lvl="8" marL="4114800" marR="0" rtl="0" algn="l">
              <a:lnSpc>
                <a:spcPct val="100000"/>
              </a:lnSpc>
              <a:spcBef>
                <a:spcPts val="400"/>
              </a:spcBef>
              <a:spcAft>
                <a:spcPts val="0"/>
              </a:spcAft>
              <a:buClr>
                <a:schemeClr val="dk1"/>
              </a:buClr>
              <a:buSzPts val="2000"/>
              <a:buChar char="•"/>
              <a:defRPr i="0" sz="2000" u="none" cap="none" strike="noStrike">
                <a:solidFill>
                  <a:schemeClr val="dk1"/>
                </a:solidFil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6" name="Shape 96"/>
        <p:cNvGrpSpPr/>
        <p:nvPr/>
      </p:nvGrpSpPr>
      <p:grpSpPr>
        <a:xfrm>
          <a:off x="0" y="0"/>
          <a:ext cx="0" cy="0"/>
          <a:chOff x="0" y="0"/>
          <a:chExt cx="0" cy="0"/>
        </a:xfrm>
      </p:grpSpPr>
      <p:sp>
        <p:nvSpPr>
          <p:cNvPr id="97" name="Google Shape;97;p1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8" name="Google Shape;98;p1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9" name="Google Shape;99;p19"/>
          <p:cNvSpPr txBox="1"/>
          <p:nvPr>
            <p:ph idx="12" type="sldNum"/>
          </p:nvPr>
        </p:nvSpPr>
        <p:spPr>
          <a:xfrm>
            <a:off x="8472457"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able" type="tbl">
  <p:cSld name="TABLE">
    <p:spTree>
      <p:nvGrpSpPr>
        <p:cNvPr id="100" name="Shape 100"/>
        <p:cNvGrpSpPr/>
        <p:nvPr/>
      </p:nvGrpSpPr>
      <p:grpSpPr>
        <a:xfrm>
          <a:off x="0" y="0"/>
          <a:ext cx="0" cy="0"/>
          <a:chOff x="0" y="0"/>
          <a:chExt cx="0" cy="0"/>
        </a:xfrm>
      </p:grpSpPr>
      <p:sp>
        <p:nvSpPr>
          <p:cNvPr id="101" name="Google Shape;101;p20"/>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2200"/>
              <a:buNone/>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02" name="Google Shape;102;p20"/>
          <p:cNvSpPr txBox="1"/>
          <p:nvPr>
            <p:ph idx="10" type="dt"/>
          </p:nvPr>
        </p:nvSpPr>
        <p:spPr>
          <a:xfrm>
            <a:off x="457200" y="4683919"/>
            <a:ext cx="2133600" cy="357000"/>
          </a:xfrm>
          <a:prstGeom prst="rect">
            <a:avLst/>
          </a:prstGeom>
          <a:noFill/>
          <a:ln>
            <a:noFill/>
          </a:ln>
        </p:spPr>
        <p:txBody>
          <a:bodyPr anchorCtr="0" anchor="t"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3" name="Google Shape;103;p20"/>
          <p:cNvSpPr txBox="1"/>
          <p:nvPr>
            <p:ph idx="11" type="ftr"/>
          </p:nvPr>
        </p:nvSpPr>
        <p:spPr>
          <a:xfrm>
            <a:off x="3124200" y="4683919"/>
            <a:ext cx="2895600" cy="357000"/>
          </a:xfrm>
          <a:prstGeom prst="rect">
            <a:avLst/>
          </a:prstGeom>
          <a:noFill/>
          <a:ln>
            <a:noFill/>
          </a:ln>
        </p:spPr>
        <p:txBody>
          <a:bodyPr anchorCtr="0" anchor="t"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4" name="Google Shape;104;p20"/>
          <p:cNvSpPr txBox="1"/>
          <p:nvPr>
            <p:ph idx="12" type="sldNum"/>
          </p:nvPr>
        </p:nvSpPr>
        <p:spPr>
          <a:xfrm>
            <a:off x="6553200" y="4683919"/>
            <a:ext cx="2133600" cy="3570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Tall Pic Right">
  <p:cSld name="1 Column, Tall Pic Right">
    <p:spTree>
      <p:nvGrpSpPr>
        <p:cNvPr id="13" name="Shape 13"/>
        <p:cNvGrpSpPr/>
        <p:nvPr/>
      </p:nvGrpSpPr>
      <p:grpSpPr>
        <a:xfrm>
          <a:off x="0" y="0"/>
          <a:ext cx="0" cy="0"/>
          <a:chOff x="0" y="0"/>
          <a:chExt cx="0" cy="0"/>
        </a:xfrm>
      </p:grpSpPr>
      <p:sp>
        <p:nvSpPr>
          <p:cNvPr id="14" name="Google Shape;14;p3"/>
          <p:cNvSpPr txBox="1"/>
          <p:nvPr>
            <p:ph type="title"/>
          </p:nvPr>
        </p:nvSpPr>
        <p:spPr>
          <a:xfrm>
            <a:off x="752888" y="205978"/>
            <a:ext cx="7933800" cy="5943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99D8"/>
              </a:buClr>
              <a:buSzPts val="2200"/>
              <a:buFont typeface="Arial"/>
              <a:buNone/>
              <a:defRPr b="1" i="0" u="none" cap="none" strike="noStrike">
                <a:solidFill>
                  <a:srgbClr val="0099D8"/>
                </a:solidFill>
                <a:latin typeface="Arial"/>
                <a:ea typeface="Arial"/>
                <a:cs typeface="Arial"/>
                <a:sym typeface="Arial"/>
              </a:defRPr>
            </a:lvl1pPr>
            <a:lvl2pPr lvl="1" rtl="0" algn="l">
              <a:lnSpc>
                <a:spcPct val="100000"/>
              </a:lnSpc>
              <a:spcBef>
                <a:spcPts val="0"/>
              </a:spcBef>
              <a:spcAft>
                <a:spcPts val="0"/>
              </a:spcAft>
              <a:buSzPts val="1400"/>
              <a:buNone/>
              <a:defRPr sz="1800"/>
            </a:lvl2pPr>
            <a:lvl3pPr lvl="2" rtl="0" algn="l">
              <a:lnSpc>
                <a:spcPct val="100000"/>
              </a:lnSpc>
              <a:spcBef>
                <a:spcPts val="0"/>
              </a:spcBef>
              <a:spcAft>
                <a:spcPts val="0"/>
              </a:spcAft>
              <a:buSzPts val="1400"/>
              <a:buNone/>
              <a:defRPr sz="1800"/>
            </a:lvl3pPr>
            <a:lvl4pPr lvl="3" rtl="0" algn="l">
              <a:lnSpc>
                <a:spcPct val="100000"/>
              </a:lnSpc>
              <a:spcBef>
                <a:spcPts val="0"/>
              </a:spcBef>
              <a:spcAft>
                <a:spcPts val="0"/>
              </a:spcAft>
              <a:buSzPts val="1400"/>
              <a:buNone/>
              <a:defRPr sz="1800"/>
            </a:lvl4pPr>
            <a:lvl5pPr lvl="4" rtl="0" algn="l">
              <a:lnSpc>
                <a:spcPct val="100000"/>
              </a:lnSpc>
              <a:spcBef>
                <a:spcPts val="0"/>
              </a:spcBef>
              <a:spcAft>
                <a:spcPts val="0"/>
              </a:spcAft>
              <a:buSzPts val="1400"/>
              <a:buNone/>
              <a:defRPr sz="1800"/>
            </a:lvl5pPr>
            <a:lvl6pPr lvl="5" rtl="0" algn="l">
              <a:lnSpc>
                <a:spcPct val="100000"/>
              </a:lnSpc>
              <a:spcBef>
                <a:spcPts val="0"/>
              </a:spcBef>
              <a:spcAft>
                <a:spcPts val="0"/>
              </a:spcAft>
              <a:buSzPts val="1400"/>
              <a:buNone/>
              <a:defRPr sz="1800"/>
            </a:lvl6pPr>
            <a:lvl7pPr lvl="6" rtl="0" algn="l">
              <a:lnSpc>
                <a:spcPct val="100000"/>
              </a:lnSpc>
              <a:spcBef>
                <a:spcPts val="0"/>
              </a:spcBef>
              <a:spcAft>
                <a:spcPts val="0"/>
              </a:spcAft>
              <a:buSzPts val="1400"/>
              <a:buNone/>
              <a:defRPr sz="1800"/>
            </a:lvl7pPr>
            <a:lvl8pPr lvl="7" rtl="0" algn="l">
              <a:lnSpc>
                <a:spcPct val="100000"/>
              </a:lnSpc>
              <a:spcBef>
                <a:spcPts val="0"/>
              </a:spcBef>
              <a:spcAft>
                <a:spcPts val="0"/>
              </a:spcAft>
              <a:buSzPts val="1400"/>
              <a:buNone/>
              <a:defRPr sz="1800"/>
            </a:lvl8pPr>
            <a:lvl9pPr lvl="8" rtl="0" algn="l">
              <a:lnSpc>
                <a:spcPct val="100000"/>
              </a:lnSpc>
              <a:spcBef>
                <a:spcPts val="0"/>
              </a:spcBef>
              <a:spcAft>
                <a:spcPts val="0"/>
              </a:spcAft>
              <a:buSzPts val="1400"/>
              <a:buNone/>
              <a:defRPr sz="1800"/>
            </a:lvl9pPr>
          </a:lstStyle>
          <a:p/>
        </p:txBody>
      </p:sp>
      <p:sp>
        <p:nvSpPr>
          <p:cNvPr id="15" name="Google Shape;15;p3"/>
          <p:cNvSpPr/>
          <p:nvPr>
            <p:ph idx="2" type="pic"/>
          </p:nvPr>
        </p:nvSpPr>
        <p:spPr>
          <a:xfrm>
            <a:off x="6096000" y="914400"/>
            <a:ext cx="2590800" cy="3714900"/>
          </a:xfrm>
          <a:prstGeom prst="rect">
            <a:avLst/>
          </a:prstGeom>
          <a:solidFill>
            <a:srgbClr val="F2F2F2"/>
          </a:solidFill>
          <a:ln>
            <a:noFill/>
          </a:ln>
        </p:spPr>
        <p:txBody>
          <a:bodyPr anchorCtr="0" anchor="ctr" bIns="91425" lIns="91425" spcFirstLastPara="1" rIns="91425" wrap="square" tIns="91425">
            <a:noAutofit/>
          </a:bodyPr>
          <a:lstStyle>
            <a:lvl1pPr lvl="0" marR="0" rtl="0" algn="ctr">
              <a:lnSpc>
                <a:spcPct val="100000"/>
              </a:lnSpc>
              <a:spcBef>
                <a:spcPts val="400"/>
              </a:spcBef>
              <a:spcAft>
                <a:spcPts val="0"/>
              </a:spcAft>
              <a:buClr>
                <a:srgbClr val="7F7F7F"/>
              </a:buClr>
              <a:buSzPts val="2000"/>
              <a:buFont typeface="Arial"/>
              <a:buNone/>
              <a:defRPr b="0" i="0" sz="2000" u="none" cap="none" strike="noStrike">
                <a:solidFill>
                  <a:srgbClr val="7F7F7F"/>
                </a:solidFill>
                <a:latin typeface="Arial"/>
                <a:ea typeface="Arial"/>
                <a:cs typeface="Arial"/>
                <a:sym typeface="Arial"/>
              </a:defRPr>
            </a:lvl1pPr>
            <a:lvl2pPr lvl="1"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2pPr>
            <a:lvl3pPr lvl="2" marR="0" rtl="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3pPr>
            <a:lvl4pPr lvl="3"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4pPr>
            <a:lvl5pPr lvl="4"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5pPr>
            <a:lvl6pPr lvl="5"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6" name="Google Shape;16;p3"/>
          <p:cNvSpPr txBox="1"/>
          <p:nvPr>
            <p:ph idx="1" type="body"/>
          </p:nvPr>
        </p:nvSpPr>
        <p:spPr>
          <a:xfrm>
            <a:off x="752888" y="914400"/>
            <a:ext cx="5190600" cy="37149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rgbClr val="07336F"/>
              </a:buClr>
              <a:buSzPts val="2800"/>
              <a:buChar char="•"/>
              <a:defRPr i="0" sz="2800" u="none" cap="none" strike="noStrike">
                <a:solidFill>
                  <a:srgbClr val="07336F"/>
                </a:solidFill>
              </a:defRPr>
            </a:lvl1pPr>
            <a:lvl2pPr indent="-381000" lvl="1" marL="914400" marR="0" rtl="0" algn="l">
              <a:lnSpc>
                <a:spcPct val="100000"/>
              </a:lnSpc>
              <a:spcBef>
                <a:spcPts val="480"/>
              </a:spcBef>
              <a:spcAft>
                <a:spcPts val="0"/>
              </a:spcAft>
              <a:buClr>
                <a:srgbClr val="07336F"/>
              </a:buClr>
              <a:buSzPts val="2400"/>
              <a:buChar char="•"/>
              <a:defRPr i="0" sz="2400" u="none" cap="none" strike="noStrike">
                <a:solidFill>
                  <a:srgbClr val="07336F"/>
                </a:solidFill>
              </a:defRPr>
            </a:lvl2pPr>
            <a:lvl3pPr indent="-355600" lvl="2" marL="1371600" marR="0" rtl="0" algn="l">
              <a:lnSpc>
                <a:spcPct val="100000"/>
              </a:lnSpc>
              <a:spcBef>
                <a:spcPts val="400"/>
              </a:spcBef>
              <a:spcAft>
                <a:spcPts val="0"/>
              </a:spcAft>
              <a:buClr>
                <a:srgbClr val="07336F"/>
              </a:buClr>
              <a:buSzPts val="2000"/>
              <a:buChar char="•"/>
              <a:defRPr i="0" sz="2000" u="none" cap="none" strike="noStrike">
                <a:solidFill>
                  <a:srgbClr val="07336F"/>
                </a:solidFill>
              </a:defRPr>
            </a:lvl3pPr>
            <a:lvl4pPr indent="-342900" lvl="3" marL="1828800" marR="0" rtl="0" algn="l">
              <a:lnSpc>
                <a:spcPct val="100000"/>
              </a:lnSpc>
              <a:spcBef>
                <a:spcPts val="360"/>
              </a:spcBef>
              <a:spcAft>
                <a:spcPts val="0"/>
              </a:spcAft>
              <a:buClr>
                <a:srgbClr val="07336F"/>
              </a:buClr>
              <a:buSzPts val="1800"/>
              <a:buChar char="•"/>
              <a:defRPr i="0" sz="1800" u="none" cap="none" strike="noStrike">
                <a:solidFill>
                  <a:srgbClr val="07336F"/>
                </a:solidFill>
              </a:defRPr>
            </a:lvl4pPr>
            <a:lvl5pPr indent="-330200" lvl="4" marL="2286000" marR="0" rtl="0" algn="l">
              <a:lnSpc>
                <a:spcPct val="100000"/>
              </a:lnSpc>
              <a:spcBef>
                <a:spcPts val="320"/>
              </a:spcBef>
              <a:spcAft>
                <a:spcPts val="0"/>
              </a:spcAft>
              <a:buClr>
                <a:srgbClr val="07336F"/>
              </a:buClr>
              <a:buSzPts val="1600"/>
              <a:buChar char="•"/>
              <a:defRPr i="0" sz="1600" u="none" cap="none" strike="noStrike">
                <a:solidFill>
                  <a:srgbClr val="07336F"/>
                </a:solidFill>
              </a:defRPr>
            </a:lvl5pPr>
            <a:lvl6pPr indent="-330200" lvl="5" marL="2743200" marR="0" rtl="0" algn="l">
              <a:lnSpc>
                <a:spcPct val="100000"/>
              </a:lnSpc>
              <a:spcBef>
                <a:spcPts val="320"/>
              </a:spcBef>
              <a:spcAft>
                <a:spcPts val="0"/>
              </a:spcAft>
              <a:buClr>
                <a:srgbClr val="07336F"/>
              </a:buClr>
              <a:buSzPts val="1600"/>
              <a:buChar char="•"/>
              <a:defRPr i="0" sz="1600" u="none" cap="none" strike="noStrike">
                <a:solidFill>
                  <a:srgbClr val="07336F"/>
                </a:solidFill>
              </a:defRPr>
            </a:lvl6pPr>
            <a:lvl7pPr indent="-355600" lvl="6" marL="3200400" marR="0" rtl="0" algn="l">
              <a:lnSpc>
                <a:spcPct val="100000"/>
              </a:lnSpc>
              <a:spcBef>
                <a:spcPts val="400"/>
              </a:spcBef>
              <a:spcAft>
                <a:spcPts val="0"/>
              </a:spcAft>
              <a:buClr>
                <a:schemeClr val="dk1"/>
              </a:buClr>
              <a:buSzPts val="2000"/>
              <a:buChar char="•"/>
              <a:defRPr i="0" sz="2000" u="none" cap="none" strike="noStrike">
                <a:solidFill>
                  <a:schemeClr val="dk1"/>
                </a:solidFill>
              </a:defRPr>
            </a:lvl7pPr>
            <a:lvl8pPr indent="-355600" lvl="7" marL="3657600" marR="0" rtl="0" algn="l">
              <a:lnSpc>
                <a:spcPct val="100000"/>
              </a:lnSpc>
              <a:spcBef>
                <a:spcPts val="400"/>
              </a:spcBef>
              <a:spcAft>
                <a:spcPts val="0"/>
              </a:spcAft>
              <a:buClr>
                <a:schemeClr val="dk1"/>
              </a:buClr>
              <a:buSzPts val="2000"/>
              <a:buChar char="•"/>
              <a:defRPr i="0" sz="2000" u="none" cap="none" strike="noStrike">
                <a:solidFill>
                  <a:schemeClr val="dk1"/>
                </a:solidFill>
              </a:defRPr>
            </a:lvl8pPr>
            <a:lvl9pPr indent="-355600" lvl="8" marL="4114800" marR="0" rtl="0" algn="l">
              <a:lnSpc>
                <a:spcPct val="100000"/>
              </a:lnSpc>
              <a:spcBef>
                <a:spcPts val="400"/>
              </a:spcBef>
              <a:spcAft>
                <a:spcPts val="0"/>
              </a:spcAft>
              <a:buClr>
                <a:schemeClr val="dk1"/>
              </a:buClr>
              <a:buSzPts val="2000"/>
              <a:buChar char="•"/>
              <a:defRPr i="0" sz="2000" u="none" cap="none" strike="noStrike">
                <a:solidFill>
                  <a:schemeClr val="dk1"/>
                </a:solidFill>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05" name="Shape 105"/>
        <p:cNvGrpSpPr/>
        <p:nvPr/>
      </p:nvGrpSpPr>
      <p:grpSpPr>
        <a:xfrm>
          <a:off x="0" y="0"/>
          <a:ext cx="0" cy="0"/>
          <a:chOff x="0" y="0"/>
          <a:chExt cx="0" cy="0"/>
        </a:xfrm>
      </p:grpSpPr>
      <p:sp>
        <p:nvSpPr>
          <p:cNvPr id="106" name="Google Shape;106;p21"/>
          <p:cNvSpPr txBox="1"/>
          <p:nvPr>
            <p:ph type="title"/>
          </p:nvPr>
        </p:nvSpPr>
        <p:spPr>
          <a:xfrm>
            <a:off x="311700" y="445025"/>
            <a:ext cx="85206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22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7" name="Google Shape;107;p21"/>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640"/>
              </a:spcBef>
              <a:spcAft>
                <a:spcPts val="0"/>
              </a:spcAft>
              <a:buSzPts val="1400"/>
              <a:buChar char="•"/>
              <a:defRPr sz="1400"/>
            </a:lvl1pPr>
            <a:lvl2pPr indent="-304800" lvl="1" marL="914400" rtl="0">
              <a:spcBef>
                <a:spcPts val="560"/>
              </a:spcBef>
              <a:spcAft>
                <a:spcPts val="0"/>
              </a:spcAft>
              <a:buSzPts val="1200"/>
              <a:buChar char="•"/>
              <a:defRPr sz="1200"/>
            </a:lvl2pPr>
            <a:lvl3pPr indent="-304800" lvl="2" marL="1371600" rtl="0">
              <a:spcBef>
                <a:spcPts val="480"/>
              </a:spcBef>
              <a:spcAft>
                <a:spcPts val="0"/>
              </a:spcAft>
              <a:buSzPts val="1200"/>
              <a:buChar char="•"/>
              <a:defRPr sz="1200"/>
            </a:lvl3pPr>
            <a:lvl4pPr indent="-304800" lvl="3" marL="1828800" rtl="0">
              <a:spcBef>
                <a:spcPts val="400"/>
              </a:spcBef>
              <a:spcAft>
                <a:spcPts val="0"/>
              </a:spcAft>
              <a:buSzPts val="1200"/>
              <a:buChar char="•"/>
              <a:defRPr sz="1200"/>
            </a:lvl4pPr>
            <a:lvl5pPr indent="-304800" lvl="4" marL="2286000" rtl="0">
              <a:spcBef>
                <a:spcPts val="360"/>
              </a:spcBef>
              <a:spcAft>
                <a:spcPts val="0"/>
              </a:spcAft>
              <a:buSzPts val="1200"/>
              <a:buChar char="•"/>
              <a:defRPr sz="1200"/>
            </a:lvl5pPr>
            <a:lvl6pPr indent="-304800" lvl="5" marL="2743200" rtl="0">
              <a:spcBef>
                <a:spcPts val="320"/>
              </a:spcBef>
              <a:spcAft>
                <a:spcPts val="0"/>
              </a:spcAft>
              <a:buSzPts val="1200"/>
              <a:buChar char="•"/>
              <a:defRPr sz="1200"/>
            </a:lvl6pPr>
            <a:lvl7pPr indent="-304800" lvl="6" marL="3200400" rtl="0">
              <a:spcBef>
                <a:spcPts val="400"/>
              </a:spcBef>
              <a:spcAft>
                <a:spcPts val="0"/>
              </a:spcAft>
              <a:buSzPts val="1200"/>
              <a:buChar char="•"/>
              <a:defRPr sz="1200"/>
            </a:lvl7pPr>
            <a:lvl8pPr indent="-304800" lvl="7" marL="3657600" rtl="0">
              <a:spcBef>
                <a:spcPts val="400"/>
              </a:spcBef>
              <a:spcAft>
                <a:spcPts val="0"/>
              </a:spcAft>
              <a:buSzPts val="1200"/>
              <a:buChar char="•"/>
              <a:defRPr sz="1200"/>
            </a:lvl8pPr>
            <a:lvl9pPr indent="-304800" lvl="8" marL="4114800" rtl="0">
              <a:spcBef>
                <a:spcPts val="400"/>
              </a:spcBef>
              <a:spcAft>
                <a:spcPts val="0"/>
              </a:spcAft>
              <a:buSzPts val="1200"/>
              <a:buChar char="•"/>
              <a:defRPr sz="1200"/>
            </a:lvl9pPr>
          </a:lstStyle>
          <a:p/>
        </p:txBody>
      </p:sp>
      <p:sp>
        <p:nvSpPr>
          <p:cNvPr id="108" name="Google Shape;108;p21"/>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640"/>
              </a:spcBef>
              <a:spcAft>
                <a:spcPts val="0"/>
              </a:spcAft>
              <a:buSzPts val="1400"/>
              <a:buChar char="•"/>
              <a:defRPr sz="1400"/>
            </a:lvl1pPr>
            <a:lvl2pPr indent="-304800" lvl="1" marL="914400" rtl="0">
              <a:spcBef>
                <a:spcPts val="560"/>
              </a:spcBef>
              <a:spcAft>
                <a:spcPts val="0"/>
              </a:spcAft>
              <a:buSzPts val="1200"/>
              <a:buChar char="•"/>
              <a:defRPr sz="1200"/>
            </a:lvl2pPr>
            <a:lvl3pPr indent="-304800" lvl="2" marL="1371600" rtl="0">
              <a:spcBef>
                <a:spcPts val="480"/>
              </a:spcBef>
              <a:spcAft>
                <a:spcPts val="0"/>
              </a:spcAft>
              <a:buSzPts val="1200"/>
              <a:buChar char="•"/>
              <a:defRPr sz="1200"/>
            </a:lvl3pPr>
            <a:lvl4pPr indent="-304800" lvl="3" marL="1828800" rtl="0">
              <a:spcBef>
                <a:spcPts val="400"/>
              </a:spcBef>
              <a:spcAft>
                <a:spcPts val="0"/>
              </a:spcAft>
              <a:buSzPts val="1200"/>
              <a:buChar char="•"/>
              <a:defRPr sz="1200"/>
            </a:lvl4pPr>
            <a:lvl5pPr indent="-304800" lvl="4" marL="2286000" rtl="0">
              <a:spcBef>
                <a:spcPts val="360"/>
              </a:spcBef>
              <a:spcAft>
                <a:spcPts val="0"/>
              </a:spcAft>
              <a:buSzPts val="1200"/>
              <a:buChar char="•"/>
              <a:defRPr sz="1200"/>
            </a:lvl5pPr>
            <a:lvl6pPr indent="-304800" lvl="5" marL="2743200" rtl="0">
              <a:spcBef>
                <a:spcPts val="320"/>
              </a:spcBef>
              <a:spcAft>
                <a:spcPts val="0"/>
              </a:spcAft>
              <a:buSzPts val="1200"/>
              <a:buChar char="•"/>
              <a:defRPr sz="1200"/>
            </a:lvl6pPr>
            <a:lvl7pPr indent="-304800" lvl="6" marL="3200400" rtl="0">
              <a:spcBef>
                <a:spcPts val="400"/>
              </a:spcBef>
              <a:spcAft>
                <a:spcPts val="0"/>
              </a:spcAft>
              <a:buSzPts val="1200"/>
              <a:buChar char="•"/>
              <a:defRPr sz="1200"/>
            </a:lvl7pPr>
            <a:lvl8pPr indent="-304800" lvl="7" marL="3657600" rtl="0">
              <a:spcBef>
                <a:spcPts val="400"/>
              </a:spcBef>
              <a:spcAft>
                <a:spcPts val="0"/>
              </a:spcAft>
              <a:buSzPts val="1200"/>
              <a:buChar char="•"/>
              <a:defRPr sz="1200"/>
            </a:lvl8pPr>
            <a:lvl9pPr indent="-304800" lvl="8" marL="4114800" rtl="0">
              <a:spcBef>
                <a:spcPts val="400"/>
              </a:spcBef>
              <a:spcAft>
                <a:spcPts val="0"/>
              </a:spcAft>
              <a:buSzPts val="1200"/>
              <a:buChar char="•"/>
              <a:defRPr sz="1200"/>
            </a:lvl9pPr>
          </a:lstStyle>
          <a:p/>
        </p:txBody>
      </p:sp>
      <p:sp>
        <p:nvSpPr>
          <p:cNvPr id="109" name="Google Shape;109;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4" name="Shape 114"/>
        <p:cNvGrpSpPr/>
        <p:nvPr/>
      </p:nvGrpSpPr>
      <p:grpSpPr>
        <a:xfrm>
          <a:off x="0" y="0"/>
          <a:ext cx="0" cy="0"/>
          <a:chOff x="0" y="0"/>
          <a:chExt cx="0" cy="0"/>
        </a:xfrm>
      </p:grpSpPr>
      <p:sp>
        <p:nvSpPr>
          <p:cNvPr id="115" name="Google Shape;115;p23"/>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6" name="Google Shape;116;p23"/>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17" name="Google Shape;117;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8" name="Shape 118"/>
        <p:cNvGrpSpPr/>
        <p:nvPr/>
      </p:nvGrpSpPr>
      <p:grpSpPr>
        <a:xfrm>
          <a:off x="0" y="0"/>
          <a:ext cx="0" cy="0"/>
          <a:chOff x="0" y="0"/>
          <a:chExt cx="0" cy="0"/>
        </a:xfrm>
      </p:grpSpPr>
      <p:sp>
        <p:nvSpPr>
          <p:cNvPr id="119" name="Google Shape;119;p24"/>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20" name="Google Shape;120;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21" name="Shape 121"/>
        <p:cNvGrpSpPr/>
        <p:nvPr/>
      </p:nvGrpSpPr>
      <p:grpSpPr>
        <a:xfrm>
          <a:off x="0" y="0"/>
          <a:ext cx="0" cy="0"/>
          <a:chOff x="0" y="0"/>
          <a:chExt cx="0" cy="0"/>
        </a:xfrm>
      </p:grpSpPr>
      <p:sp>
        <p:nvSpPr>
          <p:cNvPr id="122" name="Google Shape;122;p2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3" name="Google Shape;123;p2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24" name="Google Shape;124;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25" name="Shape 125"/>
        <p:cNvGrpSpPr/>
        <p:nvPr/>
      </p:nvGrpSpPr>
      <p:grpSpPr>
        <a:xfrm>
          <a:off x="0" y="0"/>
          <a:ext cx="0" cy="0"/>
          <a:chOff x="0" y="0"/>
          <a:chExt cx="0" cy="0"/>
        </a:xfrm>
      </p:grpSpPr>
      <p:sp>
        <p:nvSpPr>
          <p:cNvPr id="126" name="Google Shape;126;p2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7" name="Google Shape;127;p26"/>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28" name="Google Shape;128;p26"/>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29" name="Google Shape;129;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0" name="Shape 130"/>
        <p:cNvGrpSpPr/>
        <p:nvPr/>
      </p:nvGrpSpPr>
      <p:grpSpPr>
        <a:xfrm>
          <a:off x="0" y="0"/>
          <a:ext cx="0" cy="0"/>
          <a:chOff x="0" y="0"/>
          <a:chExt cx="0" cy="0"/>
        </a:xfrm>
      </p:grpSpPr>
      <p:sp>
        <p:nvSpPr>
          <p:cNvPr id="131" name="Google Shape;131;p2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2" name="Google Shape;132;p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33" name="Shape 133"/>
        <p:cNvGrpSpPr/>
        <p:nvPr/>
      </p:nvGrpSpPr>
      <p:grpSpPr>
        <a:xfrm>
          <a:off x="0" y="0"/>
          <a:ext cx="0" cy="0"/>
          <a:chOff x="0" y="0"/>
          <a:chExt cx="0" cy="0"/>
        </a:xfrm>
      </p:grpSpPr>
      <p:sp>
        <p:nvSpPr>
          <p:cNvPr id="134" name="Google Shape;134;p28"/>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35" name="Google Shape;135;p28"/>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36" name="Google Shape;136;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37" name="Shape 137"/>
        <p:cNvGrpSpPr/>
        <p:nvPr/>
      </p:nvGrpSpPr>
      <p:grpSpPr>
        <a:xfrm>
          <a:off x="0" y="0"/>
          <a:ext cx="0" cy="0"/>
          <a:chOff x="0" y="0"/>
          <a:chExt cx="0" cy="0"/>
        </a:xfrm>
      </p:grpSpPr>
      <p:sp>
        <p:nvSpPr>
          <p:cNvPr id="138" name="Google Shape;138;p29"/>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39" name="Google Shape;139;p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40" name="Shape 140"/>
        <p:cNvGrpSpPr/>
        <p:nvPr/>
      </p:nvGrpSpPr>
      <p:grpSpPr>
        <a:xfrm>
          <a:off x="0" y="0"/>
          <a:ext cx="0" cy="0"/>
          <a:chOff x="0" y="0"/>
          <a:chExt cx="0" cy="0"/>
        </a:xfrm>
      </p:grpSpPr>
      <p:sp>
        <p:nvSpPr>
          <p:cNvPr id="141" name="Google Shape;141;p30"/>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30"/>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43" name="Google Shape;143;p30"/>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44" name="Google Shape;144;p30"/>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45" name="Google Shape;145;p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46" name="Shape 146"/>
        <p:cNvGrpSpPr/>
        <p:nvPr/>
      </p:nvGrpSpPr>
      <p:grpSpPr>
        <a:xfrm>
          <a:off x="0" y="0"/>
          <a:ext cx="0" cy="0"/>
          <a:chOff x="0" y="0"/>
          <a:chExt cx="0" cy="0"/>
        </a:xfrm>
      </p:grpSpPr>
      <p:sp>
        <p:nvSpPr>
          <p:cNvPr id="147" name="Google Shape;147;p31"/>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148" name="Google Shape;148;p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Tall Pic Left">
  <p:cSld name="1 Column, Tall Pic Left">
    <p:spTree>
      <p:nvGrpSpPr>
        <p:cNvPr id="17" name="Shape 17"/>
        <p:cNvGrpSpPr/>
        <p:nvPr/>
      </p:nvGrpSpPr>
      <p:grpSpPr>
        <a:xfrm>
          <a:off x="0" y="0"/>
          <a:ext cx="0" cy="0"/>
          <a:chOff x="0" y="0"/>
          <a:chExt cx="0" cy="0"/>
        </a:xfrm>
      </p:grpSpPr>
      <p:sp>
        <p:nvSpPr>
          <p:cNvPr id="18" name="Google Shape;18;p4"/>
          <p:cNvSpPr txBox="1"/>
          <p:nvPr>
            <p:ph type="title"/>
          </p:nvPr>
        </p:nvSpPr>
        <p:spPr>
          <a:xfrm>
            <a:off x="752888" y="205978"/>
            <a:ext cx="7933800" cy="5943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99D8"/>
              </a:buClr>
              <a:buSzPts val="3200"/>
              <a:buFont typeface="Arial"/>
              <a:buNone/>
              <a:defRPr b="1" i="0" sz="3200" u="none" cap="none" strike="noStrike">
                <a:solidFill>
                  <a:srgbClr val="0099D8"/>
                </a:solidFill>
                <a:latin typeface="Arial"/>
                <a:ea typeface="Arial"/>
                <a:cs typeface="Arial"/>
                <a:sym typeface="Arial"/>
              </a:defRPr>
            </a:lvl1pPr>
            <a:lvl2pPr lvl="1" rtl="0" algn="l">
              <a:lnSpc>
                <a:spcPct val="100000"/>
              </a:lnSpc>
              <a:spcBef>
                <a:spcPts val="0"/>
              </a:spcBef>
              <a:spcAft>
                <a:spcPts val="0"/>
              </a:spcAft>
              <a:buSzPts val="1400"/>
              <a:buNone/>
              <a:defRPr sz="1800"/>
            </a:lvl2pPr>
            <a:lvl3pPr lvl="2" rtl="0" algn="l">
              <a:lnSpc>
                <a:spcPct val="100000"/>
              </a:lnSpc>
              <a:spcBef>
                <a:spcPts val="0"/>
              </a:spcBef>
              <a:spcAft>
                <a:spcPts val="0"/>
              </a:spcAft>
              <a:buSzPts val="1400"/>
              <a:buNone/>
              <a:defRPr sz="1800"/>
            </a:lvl3pPr>
            <a:lvl4pPr lvl="3" rtl="0" algn="l">
              <a:lnSpc>
                <a:spcPct val="100000"/>
              </a:lnSpc>
              <a:spcBef>
                <a:spcPts val="0"/>
              </a:spcBef>
              <a:spcAft>
                <a:spcPts val="0"/>
              </a:spcAft>
              <a:buSzPts val="1400"/>
              <a:buNone/>
              <a:defRPr sz="1800"/>
            </a:lvl4pPr>
            <a:lvl5pPr lvl="4" rtl="0" algn="l">
              <a:lnSpc>
                <a:spcPct val="100000"/>
              </a:lnSpc>
              <a:spcBef>
                <a:spcPts val="0"/>
              </a:spcBef>
              <a:spcAft>
                <a:spcPts val="0"/>
              </a:spcAft>
              <a:buSzPts val="1400"/>
              <a:buNone/>
              <a:defRPr sz="1800"/>
            </a:lvl5pPr>
            <a:lvl6pPr lvl="5" rtl="0" algn="l">
              <a:lnSpc>
                <a:spcPct val="100000"/>
              </a:lnSpc>
              <a:spcBef>
                <a:spcPts val="0"/>
              </a:spcBef>
              <a:spcAft>
                <a:spcPts val="0"/>
              </a:spcAft>
              <a:buSzPts val="1400"/>
              <a:buNone/>
              <a:defRPr sz="1800"/>
            </a:lvl6pPr>
            <a:lvl7pPr lvl="6" rtl="0" algn="l">
              <a:lnSpc>
                <a:spcPct val="100000"/>
              </a:lnSpc>
              <a:spcBef>
                <a:spcPts val="0"/>
              </a:spcBef>
              <a:spcAft>
                <a:spcPts val="0"/>
              </a:spcAft>
              <a:buSzPts val="1400"/>
              <a:buNone/>
              <a:defRPr sz="1800"/>
            </a:lvl7pPr>
            <a:lvl8pPr lvl="7" rtl="0" algn="l">
              <a:lnSpc>
                <a:spcPct val="100000"/>
              </a:lnSpc>
              <a:spcBef>
                <a:spcPts val="0"/>
              </a:spcBef>
              <a:spcAft>
                <a:spcPts val="0"/>
              </a:spcAft>
              <a:buSzPts val="1400"/>
              <a:buNone/>
              <a:defRPr sz="1800"/>
            </a:lvl8pPr>
            <a:lvl9pPr lvl="8" rtl="0" algn="l">
              <a:lnSpc>
                <a:spcPct val="100000"/>
              </a:lnSpc>
              <a:spcBef>
                <a:spcPts val="0"/>
              </a:spcBef>
              <a:spcAft>
                <a:spcPts val="0"/>
              </a:spcAft>
              <a:buSzPts val="1400"/>
              <a:buNone/>
              <a:defRPr sz="1800"/>
            </a:lvl9pPr>
          </a:lstStyle>
          <a:p/>
        </p:txBody>
      </p:sp>
      <p:sp>
        <p:nvSpPr>
          <p:cNvPr id="19" name="Google Shape;19;p4"/>
          <p:cNvSpPr/>
          <p:nvPr>
            <p:ph idx="2" type="pic"/>
          </p:nvPr>
        </p:nvSpPr>
        <p:spPr>
          <a:xfrm>
            <a:off x="762000" y="914400"/>
            <a:ext cx="2590800" cy="3714900"/>
          </a:xfrm>
          <a:prstGeom prst="rect">
            <a:avLst/>
          </a:prstGeom>
          <a:solidFill>
            <a:srgbClr val="F2F2F2"/>
          </a:solidFill>
          <a:ln>
            <a:noFill/>
          </a:ln>
        </p:spPr>
        <p:txBody>
          <a:bodyPr anchorCtr="0" anchor="ctr" bIns="91425" lIns="91425" spcFirstLastPara="1" rIns="91425" wrap="square" tIns="91425">
            <a:noAutofit/>
          </a:bodyPr>
          <a:lstStyle>
            <a:lvl1pPr lvl="0" marR="0" rtl="0" algn="ctr">
              <a:lnSpc>
                <a:spcPct val="100000"/>
              </a:lnSpc>
              <a:spcBef>
                <a:spcPts val="400"/>
              </a:spcBef>
              <a:spcAft>
                <a:spcPts val="0"/>
              </a:spcAft>
              <a:buClr>
                <a:srgbClr val="7F7F7F"/>
              </a:buClr>
              <a:buSzPts val="2000"/>
              <a:buFont typeface="Arial"/>
              <a:buNone/>
              <a:defRPr b="0" i="0" sz="2000" u="none" cap="none" strike="noStrike">
                <a:solidFill>
                  <a:srgbClr val="7F7F7F"/>
                </a:solidFill>
                <a:latin typeface="Arial"/>
                <a:ea typeface="Arial"/>
                <a:cs typeface="Arial"/>
                <a:sym typeface="Arial"/>
              </a:defRPr>
            </a:lvl1pPr>
            <a:lvl2pPr lvl="1"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2pPr>
            <a:lvl3pPr lvl="2" marR="0" rtl="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3pPr>
            <a:lvl4pPr lvl="3"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4pPr>
            <a:lvl5pPr lvl="4"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5pPr>
            <a:lvl6pPr lvl="5"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0" name="Google Shape;20;p4"/>
          <p:cNvSpPr txBox="1"/>
          <p:nvPr>
            <p:ph idx="1" type="body"/>
          </p:nvPr>
        </p:nvSpPr>
        <p:spPr>
          <a:xfrm>
            <a:off x="3505200" y="914400"/>
            <a:ext cx="5190600" cy="37149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rtl="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49" name="Shape 149"/>
        <p:cNvGrpSpPr/>
        <p:nvPr/>
      </p:nvGrpSpPr>
      <p:grpSpPr>
        <a:xfrm>
          <a:off x="0" y="0"/>
          <a:ext cx="0" cy="0"/>
          <a:chOff x="0" y="0"/>
          <a:chExt cx="0" cy="0"/>
        </a:xfrm>
      </p:grpSpPr>
      <p:sp>
        <p:nvSpPr>
          <p:cNvPr id="150" name="Google Shape;150;p32"/>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51" name="Google Shape;151;p32"/>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152" name="Google Shape;152;p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3" name="Shape 153"/>
        <p:cNvGrpSpPr/>
        <p:nvPr/>
      </p:nvGrpSpPr>
      <p:grpSpPr>
        <a:xfrm>
          <a:off x="0" y="0"/>
          <a:ext cx="0" cy="0"/>
          <a:chOff x="0" y="0"/>
          <a:chExt cx="0" cy="0"/>
        </a:xfrm>
      </p:grpSpPr>
      <p:sp>
        <p:nvSpPr>
          <p:cNvPr id="154" name="Google Shape;154;p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Wide Pic Top">
  <p:cSld name="1 Column, Wide Pic Top">
    <p:spTree>
      <p:nvGrpSpPr>
        <p:cNvPr id="21" name="Shape 21"/>
        <p:cNvGrpSpPr/>
        <p:nvPr/>
      </p:nvGrpSpPr>
      <p:grpSpPr>
        <a:xfrm>
          <a:off x="0" y="0"/>
          <a:ext cx="0" cy="0"/>
          <a:chOff x="0" y="0"/>
          <a:chExt cx="0" cy="0"/>
        </a:xfrm>
      </p:grpSpPr>
      <p:sp>
        <p:nvSpPr>
          <p:cNvPr id="22" name="Google Shape;22;p5"/>
          <p:cNvSpPr/>
          <p:nvPr>
            <p:ph idx="2" type="pic"/>
          </p:nvPr>
        </p:nvSpPr>
        <p:spPr>
          <a:xfrm>
            <a:off x="762000" y="914400"/>
            <a:ext cx="7921800" cy="1314600"/>
          </a:xfrm>
          <a:prstGeom prst="rect">
            <a:avLst/>
          </a:prstGeom>
          <a:solidFill>
            <a:srgbClr val="F2F2F2"/>
          </a:solidFill>
          <a:ln>
            <a:noFill/>
          </a:ln>
        </p:spPr>
        <p:txBody>
          <a:bodyPr anchorCtr="0" anchor="ctr" bIns="91425" lIns="91425" spcFirstLastPara="1" rIns="91425" wrap="square" tIns="91425">
            <a:noAutofit/>
          </a:bodyPr>
          <a:lstStyle>
            <a:lvl1pPr lvl="0" marR="0" rtl="0" algn="ctr">
              <a:lnSpc>
                <a:spcPct val="100000"/>
              </a:lnSpc>
              <a:spcBef>
                <a:spcPts val="400"/>
              </a:spcBef>
              <a:spcAft>
                <a:spcPts val="0"/>
              </a:spcAft>
              <a:buClr>
                <a:srgbClr val="7F7F7F"/>
              </a:buClr>
              <a:buSzPts val="2000"/>
              <a:buFont typeface="Arial"/>
              <a:buNone/>
              <a:defRPr b="0" i="0" sz="2000" u="none" cap="none" strike="noStrike">
                <a:solidFill>
                  <a:srgbClr val="7F7F7F"/>
                </a:solidFill>
                <a:latin typeface="Arial"/>
                <a:ea typeface="Arial"/>
                <a:cs typeface="Arial"/>
                <a:sym typeface="Arial"/>
              </a:defRPr>
            </a:lvl1pPr>
            <a:lvl2pPr lvl="1"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2pPr>
            <a:lvl3pPr lvl="2" marR="0" rtl="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3pPr>
            <a:lvl4pPr lvl="3"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4pPr>
            <a:lvl5pPr lvl="4"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5pPr>
            <a:lvl6pPr lvl="5"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3" name="Google Shape;23;p5"/>
          <p:cNvSpPr txBox="1"/>
          <p:nvPr>
            <p:ph idx="1" type="body"/>
          </p:nvPr>
        </p:nvSpPr>
        <p:spPr>
          <a:xfrm>
            <a:off x="752888" y="2343150"/>
            <a:ext cx="7933800" cy="22860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rtl="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4" name="Google Shape;24;p5"/>
          <p:cNvSpPr txBox="1"/>
          <p:nvPr>
            <p:ph type="title"/>
          </p:nvPr>
        </p:nvSpPr>
        <p:spPr>
          <a:xfrm>
            <a:off x="752888" y="205978"/>
            <a:ext cx="7933800" cy="5943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99D8"/>
              </a:buClr>
              <a:buSzPts val="3200"/>
              <a:buFont typeface="Arial"/>
              <a:buNone/>
              <a:defRPr b="1" i="0" sz="3200" u="none" cap="none" strike="noStrike">
                <a:solidFill>
                  <a:srgbClr val="0099D8"/>
                </a:solidFill>
                <a:latin typeface="Arial"/>
                <a:ea typeface="Arial"/>
                <a:cs typeface="Arial"/>
                <a:sym typeface="Arial"/>
              </a:defRPr>
            </a:lvl1pPr>
            <a:lvl2pPr lvl="1" rtl="0" algn="l">
              <a:lnSpc>
                <a:spcPct val="100000"/>
              </a:lnSpc>
              <a:spcBef>
                <a:spcPts val="0"/>
              </a:spcBef>
              <a:spcAft>
                <a:spcPts val="0"/>
              </a:spcAft>
              <a:buSzPts val="1400"/>
              <a:buNone/>
              <a:defRPr sz="1800"/>
            </a:lvl2pPr>
            <a:lvl3pPr lvl="2" rtl="0" algn="l">
              <a:lnSpc>
                <a:spcPct val="100000"/>
              </a:lnSpc>
              <a:spcBef>
                <a:spcPts val="0"/>
              </a:spcBef>
              <a:spcAft>
                <a:spcPts val="0"/>
              </a:spcAft>
              <a:buSzPts val="1400"/>
              <a:buNone/>
              <a:defRPr sz="1800"/>
            </a:lvl3pPr>
            <a:lvl4pPr lvl="3" rtl="0" algn="l">
              <a:lnSpc>
                <a:spcPct val="100000"/>
              </a:lnSpc>
              <a:spcBef>
                <a:spcPts val="0"/>
              </a:spcBef>
              <a:spcAft>
                <a:spcPts val="0"/>
              </a:spcAft>
              <a:buSzPts val="1400"/>
              <a:buNone/>
              <a:defRPr sz="1800"/>
            </a:lvl4pPr>
            <a:lvl5pPr lvl="4" rtl="0" algn="l">
              <a:lnSpc>
                <a:spcPct val="100000"/>
              </a:lnSpc>
              <a:spcBef>
                <a:spcPts val="0"/>
              </a:spcBef>
              <a:spcAft>
                <a:spcPts val="0"/>
              </a:spcAft>
              <a:buSzPts val="1400"/>
              <a:buNone/>
              <a:defRPr sz="1800"/>
            </a:lvl5pPr>
            <a:lvl6pPr lvl="5" rtl="0" algn="l">
              <a:lnSpc>
                <a:spcPct val="100000"/>
              </a:lnSpc>
              <a:spcBef>
                <a:spcPts val="0"/>
              </a:spcBef>
              <a:spcAft>
                <a:spcPts val="0"/>
              </a:spcAft>
              <a:buSzPts val="1400"/>
              <a:buNone/>
              <a:defRPr sz="1800"/>
            </a:lvl6pPr>
            <a:lvl7pPr lvl="6" rtl="0" algn="l">
              <a:lnSpc>
                <a:spcPct val="100000"/>
              </a:lnSpc>
              <a:spcBef>
                <a:spcPts val="0"/>
              </a:spcBef>
              <a:spcAft>
                <a:spcPts val="0"/>
              </a:spcAft>
              <a:buSzPts val="1400"/>
              <a:buNone/>
              <a:defRPr sz="1800"/>
            </a:lvl7pPr>
            <a:lvl8pPr lvl="7" rtl="0" algn="l">
              <a:lnSpc>
                <a:spcPct val="100000"/>
              </a:lnSpc>
              <a:spcBef>
                <a:spcPts val="0"/>
              </a:spcBef>
              <a:spcAft>
                <a:spcPts val="0"/>
              </a:spcAft>
              <a:buSzPts val="1400"/>
              <a:buNone/>
              <a:defRPr sz="1800"/>
            </a:lvl8pPr>
            <a:lvl9pPr lvl="8" rtl="0" algn="l">
              <a:lnSpc>
                <a:spcPct val="100000"/>
              </a:lnSpc>
              <a:spcBef>
                <a:spcPts val="0"/>
              </a:spcBef>
              <a:spcAft>
                <a:spcPts val="0"/>
              </a:spcAft>
              <a:buSzPts val="1400"/>
              <a:buNone/>
              <a:defRPr sz="18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Wide Pic Bottom">
  <p:cSld name="1 Column, Wide Pic Bottom">
    <p:spTree>
      <p:nvGrpSpPr>
        <p:cNvPr id="25" name="Shape 25"/>
        <p:cNvGrpSpPr/>
        <p:nvPr/>
      </p:nvGrpSpPr>
      <p:grpSpPr>
        <a:xfrm>
          <a:off x="0" y="0"/>
          <a:ext cx="0" cy="0"/>
          <a:chOff x="0" y="0"/>
          <a:chExt cx="0" cy="0"/>
        </a:xfrm>
      </p:grpSpPr>
      <p:sp>
        <p:nvSpPr>
          <p:cNvPr id="26" name="Google Shape;26;p6"/>
          <p:cNvSpPr/>
          <p:nvPr>
            <p:ph idx="2" type="pic"/>
          </p:nvPr>
        </p:nvSpPr>
        <p:spPr>
          <a:xfrm>
            <a:off x="762000" y="3314700"/>
            <a:ext cx="7921800" cy="1314600"/>
          </a:xfrm>
          <a:prstGeom prst="rect">
            <a:avLst/>
          </a:prstGeom>
          <a:solidFill>
            <a:srgbClr val="F2F2F2"/>
          </a:solidFill>
          <a:ln>
            <a:noFill/>
          </a:ln>
        </p:spPr>
        <p:txBody>
          <a:bodyPr anchorCtr="0" anchor="ctr" bIns="91425" lIns="91425" spcFirstLastPara="1" rIns="91425" wrap="square" tIns="91425">
            <a:noAutofit/>
          </a:bodyPr>
          <a:lstStyle>
            <a:lvl1pPr lvl="0" marR="0" rtl="0" algn="ctr">
              <a:lnSpc>
                <a:spcPct val="100000"/>
              </a:lnSpc>
              <a:spcBef>
                <a:spcPts val="400"/>
              </a:spcBef>
              <a:spcAft>
                <a:spcPts val="0"/>
              </a:spcAft>
              <a:buClr>
                <a:srgbClr val="7F7F7F"/>
              </a:buClr>
              <a:buSzPts val="2000"/>
              <a:buFont typeface="Arial"/>
              <a:buNone/>
              <a:defRPr b="0" i="0" sz="2000" u="none" cap="none" strike="noStrike">
                <a:solidFill>
                  <a:srgbClr val="7F7F7F"/>
                </a:solidFill>
                <a:latin typeface="Arial"/>
                <a:ea typeface="Arial"/>
                <a:cs typeface="Arial"/>
                <a:sym typeface="Arial"/>
              </a:defRPr>
            </a:lvl1pPr>
            <a:lvl2pPr lvl="1"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2pPr>
            <a:lvl3pPr lvl="2" marR="0" rtl="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3pPr>
            <a:lvl4pPr lvl="3"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4pPr>
            <a:lvl5pPr lvl="4"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5pPr>
            <a:lvl6pPr lvl="5"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7" name="Google Shape;27;p6"/>
          <p:cNvSpPr txBox="1"/>
          <p:nvPr>
            <p:ph idx="1" type="body"/>
          </p:nvPr>
        </p:nvSpPr>
        <p:spPr>
          <a:xfrm>
            <a:off x="752888" y="914400"/>
            <a:ext cx="7933800" cy="22860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rtl="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8" name="Google Shape;28;p6"/>
          <p:cNvSpPr txBox="1"/>
          <p:nvPr>
            <p:ph type="title"/>
          </p:nvPr>
        </p:nvSpPr>
        <p:spPr>
          <a:xfrm>
            <a:off x="752888" y="205978"/>
            <a:ext cx="7933800" cy="5943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99D8"/>
              </a:buClr>
              <a:buSzPts val="3200"/>
              <a:buFont typeface="Arial"/>
              <a:buNone/>
              <a:defRPr b="1" i="0" sz="3200" u="none" cap="none" strike="noStrike">
                <a:solidFill>
                  <a:srgbClr val="0099D8"/>
                </a:solidFill>
                <a:latin typeface="Arial"/>
                <a:ea typeface="Arial"/>
                <a:cs typeface="Arial"/>
                <a:sym typeface="Arial"/>
              </a:defRPr>
            </a:lvl1pPr>
            <a:lvl2pPr lvl="1" rtl="0" algn="l">
              <a:lnSpc>
                <a:spcPct val="100000"/>
              </a:lnSpc>
              <a:spcBef>
                <a:spcPts val="0"/>
              </a:spcBef>
              <a:spcAft>
                <a:spcPts val="0"/>
              </a:spcAft>
              <a:buSzPts val="1400"/>
              <a:buNone/>
              <a:defRPr sz="1800"/>
            </a:lvl2pPr>
            <a:lvl3pPr lvl="2" rtl="0" algn="l">
              <a:lnSpc>
                <a:spcPct val="100000"/>
              </a:lnSpc>
              <a:spcBef>
                <a:spcPts val="0"/>
              </a:spcBef>
              <a:spcAft>
                <a:spcPts val="0"/>
              </a:spcAft>
              <a:buSzPts val="1400"/>
              <a:buNone/>
              <a:defRPr sz="1800"/>
            </a:lvl3pPr>
            <a:lvl4pPr lvl="3" rtl="0" algn="l">
              <a:lnSpc>
                <a:spcPct val="100000"/>
              </a:lnSpc>
              <a:spcBef>
                <a:spcPts val="0"/>
              </a:spcBef>
              <a:spcAft>
                <a:spcPts val="0"/>
              </a:spcAft>
              <a:buSzPts val="1400"/>
              <a:buNone/>
              <a:defRPr sz="1800"/>
            </a:lvl4pPr>
            <a:lvl5pPr lvl="4" rtl="0" algn="l">
              <a:lnSpc>
                <a:spcPct val="100000"/>
              </a:lnSpc>
              <a:spcBef>
                <a:spcPts val="0"/>
              </a:spcBef>
              <a:spcAft>
                <a:spcPts val="0"/>
              </a:spcAft>
              <a:buSzPts val="1400"/>
              <a:buNone/>
              <a:defRPr sz="1800"/>
            </a:lvl5pPr>
            <a:lvl6pPr lvl="5" rtl="0" algn="l">
              <a:lnSpc>
                <a:spcPct val="100000"/>
              </a:lnSpc>
              <a:spcBef>
                <a:spcPts val="0"/>
              </a:spcBef>
              <a:spcAft>
                <a:spcPts val="0"/>
              </a:spcAft>
              <a:buSzPts val="1400"/>
              <a:buNone/>
              <a:defRPr sz="1800"/>
            </a:lvl6pPr>
            <a:lvl7pPr lvl="6" rtl="0" algn="l">
              <a:lnSpc>
                <a:spcPct val="100000"/>
              </a:lnSpc>
              <a:spcBef>
                <a:spcPts val="0"/>
              </a:spcBef>
              <a:spcAft>
                <a:spcPts val="0"/>
              </a:spcAft>
              <a:buSzPts val="1400"/>
              <a:buNone/>
              <a:defRPr sz="1800"/>
            </a:lvl7pPr>
            <a:lvl8pPr lvl="7" rtl="0" algn="l">
              <a:lnSpc>
                <a:spcPct val="100000"/>
              </a:lnSpc>
              <a:spcBef>
                <a:spcPts val="0"/>
              </a:spcBef>
              <a:spcAft>
                <a:spcPts val="0"/>
              </a:spcAft>
              <a:buSzPts val="1400"/>
              <a:buNone/>
              <a:defRPr sz="1800"/>
            </a:lvl8pPr>
            <a:lvl9pPr lvl="8" rtl="0" algn="l">
              <a:lnSpc>
                <a:spcPct val="100000"/>
              </a:lnSpc>
              <a:spcBef>
                <a:spcPts val="0"/>
              </a:spcBef>
              <a:spcAft>
                <a:spcPts val="0"/>
              </a:spcAft>
              <a:buSzPts val="1400"/>
              <a:buNone/>
              <a:defRPr sz="18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p:cSld name="2 Column">
    <p:spTree>
      <p:nvGrpSpPr>
        <p:cNvPr id="29" name="Shape 29"/>
        <p:cNvGrpSpPr/>
        <p:nvPr/>
      </p:nvGrpSpPr>
      <p:grpSpPr>
        <a:xfrm>
          <a:off x="0" y="0"/>
          <a:ext cx="0" cy="0"/>
          <a:chOff x="0" y="0"/>
          <a:chExt cx="0" cy="0"/>
        </a:xfrm>
      </p:grpSpPr>
      <p:sp>
        <p:nvSpPr>
          <p:cNvPr id="30" name="Google Shape;30;p7"/>
          <p:cNvSpPr txBox="1"/>
          <p:nvPr>
            <p:ph type="title"/>
          </p:nvPr>
        </p:nvSpPr>
        <p:spPr>
          <a:xfrm>
            <a:off x="752888" y="205978"/>
            <a:ext cx="7933800" cy="5943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99D8"/>
              </a:buClr>
              <a:buSzPts val="3200"/>
              <a:buFont typeface="Arial"/>
              <a:buNone/>
              <a:defRPr b="1" i="0" sz="3200" u="none" cap="none" strike="noStrike">
                <a:solidFill>
                  <a:srgbClr val="0099D8"/>
                </a:solidFill>
                <a:latin typeface="Arial"/>
                <a:ea typeface="Arial"/>
                <a:cs typeface="Arial"/>
                <a:sym typeface="Arial"/>
              </a:defRPr>
            </a:lvl1pPr>
            <a:lvl2pPr lvl="1" rtl="0" algn="l">
              <a:lnSpc>
                <a:spcPct val="100000"/>
              </a:lnSpc>
              <a:spcBef>
                <a:spcPts val="0"/>
              </a:spcBef>
              <a:spcAft>
                <a:spcPts val="0"/>
              </a:spcAft>
              <a:buSzPts val="1400"/>
              <a:buNone/>
              <a:defRPr sz="1800"/>
            </a:lvl2pPr>
            <a:lvl3pPr lvl="2" rtl="0" algn="l">
              <a:lnSpc>
                <a:spcPct val="100000"/>
              </a:lnSpc>
              <a:spcBef>
                <a:spcPts val="0"/>
              </a:spcBef>
              <a:spcAft>
                <a:spcPts val="0"/>
              </a:spcAft>
              <a:buSzPts val="1400"/>
              <a:buNone/>
              <a:defRPr sz="1800"/>
            </a:lvl3pPr>
            <a:lvl4pPr lvl="3" rtl="0" algn="l">
              <a:lnSpc>
                <a:spcPct val="100000"/>
              </a:lnSpc>
              <a:spcBef>
                <a:spcPts val="0"/>
              </a:spcBef>
              <a:spcAft>
                <a:spcPts val="0"/>
              </a:spcAft>
              <a:buSzPts val="1400"/>
              <a:buNone/>
              <a:defRPr sz="1800"/>
            </a:lvl4pPr>
            <a:lvl5pPr lvl="4" rtl="0" algn="l">
              <a:lnSpc>
                <a:spcPct val="100000"/>
              </a:lnSpc>
              <a:spcBef>
                <a:spcPts val="0"/>
              </a:spcBef>
              <a:spcAft>
                <a:spcPts val="0"/>
              </a:spcAft>
              <a:buSzPts val="1400"/>
              <a:buNone/>
              <a:defRPr sz="1800"/>
            </a:lvl5pPr>
            <a:lvl6pPr lvl="5" rtl="0" algn="l">
              <a:lnSpc>
                <a:spcPct val="100000"/>
              </a:lnSpc>
              <a:spcBef>
                <a:spcPts val="0"/>
              </a:spcBef>
              <a:spcAft>
                <a:spcPts val="0"/>
              </a:spcAft>
              <a:buSzPts val="1400"/>
              <a:buNone/>
              <a:defRPr sz="1800"/>
            </a:lvl6pPr>
            <a:lvl7pPr lvl="6" rtl="0" algn="l">
              <a:lnSpc>
                <a:spcPct val="100000"/>
              </a:lnSpc>
              <a:spcBef>
                <a:spcPts val="0"/>
              </a:spcBef>
              <a:spcAft>
                <a:spcPts val="0"/>
              </a:spcAft>
              <a:buSzPts val="1400"/>
              <a:buNone/>
              <a:defRPr sz="1800"/>
            </a:lvl7pPr>
            <a:lvl8pPr lvl="7" rtl="0" algn="l">
              <a:lnSpc>
                <a:spcPct val="100000"/>
              </a:lnSpc>
              <a:spcBef>
                <a:spcPts val="0"/>
              </a:spcBef>
              <a:spcAft>
                <a:spcPts val="0"/>
              </a:spcAft>
              <a:buSzPts val="1400"/>
              <a:buNone/>
              <a:defRPr sz="1800"/>
            </a:lvl8pPr>
            <a:lvl9pPr lvl="8" rtl="0" algn="l">
              <a:lnSpc>
                <a:spcPct val="100000"/>
              </a:lnSpc>
              <a:spcBef>
                <a:spcPts val="0"/>
              </a:spcBef>
              <a:spcAft>
                <a:spcPts val="0"/>
              </a:spcAft>
              <a:buSzPts val="1400"/>
              <a:buNone/>
              <a:defRPr sz="1800"/>
            </a:lvl9pPr>
          </a:lstStyle>
          <a:p/>
        </p:txBody>
      </p:sp>
      <p:sp>
        <p:nvSpPr>
          <p:cNvPr id="31" name="Google Shape;31;p7"/>
          <p:cNvSpPr txBox="1"/>
          <p:nvPr>
            <p:ph idx="1" type="body"/>
          </p:nvPr>
        </p:nvSpPr>
        <p:spPr>
          <a:xfrm>
            <a:off x="762000" y="914400"/>
            <a:ext cx="3742800" cy="37149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rgbClr val="07336F"/>
              </a:buClr>
              <a:buSzPts val="2800"/>
              <a:buChar char="•"/>
              <a:defRPr i="0" sz="2800" u="none" cap="none" strike="noStrike">
                <a:solidFill>
                  <a:srgbClr val="07336F"/>
                </a:solidFill>
              </a:defRPr>
            </a:lvl1pPr>
            <a:lvl2pPr indent="-381000" lvl="1" marL="914400" marR="0" rtl="0" algn="l">
              <a:lnSpc>
                <a:spcPct val="100000"/>
              </a:lnSpc>
              <a:spcBef>
                <a:spcPts val="480"/>
              </a:spcBef>
              <a:spcAft>
                <a:spcPts val="0"/>
              </a:spcAft>
              <a:buClr>
                <a:srgbClr val="07336F"/>
              </a:buClr>
              <a:buSzPts val="2400"/>
              <a:buChar char="•"/>
              <a:defRPr i="0" sz="2400" u="none" cap="none" strike="noStrike">
                <a:solidFill>
                  <a:srgbClr val="07336F"/>
                </a:solidFill>
              </a:defRPr>
            </a:lvl2pPr>
            <a:lvl3pPr indent="-355600" lvl="2" marL="1371600" marR="0" rtl="0" algn="l">
              <a:lnSpc>
                <a:spcPct val="100000"/>
              </a:lnSpc>
              <a:spcBef>
                <a:spcPts val="400"/>
              </a:spcBef>
              <a:spcAft>
                <a:spcPts val="0"/>
              </a:spcAft>
              <a:buClr>
                <a:srgbClr val="07336F"/>
              </a:buClr>
              <a:buSzPts val="2000"/>
              <a:buChar char="•"/>
              <a:defRPr i="0" sz="2000" u="none" cap="none" strike="noStrike">
                <a:solidFill>
                  <a:srgbClr val="07336F"/>
                </a:solidFill>
              </a:defRPr>
            </a:lvl3pPr>
            <a:lvl4pPr indent="-342900" lvl="3" marL="1828800" marR="0" rtl="0" algn="l">
              <a:lnSpc>
                <a:spcPct val="100000"/>
              </a:lnSpc>
              <a:spcBef>
                <a:spcPts val="360"/>
              </a:spcBef>
              <a:spcAft>
                <a:spcPts val="0"/>
              </a:spcAft>
              <a:buClr>
                <a:srgbClr val="07336F"/>
              </a:buClr>
              <a:buSzPts val="1800"/>
              <a:buChar char="•"/>
              <a:defRPr i="0" sz="1800" u="none" cap="none" strike="noStrike">
                <a:solidFill>
                  <a:srgbClr val="07336F"/>
                </a:solidFill>
              </a:defRPr>
            </a:lvl4pPr>
            <a:lvl5pPr indent="-330200" lvl="4" marL="2286000" marR="0" rtl="0" algn="l">
              <a:lnSpc>
                <a:spcPct val="100000"/>
              </a:lnSpc>
              <a:spcBef>
                <a:spcPts val="320"/>
              </a:spcBef>
              <a:spcAft>
                <a:spcPts val="0"/>
              </a:spcAft>
              <a:buClr>
                <a:srgbClr val="07336F"/>
              </a:buClr>
              <a:buSzPts val="1600"/>
              <a:buChar char="•"/>
              <a:defRPr i="0" sz="1600" u="none" cap="none" strike="noStrike">
                <a:solidFill>
                  <a:srgbClr val="07336F"/>
                </a:solidFill>
              </a:defRPr>
            </a:lvl5pPr>
            <a:lvl6pPr indent="-330200" lvl="5" marL="2743200" marR="0" rtl="0" algn="l">
              <a:lnSpc>
                <a:spcPct val="100000"/>
              </a:lnSpc>
              <a:spcBef>
                <a:spcPts val="320"/>
              </a:spcBef>
              <a:spcAft>
                <a:spcPts val="0"/>
              </a:spcAft>
              <a:buClr>
                <a:srgbClr val="07336F"/>
              </a:buClr>
              <a:buSzPts val="1600"/>
              <a:buChar char="•"/>
              <a:defRPr i="0" sz="1600" u="none" cap="none" strike="noStrike">
                <a:solidFill>
                  <a:srgbClr val="07336F"/>
                </a:solidFill>
              </a:defRPr>
            </a:lvl6pPr>
            <a:lvl7pPr indent="-355600" lvl="6" marL="3200400" marR="0" rtl="0" algn="l">
              <a:lnSpc>
                <a:spcPct val="100000"/>
              </a:lnSpc>
              <a:spcBef>
                <a:spcPts val="400"/>
              </a:spcBef>
              <a:spcAft>
                <a:spcPts val="0"/>
              </a:spcAft>
              <a:buClr>
                <a:schemeClr val="dk1"/>
              </a:buClr>
              <a:buSzPts val="2000"/>
              <a:buChar char="•"/>
              <a:defRPr i="0" sz="2000" u="none" cap="none" strike="noStrike">
                <a:solidFill>
                  <a:schemeClr val="dk1"/>
                </a:solidFill>
              </a:defRPr>
            </a:lvl7pPr>
            <a:lvl8pPr indent="-355600" lvl="7" marL="3657600" marR="0" rtl="0" algn="l">
              <a:lnSpc>
                <a:spcPct val="100000"/>
              </a:lnSpc>
              <a:spcBef>
                <a:spcPts val="400"/>
              </a:spcBef>
              <a:spcAft>
                <a:spcPts val="0"/>
              </a:spcAft>
              <a:buClr>
                <a:schemeClr val="dk1"/>
              </a:buClr>
              <a:buSzPts val="2000"/>
              <a:buChar char="•"/>
              <a:defRPr i="0" sz="2000" u="none" cap="none" strike="noStrike">
                <a:solidFill>
                  <a:schemeClr val="dk1"/>
                </a:solidFill>
              </a:defRPr>
            </a:lvl8pPr>
            <a:lvl9pPr indent="-355600" lvl="8" marL="4114800" marR="0" rtl="0" algn="l">
              <a:lnSpc>
                <a:spcPct val="100000"/>
              </a:lnSpc>
              <a:spcBef>
                <a:spcPts val="400"/>
              </a:spcBef>
              <a:spcAft>
                <a:spcPts val="0"/>
              </a:spcAft>
              <a:buClr>
                <a:schemeClr val="dk1"/>
              </a:buClr>
              <a:buSzPts val="2000"/>
              <a:buChar char="•"/>
              <a:defRPr i="0" sz="2000" u="none" cap="none" strike="noStrike">
                <a:solidFill>
                  <a:schemeClr val="dk1"/>
                </a:solidFill>
              </a:defRPr>
            </a:lvl9pPr>
          </a:lstStyle>
          <a:p/>
        </p:txBody>
      </p:sp>
      <p:sp>
        <p:nvSpPr>
          <p:cNvPr id="32" name="Google Shape;32;p7"/>
          <p:cNvSpPr txBox="1"/>
          <p:nvPr>
            <p:ph idx="2" type="body"/>
          </p:nvPr>
        </p:nvSpPr>
        <p:spPr>
          <a:xfrm>
            <a:off x="4953000" y="914400"/>
            <a:ext cx="3742800" cy="37149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rgbClr val="07336F"/>
              </a:buClr>
              <a:buSzPts val="2800"/>
              <a:buChar char="•"/>
              <a:defRPr i="0" sz="2800" u="none" cap="none" strike="noStrike">
                <a:solidFill>
                  <a:srgbClr val="07336F"/>
                </a:solidFill>
              </a:defRPr>
            </a:lvl1pPr>
            <a:lvl2pPr indent="-381000" lvl="1" marL="914400" marR="0" rtl="0" algn="l">
              <a:lnSpc>
                <a:spcPct val="100000"/>
              </a:lnSpc>
              <a:spcBef>
                <a:spcPts val="480"/>
              </a:spcBef>
              <a:spcAft>
                <a:spcPts val="0"/>
              </a:spcAft>
              <a:buClr>
                <a:srgbClr val="07336F"/>
              </a:buClr>
              <a:buSzPts val="2400"/>
              <a:buChar char="•"/>
              <a:defRPr i="0" sz="2400" u="none" cap="none" strike="noStrike">
                <a:solidFill>
                  <a:srgbClr val="07336F"/>
                </a:solidFill>
              </a:defRPr>
            </a:lvl2pPr>
            <a:lvl3pPr indent="-355600" lvl="2" marL="1371600" marR="0" rtl="0" algn="l">
              <a:lnSpc>
                <a:spcPct val="100000"/>
              </a:lnSpc>
              <a:spcBef>
                <a:spcPts val="400"/>
              </a:spcBef>
              <a:spcAft>
                <a:spcPts val="0"/>
              </a:spcAft>
              <a:buClr>
                <a:srgbClr val="07336F"/>
              </a:buClr>
              <a:buSzPts val="2000"/>
              <a:buChar char="•"/>
              <a:defRPr i="0" sz="2000" u="none" cap="none" strike="noStrike">
                <a:solidFill>
                  <a:srgbClr val="07336F"/>
                </a:solidFill>
              </a:defRPr>
            </a:lvl3pPr>
            <a:lvl4pPr indent="-342900" lvl="3" marL="1828800" marR="0" rtl="0" algn="l">
              <a:lnSpc>
                <a:spcPct val="100000"/>
              </a:lnSpc>
              <a:spcBef>
                <a:spcPts val="360"/>
              </a:spcBef>
              <a:spcAft>
                <a:spcPts val="0"/>
              </a:spcAft>
              <a:buClr>
                <a:srgbClr val="07336F"/>
              </a:buClr>
              <a:buSzPts val="1800"/>
              <a:buChar char="•"/>
              <a:defRPr i="0" sz="1800" u="none" cap="none" strike="noStrike">
                <a:solidFill>
                  <a:srgbClr val="07336F"/>
                </a:solidFill>
              </a:defRPr>
            </a:lvl4pPr>
            <a:lvl5pPr indent="-330200" lvl="4" marL="2286000" marR="0" rtl="0" algn="l">
              <a:lnSpc>
                <a:spcPct val="100000"/>
              </a:lnSpc>
              <a:spcBef>
                <a:spcPts val="320"/>
              </a:spcBef>
              <a:spcAft>
                <a:spcPts val="0"/>
              </a:spcAft>
              <a:buClr>
                <a:srgbClr val="07336F"/>
              </a:buClr>
              <a:buSzPts val="1600"/>
              <a:buChar char="•"/>
              <a:defRPr i="0" sz="1600" u="none" cap="none" strike="noStrike">
                <a:solidFill>
                  <a:srgbClr val="07336F"/>
                </a:solidFill>
              </a:defRPr>
            </a:lvl5pPr>
            <a:lvl6pPr indent="-330200" lvl="5" marL="2743200" marR="0" rtl="0" algn="l">
              <a:lnSpc>
                <a:spcPct val="100000"/>
              </a:lnSpc>
              <a:spcBef>
                <a:spcPts val="320"/>
              </a:spcBef>
              <a:spcAft>
                <a:spcPts val="0"/>
              </a:spcAft>
              <a:buClr>
                <a:srgbClr val="07336F"/>
              </a:buClr>
              <a:buSzPts val="1600"/>
              <a:buChar char="•"/>
              <a:defRPr i="0" sz="1600" u="none" cap="none" strike="noStrike">
                <a:solidFill>
                  <a:srgbClr val="07336F"/>
                </a:solidFill>
              </a:defRPr>
            </a:lvl6pPr>
            <a:lvl7pPr indent="-355600" lvl="6" marL="3200400" marR="0" rtl="0" algn="l">
              <a:lnSpc>
                <a:spcPct val="100000"/>
              </a:lnSpc>
              <a:spcBef>
                <a:spcPts val="400"/>
              </a:spcBef>
              <a:spcAft>
                <a:spcPts val="0"/>
              </a:spcAft>
              <a:buClr>
                <a:schemeClr val="dk1"/>
              </a:buClr>
              <a:buSzPts val="2000"/>
              <a:buChar char="•"/>
              <a:defRPr i="0" sz="2000" u="none" cap="none" strike="noStrike">
                <a:solidFill>
                  <a:schemeClr val="dk1"/>
                </a:solidFill>
              </a:defRPr>
            </a:lvl7pPr>
            <a:lvl8pPr indent="-355600" lvl="7" marL="3657600" marR="0" rtl="0" algn="l">
              <a:lnSpc>
                <a:spcPct val="100000"/>
              </a:lnSpc>
              <a:spcBef>
                <a:spcPts val="400"/>
              </a:spcBef>
              <a:spcAft>
                <a:spcPts val="0"/>
              </a:spcAft>
              <a:buClr>
                <a:schemeClr val="dk1"/>
              </a:buClr>
              <a:buSzPts val="2000"/>
              <a:buChar char="•"/>
              <a:defRPr i="0" sz="2000" u="none" cap="none" strike="noStrike">
                <a:solidFill>
                  <a:schemeClr val="dk1"/>
                </a:solidFill>
              </a:defRPr>
            </a:lvl8pPr>
            <a:lvl9pPr indent="-355600" lvl="8" marL="4114800" marR="0" rtl="0" algn="l">
              <a:lnSpc>
                <a:spcPct val="100000"/>
              </a:lnSpc>
              <a:spcBef>
                <a:spcPts val="400"/>
              </a:spcBef>
              <a:spcAft>
                <a:spcPts val="0"/>
              </a:spcAft>
              <a:buClr>
                <a:schemeClr val="dk1"/>
              </a:buClr>
              <a:buSzPts val="2000"/>
              <a:buChar char="•"/>
              <a:defRPr i="0" sz="2000" u="none" cap="none" strike="noStrike">
                <a:solidFill>
                  <a:schemeClr val="dk1"/>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2 Pic">
  <p:cSld name="2 Column, 2 Pic">
    <p:spTree>
      <p:nvGrpSpPr>
        <p:cNvPr id="33" name="Shape 33"/>
        <p:cNvGrpSpPr/>
        <p:nvPr/>
      </p:nvGrpSpPr>
      <p:grpSpPr>
        <a:xfrm>
          <a:off x="0" y="0"/>
          <a:ext cx="0" cy="0"/>
          <a:chOff x="0" y="0"/>
          <a:chExt cx="0" cy="0"/>
        </a:xfrm>
      </p:grpSpPr>
      <p:sp>
        <p:nvSpPr>
          <p:cNvPr id="34" name="Google Shape;34;p8"/>
          <p:cNvSpPr txBox="1"/>
          <p:nvPr>
            <p:ph type="title"/>
          </p:nvPr>
        </p:nvSpPr>
        <p:spPr>
          <a:xfrm>
            <a:off x="752888" y="205978"/>
            <a:ext cx="7933800" cy="5943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99D8"/>
              </a:buClr>
              <a:buSzPts val="3200"/>
              <a:buFont typeface="Arial"/>
              <a:buNone/>
              <a:defRPr b="1" i="0" sz="3200" u="none" cap="none" strike="noStrike">
                <a:solidFill>
                  <a:srgbClr val="0099D8"/>
                </a:solidFill>
                <a:latin typeface="Arial"/>
                <a:ea typeface="Arial"/>
                <a:cs typeface="Arial"/>
                <a:sym typeface="Arial"/>
              </a:defRPr>
            </a:lvl1pPr>
            <a:lvl2pPr lvl="1" rtl="0" algn="l">
              <a:lnSpc>
                <a:spcPct val="100000"/>
              </a:lnSpc>
              <a:spcBef>
                <a:spcPts val="0"/>
              </a:spcBef>
              <a:spcAft>
                <a:spcPts val="0"/>
              </a:spcAft>
              <a:buSzPts val="1400"/>
              <a:buNone/>
              <a:defRPr sz="1800"/>
            </a:lvl2pPr>
            <a:lvl3pPr lvl="2" rtl="0" algn="l">
              <a:lnSpc>
                <a:spcPct val="100000"/>
              </a:lnSpc>
              <a:spcBef>
                <a:spcPts val="0"/>
              </a:spcBef>
              <a:spcAft>
                <a:spcPts val="0"/>
              </a:spcAft>
              <a:buSzPts val="1400"/>
              <a:buNone/>
              <a:defRPr sz="1800"/>
            </a:lvl3pPr>
            <a:lvl4pPr lvl="3" rtl="0" algn="l">
              <a:lnSpc>
                <a:spcPct val="100000"/>
              </a:lnSpc>
              <a:spcBef>
                <a:spcPts val="0"/>
              </a:spcBef>
              <a:spcAft>
                <a:spcPts val="0"/>
              </a:spcAft>
              <a:buSzPts val="1400"/>
              <a:buNone/>
              <a:defRPr sz="1800"/>
            </a:lvl4pPr>
            <a:lvl5pPr lvl="4" rtl="0" algn="l">
              <a:lnSpc>
                <a:spcPct val="100000"/>
              </a:lnSpc>
              <a:spcBef>
                <a:spcPts val="0"/>
              </a:spcBef>
              <a:spcAft>
                <a:spcPts val="0"/>
              </a:spcAft>
              <a:buSzPts val="1400"/>
              <a:buNone/>
              <a:defRPr sz="1800"/>
            </a:lvl5pPr>
            <a:lvl6pPr lvl="5" rtl="0" algn="l">
              <a:lnSpc>
                <a:spcPct val="100000"/>
              </a:lnSpc>
              <a:spcBef>
                <a:spcPts val="0"/>
              </a:spcBef>
              <a:spcAft>
                <a:spcPts val="0"/>
              </a:spcAft>
              <a:buSzPts val="1400"/>
              <a:buNone/>
              <a:defRPr sz="1800"/>
            </a:lvl6pPr>
            <a:lvl7pPr lvl="6" rtl="0" algn="l">
              <a:lnSpc>
                <a:spcPct val="100000"/>
              </a:lnSpc>
              <a:spcBef>
                <a:spcPts val="0"/>
              </a:spcBef>
              <a:spcAft>
                <a:spcPts val="0"/>
              </a:spcAft>
              <a:buSzPts val="1400"/>
              <a:buNone/>
              <a:defRPr sz="1800"/>
            </a:lvl7pPr>
            <a:lvl8pPr lvl="7" rtl="0" algn="l">
              <a:lnSpc>
                <a:spcPct val="100000"/>
              </a:lnSpc>
              <a:spcBef>
                <a:spcPts val="0"/>
              </a:spcBef>
              <a:spcAft>
                <a:spcPts val="0"/>
              </a:spcAft>
              <a:buSzPts val="1400"/>
              <a:buNone/>
              <a:defRPr sz="1800"/>
            </a:lvl8pPr>
            <a:lvl9pPr lvl="8" rtl="0" algn="l">
              <a:lnSpc>
                <a:spcPct val="100000"/>
              </a:lnSpc>
              <a:spcBef>
                <a:spcPts val="0"/>
              </a:spcBef>
              <a:spcAft>
                <a:spcPts val="0"/>
              </a:spcAft>
              <a:buSzPts val="1400"/>
              <a:buNone/>
              <a:defRPr sz="1800"/>
            </a:lvl9pPr>
          </a:lstStyle>
          <a:p/>
        </p:txBody>
      </p:sp>
      <p:sp>
        <p:nvSpPr>
          <p:cNvPr id="35" name="Google Shape;35;p8"/>
          <p:cNvSpPr/>
          <p:nvPr>
            <p:ph idx="2" type="pic"/>
          </p:nvPr>
        </p:nvSpPr>
        <p:spPr>
          <a:xfrm>
            <a:off x="762001" y="914400"/>
            <a:ext cx="3733800" cy="1200000"/>
          </a:xfrm>
          <a:prstGeom prst="rect">
            <a:avLst/>
          </a:prstGeom>
          <a:solidFill>
            <a:srgbClr val="F2F2F2"/>
          </a:solidFill>
          <a:ln>
            <a:noFill/>
          </a:ln>
        </p:spPr>
        <p:txBody>
          <a:bodyPr anchorCtr="0" anchor="ctr" bIns="91425" lIns="91425" spcFirstLastPara="1" rIns="91425" wrap="square" tIns="91425">
            <a:noAutofit/>
          </a:bodyPr>
          <a:lstStyle>
            <a:lvl1pPr lvl="0" marR="0" rtl="0" algn="ctr">
              <a:lnSpc>
                <a:spcPct val="100000"/>
              </a:lnSpc>
              <a:spcBef>
                <a:spcPts val="400"/>
              </a:spcBef>
              <a:spcAft>
                <a:spcPts val="0"/>
              </a:spcAft>
              <a:buClr>
                <a:srgbClr val="7F7F7F"/>
              </a:buClr>
              <a:buSzPts val="2000"/>
              <a:buFont typeface="Arial"/>
              <a:buNone/>
              <a:defRPr b="0" i="0" sz="2000" u="none" cap="none" strike="noStrike">
                <a:solidFill>
                  <a:srgbClr val="7F7F7F"/>
                </a:solidFill>
                <a:latin typeface="Arial"/>
                <a:ea typeface="Arial"/>
                <a:cs typeface="Arial"/>
                <a:sym typeface="Arial"/>
              </a:defRPr>
            </a:lvl1pPr>
            <a:lvl2pPr lvl="1"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2pPr>
            <a:lvl3pPr lvl="2" marR="0" rtl="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3pPr>
            <a:lvl4pPr lvl="3"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4pPr>
            <a:lvl5pPr lvl="4"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5pPr>
            <a:lvl6pPr lvl="5"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6" name="Google Shape;36;p8"/>
          <p:cNvSpPr/>
          <p:nvPr>
            <p:ph idx="3" type="pic"/>
          </p:nvPr>
        </p:nvSpPr>
        <p:spPr>
          <a:xfrm>
            <a:off x="4953000" y="914400"/>
            <a:ext cx="3733800" cy="1200000"/>
          </a:xfrm>
          <a:prstGeom prst="rect">
            <a:avLst/>
          </a:prstGeom>
          <a:solidFill>
            <a:srgbClr val="F2F2F2"/>
          </a:solidFill>
          <a:ln>
            <a:noFill/>
          </a:ln>
        </p:spPr>
        <p:txBody>
          <a:bodyPr anchorCtr="0" anchor="ctr" bIns="91425" lIns="91425" spcFirstLastPara="1" rIns="91425" wrap="square" tIns="91425">
            <a:noAutofit/>
          </a:bodyPr>
          <a:lstStyle>
            <a:lvl1pPr lvl="0" marR="0" rtl="0" algn="ctr">
              <a:lnSpc>
                <a:spcPct val="100000"/>
              </a:lnSpc>
              <a:spcBef>
                <a:spcPts val="400"/>
              </a:spcBef>
              <a:spcAft>
                <a:spcPts val="0"/>
              </a:spcAft>
              <a:buClr>
                <a:srgbClr val="7F7F7F"/>
              </a:buClr>
              <a:buSzPts val="2000"/>
              <a:buFont typeface="Arial"/>
              <a:buNone/>
              <a:defRPr b="0" i="0" sz="2000" u="none" cap="none" strike="noStrike">
                <a:solidFill>
                  <a:srgbClr val="7F7F7F"/>
                </a:solidFill>
                <a:latin typeface="Arial"/>
                <a:ea typeface="Arial"/>
                <a:cs typeface="Arial"/>
                <a:sym typeface="Arial"/>
              </a:defRPr>
            </a:lvl1pPr>
            <a:lvl2pPr lvl="1"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2pPr>
            <a:lvl3pPr lvl="2" marR="0" rtl="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3pPr>
            <a:lvl4pPr lvl="3"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4pPr>
            <a:lvl5pPr lvl="4"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5pPr>
            <a:lvl6pPr lvl="5"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7" name="Google Shape;37;p8"/>
          <p:cNvSpPr txBox="1"/>
          <p:nvPr>
            <p:ph idx="1" type="body"/>
          </p:nvPr>
        </p:nvSpPr>
        <p:spPr>
          <a:xfrm>
            <a:off x="752888" y="2286000"/>
            <a:ext cx="3742800" cy="23430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rtl="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8" name="Google Shape;38;p8"/>
          <p:cNvSpPr txBox="1"/>
          <p:nvPr>
            <p:ph idx="4" type="body"/>
          </p:nvPr>
        </p:nvSpPr>
        <p:spPr>
          <a:xfrm>
            <a:off x="4953000" y="2286000"/>
            <a:ext cx="3742800" cy="23430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rtl="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p:cSld name="3 Column">
    <p:spTree>
      <p:nvGrpSpPr>
        <p:cNvPr id="39" name="Shape 39"/>
        <p:cNvGrpSpPr/>
        <p:nvPr/>
      </p:nvGrpSpPr>
      <p:grpSpPr>
        <a:xfrm>
          <a:off x="0" y="0"/>
          <a:ext cx="0" cy="0"/>
          <a:chOff x="0" y="0"/>
          <a:chExt cx="0" cy="0"/>
        </a:xfrm>
      </p:grpSpPr>
      <p:sp>
        <p:nvSpPr>
          <p:cNvPr id="40" name="Google Shape;40;p9"/>
          <p:cNvSpPr txBox="1"/>
          <p:nvPr>
            <p:ph type="title"/>
          </p:nvPr>
        </p:nvSpPr>
        <p:spPr>
          <a:xfrm>
            <a:off x="752888" y="205978"/>
            <a:ext cx="7933800" cy="5943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99D8"/>
              </a:buClr>
              <a:buSzPts val="3200"/>
              <a:buFont typeface="Arial"/>
              <a:buNone/>
              <a:defRPr b="1" i="0" sz="3200" u="none" cap="none" strike="noStrike">
                <a:solidFill>
                  <a:srgbClr val="0099D8"/>
                </a:solidFill>
                <a:latin typeface="Arial"/>
                <a:ea typeface="Arial"/>
                <a:cs typeface="Arial"/>
                <a:sym typeface="Arial"/>
              </a:defRPr>
            </a:lvl1pPr>
            <a:lvl2pPr lvl="1" rtl="0" algn="l">
              <a:lnSpc>
                <a:spcPct val="100000"/>
              </a:lnSpc>
              <a:spcBef>
                <a:spcPts val="0"/>
              </a:spcBef>
              <a:spcAft>
                <a:spcPts val="0"/>
              </a:spcAft>
              <a:buSzPts val="1400"/>
              <a:buNone/>
              <a:defRPr sz="1800"/>
            </a:lvl2pPr>
            <a:lvl3pPr lvl="2" rtl="0" algn="l">
              <a:lnSpc>
                <a:spcPct val="100000"/>
              </a:lnSpc>
              <a:spcBef>
                <a:spcPts val="0"/>
              </a:spcBef>
              <a:spcAft>
                <a:spcPts val="0"/>
              </a:spcAft>
              <a:buSzPts val="1400"/>
              <a:buNone/>
              <a:defRPr sz="1800"/>
            </a:lvl3pPr>
            <a:lvl4pPr lvl="3" rtl="0" algn="l">
              <a:lnSpc>
                <a:spcPct val="100000"/>
              </a:lnSpc>
              <a:spcBef>
                <a:spcPts val="0"/>
              </a:spcBef>
              <a:spcAft>
                <a:spcPts val="0"/>
              </a:spcAft>
              <a:buSzPts val="1400"/>
              <a:buNone/>
              <a:defRPr sz="1800"/>
            </a:lvl4pPr>
            <a:lvl5pPr lvl="4" rtl="0" algn="l">
              <a:lnSpc>
                <a:spcPct val="100000"/>
              </a:lnSpc>
              <a:spcBef>
                <a:spcPts val="0"/>
              </a:spcBef>
              <a:spcAft>
                <a:spcPts val="0"/>
              </a:spcAft>
              <a:buSzPts val="1400"/>
              <a:buNone/>
              <a:defRPr sz="1800"/>
            </a:lvl5pPr>
            <a:lvl6pPr lvl="5" rtl="0" algn="l">
              <a:lnSpc>
                <a:spcPct val="100000"/>
              </a:lnSpc>
              <a:spcBef>
                <a:spcPts val="0"/>
              </a:spcBef>
              <a:spcAft>
                <a:spcPts val="0"/>
              </a:spcAft>
              <a:buSzPts val="1400"/>
              <a:buNone/>
              <a:defRPr sz="1800"/>
            </a:lvl6pPr>
            <a:lvl7pPr lvl="6" rtl="0" algn="l">
              <a:lnSpc>
                <a:spcPct val="100000"/>
              </a:lnSpc>
              <a:spcBef>
                <a:spcPts val="0"/>
              </a:spcBef>
              <a:spcAft>
                <a:spcPts val="0"/>
              </a:spcAft>
              <a:buSzPts val="1400"/>
              <a:buNone/>
              <a:defRPr sz="1800"/>
            </a:lvl7pPr>
            <a:lvl8pPr lvl="7" rtl="0" algn="l">
              <a:lnSpc>
                <a:spcPct val="100000"/>
              </a:lnSpc>
              <a:spcBef>
                <a:spcPts val="0"/>
              </a:spcBef>
              <a:spcAft>
                <a:spcPts val="0"/>
              </a:spcAft>
              <a:buSzPts val="1400"/>
              <a:buNone/>
              <a:defRPr sz="1800"/>
            </a:lvl8pPr>
            <a:lvl9pPr lvl="8" rtl="0" algn="l">
              <a:lnSpc>
                <a:spcPct val="100000"/>
              </a:lnSpc>
              <a:spcBef>
                <a:spcPts val="0"/>
              </a:spcBef>
              <a:spcAft>
                <a:spcPts val="0"/>
              </a:spcAft>
              <a:buSzPts val="1400"/>
              <a:buNone/>
              <a:defRPr sz="1800"/>
            </a:lvl9pPr>
          </a:lstStyle>
          <a:p/>
        </p:txBody>
      </p:sp>
      <p:sp>
        <p:nvSpPr>
          <p:cNvPr id="41" name="Google Shape;41;p9"/>
          <p:cNvSpPr txBox="1"/>
          <p:nvPr>
            <p:ph idx="1" type="body"/>
          </p:nvPr>
        </p:nvSpPr>
        <p:spPr>
          <a:xfrm>
            <a:off x="752888" y="914400"/>
            <a:ext cx="2447400" cy="37149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rtl="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2" name="Google Shape;42;p9"/>
          <p:cNvSpPr txBox="1"/>
          <p:nvPr>
            <p:ph idx="2" type="body"/>
          </p:nvPr>
        </p:nvSpPr>
        <p:spPr>
          <a:xfrm>
            <a:off x="6248400" y="914400"/>
            <a:ext cx="2447400" cy="37149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rtl="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3" name="Google Shape;43;p9"/>
          <p:cNvSpPr txBox="1"/>
          <p:nvPr>
            <p:ph idx="3" type="body"/>
          </p:nvPr>
        </p:nvSpPr>
        <p:spPr>
          <a:xfrm>
            <a:off x="3500644" y="914400"/>
            <a:ext cx="2447400" cy="37149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rtl="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3 Pic">
  <p:cSld name="3 Column, 3 Pic">
    <p:spTree>
      <p:nvGrpSpPr>
        <p:cNvPr id="44" name="Shape 44"/>
        <p:cNvGrpSpPr/>
        <p:nvPr/>
      </p:nvGrpSpPr>
      <p:grpSpPr>
        <a:xfrm>
          <a:off x="0" y="0"/>
          <a:ext cx="0" cy="0"/>
          <a:chOff x="0" y="0"/>
          <a:chExt cx="0" cy="0"/>
        </a:xfrm>
      </p:grpSpPr>
      <p:sp>
        <p:nvSpPr>
          <p:cNvPr id="45" name="Google Shape;45;p10"/>
          <p:cNvSpPr txBox="1"/>
          <p:nvPr>
            <p:ph type="title"/>
          </p:nvPr>
        </p:nvSpPr>
        <p:spPr>
          <a:xfrm>
            <a:off x="752888" y="205978"/>
            <a:ext cx="7933800" cy="5943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99D8"/>
              </a:buClr>
              <a:buSzPts val="3200"/>
              <a:buFont typeface="Arial"/>
              <a:buNone/>
              <a:defRPr b="1" i="0" sz="3200" u="none" cap="none" strike="noStrike">
                <a:solidFill>
                  <a:srgbClr val="0099D8"/>
                </a:solidFill>
                <a:latin typeface="Arial"/>
                <a:ea typeface="Arial"/>
                <a:cs typeface="Arial"/>
                <a:sym typeface="Arial"/>
              </a:defRPr>
            </a:lvl1pPr>
            <a:lvl2pPr lvl="1" rtl="0" algn="l">
              <a:lnSpc>
                <a:spcPct val="100000"/>
              </a:lnSpc>
              <a:spcBef>
                <a:spcPts val="0"/>
              </a:spcBef>
              <a:spcAft>
                <a:spcPts val="0"/>
              </a:spcAft>
              <a:buSzPts val="1400"/>
              <a:buNone/>
              <a:defRPr sz="1800"/>
            </a:lvl2pPr>
            <a:lvl3pPr lvl="2" rtl="0" algn="l">
              <a:lnSpc>
                <a:spcPct val="100000"/>
              </a:lnSpc>
              <a:spcBef>
                <a:spcPts val="0"/>
              </a:spcBef>
              <a:spcAft>
                <a:spcPts val="0"/>
              </a:spcAft>
              <a:buSzPts val="1400"/>
              <a:buNone/>
              <a:defRPr sz="1800"/>
            </a:lvl3pPr>
            <a:lvl4pPr lvl="3" rtl="0" algn="l">
              <a:lnSpc>
                <a:spcPct val="100000"/>
              </a:lnSpc>
              <a:spcBef>
                <a:spcPts val="0"/>
              </a:spcBef>
              <a:spcAft>
                <a:spcPts val="0"/>
              </a:spcAft>
              <a:buSzPts val="1400"/>
              <a:buNone/>
              <a:defRPr sz="1800"/>
            </a:lvl4pPr>
            <a:lvl5pPr lvl="4" rtl="0" algn="l">
              <a:lnSpc>
                <a:spcPct val="100000"/>
              </a:lnSpc>
              <a:spcBef>
                <a:spcPts val="0"/>
              </a:spcBef>
              <a:spcAft>
                <a:spcPts val="0"/>
              </a:spcAft>
              <a:buSzPts val="1400"/>
              <a:buNone/>
              <a:defRPr sz="1800"/>
            </a:lvl5pPr>
            <a:lvl6pPr lvl="5" rtl="0" algn="l">
              <a:lnSpc>
                <a:spcPct val="100000"/>
              </a:lnSpc>
              <a:spcBef>
                <a:spcPts val="0"/>
              </a:spcBef>
              <a:spcAft>
                <a:spcPts val="0"/>
              </a:spcAft>
              <a:buSzPts val="1400"/>
              <a:buNone/>
              <a:defRPr sz="1800"/>
            </a:lvl6pPr>
            <a:lvl7pPr lvl="6" rtl="0" algn="l">
              <a:lnSpc>
                <a:spcPct val="100000"/>
              </a:lnSpc>
              <a:spcBef>
                <a:spcPts val="0"/>
              </a:spcBef>
              <a:spcAft>
                <a:spcPts val="0"/>
              </a:spcAft>
              <a:buSzPts val="1400"/>
              <a:buNone/>
              <a:defRPr sz="1800"/>
            </a:lvl7pPr>
            <a:lvl8pPr lvl="7" rtl="0" algn="l">
              <a:lnSpc>
                <a:spcPct val="100000"/>
              </a:lnSpc>
              <a:spcBef>
                <a:spcPts val="0"/>
              </a:spcBef>
              <a:spcAft>
                <a:spcPts val="0"/>
              </a:spcAft>
              <a:buSzPts val="1400"/>
              <a:buNone/>
              <a:defRPr sz="1800"/>
            </a:lvl8pPr>
            <a:lvl9pPr lvl="8" rtl="0" algn="l">
              <a:lnSpc>
                <a:spcPct val="100000"/>
              </a:lnSpc>
              <a:spcBef>
                <a:spcPts val="0"/>
              </a:spcBef>
              <a:spcAft>
                <a:spcPts val="0"/>
              </a:spcAft>
              <a:buSzPts val="1400"/>
              <a:buNone/>
              <a:defRPr sz="1800"/>
            </a:lvl9pPr>
          </a:lstStyle>
          <a:p/>
        </p:txBody>
      </p:sp>
      <p:sp>
        <p:nvSpPr>
          <p:cNvPr id="46" name="Google Shape;46;p10"/>
          <p:cNvSpPr/>
          <p:nvPr>
            <p:ph idx="2" type="pic"/>
          </p:nvPr>
        </p:nvSpPr>
        <p:spPr>
          <a:xfrm>
            <a:off x="762000" y="914400"/>
            <a:ext cx="2435400" cy="1200000"/>
          </a:xfrm>
          <a:prstGeom prst="rect">
            <a:avLst/>
          </a:prstGeom>
          <a:solidFill>
            <a:srgbClr val="F2F2F2"/>
          </a:solidFill>
          <a:ln>
            <a:noFill/>
          </a:ln>
        </p:spPr>
        <p:txBody>
          <a:bodyPr anchorCtr="0" anchor="ctr" bIns="91425" lIns="91425" spcFirstLastPara="1" rIns="91425" wrap="square" tIns="91425">
            <a:noAutofit/>
          </a:bodyPr>
          <a:lstStyle>
            <a:lvl1pPr lvl="0" marR="0" rtl="0" algn="ctr">
              <a:lnSpc>
                <a:spcPct val="100000"/>
              </a:lnSpc>
              <a:spcBef>
                <a:spcPts val="400"/>
              </a:spcBef>
              <a:spcAft>
                <a:spcPts val="0"/>
              </a:spcAft>
              <a:buClr>
                <a:srgbClr val="7F7F7F"/>
              </a:buClr>
              <a:buSzPts val="2000"/>
              <a:buFont typeface="Arial"/>
              <a:buNone/>
              <a:defRPr b="0" i="0" sz="2000" u="none" cap="none" strike="noStrike">
                <a:solidFill>
                  <a:srgbClr val="7F7F7F"/>
                </a:solidFill>
                <a:latin typeface="Arial"/>
                <a:ea typeface="Arial"/>
                <a:cs typeface="Arial"/>
                <a:sym typeface="Arial"/>
              </a:defRPr>
            </a:lvl1pPr>
            <a:lvl2pPr lvl="1"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2pPr>
            <a:lvl3pPr lvl="2" marR="0" rtl="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3pPr>
            <a:lvl4pPr lvl="3"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4pPr>
            <a:lvl5pPr lvl="4"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5pPr>
            <a:lvl6pPr lvl="5"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7" name="Google Shape;47;p10"/>
          <p:cNvSpPr/>
          <p:nvPr>
            <p:ph idx="3" type="pic"/>
          </p:nvPr>
        </p:nvSpPr>
        <p:spPr>
          <a:xfrm>
            <a:off x="3508162" y="914400"/>
            <a:ext cx="2435400" cy="1200000"/>
          </a:xfrm>
          <a:prstGeom prst="rect">
            <a:avLst/>
          </a:prstGeom>
          <a:solidFill>
            <a:srgbClr val="F2F2F2"/>
          </a:solidFill>
          <a:ln>
            <a:noFill/>
          </a:ln>
        </p:spPr>
        <p:txBody>
          <a:bodyPr anchorCtr="0" anchor="ctr" bIns="91425" lIns="91425" spcFirstLastPara="1" rIns="91425" wrap="square" tIns="91425">
            <a:noAutofit/>
          </a:bodyPr>
          <a:lstStyle>
            <a:lvl1pPr lvl="0" marR="0" rtl="0" algn="ctr">
              <a:lnSpc>
                <a:spcPct val="100000"/>
              </a:lnSpc>
              <a:spcBef>
                <a:spcPts val="400"/>
              </a:spcBef>
              <a:spcAft>
                <a:spcPts val="0"/>
              </a:spcAft>
              <a:buClr>
                <a:srgbClr val="7F7F7F"/>
              </a:buClr>
              <a:buSzPts val="2000"/>
              <a:buFont typeface="Arial"/>
              <a:buNone/>
              <a:defRPr b="0" i="0" sz="2000" u="none" cap="none" strike="noStrike">
                <a:solidFill>
                  <a:srgbClr val="7F7F7F"/>
                </a:solidFill>
                <a:latin typeface="Arial"/>
                <a:ea typeface="Arial"/>
                <a:cs typeface="Arial"/>
                <a:sym typeface="Arial"/>
              </a:defRPr>
            </a:lvl1pPr>
            <a:lvl2pPr lvl="1"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2pPr>
            <a:lvl3pPr lvl="2" marR="0" rtl="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3pPr>
            <a:lvl4pPr lvl="3"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4pPr>
            <a:lvl5pPr lvl="4"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5pPr>
            <a:lvl6pPr lvl="5"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8" name="Google Shape;48;p10"/>
          <p:cNvSpPr/>
          <p:nvPr>
            <p:ph idx="4" type="pic"/>
          </p:nvPr>
        </p:nvSpPr>
        <p:spPr>
          <a:xfrm>
            <a:off x="6251362" y="914400"/>
            <a:ext cx="2435400" cy="1200000"/>
          </a:xfrm>
          <a:prstGeom prst="rect">
            <a:avLst/>
          </a:prstGeom>
          <a:solidFill>
            <a:srgbClr val="F2F2F2"/>
          </a:solidFill>
          <a:ln>
            <a:noFill/>
          </a:ln>
        </p:spPr>
        <p:txBody>
          <a:bodyPr anchorCtr="0" anchor="ctr" bIns="91425" lIns="91425" spcFirstLastPara="1" rIns="91425" wrap="square" tIns="91425">
            <a:noAutofit/>
          </a:bodyPr>
          <a:lstStyle>
            <a:lvl1pPr lvl="0" marR="0" rtl="0" algn="ctr">
              <a:lnSpc>
                <a:spcPct val="100000"/>
              </a:lnSpc>
              <a:spcBef>
                <a:spcPts val="400"/>
              </a:spcBef>
              <a:spcAft>
                <a:spcPts val="0"/>
              </a:spcAft>
              <a:buClr>
                <a:srgbClr val="7F7F7F"/>
              </a:buClr>
              <a:buSzPts val="2000"/>
              <a:buFont typeface="Arial"/>
              <a:buNone/>
              <a:defRPr b="0" i="0" sz="2000" u="none" cap="none" strike="noStrike">
                <a:solidFill>
                  <a:srgbClr val="7F7F7F"/>
                </a:solidFill>
                <a:latin typeface="Arial"/>
                <a:ea typeface="Arial"/>
                <a:cs typeface="Arial"/>
                <a:sym typeface="Arial"/>
              </a:defRPr>
            </a:lvl1pPr>
            <a:lvl2pPr lvl="1"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2pPr>
            <a:lvl3pPr lvl="2" marR="0" rtl="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3pPr>
            <a:lvl4pPr lvl="3"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4pPr>
            <a:lvl5pPr lvl="4"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5pPr>
            <a:lvl6pPr lvl="5"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9" name="Google Shape;49;p10"/>
          <p:cNvSpPr txBox="1"/>
          <p:nvPr>
            <p:ph idx="1" type="body"/>
          </p:nvPr>
        </p:nvSpPr>
        <p:spPr>
          <a:xfrm>
            <a:off x="752888" y="2286000"/>
            <a:ext cx="2447400" cy="23430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rtl="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0" name="Google Shape;50;p10"/>
          <p:cNvSpPr txBox="1"/>
          <p:nvPr>
            <p:ph idx="5" type="body"/>
          </p:nvPr>
        </p:nvSpPr>
        <p:spPr>
          <a:xfrm>
            <a:off x="6248400" y="2286000"/>
            <a:ext cx="2447400" cy="23430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rtl="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1" name="Google Shape;51;p10"/>
          <p:cNvSpPr txBox="1"/>
          <p:nvPr>
            <p:ph idx="6" type="body"/>
          </p:nvPr>
        </p:nvSpPr>
        <p:spPr>
          <a:xfrm>
            <a:off x="3500644" y="2286000"/>
            <a:ext cx="2447400" cy="23430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rtl="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8.xml"/><Relationship Id="rId11" Type="http://schemas.openxmlformats.org/officeDocument/2006/relationships/slideLayout" Target="../slideLayouts/slideLayout9.xml"/><Relationship Id="rId22" Type="http://schemas.openxmlformats.org/officeDocument/2006/relationships/slideLayout" Target="../slideLayouts/slideLayout20.xml"/><Relationship Id="rId10" Type="http://schemas.openxmlformats.org/officeDocument/2006/relationships/slideLayout" Target="../slideLayouts/slideLayout8.xml"/><Relationship Id="rId21" Type="http://schemas.openxmlformats.org/officeDocument/2006/relationships/slideLayout" Target="../slideLayouts/slideLayout19.xml"/><Relationship Id="rId13" Type="http://schemas.openxmlformats.org/officeDocument/2006/relationships/slideLayout" Target="../slideLayouts/slideLayout11.xml"/><Relationship Id="rId12" Type="http://schemas.openxmlformats.org/officeDocument/2006/relationships/slideLayout" Target="../slideLayouts/slideLayout10.xml"/><Relationship Id="rId23" Type="http://schemas.openxmlformats.org/officeDocument/2006/relationships/theme" Target="../theme/theme3.xml"/><Relationship Id="rId1" Type="http://schemas.openxmlformats.org/officeDocument/2006/relationships/hyperlink" Target="https://www.commerce.gov/" TargetMode="External"/><Relationship Id="rId2" Type="http://schemas.openxmlformats.org/officeDocument/2006/relationships/image" Target="../media/image2.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15" Type="http://schemas.openxmlformats.org/officeDocument/2006/relationships/slideLayout" Target="../slideLayouts/slideLayout13.xml"/><Relationship Id="rId14" Type="http://schemas.openxmlformats.org/officeDocument/2006/relationships/slideLayout" Target="../slideLayouts/slideLayout12.xml"/><Relationship Id="rId17" Type="http://schemas.openxmlformats.org/officeDocument/2006/relationships/slideLayout" Target="../slideLayouts/slideLayout15.xml"/><Relationship Id="rId16" Type="http://schemas.openxmlformats.org/officeDocument/2006/relationships/slideLayout" Target="../slideLayouts/slideLayout14.xml"/><Relationship Id="rId5" Type="http://schemas.openxmlformats.org/officeDocument/2006/relationships/slideLayout" Target="../slideLayouts/slideLayout3.xml"/><Relationship Id="rId19" Type="http://schemas.openxmlformats.org/officeDocument/2006/relationships/slideLayout" Target="../slideLayouts/slideLayout17.xml"/><Relationship Id="rId6" Type="http://schemas.openxmlformats.org/officeDocument/2006/relationships/slideLayout" Target="../slideLayouts/slideLayout4.xml"/><Relationship Id="rId18" Type="http://schemas.openxmlformats.org/officeDocument/2006/relationships/slideLayout" Target="../slideLayouts/slideLayout16.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31.xml"/><Relationship Id="rId10" Type="http://schemas.openxmlformats.org/officeDocument/2006/relationships/slideLayout" Target="../slideLayouts/slideLayout30.xml"/><Relationship Id="rId12" Type="http://schemas.openxmlformats.org/officeDocument/2006/relationships/theme" Target="../theme/theme1.xml"/><Relationship Id="rId1" Type="http://schemas.openxmlformats.org/officeDocument/2006/relationships/slideLayout" Target="../slideLayouts/slideLayout21.xml"/><Relationship Id="rId2" Type="http://schemas.openxmlformats.org/officeDocument/2006/relationships/slideLayout" Target="../slideLayouts/slideLayout22.xml"/><Relationship Id="rId3" Type="http://schemas.openxmlformats.org/officeDocument/2006/relationships/slideLayout" Target="../slideLayouts/slideLayout23.xml"/><Relationship Id="rId4" Type="http://schemas.openxmlformats.org/officeDocument/2006/relationships/slideLayout" Target="../slideLayouts/slideLayout24.xml"/><Relationship Id="rId9" Type="http://schemas.openxmlformats.org/officeDocument/2006/relationships/slideLayout" Target="../slideLayouts/slideLayout29.xml"/><Relationship Id="rId5" Type="http://schemas.openxmlformats.org/officeDocument/2006/relationships/slideLayout" Target="../slideLayouts/slideLayout25.xml"/><Relationship Id="rId6" Type="http://schemas.openxmlformats.org/officeDocument/2006/relationships/slideLayout" Target="../slideLayouts/slideLayout26.xml"/><Relationship Id="rId7" Type="http://schemas.openxmlformats.org/officeDocument/2006/relationships/slideLayout" Target="../slideLayouts/slideLayout27.xml"/><Relationship Id="rId8"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p:nvPr/>
        </p:nvSpPr>
        <p:spPr>
          <a:xfrm>
            <a:off x="0" y="4800601"/>
            <a:ext cx="9144000" cy="342900"/>
          </a:xfrm>
          <a:prstGeom prst="rect">
            <a:avLst/>
          </a:prstGeom>
          <a:solidFill>
            <a:srgbClr val="D6F5FF"/>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 name="Google Shape;7;p1"/>
          <p:cNvSpPr txBox="1"/>
          <p:nvPr>
            <p:ph type="title"/>
          </p:nvPr>
        </p:nvSpPr>
        <p:spPr>
          <a:xfrm>
            <a:off x="752888" y="205978"/>
            <a:ext cx="7933800" cy="5943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99D8"/>
              </a:buClr>
              <a:buSzPts val="2200"/>
              <a:buFont typeface="Calibri"/>
              <a:buNone/>
              <a:defRPr b="1" i="0" sz="2200" u="none" cap="none" strike="noStrike">
                <a:solidFill>
                  <a:srgbClr val="0099D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 name="Google Shape;8;p1"/>
          <p:cNvSpPr txBox="1"/>
          <p:nvPr>
            <p:ph idx="1" type="body"/>
          </p:nvPr>
        </p:nvSpPr>
        <p:spPr>
          <a:xfrm>
            <a:off x="752888" y="914400"/>
            <a:ext cx="7933800" cy="3714900"/>
          </a:xfrm>
          <a:prstGeom prst="rect">
            <a:avLst/>
          </a:prstGeom>
          <a:noFill/>
          <a:ln>
            <a:noFill/>
          </a:ln>
        </p:spPr>
        <p:txBody>
          <a:bodyPr anchorCtr="0" anchor="t" bIns="91425" lIns="91425" spcFirstLastPara="1" rIns="91425" wrap="square" tIns="91425">
            <a:noAutofit/>
          </a:bodyPr>
          <a:lstStyle>
            <a:lvl1pPr indent="-412750" lvl="0" marL="457200" marR="0" rtl="0" algn="l">
              <a:lnSpc>
                <a:spcPct val="100000"/>
              </a:lnSpc>
              <a:spcBef>
                <a:spcPts val="640"/>
              </a:spcBef>
              <a:spcAft>
                <a:spcPts val="0"/>
              </a:spcAft>
              <a:buClr>
                <a:srgbClr val="07336F"/>
              </a:buClr>
              <a:buSzPts val="2900"/>
              <a:buFont typeface="Calibri"/>
              <a:buChar char="•"/>
              <a:defRPr i="0" sz="2900" u="none" cap="none" strike="noStrike">
                <a:solidFill>
                  <a:srgbClr val="07336F"/>
                </a:solidFill>
                <a:latin typeface="Calibri"/>
                <a:ea typeface="Calibri"/>
                <a:cs typeface="Calibri"/>
                <a:sym typeface="Calibri"/>
              </a:defRPr>
            </a:lvl1pPr>
            <a:lvl2pPr indent="-400050" lvl="1" marL="914400" marR="0" rtl="0" algn="l">
              <a:lnSpc>
                <a:spcPct val="100000"/>
              </a:lnSpc>
              <a:spcBef>
                <a:spcPts val="560"/>
              </a:spcBef>
              <a:spcAft>
                <a:spcPts val="0"/>
              </a:spcAft>
              <a:buClr>
                <a:srgbClr val="07336F"/>
              </a:buClr>
              <a:buSzPts val="2700"/>
              <a:buFont typeface="Calibri"/>
              <a:buChar char="•"/>
              <a:defRPr i="0" sz="2700" u="none" cap="none" strike="noStrike">
                <a:solidFill>
                  <a:srgbClr val="07336F"/>
                </a:solidFill>
                <a:latin typeface="Calibri"/>
                <a:ea typeface="Calibri"/>
                <a:cs typeface="Calibri"/>
                <a:sym typeface="Calibri"/>
              </a:defRPr>
            </a:lvl2pPr>
            <a:lvl3pPr indent="-374650" lvl="2" marL="1371600" marR="0" rtl="0" algn="l">
              <a:lnSpc>
                <a:spcPct val="100000"/>
              </a:lnSpc>
              <a:spcBef>
                <a:spcPts val="480"/>
              </a:spcBef>
              <a:spcAft>
                <a:spcPts val="0"/>
              </a:spcAft>
              <a:buClr>
                <a:srgbClr val="07336F"/>
              </a:buClr>
              <a:buSzPts val="2300"/>
              <a:buFont typeface="Calibri"/>
              <a:buChar char="•"/>
              <a:defRPr i="0" sz="2300" u="none" cap="none" strike="noStrike">
                <a:solidFill>
                  <a:srgbClr val="07336F"/>
                </a:solidFill>
                <a:latin typeface="Calibri"/>
                <a:ea typeface="Calibri"/>
                <a:cs typeface="Calibri"/>
                <a:sym typeface="Calibri"/>
              </a:defRPr>
            </a:lvl3pPr>
            <a:lvl4pPr indent="-349250" lvl="3" marL="1828800" marR="0" rtl="0" algn="l">
              <a:lnSpc>
                <a:spcPct val="100000"/>
              </a:lnSpc>
              <a:spcBef>
                <a:spcPts val="400"/>
              </a:spcBef>
              <a:spcAft>
                <a:spcPts val="0"/>
              </a:spcAft>
              <a:buClr>
                <a:srgbClr val="07336F"/>
              </a:buClr>
              <a:buSzPts val="1900"/>
              <a:buFont typeface="Calibri"/>
              <a:buChar char="•"/>
              <a:defRPr i="0" sz="1900" u="none" cap="none" strike="noStrike">
                <a:solidFill>
                  <a:srgbClr val="07336F"/>
                </a:solidFill>
                <a:latin typeface="Calibri"/>
                <a:ea typeface="Calibri"/>
                <a:cs typeface="Calibri"/>
                <a:sym typeface="Calibri"/>
              </a:defRPr>
            </a:lvl4pPr>
            <a:lvl5pPr indent="-336550" lvl="4" marL="2286000" marR="0" rtl="0" algn="l">
              <a:lnSpc>
                <a:spcPct val="100000"/>
              </a:lnSpc>
              <a:spcBef>
                <a:spcPts val="360"/>
              </a:spcBef>
              <a:spcAft>
                <a:spcPts val="0"/>
              </a:spcAft>
              <a:buClr>
                <a:srgbClr val="07336F"/>
              </a:buClr>
              <a:buSzPts val="1700"/>
              <a:buFont typeface="Calibri"/>
              <a:buChar char="•"/>
              <a:defRPr i="0" sz="1700" u="none" cap="none" strike="noStrike">
                <a:solidFill>
                  <a:srgbClr val="07336F"/>
                </a:solidFill>
                <a:latin typeface="Calibri"/>
                <a:ea typeface="Calibri"/>
                <a:cs typeface="Calibri"/>
                <a:sym typeface="Calibri"/>
              </a:defRPr>
            </a:lvl5pPr>
            <a:lvl6pPr indent="-323850" lvl="5" marL="2743200" marR="0" rtl="0" algn="l">
              <a:lnSpc>
                <a:spcPct val="100000"/>
              </a:lnSpc>
              <a:spcBef>
                <a:spcPts val="320"/>
              </a:spcBef>
              <a:spcAft>
                <a:spcPts val="0"/>
              </a:spcAft>
              <a:buClr>
                <a:srgbClr val="07336F"/>
              </a:buClr>
              <a:buSzPts val="1500"/>
              <a:buFont typeface="Calibri"/>
              <a:buChar char="•"/>
              <a:defRPr i="0" sz="1500" u="none" cap="none" strike="noStrike">
                <a:solidFill>
                  <a:srgbClr val="07336F"/>
                </a:solidFill>
                <a:latin typeface="Calibri"/>
                <a:ea typeface="Calibri"/>
                <a:cs typeface="Calibri"/>
                <a:sym typeface="Calibri"/>
              </a:defRPr>
            </a:lvl6pPr>
            <a:lvl7pPr indent="-349250" lvl="6" marL="3200400" marR="0" rtl="0" algn="l">
              <a:lnSpc>
                <a:spcPct val="100000"/>
              </a:lnSpc>
              <a:spcBef>
                <a:spcPts val="400"/>
              </a:spcBef>
              <a:spcAft>
                <a:spcPts val="0"/>
              </a:spcAft>
              <a:buClr>
                <a:srgbClr val="07336F"/>
              </a:buClr>
              <a:buSzPts val="1900"/>
              <a:buFont typeface="Calibri"/>
              <a:buChar char="•"/>
              <a:defRPr i="0" sz="1900" u="none" cap="none" strike="noStrike">
                <a:solidFill>
                  <a:srgbClr val="07336F"/>
                </a:solidFill>
                <a:latin typeface="Calibri"/>
                <a:ea typeface="Calibri"/>
                <a:cs typeface="Calibri"/>
                <a:sym typeface="Calibri"/>
              </a:defRPr>
            </a:lvl7pPr>
            <a:lvl8pPr indent="-349250" lvl="7" marL="3657600" marR="0" rtl="0" algn="l">
              <a:lnSpc>
                <a:spcPct val="100000"/>
              </a:lnSpc>
              <a:spcBef>
                <a:spcPts val="400"/>
              </a:spcBef>
              <a:spcAft>
                <a:spcPts val="0"/>
              </a:spcAft>
              <a:buClr>
                <a:srgbClr val="07336F"/>
              </a:buClr>
              <a:buSzPts val="1900"/>
              <a:buFont typeface="Calibri"/>
              <a:buChar char="•"/>
              <a:defRPr i="0" sz="1900" u="none" cap="none" strike="noStrike">
                <a:solidFill>
                  <a:srgbClr val="07336F"/>
                </a:solidFill>
                <a:latin typeface="Calibri"/>
                <a:ea typeface="Calibri"/>
                <a:cs typeface="Calibri"/>
                <a:sym typeface="Calibri"/>
              </a:defRPr>
            </a:lvl8pPr>
            <a:lvl9pPr indent="-349250" lvl="8" marL="4114800" marR="0" rtl="0" algn="l">
              <a:lnSpc>
                <a:spcPct val="100000"/>
              </a:lnSpc>
              <a:spcBef>
                <a:spcPts val="400"/>
              </a:spcBef>
              <a:spcAft>
                <a:spcPts val="0"/>
              </a:spcAft>
              <a:buClr>
                <a:srgbClr val="07336F"/>
              </a:buClr>
              <a:buSzPts val="1900"/>
              <a:buFont typeface="Calibri"/>
              <a:buChar char="•"/>
              <a:defRPr i="0" sz="1900" u="none" cap="none" strike="noStrike">
                <a:solidFill>
                  <a:srgbClr val="07336F"/>
                </a:solidFill>
                <a:latin typeface="Calibri"/>
                <a:ea typeface="Calibri"/>
                <a:cs typeface="Calibri"/>
                <a:sym typeface="Calibri"/>
              </a:defRPr>
            </a:lvl9pPr>
          </a:lstStyle>
          <a:p/>
        </p:txBody>
      </p:sp>
      <p:pic>
        <p:nvPicPr>
          <p:cNvPr id="9" name="Google Shape;9;p1">
            <a:hlinkClick r:id="rId1"/>
          </p:cNvPr>
          <p:cNvPicPr preferRelativeResize="0"/>
          <p:nvPr/>
        </p:nvPicPr>
        <p:blipFill rotWithShape="1">
          <a:blip r:embed="rId2">
            <a:alphaModFix/>
          </a:blip>
          <a:srcRect b="0" l="0" r="0" t="0"/>
          <a:stretch/>
        </p:blipFill>
        <p:spPr>
          <a:xfrm>
            <a:off x="228600" y="4832593"/>
            <a:ext cx="278916" cy="278916"/>
          </a:xfrm>
          <a:prstGeom prst="rect">
            <a:avLst/>
          </a:prstGeom>
          <a:noFill/>
          <a:ln>
            <a:noFill/>
          </a:ln>
        </p:spPr>
      </p:pic>
      <p:sp>
        <p:nvSpPr>
          <p:cNvPr id="10" name="Google Shape;10;p1"/>
          <p:cNvSpPr txBox="1"/>
          <p:nvPr/>
        </p:nvSpPr>
        <p:spPr>
          <a:xfrm>
            <a:off x="1447800" y="4879264"/>
            <a:ext cx="7239000" cy="1155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B4596"/>
              </a:buClr>
              <a:buSzPts val="1000"/>
              <a:buFont typeface="Arial Narrow"/>
              <a:buNone/>
            </a:pPr>
            <a:r>
              <a:rPr b="1" lang="en" sz="1300">
                <a:solidFill>
                  <a:srgbClr val="0B4596"/>
                </a:solidFill>
                <a:latin typeface="Arial Narrow"/>
                <a:ea typeface="Arial Narrow"/>
                <a:cs typeface="Arial Narrow"/>
                <a:sym typeface="Arial Narrow"/>
              </a:rPr>
              <a:t>Building a Weather-Ready Nation</a:t>
            </a:r>
            <a:r>
              <a:rPr b="1" i="0" lang="en" sz="1300" u="none" cap="none" strike="noStrike">
                <a:solidFill>
                  <a:srgbClr val="0B4596"/>
                </a:solidFill>
                <a:latin typeface="Arial Narrow"/>
                <a:ea typeface="Arial Narrow"/>
                <a:cs typeface="Arial Narrow"/>
                <a:sym typeface="Arial Narrow"/>
              </a:rPr>
              <a:t>  //  </a:t>
            </a:r>
            <a:fld id="{00000000-1234-1234-1234-123412341234}" type="slidenum">
              <a:rPr b="1" i="0" lang="en" sz="1300" u="none" cap="none" strike="noStrike">
                <a:solidFill>
                  <a:srgbClr val="0B4596"/>
                </a:solidFill>
                <a:latin typeface="Arial Narrow"/>
                <a:ea typeface="Arial Narrow"/>
                <a:cs typeface="Arial Narrow"/>
                <a:sym typeface="Arial Narrow"/>
              </a:rPr>
              <a:t>‹#›</a:t>
            </a:fld>
            <a:endParaRPr b="1" i="0" sz="1300" u="none" cap="none" strike="noStrike">
              <a:solidFill>
                <a:srgbClr val="0B4596"/>
              </a:solidFill>
              <a:latin typeface="Arial Narrow"/>
              <a:ea typeface="Arial Narrow"/>
              <a:cs typeface="Arial Narrow"/>
              <a:sym typeface="Arial Narrow"/>
            </a:endParaRPr>
          </a:p>
        </p:txBody>
      </p:sp>
      <p:sp>
        <p:nvSpPr>
          <p:cNvPr id="11" name="Google Shape;11;p1"/>
          <p:cNvSpPr txBox="1"/>
          <p:nvPr/>
        </p:nvSpPr>
        <p:spPr>
          <a:xfrm>
            <a:off x="522146" y="4772984"/>
            <a:ext cx="3976800" cy="46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NATIONAL WEATHER SERVICE</a:t>
            </a:r>
            <a:endParaRPr b="1">
              <a:solidFill>
                <a:schemeClr val="dk1"/>
              </a:solidFill>
            </a:endParaRPr>
          </a:p>
          <a:p>
            <a:pPr indent="0" lvl="0" marL="0" rtl="0" algn="l">
              <a:spcBef>
                <a:spcPts val="0"/>
              </a:spcBef>
              <a:spcAft>
                <a:spcPts val="0"/>
              </a:spcAft>
              <a:buNone/>
            </a:pPr>
            <a:r>
              <a:t/>
            </a:r>
            <a:endParaRPr/>
          </a:p>
        </p:txBody>
      </p:sp>
    </p:spTree>
  </p:cSld>
  <p:clrMap accent1="accent1" accent2="accent2" accent3="accent3" accent4="accent4" accent5="accent5" accent6="accent6" bg1="lt1" bg2="dk2" tx1="dk1" tx2="lt2" folHlink="folHlink" hlink="hlink"/>
  <p:sldLayoutIdLst>
    <p:sldLayoutId id="2147483648" r:id="rId3"/>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 id="2147483663" r:id="rId18"/>
    <p:sldLayoutId id="2147483664" r:id="rId19"/>
    <p:sldLayoutId id="2147483665" r:id="rId20"/>
    <p:sldLayoutId id="2147483666" r:id="rId21"/>
    <p:sldLayoutId id="2147483667" r:id="rId22"/>
  </p:sldLayoutIdLst>
  <p:transition spd="med">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10" name="Shape 110"/>
        <p:cNvGrpSpPr/>
        <p:nvPr/>
      </p:nvGrpSpPr>
      <p:grpSpPr>
        <a:xfrm>
          <a:off x="0" y="0"/>
          <a:ext cx="0" cy="0"/>
          <a:chOff x="0" y="0"/>
          <a:chExt cx="0" cy="0"/>
        </a:xfrm>
      </p:grpSpPr>
      <p:sp>
        <p:nvSpPr>
          <p:cNvPr id="111" name="Google Shape;111;p2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112" name="Google Shape;112;p2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113" name="Google Shape;113;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3.png"/><Relationship Id="rId4" Type="http://schemas.openxmlformats.org/officeDocument/2006/relationships/image" Target="../media/image55.png"/><Relationship Id="rId5" Type="http://schemas.openxmlformats.org/officeDocument/2006/relationships/image" Target="../media/image20.png"/><Relationship Id="rId6" Type="http://schemas.openxmlformats.org/officeDocument/2006/relationships/hyperlink" Target="https://github.com/NOAA-EMC/EMC_verif-global.git"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5.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6.gif"/><Relationship Id="rId4" Type="http://schemas.openxmlformats.org/officeDocument/2006/relationships/image" Target="../media/image29.gif"/><Relationship Id="rId5" Type="http://schemas.openxmlformats.org/officeDocument/2006/relationships/image" Target="../media/image30.gif"/><Relationship Id="rId6" Type="http://schemas.openxmlformats.org/officeDocument/2006/relationships/image" Target="../media/image13.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62.png"/><Relationship Id="rId4" Type="http://schemas.openxmlformats.org/officeDocument/2006/relationships/image" Target="../media/image32.png"/><Relationship Id="rId5"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61.png"/><Relationship Id="rId4" Type="http://schemas.openxmlformats.org/officeDocument/2006/relationships/image" Target="../media/image32.png"/><Relationship Id="rId5"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54.png"/><Relationship Id="rId4" Type="http://schemas.openxmlformats.org/officeDocument/2006/relationships/image" Target="../media/image23.png"/><Relationship Id="rId5" Type="http://schemas.openxmlformats.org/officeDocument/2006/relationships/image" Target="../media/image33.png"/><Relationship Id="rId6" Type="http://schemas.openxmlformats.org/officeDocument/2006/relationships/image" Target="../media/image25.png"/><Relationship Id="rId7" Type="http://schemas.openxmlformats.org/officeDocument/2006/relationships/image" Target="../media/image35.png"/><Relationship Id="rId8"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4.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45.png"/><Relationship Id="rId7" Type="http://schemas.openxmlformats.org/officeDocument/2006/relationships/image" Target="../media/image28.png"/><Relationship Id="rId8" Type="http://schemas.openxmlformats.org/officeDocument/2006/relationships/image" Target="../media/image3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1.xml"/><Relationship Id="rId3" Type="http://schemas.openxmlformats.org/officeDocument/2006/relationships/image" Target="../media/image44.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2.xml"/><Relationship Id="rId3"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41.pn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4.xml"/><Relationship Id="rId3" Type="http://schemas.openxmlformats.org/officeDocument/2006/relationships/image" Target="../media/image21.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5.xml"/><Relationship Id="rId3" Type="http://schemas.openxmlformats.org/officeDocument/2006/relationships/image" Target="../media/image36.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6.xml"/><Relationship Id="rId3" Type="http://schemas.openxmlformats.org/officeDocument/2006/relationships/image" Target="../media/image47.pn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7.xml"/><Relationship Id="rId3" Type="http://schemas.openxmlformats.org/officeDocument/2006/relationships/image" Target="../media/image31.pn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8.xml"/><Relationship Id="rId3" Type="http://schemas.openxmlformats.org/officeDocument/2006/relationships/image" Target="../media/image57.png"/><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9.xml"/><Relationship Id="rId3" Type="http://schemas.openxmlformats.org/officeDocument/2006/relationships/image" Target="../media/image59.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0.xml"/><Relationship Id="rId3" Type="http://schemas.openxmlformats.org/officeDocument/2006/relationships/image" Target="../media/image58.png"/><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1.xml"/><Relationship Id="rId3" Type="http://schemas.openxmlformats.org/officeDocument/2006/relationships/image" Target="../media/image46.png"/><Relationship Id="rId4" Type="http://schemas.openxmlformats.org/officeDocument/2006/relationships/image" Target="../media/image8.png"/><Relationship Id="rId5" Type="http://schemas.openxmlformats.org/officeDocument/2006/relationships/image" Target="../media/image4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xml"/><Relationship Id="rId3" Type="http://schemas.openxmlformats.org/officeDocument/2006/relationships/hyperlink" Target="https://github.com/NOAA-EMC/EMC_verif-global.git"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 Id="rId3" Type="http://schemas.openxmlformats.org/officeDocument/2006/relationships/image" Target="../media/image21.png"/><Relationship Id="rId4" Type="http://schemas.openxmlformats.org/officeDocument/2006/relationships/image" Target="../media/image37.png"/><Relationship Id="rId5" Type="http://schemas.openxmlformats.org/officeDocument/2006/relationships/image" Target="../media/image3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49.png"/><Relationship Id="rId5" Type="http://schemas.openxmlformats.org/officeDocument/2006/relationships/image" Target="../media/image14.png"/><Relationship Id="rId6"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xml"/><Relationship Id="rId3" Type="http://schemas.openxmlformats.org/officeDocument/2006/relationships/image" Target="../media/image10.png"/><Relationship Id="rId4" Type="http://schemas.openxmlformats.org/officeDocument/2006/relationships/image" Target="../media/image12.png"/><Relationship Id="rId5" Type="http://schemas.openxmlformats.org/officeDocument/2006/relationships/image" Target="../media/image6.png"/><Relationship Id="rId6"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34"/>
          <p:cNvSpPr txBox="1"/>
          <p:nvPr>
            <p:ph idx="1" type="body"/>
          </p:nvPr>
        </p:nvSpPr>
        <p:spPr>
          <a:xfrm>
            <a:off x="2429825" y="238000"/>
            <a:ext cx="6227400" cy="1465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lang="en" sz="2700">
                <a:latin typeface="Calibri"/>
                <a:ea typeface="Calibri"/>
                <a:cs typeface="Calibri"/>
                <a:sym typeface="Calibri"/>
              </a:rPr>
              <a:t>Evaluation of High Resolution Prototypes for the Next Global Forecast System GFSv17</a:t>
            </a:r>
            <a:endParaRPr sz="2700">
              <a:latin typeface="Calibri"/>
              <a:ea typeface="Calibri"/>
              <a:cs typeface="Calibri"/>
              <a:sym typeface="Calibri"/>
            </a:endParaRPr>
          </a:p>
          <a:p>
            <a:pPr indent="0" lvl="0" marL="0" rtl="0" algn="l">
              <a:lnSpc>
                <a:spcPct val="100000"/>
              </a:lnSpc>
              <a:spcBef>
                <a:spcPts val="0"/>
              </a:spcBef>
              <a:spcAft>
                <a:spcPts val="0"/>
              </a:spcAft>
              <a:buNone/>
            </a:pPr>
            <a:r>
              <a:t/>
            </a:r>
            <a:endParaRPr sz="2500">
              <a:latin typeface="Calibri"/>
              <a:ea typeface="Calibri"/>
              <a:cs typeface="Calibri"/>
              <a:sym typeface="Calibri"/>
            </a:endParaRPr>
          </a:p>
          <a:p>
            <a:pPr indent="0" lvl="0" marL="0" rtl="0" algn="l">
              <a:lnSpc>
                <a:spcPct val="100000"/>
              </a:lnSpc>
              <a:spcBef>
                <a:spcPts val="0"/>
              </a:spcBef>
              <a:spcAft>
                <a:spcPts val="0"/>
              </a:spcAft>
              <a:buNone/>
            </a:pPr>
            <a:r>
              <a:t/>
            </a:r>
            <a:endParaRPr sz="2800"/>
          </a:p>
          <a:p>
            <a:pPr indent="0" lvl="0" marL="0" rtl="0" algn="l">
              <a:lnSpc>
                <a:spcPct val="100000"/>
              </a:lnSpc>
              <a:spcBef>
                <a:spcPts val="0"/>
              </a:spcBef>
              <a:spcAft>
                <a:spcPts val="0"/>
              </a:spcAft>
              <a:buNone/>
            </a:pPr>
            <a:r>
              <a:t/>
            </a:r>
            <a:endParaRPr sz="2800"/>
          </a:p>
          <a:p>
            <a:pPr indent="0" lvl="0" marL="0" rtl="0" algn="l">
              <a:lnSpc>
                <a:spcPct val="100000"/>
              </a:lnSpc>
              <a:spcBef>
                <a:spcPts val="0"/>
              </a:spcBef>
              <a:spcAft>
                <a:spcPts val="0"/>
              </a:spcAft>
              <a:buSzPts val="4400"/>
              <a:buNone/>
            </a:pPr>
            <a:r>
              <a:rPr lang="en" sz="2800"/>
              <a:t> </a:t>
            </a:r>
            <a:endParaRPr b="0" sz="2800">
              <a:solidFill>
                <a:srgbClr val="D6F5FF"/>
              </a:solidFill>
            </a:endParaRPr>
          </a:p>
        </p:txBody>
      </p:sp>
      <p:sp>
        <p:nvSpPr>
          <p:cNvPr id="160" name="Google Shape;160;p34"/>
          <p:cNvSpPr txBox="1"/>
          <p:nvPr>
            <p:ph idx="3" type="body"/>
          </p:nvPr>
        </p:nvSpPr>
        <p:spPr>
          <a:xfrm>
            <a:off x="2429825" y="1494975"/>
            <a:ext cx="6227400" cy="11817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C4EDFF"/>
              </a:buClr>
              <a:buSzPts val="2800"/>
              <a:buFont typeface="Arial"/>
              <a:buNone/>
            </a:pPr>
            <a:r>
              <a:rPr b="1" lang="en" sz="1400">
                <a:solidFill>
                  <a:schemeClr val="lt2"/>
                </a:solidFill>
                <a:latin typeface="Calibri"/>
                <a:ea typeface="Calibri"/>
                <a:cs typeface="Calibri"/>
                <a:sym typeface="Calibri"/>
              </a:rPr>
              <a:t>25 Jul 2023, UIFCW Workshop</a:t>
            </a:r>
            <a:endParaRPr b="1" sz="1400">
              <a:solidFill>
                <a:schemeClr val="lt2"/>
              </a:solidFill>
              <a:latin typeface="Calibri"/>
              <a:ea typeface="Calibri"/>
              <a:cs typeface="Calibri"/>
              <a:sym typeface="Calibri"/>
            </a:endParaRPr>
          </a:p>
          <a:p>
            <a:pPr indent="0" lvl="0" marL="0" marR="0" rtl="0" algn="l">
              <a:lnSpc>
                <a:spcPct val="100000"/>
              </a:lnSpc>
              <a:spcBef>
                <a:spcPts val="0"/>
              </a:spcBef>
              <a:spcAft>
                <a:spcPts val="0"/>
              </a:spcAft>
              <a:buClr>
                <a:srgbClr val="C4EDFF"/>
              </a:buClr>
              <a:buSzPts val="2800"/>
              <a:buFont typeface="Arial"/>
              <a:buNone/>
            </a:pPr>
            <a:r>
              <a:t/>
            </a:r>
            <a:endParaRPr b="1" sz="1400">
              <a:solidFill>
                <a:srgbClr val="D6F5FF"/>
              </a:solidFill>
              <a:latin typeface="Calibri"/>
              <a:ea typeface="Calibri"/>
              <a:cs typeface="Calibri"/>
              <a:sym typeface="Calibri"/>
            </a:endParaRPr>
          </a:p>
          <a:p>
            <a:pPr indent="0" lvl="0" marL="0" marR="0" rtl="0" algn="l">
              <a:lnSpc>
                <a:spcPct val="100000"/>
              </a:lnSpc>
              <a:spcBef>
                <a:spcPts val="0"/>
              </a:spcBef>
              <a:spcAft>
                <a:spcPts val="0"/>
              </a:spcAft>
              <a:buClr>
                <a:srgbClr val="C4EDFF"/>
              </a:buClr>
              <a:buSzPts val="2800"/>
              <a:buFont typeface="Arial"/>
              <a:buNone/>
            </a:pPr>
            <a:r>
              <a:rPr b="1" lang="en" sz="1400">
                <a:solidFill>
                  <a:srgbClr val="D6F5FF"/>
                </a:solidFill>
                <a:latin typeface="Calibri"/>
                <a:ea typeface="Calibri"/>
                <a:cs typeface="Calibri"/>
                <a:sym typeface="Calibri"/>
              </a:rPr>
              <a:t>Lydia Stefanova</a:t>
            </a:r>
            <a:r>
              <a:rPr b="1" baseline="30000" lang="en" sz="1400">
                <a:solidFill>
                  <a:srgbClr val="D6F5FF"/>
                </a:solidFill>
                <a:latin typeface="Calibri"/>
                <a:ea typeface="Calibri"/>
                <a:cs typeface="Calibri"/>
                <a:sym typeface="Calibri"/>
              </a:rPr>
              <a:t>1</a:t>
            </a:r>
            <a:r>
              <a:rPr b="1" lang="en" sz="1400">
                <a:solidFill>
                  <a:srgbClr val="D6F5FF"/>
                </a:solidFill>
                <a:latin typeface="Calibri"/>
                <a:ea typeface="Calibri"/>
                <a:cs typeface="Calibri"/>
                <a:sym typeface="Calibri"/>
              </a:rPr>
              <a:t>, Jongil Han</a:t>
            </a:r>
            <a:r>
              <a:rPr b="1" baseline="30000" lang="en" sz="1400">
                <a:solidFill>
                  <a:srgbClr val="D6F5FF"/>
                </a:solidFill>
                <a:latin typeface="Calibri"/>
                <a:ea typeface="Calibri"/>
                <a:cs typeface="Calibri"/>
                <a:sym typeface="Calibri"/>
              </a:rPr>
              <a:t>2</a:t>
            </a:r>
            <a:r>
              <a:rPr b="1" lang="en" sz="1400">
                <a:solidFill>
                  <a:srgbClr val="D6F5FF"/>
                </a:solidFill>
                <a:latin typeface="Calibri"/>
                <a:ea typeface="Calibri"/>
                <a:cs typeface="Calibri"/>
                <a:sym typeface="Calibri"/>
              </a:rPr>
              <a:t>, Wei Li</a:t>
            </a:r>
            <a:r>
              <a:rPr b="1" baseline="30000" lang="en" sz="1400">
                <a:solidFill>
                  <a:srgbClr val="D6F5FF"/>
                </a:solidFill>
                <a:latin typeface="Calibri"/>
                <a:ea typeface="Calibri"/>
                <a:cs typeface="Calibri"/>
                <a:sym typeface="Calibri"/>
              </a:rPr>
              <a:t>3</a:t>
            </a:r>
            <a:r>
              <a:rPr b="1" lang="en" sz="1400">
                <a:solidFill>
                  <a:srgbClr val="D6F5FF"/>
                </a:solidFill>
                <a:latin typeface="Calibri"/>
                <a:ea typeface="Calibri"/>
                <a:cs typeface="Calibri"/>
                <a:sym typeface="Calibri"/>
              </a:rPr>
              <a:t>, Jessica Meixner</a:t>
            </a:r>
            <a:r>
              <a:rPr b="1" baseline="30000" lang="en" sz="1400">
                <a:solidFill>
                  <a:srgbClr val="D6F5FF"/>
                </a:solidFill>
                <a:latin typeface="Calibri"/>
                <a:ea typeface="Calibri"/>
                <a:cs typeface="Calibri"/>
                <a:sym typeface="Calibri"/>
              </a:rPr>
              <a:t>2</a:t>
            </a:r>
            <a:r>
              <a:rPr b="1" lang="en" sz="1400">
                <a:solidFill>
                  <a:srgbClr val="D6F5FF"/>
                </a:solidFill>
                <a:latin typeface="Calibri"/>
                <a:ea typeface="Calibri"/>
                <a:cs typeface="Calibri"/>
                <a:sym typeface="Calibri"/>
              </a:rPr>
              <a:t>, Jiayi Peng</a:t>
            </a:r>
            <a:r>
              <a:rPr b="1" baseline="30000" lang="en" sz="1400">
                <a:solidFill>
                  <a:srgbClr val="D6F5FF"/>
                </a:solidFill>
                <a:latin typeface="Calibri"/>
                <a:ea typeface="Calibri"/>
                <a:cs typeface="Calibri"/>
                <a:sym typeface="Calibri"/>
              </a:rPr>
              <a:t>4</a:t>
            </a:r>
            <a:r>
              <a:rPr b="1" lang="en" sz="1400">
                <a:solidFill>
                  <a:srgbClr val="D6F5FF"/>
                </a:solidFill>
                <a:latin typeface="Calibri"/>
                <a:ea typeface="Calibri"/>
                <a:cs typeface="Calibri"/>
                <a:sym typeface="Calibri"/>
              </a:rPr>
              <a:t>, Sulagna Ray</a:t>
            </a:r>
            <a:r>
              <a:rPr b="1" baseline="30000" lang="en" sz="1400">
                <a:solidFill>
                  <a:srgbClr val="D6F5FF"/>
                </a:solidFill>
                <a:latin typeface="Calibri"/>
                <a:ea typeface="Calibri"/>
                <a:cs typeface="Calibri"/>
                <a:sym typeface="Calibri"/>
              </a:rPr>
              <a:t>3</a:t>
            </a:r>
            <a:r>
              <a:rPr b="1" lang="en" sz="1400">
                <a:solidFill>
                  <a:srgbClr val="D6F5FF"/>
                </a:solidFill>
                <a:latin typeface="Calibri"/>
                <a:ea typeface="Calibri"/>
                <a:cs typeface="Calibri"/>
                <a:sym typeface="Calibri"/>
              </a:rPr>
              <a:t>,  Mallory Row</a:t>
            </a:r>
            <a:r>
              <a:rPr b="1" baseline="30000" lang="en" sz="1400">
                <a:solidFill>
                  <a:srgbClr val="D6F5FF"/>
                </a:solidFill>
                <a:latin typeface="Calibri"/>
                <a:ea typeface="Calibri"/>
                <a:cs typeface="Calibri"/>
                <a:sym typeface="Calibri"/>
              </a:rPr>
              <a:t>3</a:t>
            </a:r>
            <a:r>
              <a:rPr b="1" lang="en" sz="1400">
                <a:solidFill>
                  <a:srgbClr val="D6F5FF"/>
                </a:solidFill>
                <a:latin typeface="Calibri"/>
                <a:ea typeface="Calibri"/>
                <a:cs typeface="Calibri"/>
                <a:sym typeface="Calibri"/>
              </a:rPr>
              <a:t>, Catherine Thomas</a:t>
            </a:r>
            <a:r>
              <a:rPr b="1" baseline="30000" lang="en" sz="1400">
                <a:solidFill>
                  <a:srgbClr val="D6F5FF"/>
                </a:solidFill>
                <a:latin typeface="Calibri"/>
                <a:ea typeface="Calibri"/>
                <a:cs typeface="Calibri"/>
                <a:sym typeface="Calibri"/>
              </a:rPr>
              <a:t>2</a:t>
            </a:r>
            <a:r>
              <a:rPr b="1" lang="en" sz="1400">
                <a:solidFill>
                  <a:schemeClr val="lt2"/>
                </a:solidFill>
                <a:latin typeface="Calibri"/>
                <a:ea typeface="Calibri"/>
                <a:cs typeface="Calibri"/>
                <a:sym typeface="Calibri"/>
              </a:rPr>
              <a:t> </a:t>
            </a:r>
            <a:endParaRPr b="1" sz="1400">
              <a:solidFill>
                <a:schemeClr val="lt2"/>
              </a:solidFill>
              <a:latin typeface="Calibri"/>
              <a:ea typeface="Calibri"/>
              <a:cs typeface="Calibri"/>
              <a:sym typeface="Calibri"/>
            </a:endParaRPr>
          </a:p>
          <a:p>
            <a:pPr indent="0" lvl="0" marL="0" marR="0" rtl="0" algn="l">
              <a:lnSpc>
                <a:spcPct val="100000"/>
              </a:lnSpc>
              <a:spcBef>
                <a:spcPts val="0"/>
              </a:spcBef>
              <a:spcAft>
                <a:spcPts val="0"/>
              </a:spcAft>
              <a:buClr>
                <a:srgbClr val="C4EDFF"/>
              </a:buClr>
              <a:buSzPts val="2800"/>
              <a:buFont typeface="Arial"/>
              <a:buNone/>
            </a:pPr>
            <a:r>
              <a:t/>
            </a:r>
            <a:endParaRPr b="1" sz="1400">
              <a:solidFill>
                <a:schemeClr val="lt2"/>
              </a:solidFill>
              <a:latin typeface="Calibri"/>
              <a:ea typeface="Calibri"/>
              <a:cs typeface="Calibri"/>
              <a:sym typeface="Calibri"/>
            </a:endParaRPr>
          </a:p>
          <a:p>
            <a:pPr indent="0" lvl="0" marL="0" marR="0" rtl="0" algn="l">
              <a:lnSpc>
                <a:spcPct val="100000"/>
              </a:lnSpc>
              <a:spcBef>
                <a:spcPts val="0"/>
              </a:spcBef>
              <a:spcAft>
                <a:spcPts val="0"/>
              </a:spcAft>
              <a:buClr>
                <a:srgbClr val="C4EDFF"/>
              </a:buClr>
              <a:buSzPts val="2800"/>
              <a:buFont typeface="Arial"/>
              <a:buNone/>
            </a:pPr>
            <a:r>
              <a:rPr b="1" baseline="30000" i="1" lang="en" sz="1100">
                <a:solidFill>
                  <a:schemeClr val="lt2"/>
                </a:solidFill>
                <a:latin typeface="Calibri"/>
                <a:ea typeface="Calibri"/>
                <a:cs typeface="Calibri"/>
                <a:sym typeface="Calibri"/>
              </a:rPr>
              <a:t>1</a:t>
            </a:r>
            <a:r>
              <a:rPr b="1" i="1" lang="en" sz="1100">
                <a:solidFill>
                  <a:schemeClr val="lt2"/>
                </a:solidFill>
                <a:latin typeface="Calibri"/>
                <a:ea typeface="Calibri"/>
                <a:cs typeface="Calibri"/>
                <a:sym typeface="Calibri"/>
              </a:rPr>
              <a:t>Lynker at NCEP/EMC, </a:t>
            </a:r>
            <a:r>
              <a:rPr b="1" baseline="30000" i="1" lang="en" sz="1100">
                <a:solidFill>
                  <a:schemeClr val="lt2"/>
                </a:solidFill>
                <a:latin typeface="Calibri"/>
                <a:ea typeface="Calibri"/>
                <a:cs typeface="Calibri"/>
                <a:sym typeface="Calibri"/>
              </a:rPr>
              <a:t>2</a:t>
            </a:r>
            <a:r>
              <a:rPr b="1" i="1" lang="en" sz="1100">
                <a:solidFill>
                  <a:schemeClr val="lt2"/>
                </a:solidFill>
                <a:latin typeface="Calibri"/>
                <a:ea typeface="Calibri"/>
                <a:cs typeface="Calibri"/>
                <a:sym typeface="Calibri"/>
              </a:rPr>
              <a:t>NCEP/EMC, </a:t>
            </a:r>
            <a:r>
              <a:rPr b="1" baseline="30000" i="1" lang="en" sz="1100">
                <a:solidFill>
                  <a:schemeClr val="lt2"/>
                </a:solidFill>
                <a:latin typeface="Calibri"/>
                <a:ea typeface="Calibri"/>
                <a:cs typeface="Calibri"/>
                <a:sym typeface="Calibri"/>
              </a:rPr>
              <a:t>3</a:t>
            </a:r>
            <a:r>
              <a:rPr b="1" i="1" lang="en" sz="1100">
                <a:solidFill>
                  <a:schemeClr val="lt2"/>
                </a:solidFill>
                <a:latin typeface="Calibri"/>
                <a:ea typeface="Calibri"/>
                <a:cs typeface="Calibri"/>
                <a:sym typeface="Calibri"/>
              </a:rPr>
              <a:t>SAIC at NCEP/EMC, </a:t>
            </a:r>
            <a:r>
              <a:rPr b="1" baseline="30000" i="1" lang="en" sz="1100">
                <a:solidFill>
                  <a:schemeClr val="lt2"/>
                </a:solidFill>
                <a:latin typeface="Calibri"/>
                <a:ea typeface="Calibri"/>
                <a:cs typeface="Calibri"/>
                <a:sym typeface="Calibri"/>
              </a:rPr>
              <a:t>4</a:t>
            </a:r>
            <a:r>
              <a:rPr b="1" i="1" lang="en" sz="1100">
                <a:solidFill>
                  <a:schemeClr val="lt2"/>
                </a:solidFill>
                <a:latin typeface="Calibri"/>
                <a:ea typeface="Calibri"/>
                <a:cs typeface="Calibri"/>
                <a:sym typeface="Calibri"/>
              </a:rPr>
              <a:t>Axiom at NCEP/EMC</a:t>
            </a:r>
            <a:endParaRPr b="1" i="1" sz="1100">
              <a:solidFill>
                <a:schemeClr val="lt2"/>
              </a:solidFill>
              <a:latin typeface="Calibri"/>
              <a:ea typeface="Calibri"/>
              <a:cs typeface="Calibri"/>
              <a:sym typeface="Calibri"/>
            </a:endParaRPr>
          </a:p>
          <a:p>
            <a:pPr indent="0" lvl="0" marL="0" marR="0" rtl="0" algn="l">
              <a:lnSpc>
                <a:spcPct val="100000"/>
              </a:lnSpc>
              <a:spcBef>
                <a:spcPts val="0"/>
              </a:spcBef>
              <a:spcAft>
                <a:spcPts val="0"/>
              </a:spcAft>
              <a:buClr>
                <a:srgbClr val="C4EDFF"/>
              </a:buClr>
              <a:buSzPts val="2800"/>
              <a:buFont typeface="Arial"/>
              <a:buNone/>
            </a:pPr>
            <a:r>
              <a:t/>
            </a:r>
            <a:endParaRPr b="1" sz="1300">
              <a:solidFill>
                <a:schemeClr val="lt2"/>
              </a:solidFill>
              <a:latin typeface="Calibri"/>
              <a:ea typeface="Calibri"/>
              <a:cs typeface="Calibri"/>
              <a:sym typeface="Calibri"/>
            </a:endParaRPr>
          </a:p>
          <a:p>
            <a:pPr indent="0" lvl="0" marL="0" marR="0" rtl="0" algn="l">
              <a:lnSpc>
                <a:spcPct val="100000"/>
              </a:lnSpc>
              <a:spcBef>
                <a:spcPts val="0"/>
              </a:spcBef>
              <a:spcAft>
                <a:spcPts val="0"/>
              </a:spcAft>
              <a:buClr>
                <a:srgbClr val="C4EDFF"/>
              </a:buClr>
              <a:buSzPts val="2800"/>
              <a:buFont typeface="Arial"/>
              <a:buNone/>
            </a:pPr>
            <a:r>
              <a:t/>
            </a:r>
            <a:endParaRPr b="1" i="1" sz="1300">
              <a:solidFill>
                <a:schemeClr val="lt2"/>
              </a:solidFill>
              <a:latin typeface="Calibri"/>
              <a:ea typeface="Calibri"/>
              <a:cs typeface="Calibri"/>
              <a:sym typeface="Calibri"/>
            </a:endParaRPr>
          </a:p>
        </p:txBody>
      </p:sp>
      <p:pic>
        <p:nvPicPr>
          <p:cNvPr id="161" name="Google Shape;161;p34"/>
          <p:cNvPicPr preferRelativeResize="0"/>
          <p:nvPr/>
        </p:nvPicPr>
        <p:blipFill>
          <a:blip r:embed="rId3">
            <a:alphaModFix/>
          </a:blip>
          <a:stretch>
            <a:fillRect/>
          </a:stretch>
        </p:blipFill>
        <p:spPr>
          <a:xfrm>
            <a:off x="320075" y="3056925"/>
            <a:ext cx="8823925" cy="20899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grpSp>
        <p:nvGrpSpPr>
          <p:cNvPr id="244" name="Google Shape;244;p43"/>
          <p:cNvGrpSpPr/>
          <p:nvPr/>
        </p:nvGrpSpPr>
        <p:grpSpPr>
          <a:xfrm>
            <a:off x="418204" y="1465111"/>
            <a:ext cx="5664180" cy="3305737"/>
            <a:chOff x="189607" y="1129026"/>
            <a:chExt cx="5795744" cy="3489273"/>
          </a:xfrm>
        </p:grpSpPr>
        <p:pic>
          <p:nvPicPr>
            <p:cNvPr id="245" name="Google Shape;245;p43"/>
            <p:cNvPicPr preferRelativeResize="0"/>
            <p:nvPr/>
          </p:nvPicPr>
          <p:blipFill rotWithShape="1">
            <a:blip r:embed="rId3">
              <a:alphaModFix/>
            </a:blip>
            <a:srcRect b="0" l="0" r="18347" t="18943"/>
            <a:stretch/>
          </p:blipFill>
          <p:spPr>
            <a:xfrm>
              <a:off x="622775" y="3024350"/>
              <a:ext cx="5362576" cy="1593949"/>
            </a:xfrm>
            <a:prstGeom prst="rect">
              <a:avLst/>
            </a:prstGeom>
            <a:noFill/>
            <a:ln>
              <a:noFill/>
            </a:ln>
          </p:spPr>
        </p:pic>
        <p:pic>
          <p:nvPicPr>
            <p:cNvPr id="246" name="Google Shape;246;p43"/>
            <p:cNvPicPr preferRelativeResize="0"/>
            <p:nvPr/>
          </p:nvPicPr>
          <p:blipFill rotWithShape="1">
            <a:blip r:embed="rId4">
              <a:alphaModFix/>
            </a:blip>
            <a:srcRect b="4997" l="0" r="18347" t="0"/>
            <a:stretch/>
          </p:blipFill>
          <p:spPr>
            <a:xfrm>
              <a:off x="622775" y="1129026"/>
              <a:ext cx="5362576" cy="1867975"/>
            </a:xfrm>
            <a:prstGeom prst="rect">
              <a:avLst/>
            </a:prstGeom>
            <a:noFill/>
            <a:ln>
              <a:noFill/>
            </a:ln>
          </p:spPr>
        </p:pic>
        <p:sp>
          <p:nvSpPr>
            <p:cNvPr id="247" name="Google Shape;247;p43"/>
            <p:cNvSpPr txBox="1"/>
            <p:nvPr/>
          </p:nvSpPr>
          <p:spPr>
            <a:xfrm rot="-5400000">
              <a:off x="93525" y="1791369"/>
              <a:ext cx="644400" cy="441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rgbClr val="0A4595"/>
                  </a:solidFill>
                  <a:latin typeface="Calibri"/>
                  <a:ea typeface="Calibri"/>
                  <a:cs typeface="Calibri"/>
                  <a:sym typeface="Calibri"/>
                </a:rPr>
                <a:t>DJF</a:t>
              </a:r>
              <a:endParaRPr sz="1600">
                <a:solidFill>
                  <a:srgbClr val="0A4595"/>
                </a:solidFill>
                <a:latin typeface="Calibri"/>
                <a:ea typeface="Calibri"/>
                <a:cs typeface="Calibri"/>
                <a:sym typeface="Calibri"/>
              </a:endParaRPr>
            </a:p>
          </p:txBody>
        </p:sp>
        <p:sp>
          <p:nvSpPr>
            <p:cNvPr id="248" name="Google Shape;248;p43"/>
            <p:cNvSpPr txBox="1"/>
            <p:nvPr/>
          </p:nvSpPr>
          <p:spPr>
            <a:xfrm rot="-5400000">
              <a:off x="73057" y="3416100"/>
              <a:ext cx="674100" cy="441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rgbClr val="0A4595"/>
                  </a:solidFill>
                  <a:latin typeface="Calibri"/>
                  <a:ea typeface="Calibri"/>
                  <a:cs typeface="Calibri"/>
                  <a:sym typeface="Calibri"/>
                </a:rPr>
                <a:t>JJA</a:t>
              </a:r>
              <a:endParaRPr sz="1600">
                <a:solidFill>
                  <a:srgbClr val="0A4595"/>
                </a:solidFill>
                <a:latin typeface="Calibri"/>
                <a:ea typeface="Calibri"/>
                <a:cs typeface="Calibri"/>
                <a:sym typeface="Calibri"/>
              </a:endParaRPr>
            </a:p>
          </p:txBody>
        </p:sp>
      </p:grpSp>
      <p:sp>
        <p:nvSpPr>
          <p:cNvPr id="249" name="Google Shape;249;p43"/>
          <p:cNvSpPr txBox="1"/>
          <p:nvPr/>
        </p:nvSpPr>
        <p:spPr>
          <a:xfrm>
            <a:off x="6294575" y="1854500"/>
            <a:ext cx="2586900" cy="2770500"/>
          </a:xfrm>
          <a:prstGeom prst="rect">
            <a:avLst/>
          </a:prstGeom>
          <a:solidFill>
            <a:srgbClr val="CFE2F3"/>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7336F"/>
                </a:solidFill>
                <a:latin typeface="Calibri"/>
                <a:ea typeface="Calibri"/>
                <a:cs typeface="Calibri"/>
                <a:sym typeface="Calibri"/>
              </a:rPr>
              <a:t>Day 1</a:t>
            </a:r>
            <a:r>
              <a:rPr lang="en">
                <a:solidFill>
                  <a:srgbClr val="07336F"/>
                </a:solidFill>
                <a:latin typeface="Calibri"/>
                <a:ea typeface="Calibri"/>
                <a:cs typeface="Calibri"/>
                <a:sym typeface="Calibri"/>
              </a:rPr>
              <a:t> </a:t>
            </a:r>
            <a:endParaRPr>
              <a:solidFill>
                <a:srgbClr val="07336F"/>
              </a:solidFill>
              <a:latin typeface="Calibri"/>
              <a:ea typeface="Calibri"/>
              <a:cs typeface="Calibri"/>
              <a:sym typeface="Calibri"/>
            </a:endParaRPr>
          </a:p>
          <a:p>
            <a:pPr indent="0" lvl="0" marL="0" rtl="0" algn="l">
              <a:spcBef>
                <a:spcPts val="0"/>
              </a:spcBef>
              <a:spcAft>
                <a:spcPts val="0"/>
              </a:spcAft>
              <a:buNone/>
            </a:pPr>
            <a:r>
              <a:rPr lang="en">
                <a:solidFill>
                  <a:srgbClr val="07336F"/>
                </a:solidFill>
                <a:latin typeface="Calibri"/>
                <a:ea typeface="Calibri"/>
                <a:cs typeface="Calibri"/>
                <a:sym typeface="Calibri"/>
              </a:rPr>
              <a:t>ACC scores for HR1 worse than GFSv16 (initialization shock)</a:t>
            </a:r>
            <a:endParaRPr>
              <a:solidFill>
                <a:srgbClr val="07336F"/>
              </a:solidFill>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rPr b="1" lang="en">
                <a:solidFill>
                  <a:srgbClr val="07336F"/>
                </a:solidFill>
                <a:latin typeface="Calibri"/>
                <a:ea typeface="Calibri"/>
                <a:cs typeface="Calibri"/>
                <a:sym typeface="Calibri"/>
              </a:rPr>
              <a:t>Days 3-10</a:t>
            </a:r>
            <a:r>
              <a:rPr lang="en">
                <a:solidFill>
                  <a:srgbClr val="07336F"/>
                </a:solidFill>
                <a:latin typeface="Calibri"/>
                <a:ea typeface="Calibri"/>
                <a:cs typeface="Calibri"/>
                <a:sym typeface="Calibri"/>
              </a:rPr>
              <a:t> </a:t>
            </a:r>
            <a:endParaRPr>
              <a:solidFill>
                <a:srgbClr val="07336F"/>
              </a:solidFill>
              <a:latin typeface="Calibri"/>
              <a:ea typeface="Calibri"/>
              <a:cs typeface="Calibri"/>
              <a:sym typeface="Calibri"/>
            </a:endParaRPr>
          </a:p>
          <a:p>
            <a:pPr indent="-317500" lvl="0" marL="457200" rtl="0" algn="l">
              <a:spcBef>
                <a:spcPts val="0"/>
              </a:spcBef>
              <a:spcAft>
                <a:spcPts val="0"/>
              </a:spcAft>
              <a:buClr>
                <a:srgbClr val="38761D"/>
              </a:buClr>
              <a:buSzPts val="1400"/>
              <a:buChar char="●"/>
            </a:pPr>
            <a:r>
              <a:rPr lang="en">
                <a:solidFill>
                  <a:srgbClr val="38761D"/>
                </a:solidFill>
                <a:latin typeface="Calibri"/>
                <a:ea typeface="Calibri"/>
                <a:cs typeface="Calibri"/>
                <a:sym typeface="Calibri"/>
              </a:rPr>
              <a:t>Improvement</a:t>
            </a:r>
            <a:r>
              <a:rPr b="1" lang="en">
                <a:solidFill>
                  <a:srgbClr val="38761D"/>
                </a:solidFill>
                <a:latin typeface="Calibri"/>
                <a:ea typeface="Calibri"/>
                <a:cs typeface="Calibri"/>
                <a:sym typeface="Calibri"/>
              </a:rPr>
              <a:t>:</a:t>
            </a:r>
            <a:r>
              <a:rPr lang="en">
                <a:latin typeface="Calibri"/>
                <a:ea typeface="Calibri"/>
                <a:cs typeface="Calibri"/>
                <a:sym typeface="Calibri"/>
              </a:rPr>
              <a:t> </a:t>
            </a:r>
            <a:r>
              <a:rPr lang="en">
                <a:solidFill>
                  <a:srgbClr val="07336F"/>
                </a:solidFill>
                <a:latin typeface="Calibri"/>
                <a:ea typeface="Calibri"/>
                <a:cs typeface="Calibri"/>
                <a:sym typeface="Calibri"/>
              </a:rPr>
              <a:t>tropics and winter hemisphere – heights, wind speed, upper tropospheric temperature</a:t>
            </a:r>
            <a:endParaRPr>
              <a:solidFill>
                <a:srgbClr val="07336F"/>
              </a:solidFill>
              <a:latin typeface="Calibri"/>
              <a:ea typeface="Calibri"/>
              <a:cs typeface="Calibri"/>
              <a:sym typeface="Calibri"/>
            </a:endParaRPr>
          </a:p>
          <a:p>
            <a:pPr indent="-317500" lvl="0" marL="457200" rtl="0" algn="l">
              <a:spcBef>
                <a:spcPts val="0"/>
              </a:spcBef>
              <a:spcAft>
                <a:spcPts val="0"/>
              </a:spcAft>
              <a:buClr>
                <a:srgbClr val="FF0000"/>
              </a:buClr>
              <a:buSzPts val="1400"/>
              <a:buChar char="●"/>
            </a:pPr>
            <a:r>
              <a:rPr lang="en">
                <a:solidFill>
                  <a:srgbClr val="FF0000"/>
                </a:solidFill>
                <a:latin typeface="Calibri"/>
                <a:ea typeface="Calibri"/>
                <a:cs typeface="Calibri"/>
                <a:sym typeface="Calibri"/>
              </a:rPr>
              <a:t>Worsening</a:t>
            </a:r>
            <a:r>
              <a:rPr lang="en">
                <a:solidFill>
                  <a:srgbClr val="FF0000"/>
                </a:solidFill>
                <a:latin typeface="Calibri"/>
                <a:ea typeface="Calibri"/>
                <a:cs typeface="Calibri"/>
                <a:sym typeface="Calibri"/>
              </a:rPr>
              <a:t>: </a:t>
            </a:r>
            <a:r>
              <a:rPr lang="en">
                <a:solidFill>
                  <a:srgbClr val="07336F"/>
                </a:solidFill>
                <a:latin typeface="Calibri"/>
                <a:ea typeface="Calibri"/>
                <a:cs typeface="Calibri"/>
                <a:sym typeface="Calibri"/>
              </a:rPr>
              <a:t>low level temperatures</a:t>
            </a:r>
            <a:endParaRPr>
              <a:solidFill>
                <a:srgbClr val="07336F"/>
              </a:solidFill>
              <a:latin typeface="Calibri"/>
              <a:ea typeface="Calibri"/>
              <a:cs typeface="Calibri"/>
              <a:sym typeface="Calibri"/>
            </a:endParaRPr>
          </a:p>
        </p:txBody>
      </p:sp>
      <p:sp>
        <p:nvSpPr>
          <p:cNvPr id="250" name="Google Shape;250;p43"/>
          <p:cNvSpPr txBox="1"/>
          <p:nvPr>
            <p:ph idx="4294967295" type="title"/>
          </p:nvPr>
        </p:nvSpPr>
        <p:spPr>
          <a:xfrm>
            <a:off x="516400" y="118800"/>
            <a:ext cx="8438400" cy="423000"/>
          </a:xfrm>
          <a:prstGeom prst="rect">
            <a:avLst/>
          </a:prstGeom>
          <a:noFill/>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600">
                <a:solidFill>
                  <a:srgbClr val="0A4595"/>
                </a:solidFill>
              </a:rPr>
              <a:t>ACC scorecard</a:t>
            </a:r>
            <a:endParaRPr sz="2600">
              <a:solidFill>
                <a:srgbClr val="0A4595"/>
              </a:solidFill>
              <a:latin typeface="Calibri"/>
              <a:ea typeface="Calibri"/>
              <a:cs typeface="Calibri"/>
              <a:sym typeface="Calibri"/>
            </a:endParaRPr>
          </a:p>
        </p:txBody>
      </p:sp>
      <p:pic>
        <p:nvPicPr>
          <p:cNvPr id="251" name="Google Shape;251;p43"/>
          <p:cNvPicPr preferRelativeResize="0"/>
          <p:nvPr/>
        </p:nvPicPr>
        <p:blipFill rotWithShape="1">
          <a:blip r:embed="rId5">
            <a:alphaModFix/>
          </a:blip>
          <a:srcRect b="17095" l="0" r="48062" t="19681"/>
          <a:stretch/>
        </p:blipFill>
        <p:spPr>
          <a:xfrm>
            <a:off x="6231764" y="772750"/>
            <a:ext cx="2649699" cy="657437"/>
          </a:xfrm>
          <a:prstGeom prst="rect">
            <a:avLst/>
          </a:prstGeom>
          <a:noFill/>
          <a:ln>
            <a:noFill/>
          </a:ln>
        </p:spPr>
      </p:pic>
      <p:pic>
        <p:nvPicPr>
          <p:cNvPr id="252" name="Google Shape;252;p43"/>
          <p:cNvPicPr preferRelativeResize="0"/>
          <p:nvPr/>
        </p:nvPicPr>
        <p:blipFill rotWithShape="1">
          <a:blip r:embed="rId5">
            <a:alphaModFix/>
          </a:blip>
          <a:srcRect b="32987" l="52121" r="-4499" t="19683"/>
          <a:stretch/>
        </p:blipFill>
        <p:spPr>
          <a:xfrm>
            <a:off x="3614148" y="766063"/>
            <a:ext cx="2899850" cy="506500"/>
          </a:xfrm>
          <a:prstGeom prst="rect">
            <a:avLst/>
          </a:prstGeom>
          <a:noFill/>
          <a:ln>
            <a:noFill/>
          </a:ln>
        </p:spPr>
      </p:pic>
      <p:sp>
        <p:nvSpPr>
          <p:cNvPr id="253" name="Google Shape;253;p43"/>
          <p:cNvSpPr txBox="1"/>
          <p:nvPr/>
        </p:nvSpPr>
        <p:spPr>
          <a:xfrm>
            <a:off x="516400" y="784450"/>
            <a:ext cx="57447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dk1"/>
                </a:solidFill>
                <a:latin typeface="Calibri"/>
                <a:ea typeface="Calibri"/>
                <a:cs typeface="Calibri"/>
                <a:sym typeface="Calibri"/>
              </a:rPr>
              <a:t>Computed with </a:t>
            </a:r>
            <a:r>
              <a:rPr b="1" lang="en" sz="1200">
                <a:solidFill>
                  <a:schemeClr val="dk1"/>
                </a:solidFill>
                <a:latin typeface="Calibri"/>
                <a:ea typeface="Calibri"/>
                <a:cs typeface="Calibri"/>
                <a:sym typeface="Calibri"/>
              </a:rPr>
              <a:t>EMC_verif-global package</a:t>
            </a:r>
            <a:r>
              <a:rPr b="1" lang="en" sz="1200">
                <a:latin typeface="Calibri"/>
                <a:ea typeface="Calibri"/>
                <a:cs typeface="Calibri"/>
                <a:sym typeface="Calibri"/>
              </a:rPr>
              <a:t> </a:t>
            </a:r>
            <a:r>
              <a:rPr lang="en" sz="1100" u="sng">
                <a:solidFill>
                  <a:srgbClr val="400BD9"/>
                </a:solidFill>
                <a:latin typeface="Calibri"/>
                <a:ea typeface="Calibri"/>
                <a:cs typeface="Calibri"/>
                <a:sym typeface="Calibri"/>
                <a:hlinkClick r:id="rId6">
                  <a:extLst>
                    <a:ext uri="{A12FA001-AC4F-418D-AE19-62706E023703}">
                      <ahyp:hlinkClr val="tx"/>
                    </a:ext>
                  </a:extLst>
                </a:hlinkClick>
              </a:rPr>
              <a:t>https://github.com/NOAA-EMC/EMC_verif-global.git</a:t>
            </a:r>
            <a:endParaRPr sz="9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44"/>
          <p:cNvSpPr txBox="1"/>
          <p:nvPr>
            <p:ph idx="4294967295" type="title"/>
          </p:nvPr>
        </p:nvSpPr>
        <p:spPr>
          <a:xfrm>
            <a:off x="507525" y="123850"/>
            <a:ext cx="8447400" cy="400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000">
                <a:solidFill>
                  <a:srgbClr val="07336F"/>
                </a:solidFill>
              </a:rPr>
              <a:t>Mean </a:t>
            </a:r>
            <a:r>
              <a:rPr b="1" lang="en" sz="2000">
                <a:solidFill>
                  <a:srgbClr val="07336F"/>
                </a:solidFill>
              </a:rPr>
              <a:t>Bias: 10m Wind Speed (DJF)</a:t>
            </a:r>
            <a:endParaRPr sz="2000">
              <a:solidFill>
                <a:srgbClr val="07336F"/>
              </a:solidFill>
            </a:endParaRPr>
          </a:p>
        </p:txBody>
      </p:sp>
      <p:grpSp>
        <p:nvGrpSpPr>
          <p:cNvPr id="259" name="Google Shape;259;p44"/>
          <p:cNvGrpSpPr/>
          <p:nvPr/>
        </p:nvGrpSpPr>
        <p:grpSpPr>
          <a:xfrm>
            <a:off x="752860" y="1257473"/>
            <a:ext cx="5595465" cy="3202668"/>
            <a:chOff x="958675" y="677075"/>
            <a:chExt cx="4419449" cy="2237750"/>
          </a:xfrm>
        </p:grpSpPr>
        <p:pic>
          <p:nvPicPr>
            <p:cNvPr id="260" name="Google Shape;260;p44"/>
            <p:cNvPicPr preferRelativeResize="0"/>
            <p:nvPr/>
          </p:nvPicPr>
          <p:blipFill>
            <a:blip r:embed="rId3">
              <a:alphaModFix/>
            </a:blip>
            <a:stretch>
              <a:fillRect/>
            </a:stretch>
          </p:blipFill>
          <p:spPr>
            <a:xfrm>
              <a:off x="3140375" y="677076"/>
              <a:ext cx="2237749" cy="2237750"/>
            </a:xfrm>
            <a:prstGeom prst="rect">
              <a:avLst/>
            </a:prstGeom>
            <a:noFill/>
            <a:ln>
              <a:noFill/>
            </a:ln>
          </p:spPr>
        </p:pic>
        <p:pic>
          <p:nvPicPr>
            <p:cNvPr id="261" name="Google Shape;261;p44"/>
            <p:cNvPicPr preferRelativeResize="0"/>
            <p:nvPr/>
          </p:nvPicPr>
          <p:blipFill>
            <a:blip r:embed="rId4">
              <a:alphaModFix/>
            </a:blip>
            <a:stretch>
              <a:fillRect/>
            </a:stretch>
          </p:blipFill>
          <p:spPr>
            <a:xfrm>
              <a:off x="958675" y="677075"/>
              <a:ext cx="2237750" cy="2237750"/>
            </a:xfrm>
            <a:prstGeom prst="rect">
              <a:avLst/>
            </a:prstGeom>
            <a:noFill/>
            <a:ln>
              <a:noFill/>
            </a:ln>
          </p:spPr>
        </p:pic>
      </p:grpSp>
      <p:sp>
        <p:nvSpPr>
          <p:cNvPr id="262" name="Google Shape;262;p44"/>
          <p:cNvSpPr txBox="1"/>
          <p:nvPr/>
        </p:nvSpPr>
        <p:spPr>
          <a:xfrm rot="-5400000">
            <a:off x="157625" y="1762651"/>
            <a:ext cx="807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7336F"/>
                </a:solidFill>
                <a:latin typeface="Calibri"/>
                <a:ea typeface="Calibri"/>
                <a:cs typeface="Calibri"/>
                <a:sym typeface="Calibri"/>
              </a:rPr>
              <a:t>Mean</a:t>
            </a:r>
            <a:endParaRPr b="1">
              <a:solidFill>
                <a:srgbClr val="07336F"/>
              </a:solidFill>
              <a:latin typeface="Calibri"/>
              <a:ea typeface="Calibri"/>
              <a:cs typeface="Calibri"/>
              <a:sym typeface="Calibri"/>
            </a:endParaRPr>
          </a:p>
        </p:txBody>
      </p:sp>
      <p:sp>
        <p:nvSpPr>
          <p:cNvPr id="263" name="Google Shape;263;p44"/>
          <p:cNvSpPr txBox="1"/>
          <p:nvPr/>
        </p:nvSpPr>
        <p:spPr>
          <a:xfrm>
            <a:off x="6425100" y="724075"/>
            <a:ext cx="2529600" cy="3879000"/>
          </a:xfrm>
          <a:prstGeom prst="rect">
            <a:avLst/>
          </a:prstGeom>
          <a:solidFill>
            <a:srgbClr val="CFE2F3"/>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rgbClr val="07336F"/>
                </a:solidFill>
                <a:latin typeface="Calibri"/>
                <a:ea typeface="Calibri"/>
                <a:cs typeface="Calibri"/>
                <a:sym typeface="Calibri"/>
              </a:rPr>
              <a:t>Sign of biases same as in GFSv16. Wind speeds on average </a:t>
            </a:r>
            <a:r>
              <a:rPr b="1" lang="en" sz="1600">
                <a:solidFill>
                  <a:srgbClr val="07336F"/>
                </a:solidFill>
                <a:latin typeface="Calibri"/>
                <a:ea typeface="Calibri"/>
                <a:cs typeface="Calibri"/>
                <a:sym typeface="Calibri"/>
              </a:rPr>
              <a:t>lower</a:t>
            </a:r>
            <a:r>
              <a:rPr lang="en" sz="1600">
                <a:solidFill>
                  <a:srgbClr val="07336F"/>
                </a:solidFill>
                <a:latin typeface="Calibri"/>
                <a:ea typeface="Calibri"/>
                <a:cs typeface="Calibri"/>
                <a:sym typeface="Calibri"/>
              </a:rPr>
              <a:t> in HR1 than GFSv16</a:t>
            </a:r>
            <a:endParaRPr sz="1600">
              <a:solidFill>
                <a:srgbClr val="07336F"/>
              </a:solidFill>
              <a:latin typeface="Calibri"/>
              <a:ea typeface="Calibri"/>
              <a:cs typeface="Calibri"/>
              <a:sym typeface="Calibri"/>
            </a:endParaRPr>
          </a:p>
          <a:p>
            <a:pPr indent="0" lvl="0" marL="457200" rtl="0" algn="l">
              <a:spcBef>
                <a:spcPts val="0"/>
              </a:spcBef>
              <a:spcAft>
                <a:spcPts val="0"/>
              </a:spcAft>
              <a:buNone/>
            </a:pPr>
            <a:r>
              <a:t/>
            </a:r>
            <a:endParaRPr sz="1600">
              <a:latin typeface="Calibri"/>
              <a:ea typeface="Calibri"/>
              <a:cs typeface="Calibri"/>
              <a:sym typeface="Calibri"/>
            </a:endParaRPr>
          </a:p>
          <a:p>
            <a:pPr indent="-330200" lvl="0" marL="457200" rtl="0" algn="l">
              <a:spcBef>
                <a:spcPts val="0"/>
              </a:spcBef>
              <a:spcAft>
                <a:spcPts val="0"/>
              </a:spcAft>
              <a:buClr>
                <a:srgbClr val="FF0000"/>
              </a:buClr>
              <a:buSzPts val="1600"/>
              <a:buFont typeface="Calibri"/>
              <a:buChar char="●"/>
            </a:pPr>
            <a:r>
              <a:rPr lang="en" sz="1600">
                <a:solidFill>
                  <a:srgbClr val="FF0000"/>
                </a:solidFill>
                <a:latin typeface="Calibri"/>
                <a:ea typeface="Calibri"/>
                <a:cs typeface="Calibri"/>
                <a:sym typeface="Calibri"/>
              </a:rPr>
              <a:t>Exacerbated underestimation in Western CONUS</a:t>
            </a:r>
            <a:endParaRPr sz="1600">
              <a:solidFill>
                <a:srgbClr val="FF0000"/>
              </a:solidFill>
              <a:latin typeface="Calibri"/>
              <a:ea typeface="Calibri"/>
              <a:cs typeface="Calibri"/>
              <a:sym typeface="Calibri"/>
            </a:endParaRPr>
          </a:p>
          <a:p>
            <a:pPr indent="0" lvl="0" marL="457200" rtl="0" algn="l">
              <a:spcBef>
                <a:spcPts val="0"/>
              </a:spcBef>
              <a:spcAft>
                <a:spcPts val="0"/>
              </a:spcAft>
              <a:buNone/>
            </a:pPr>
            <a:r>
              <a:t/>
            </a:r>
            <a:endParaRPr sz="1600">
              <a:solidFill>
                <a:srgbClr val="FF0000"/>
              </a:solidFill>
              <a:latin typeface="Calibri"/>
              <a:ea typeface="Calibri"/>
              <a:cs typeface="Calibri"/>
              <a:sym typeface="Calibri"/>
            </a:endParaRPr>
          </a:p>
          <a:p>
            <a:pPr indent="-330200" lvl="0" marL="457200" rtl="0" algn="l">
              <a:spcBef>
                <a:spcPts val="0"/>
              </a:spcBef>
              <a:spcAft>
                <a:spcPts val="0"/>
              </a:spcAft>
              <a:buClr>
                <a:srgbClr val="38761D"/>
              </a:buClr>
              <a:buSzPts val="1600"/>
              <a:buFont typeface="Calibri"/>
              <a:buChar char="●"/>
            </a:pPr>
            <a:r>
              <a:rPr lang="en" sz="1600">
                <a:solidFill>
                  <a:srgbClr val="38761D"/>
                </a:solidFill>
                <a:latin typeface="Calibri"/>
                <a:ea typeface="Calibri"/>
                <a:cs typeface="Calibri"/>
                <a:sym typeface="Calibri"/>
              </a:rPr>
              <a:t>Reduced overestimation in Eastern CONUS</a:t>
            </a:r>
            <a:endParaRPr sz="1600">
              <a:solidFill>
                <a:srgbClr val="38761D"/>
              </a:solidFill>
              <a:latin typeface="Calibri"/>
              <a:ea typeface="Calibri"/>
              <a:cs typeface="Calibri"/>
              <a:sym typeface="Calibri"/>
            </a:endParaRPr>
          </a:p>
          <a:p>
            <a:pPr indent="0" lvl="0" marL="457200" rtl="0" algn="l">
              <a:spcBef>
                <a:spcPts val="0"/>
              </a:spcBef>
              <a:spcAft>
                <a:spcPts val="0"/>
              </a:spcAft>
              <a:buNone/>
            </a:pPr>
            <a:r>
              <a:t/>
            </a:r>
            <a:endParaRPr sz="1600">
              <a:solidFill>
                <a:srgbClr val="38761D"/>
              </a:solidFill>
              <a:latin typeface="Calibri"/>
              <a:ea typeface="Calibri"/>
              <a:cs typeface="Calibri"/>
              <a:sym typeface="Calibri"/>
            </a:endParaRPr>
          </a:p>
          <a:p>
            <a:pPr indent="0" lvl="0" marL="0" rtl="0" algn="l">
              <a:spcBef>
                <a:spcPts val="0"/>
              </a:spcBef>
              <a:spcAft>
                <a:spcPts val="0"/>
              </a:spcAft>
              <a:buNone/>
            </a:pPr>
            <a:r>
              <a:rPr lang="en" sz="1600">
                <a:solidFill>
                  <a:srgbClr val="07336F"/>
                </a:solidFill>
                <a:latin typeface="Calibri"/>
                <a:ea typeface="Calibri"/>
                <a:cs typeface="Calibri"/>
                <a:sym typeface="Calibri"/>
              </a:rPr>
              <a:t>(The shifts are in the same direction for JJA) </a:t>
            </a:r>
            <a:endParaRPr sz="1600">
              <a:solidFill>
                <a:srgbClr val="07336F"/>
              </a:solidFill>
              <a:latin typeface="Calibri"/>
              <a:ea typeface="Calibri"/>
              <a:cs typeface="Calibri"/>
              <a:sym typeface="Calibri"/>
            </a:endParaRPr>
          </a:p>
        </p:txBody>
      </p:sp>
      <p:sp>
        <p:nvSpPr>
          <p:cNvPr id="264" name="Google Shape;264;p44"/>
          <p:cNvSpPr txBox="1"/>
          <p:nvPr/>
        </p:nvSpPr>
        <p:spPr>
          <a:xfrm>
            <a:off x="978271" y="829125"/>
            <a:ext cx="1926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7336F"/>
                </a:solidFill>
                <a:latin typeface="Calibri"/>
                <a:ea typeface="Calibri"/>
                <a:cs typeface="Calibri"/>
                <a:sym typeface="Calibri"/>
              </a:rPr>
              <a:t>West</a:t>
            </a:r>
            <a:r>
              <a:rPr b="1" lang="en">
                <a:solidFill>
                  <a:srgbClr val="07336F"/>
                </a:solidFill>
                <a:latin typeface="Calibri"/>
                <a:ea typeface="Calibri"/>
                <a:cs typeface="Calibri"/>
                <a:sym typeface="Calibri"/>
              </a:rPr>
              <a:t> CONUS</a:t>
            </a:r>
            <a:endParaRPr b="1">
              <a:solidFill>
                <a:srgbClr val="07336F"/>
              </a:solidFill>
              <a:latin typeface="Calibri"/>
              <a:ea typeface="Calibri"/>
              <a:cs typeface="Calibri"/>
              <a:sym typeface="Calibri"/>
            </a:endParaRPr>
          </a:p>
        </p:txBody>
      </p:sp>
      <p:sp>
        <p:nvSpPr>
          <p:cNvPr id="265" name="Google Shape;265;p44"/>
          <p:cNvSpPr txBox="1"/>
          <p:nvPr/>
        </p:nvSpPr>
        <p:spPr>
          <a:xfrm>
            <a:off x="3728625" y="829125"/>
            <a:ext cx="1926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7336F"/>
                </a:solidFill>
                <a:latin typeface="Calibri"/>
                <a:ea typeface="Calibri"/>
                <a:cs typeface="Calibri"/>
                <a:sym typeface="Calibri"/>
              </a:rPr>
              <a:t>East</a:t>
            </a:r>
            <a:r>
              <a:rPr b="1" lang="en">
                <a:solidFill>
                  <a:srgbClr val="07336F"/>
                </a:solidFill>
                <a:latin typeface="Calibri"/>
                <a:ea typeface="Calibri"/>
                <a:cs typeface="Calibri"/>
                <a:sym typeface="Calibri"/>
              </a:rPr>
              <a:t> CONUS</a:t>
            </a:r>
            <a:endParaRPr b="1">
              <a:solidFill>
                <a:srgbClr val="07336F"/>
              </a:solidFill>
              <a:latin typeface="Calibri"/>
              <a:ea typeface="Calibri"/>
              <a:cs typeface="Calibri"/>
              <a:sym typeface="Calibri"/>
            </a:endParaRPr>
          </a:p>
        </p:txBody>
      </p:sp>
      <p:sp>
        <p:nvSpPr>
          <p:cNvPr id="266" name="Google Shape;266;p44"/>
          <p:cNvSpPr txBox="1"/>
          <p:nvPr/>
        </p:nvSpPr>
        <p:spPr>
          <a:xfrm rot="-5400000">
            <a:off x="198075" y="3167276"/>
            <a:ext cx="860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7336F"/>
                </a:solidFill>
                <a:latin typeface="Calibri"/>
                <a:ea typeface="Calibri"/>
                <a:cs typeface="Calibri"/>
                <a:sym typeface="Calibri"/>
              </a:rPr>
              <a:t>Error</a:t>
            </a:r>
            <a:endParaRPr b="1">
              <a:solidFill>
                <a:srgbClr val="07336F"/>
              </a:solidFill>
              <a:latin typeface="Calibri"/>
              <a:ea typeface="Calibri"/>
              <a:cs typeface="Calibri"/>
              <a:sym typeface="Calibri"/>
            </a:endParaRPr>
          </a:p>
        </p:txBody>
      </p:sp>
      <p:grpSp>
        <p:nvGrpSpPr>
          <p:cNvPr id="267" name="Google Shape;267;p44"/>
          <p:cNvGrpSpPr/>
          <p:nvPr/>
        </p:nvGrpSpPr>
        <p:grpSpPr>
          <a:xfrm>
            <a:off x="970870" y="4376700"/>
            <a:ext cx="3468730" cy="370793"/>
            <a:chOff x="970870" y="4376700"/>
            <a:chExt cx="3468730" cy="370793"/>
          </a:xfrm>
        </p:grpSpPr>
        <p:sp>
          <p:nvSpPr>
            <p:cNvPr id="268" name="Google Shape;268;p44"/>
            <p:cNvSpPr txBox="1"/>
            <p:nvPr/>
          </p:nvSpPr>
          <p:spPr>
            <a:xfrm>
              <a:off x="1308200" y="4376700"/>
              <a:ext cx="921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GFSv16</a:t>
              </a:r>
              <a:endParaRPr b="1" sz="1200"/>
            </a:p>
          </p:txBody>
        </p:sp>
        <p:cxnSp>
          <p:nvCxnSpPr>
            <p:cNvPr id="269" name="Google Shape;269;p44"/>
            <p:cNvCxnSpPr/>
            <p:nvPr/>
          </p:nvCxnSpPr>
          <p:spPr>
            <a:xfrm>
              <a:off x="970870" y="4576800"/>
              <a:ext cx="329100" cy="0"/>
            </a:xfrm>
            <a:prstGeom prst="straightConnector1">
              <a:avLst/>
            </a:prstGeom>
            <a:noFill/>
            <a:ln cap="flat" cmpd="sng" w="38100">
              <a:solidFill>
                <a:srgbClr val="222222"/>
              </a:solidFill>
              <a:prstDash val="solid"/>
              <a:round/>
              <a:headEnd len="med" w="med" type="none"/>
              <a:tailEnd len="med" w="med" type="none"/>
            </a:ln>
          </p:spPr>
        </p:cxnSp>
        <p:cxnSp>
          <p:nvCxnSpPr>
            <p:cNvPr id="270" name="Google Shape;270;p44"/>
            <p:cNvCxnSpPr/>
            <p:nvPr/>
          </p:nvCxnSpPr>
          <p:spPr>
            <a:xfrm>
              <a:off x="2218200" y="4569761"/>
              <a:ext cx="329100" cy="0"/>
            </a:xfrm>
            <a:prstGeom prst="straightConnector1">
              <a:avLst/>
            </a:prstGeom>
            <a:noFill/>
            <a:ln cap="flat" cmpd="sng" w="38100">
              <a:solidFill>
                <a:srgbClr val="FF0000"/>
              </a:solidFill>
              <a:prstDash val="solid"/>
              <a:round/>
              <a:headEnd len="med" w="med" type="none"/>
              <a:tailEnd len="med" w="med" type="none"/>
            </a:ln>
          </p:spPr>
        </p:cxnSp>
        <p:grpSp>
          <p:nvGrpSpPr>
            <p:cNvPr id="271" name="Google Shape;271;p44"/>
            <p:cNvGrpSpPr/>
            <p:nvPr/>
          </p:nvGrpSpPr>
          <p:grpSpPr>
            <a:xfrm>
              <a:off x="3180670" y="4376700"/>
              <a:ext cx="1258930" cy="369300"/>
              <a:chOff x="2875870" y="792175"/>
              <a:chExt cx="1258930" cy="369300"/>
            </a:xfrm>
          </p:grpSpPr>
          <p:sp>
            <p:nvSpPr>
              <p:cNvPr id="272" name="Google Shape;272;p44"/>
              <p:cNvSpPr txBox="1"/>
              <p:nvPr/>
            </p:nvSpPr>
            <p:spPr>
              <a:xfrm>
                <a:off x="3213200" y="792175"/>
                <a:ext cx="921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OBS</a:t>
                </a:r>
                <a:endParaRPr b="1" sz="1200"/>
              </a:p>
            </p:txBody>
          </p:sp>
          <p:cxnSp>
            <p:nvCxnSpPr>
              <p:cNvPr id="273" name="Google Shape;273;p44"/>
              <p:cNvCxnSpPr/>
              <p:nvPr/>
            </p:nvCxnSpPr>
            <p:spPr>
              <a:xfrm>
                <a:off x="2875870" y="992275"/>
                <a:ext cx="329100" cy="0"/>
              </a:xfrm>
              <a:prstGeom prst="straightConnector1">
                <a:avLst/>
              </a:prstGeom>
              <a:noFill/>
              <a:ln cap="flat" cmpd="sng" w="38100">
                <a:solidFill>
                  <a:srgbClr val="999999"/>
                </a:solidFill>
                <a:prstDash val="solid"/>
                <a:round/>
                <a:headEnd len="med" w="med" type="none"/>
                <a:tailEnd len="med" w="med" type="none"/>
              </a:ln>
            </p:spPr>
          </p:cxnSp>
        </p:grpSp>
        <p:sp>
          <p:nvSpPr>
            <p:cNvPr id="274" name="Google Shape;274;p44"/>
            <p:cNvSpPr txBox="1"/>
            <p:nvPr/>
          </p:nvSpPr>
          <p:spPr>
            <a:xfrm>
              <a:off x="2548861" y="4378193"/>
              <a:ext cx="921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HR1</a:t>
              </a:r>
              <a:endParaRPr b="1" sz="1200"/>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45"/>
          <p:cNvSpPr txBox="1"/>
          <p:nvPr>
            <p:ph idx="4294967295" type="title"/>
          </p:nvPr>
        </p:nvSpPr>
        <p:spPr>
          <a:xfrm>
            <a:off x="516400" y="118800"/>
            <a:ext cx="8130600" cy="400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000">
                <a:solidFill>
                  <a:srgbClr val="07336F"/>
                </a:solidFill>
              </a:rPr>
              <a:t>Mean </a:t>
            </a:r>
            <a:r>
              <a:rPr lang="en" sz="2000">
                <a:solidFill>
                  <a:srgbClr val="07336F"/>
                </a:solidFill>
              </a:rPr>
              <a:t>Bias: T2m (West Conus)</a:t>
            </a:r>
            <a:endParaRPr sz="2000">
              <a:solidFill>
                <a:srgbClr val="07336F"/>
              </a:solidFill>
            </a:endParaRPr>
          </a:p>
        </p:txBody>
      </p:sp>
      <p:pic>
        <p:nvPicPr>
          <p:cNvPr id="280" name="Google Shape;280;p45"/>
          <p:cNvPicPr preferRelativeResize="0"/>
          <p:nvPr/>
        </p:nvPicPr>
        <p:blipFill>
          <a:blip r:embed="rId3">
            <a:alphaModFix/>
          </a:blip>
          <a:stretch>
            <a:fillRect/>
          </a:stretch>
        </p:blipFill>
        <p:spPr>
          <a:xfrm>
            <a:off x="668800" y="1229267"/>
            <a:ext cx="2734762" cy="3279532"/>
          </a:xfrm>
          <a:prstGeom prst="rect">
            <a:avLst/>
          </a:prstGeom>
          <a:noFill/>
          <a:ln>
            <a:noFill/>
          </a:ln>
        </p:spPr>
      </p:pic>
      <p:grpSp>
        <p:nvGrpSpPr>
          <p:cNvPr id="281" name="Google Shape;281;p45"/>
          <p:cNvGrpSpPr/>
          <p:nvPr/>
        </p:nvGrpSpPr>
        <p:grpSpPr>
          <a:xfrm>
            <a:off x="742270" y="4376700"/>
            <a:ext cx="3468730" cy="370793"/>
            <a:chOff x="970870" y="4376700"/>
            <a:chExt cx="3468730" cy="370793"/>
          </a:xfrm>
        </p:grpSpPr>
        <p:sp>
          <p:nvSpPr>
            <p:cNvPr id="282" name="Google Shape;282;p45"/>
            <p:cNvSpPr txBox="1"/>
            <p:nvPr/>
          </p:nvSpPr>
          <p:spPr>
            <a:xfrm>
              <a:off x="1308200" y="4376700"/>
              <a:ext cx="921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GFSv16</a:t>
              </a:r>
              <a:endParaRPr b="1" sz="1200"/>
            </a:p>
          </p:txBody>
        </p:sp>
        <p:sp>
          <p:nvSpPr>
            <p:cNvPr id="283" name="Google Shape;283;p45"/>
            <p:cNvSpPr txBox="1"/>
            <p:nvPr/>
          </p:nvSpPr>
          <p:spPr>
            <a:xfrm>
              <a:off x="2548861" y="4378193"/>
              <a:ext cx="921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HR1</a:t>
              </a:r>
              <a:endParaRPr b="1" sz="1200"/>
            </a:p>
          </p:txBody>
        </p:sp>
        <p:cxnSp>
          <p:nvCxnSpPr>
            <p:cNvPr id="284" name="Google Shape;284;p45"/>
            <p:cNvCxnSpPr/>
            <p:nvPr/>
          </p:nvCxnSpPr>
          <p:spPr>
            <a:xfrm>
              <a:off x="970870" y="4576800"/>
              <a:ext cx="329100" cy="0"/>
            </a:xfrm>
            <a:prstGeom prst="straightConnector1">
              <a:avLst/>
            </a:prstGeom>
            <a:noFill/>
            <a:ln cap="flat" cmpd="sng" w="38100">
              <a:solidFill>
                <a:srgbClr val="222222"/>
              </a:solidFill>
              <a:prstDash val="solid"/>
              <a:round/>
              <a:headEnd len="med" w="med" type="none"/>
              <a:tailEnd len="med" w="med" type="none"/>
            </a:ln>
          </p:spPr>
        </p:cxnSp>
        <p:cxnSp>
          <p:nvCxnSpPr>
            <p:cNvPr id="285" name="Google Shape;285;p45"/>
            <p:cNvCxnSpPr/>
            <p:nvPr/>
          </p:nvCxnSpPr>
          <p:spPr>
            <a:xfrm>
              <a:off x="2218200" y="4569761"/>
              <a:ext cx="329100" cy="0"/>
            </a:xfrm>
            <a:prstGeom prst="straightConnector1">
              <a:avLst/>
            </a:prstGeom>
            <a:noFill/>
            <a:ln cap="flat" cmpd="sng" w="38100">
              <a:solidFill>
                <a:srgbClr val="FF0000"/>
              </a:solidFill>
              <a:prstDash val="solid"/>
              <a:round/>
              <a:headEnd len="med" w="med" type="none"/>
              <a:tailEnd len="med" w="med" type="none"/>
            </a:ln>
          </p:spPr>
        </p:cxnSp>
        <p:grpSp>
          <p:nvGrpSpPr>
            <p:cNvPr id="286" name="Google Shape;286;p45"/>
            <p:cNvGrpSpPr/>
            <p:nvPr/>
          </p:nvGrpSpPr>
          <p:grpSpPr>
            <a:xfrm>
              <a:off x="3180670" y="4376700"/>
              <a:ext cx="1258930" cy="369300"/>
              <a:chOff x="2875870" y="792175"/>
              <a:chExt cx="1258930" cy="369300"/>
            </a:xfrm>
          </p:grpSpPr>
          <p:sp>
            <p:nvSpPr>
              <p:cNvPr id="287" name="Google Shape;287;p45"/>
              <p:cNvSpPr txBox="1"/>
              <p:nvPr/>
            </p:nvSpPr>
            <p:spPr>
              <a:xfrm>
                <a:off x="3213200" y="792175"/>
                <a:ext cx="921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OBS</a:t>
                </a:r>
                <a:endParaRPr b="1" sz="1200"/>
              </a:p>
            </p:txBody>
          </p:sp>
          <p:cxnSp>
            <p:nvCxnSpPr>
              <p:cNvPr id="288" name="Google Shape;288;p45"/>
              <p:cNvCxnSpPr/>
              <p:nvPr/>
            </p:nvCxnSpPr>
            <p:spPr>
              <a:xfrm>
                <a:off x="2875870" y="992275"/>
                <a:ext cx="329100" cy="0"/>
              </a:xfrm>
              <a:prstGeom prst="straightConnector1">
                <a:avLst/>
              </a:prstGeom>
              <a:noFill/>
              <a:ln cap="flat" cmpd="sng" w="38100">
                <a:solidFill>
                  <a:srgbClr val="999999"/>
                </a:solidFill>
                <a:prstDash val="solid"/>
                <a:round/>
                <a:headEnd len="med" w="med" type="none"/>
                <a:tailEnd len="med" w="med" type="none"/>
              </a:ln>
            </p:spPr>
          </p:cxnSp>
        </p:grpSp>
      </p:grpSp>
      <p:sp>
        <p:nvSpPr>
          <p:cNvPr id="289" name="Google Shape;289;p45"/>
          <p:cNvSpPr txBox="1"/>
          <p:nvPr/>
        </p:nvSpPr>
        <p:spPr>
          <a:xfrm>
            <a:off x="978271" y="829125"/>
            <a:ext cx="1926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7336F"/>
                </a:solidFill>
                <a:latin typeface="Calibri"/>
                <a:ea typeface="Calibri"/>
                <a:cs typeface="Calibri"/>
                <a:sym typeface="Calibri"/>
              </a:rPr>
              <a:t>JJA</a:t>
            </a:r>
            <a:endParaRPr b="1">
              <a:solidFill>
                <a:srgbClr val="07336F"/>
              </a:solidFill>
              <a:latin typeface="Calibri"/>
              <a:ea typeface="Calibri"/>
              <a:cs typeface="Calibri"/>
              <a:sym typeface="Calibri"/>
            </a:endParaRPr>
          </a:p>
        </p:txBody>
      </p:sp>
      <p:sp>
        <p:nvSpPr>
          <p:cNvPr id="290" name="Google Shape;290;p45"/>
          <p:cNvSpPr txBox="1"/>
          <p:nvPr/>
        </p:nvSpPr>
        <p:spPr>
          <a:xfrm>
            <a:off x="3728625" y="829125"/>
            <a:ext cx="1926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7336F"/>
                </a:solidFill>
                <a:latin typeface="Calibri"/>
                <a:ea typeface="Calibri"/>
                <a:cs typeface="Calibri"/>
                <a:sym typeface="Calibri"/>
              </a:rPr>
              <a:t>DJF</a:t>
            </a:r>
            <a:endParaRPr b="1">
              <a:solidFill>
                <a:srgbClr val="07336F"/>
              </a:solidFill>
              <a:latin typeface="Calibri"/>
              <a:ea typeface="Calibri"/>
              <a:cs typeface="Calibri"/>
              <a:sym typeface="Calibri"/>
            </a:endParaRPr>
          </a:p>
        </p:txBody>
      </p:sp>
      <p:sp>
        <p:nvSpPr>
          <p:cNvPr id="291" name="Google Shape;291;p45"/>
          <p:cNvSpPr txBox="1"/>
          <p:nvPr/>
        </p:nvSpPr>
        <p:spPr>
          <a:xfrm>
            <a:off x="6191450" y="1193925"/>
            <a:ext cx="2734800" cy="3140100"/>
          </a:xfrm>
          <a:prstGeom prst="rect">
            <a:avLst/>
          </a:prstGeom>
          <a:solidFill>
            <a:srgbClr val="CFE2F3"/>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rgbClr val="07336F"/>
                </a:solidFill>
                <a:latin typeface="Calibri"/>
                <a:ea typeface="Calibri"/>
                <a:cs typeface="Calibri"/>
                <a:sym typeface="Calibri"/>
              </a:rPr>
              <a:t>JJA</a:t>
            </a:r>
            <a:endParaRPr sz="1600">
              <a:solidFill>
                <a:srgbClr val="07336F"/>
              </a:solidFill>
              <a:latin typeface="Calibri"/>
              <a:ea typeface="Calibri"/>
              <a:cs typeface="Calibri"/>
              <a:sym typeface="Calibri"/>
            </a:endParaRPr>
          </a:p>
          <a:p>
            <a:pPr indent="-330200" lvl="0" marL="457200" rtl="0" algn="l">
              <a:spcBef>
                <a:spcPts val="0"/>
              </a:spcBef>
              <a:spcAft>
                <a:spcPts val="0"/>
              </a:spcAft>
              <a:buClr>
                <a:srgbClr val="38761D"/>
              </a:buClr>
              <a:buSzPts val="1600"/>
              <a:buFont typeface="Calibri"/>
              <a:buChar char="●"/>
            </a:pPr>
            <a:r>
              <a:rPr lang="en" sz="1600">
                <a:solidFill>
                  <a:srgbClr val="38761D"/>
                </a:solidFill>
                <a:latin typeface="Calibri"/>
                <a:ea typeface="Calibri"/>
                <a:cs typeface="Calibri"/>
                <a:sym typeface="Calibri"/>
              </a:rPr>
              <a:t>Reduced daytime warm bias, improved diurnal cycle shape</a:t>
            </a:r>
            <a:endParaRPr sz="1600">
              <a:solidFill>
                <a:srgbClr val="38761D"/>
              </a:solidFill>
              <a:latin typeface="Calibri"/>
              <a:ea typeface="Calibri"/>
              <a:cs typeface="Calibri"/>
              <a:sym typeface="Calibri"/>
            </a:endParaRPr>
          </a:p>
          <a:p>
            <a:pPr indent="-330200" lvl="0" marL="457200" rtl="0" algn="l">
              <a:spcBef>
                <a:spcPts val="0"/>
              </a:spcBef>
              <a:spcAft>
                <a:spcPts val="0"/>
              </a:spcAft>
              <a:buClr>
                <a:srgbClr val="07336F"/>
              </a:buClr>
              <a:buSzPts val="1600"/>
              <a:buFont typeface="Calibri"/>
              <a:buChar char="●"/>
            </a:pPr>
            <a:r>
              <a:rPr lang="en" sz="1600">
                <a:solidFill>
                  <a:srgbClr val="07336F"/>
                </a:solidFill>
                <a:latin typeface="Calibri"/>
                <a:ea typeface="Calibri"/>
                <a:cs typeface="Calibri"/>
                <a:sym typeface="Calibri"/>
              </a:rPr>
              <a:t>Reduced diurnal range</a:t>
            </a:r>
            <a:endParaRPr sz="1600">
              <a:solidFill>
                <a:srgbClr val="07336F"/>
              </a:solidFill>
              <a:latin typeface="Calibri"/>
              <a:ea typeface="Calibri"/>
              <a:cs typeface="Calibri"/>
              <a:sym typeface="Calibri"/>
            </a:endParaRPr>
          </a:p>
          <a:p>
            <a:pPr indent="0" lvl="0" marL="0" rtl="0" algn="l">
              <a:spcBef>
                <a:spcPts val="0"/>
              </a:spcBef>
              <a:spcAft>
                <a:spcPts val="0"/>
              </a:spcAft>
              <a:buNone/>
            </a:pPr>
            <a:r>
              <a:t/>
            </a:r>
            <a:endParaRPr sz="1600">
              <a:solidFill>
                <a:srgbClr val="07336F"/>
              </a:solidFill>
              <a:latin typeface="Calibri"/>
              <a:ea typeface="Calibri"/>
              <a:cs typeface="Calibri"/>
              <a:sym typeface="Calibri"/>
            </a:endParaRPr>
          </a:p>
          <a:p>
            <a:pPr indent="0" lvl="0" marL="0" rtl="0" algn="l">
              <a:spcBef>
                <a:spcPts val="0"/>
              </a:spcBef>
              <a:spcAft>
                <a:spcPts val="0"/>
              </a:spcAft>
              <a:buNone/>
            </a:pPr>
            <a:r>
              <a:rPr lang="en" sz="1600">
                <a:solidFill>
                  <a:srgbClr val="07336F"/>
                </a:solidFill>
                <a:latin typeface="Calibri"/>
                <a:ea typeface="Calibri"/>
                <a:cs typeface="Calibri"/>
                <a:sym typeface="Calibri"/>
              </a:rPr>
              <a:t>DJF</a:t>
            </a:r>
            <a:endParaRPr sz="1600">
              <a:solidFill>
                <a:srgbClr val="07336F"/>
              </a:solidFill>
              <a:latin typeface="Calibri"/>
              <a:ea typeface="Calibri"/>
              <a:cs typeface="Calibri"/>
              <a:sym typeface="Calibri"/>
            </a:endParaRPr>
          </a:p>
          <a:p>
            <a:pPr indent="-330200" lvl="0" marL="457200" rtl="0" algn="l">
              <a:spcBef>
                <a:spcPts val="0"/>
              </a:spcBef>
              <a:spcAft>
                <a:spcPts val="0"/>
              </a:spcAft>
              <a:buClr>
                <a:srgbClr val="FF0000"/>
              </a:buClr>
              <a:buSzPts val="1600"/>
              <a:buFont typeface="Calibri"/>
              <a:buChar char="●"/>
            </a:pPr>
            <a:r>
              <a:rPr lang="en" sz="1600">
                <a:solidFill>
                  <a:srgbClr val="FF0000"/>
                </a:solidFill>
                <a:latin typeface="Calibri"/>
                <a:ea typeface="Calibri"/>
                <a:cs typeface="Calibri"/>
                <a:sym typeface="Calibri"/>
              </a:rPr>
              <a:t>Exacerbated nighttime cold bias</a:t>
            </a:r>
            <a:endParaRPr sz="1600">
              <a:solidFill>
                <a:srgbClr val="FF0000"/>
              </a:solidFill>
              <a:latin typeface="Calibri"/>
              <a:ea typeface="Calibri"/>
              <a:cs typeface="Calibri"/>
              <a:sym typeface="Calibri"/>
            </a:endParaRPr>
          </a:p>
          <a:p>
            <a:pPr indent="-330200" lvl="0" marL="457200" rtl="0" algn="l">
              <a:spcBef>
                <a:spcPts val="0"/>
              </a:spcBef>
              <a:spcAft>
                <a:spcPts val="0"/>
              </a:spcAft>
              <a:buClr>
                <a:srgbClr val="07336F"/>
              </a:buClr>
              <a:buSzPts val="1600"/>
              <a:buFont typeface="Calibri"/>
              <a:buChar char="●"/>
            </a:pPr>
            <a:r>
              <a:rPr lang="en" sz="1600">
                <a:solidFill>
                  <a:srgbClr val="07336F"/>
                </a:solidFill>
                <a:latin typeface="Calibri"/>
                <a:ea typeface="Calibri"/>
                <a:cs typeface="Calibri"/>
                <a:sym typeface="Calibri"/>
              </a:rPr>
              <a:t>Improved diurnal cycle shape</a:t>
            </a:r>
            <a:endParaRPr sz="1600">
              <a:solidFill>
                <a:srgbClr val="07336F"/>
              </a:solidFill>
              <a:latin typeface="Calibri"/>
              <a:ea typeface="Calibri"/>
              <a:cs typeface="Calibri"/>
              <a:sym typeface="Calibri"/>
            </a:endParaRPr>
          </a:p>
          <a:p>
            <a:pPr indent="0" lvl="0" marL="0" rtl="0" algn="l">
              <a:spcBef>
                <a:spcPts val="0"/>
              </a:spcBef>
              <a:spcAft>
                <a:spcPts val="0"/>
              </a:spcAft>
              <a:buNone/>
            </a:pPr>
            <a:r>
              <a:t/>
            </a:r>
            <a:endParaRPr b="1" sz="1600">
              <a:solidFill>
                <a:schemeClr val="dk2"/>
              </a:solidFill>
              <a:latin typeface="Calibri"/>
              <a:ea typeface="Calibri"/>
              <a:cs typeface="Calibri"/>
              <a:sym typeface="Calibri"/>
            </a:endParaRPr>
          </a:p>
        </p:txBody>
      </p:sp>
      <p:sp>
        <p:nvSpPr>
          <p:cNvPr id="292" name="Google Shape;292;p45"/>
          <p:cNvSpPr txBox="1"/>
          <p:nvPr/>
        </p:nvSpPr>
        <p:spPr>
          <a:xfrm rot="-5400000">
            <a:off x="157625" y="1762651"/>
            <a:ext cx="807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7336F"/>
                </a:solidFill>
                <a:latin typeface="Calibri"/>
                <a:ea typeface="Calibri"/>
                <a:cs typeface="Calibri"/>
                <a:sym typeface="Calibri"/>
              </a:rPr>
              <a:t>Mean</a:t>
            </a:r>
            <a:endParaRPr b="1">
              <a:solidFill>
                <a:srgbClr val="07336F"/>
              </a:solidFill>
              <a:latin typeface="Calibri"/>
              <a:ea typeface="Calibri"/>
              <a:cs typeface="Calibri"/>
              <a:sym typeface="Calibri"/>
            </a:endParaRPr>
          </a:p>
        </p:txBody>
      </p:sp>
      <p:sp>
        <p:nvSpPr>
          <p:cNvPr id="293" name="Google Shape;293;p45"/>
          <p:cNvSpPr txBox="1"/>
          <p:nvPr/>
        </p:nvSpPr>
        <p:spPr>
          <a:xfrm rot="-5400000">
            <a:off x="198075" y="3167276"/>
            <a:ext cx="860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7336F"/>
                </a:solidFill>
                <a:latin typeface="Calibri"/>
                <a:ea typeface="Calibri"/>
                <a:cs typeface="Calibri"/>
                <a:sym typeface="Calibri"/>
              </a:rPr>
              <a:t>Error</a:t>
            </a:r>
            <a:endParaRPr b="1">
              <a:solidFill>
                <a:srgbClr val="07336F"/>
              </a:solidFill>
              <a:latin typeface="Calibri"/>
              <a:ea typeface="Calibri"/>
              <a:cs typeface="Calibri"/>
              <a:sym typeface="Calibri"/>
            </a:endParaRPr>
          </a:p>
        </p:txBody>
      </p:sp>
      <p:pic>
        <p:nvPicPr>
          <p:cNvPr id="294" name="Google Shape;294;p45"/>
          <p:cNvPicPr preferRelativeResize="0"/>
          <p:nvPr/>
        </p:nvPicPr>
        <p:blipFill>
          <a:blip r:embed="rId4">
            <a:alphaModFix/>
          </a:blip>
          <a:stretch>
            <a:fillRect/>
          </a:stretch>
        </p:blipFill>
        <p:spPr>
          <a:xfrm>
            <a:off x="3403550" y="1257475"/>
            <a:ext cx="2734749" cy="31954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46"/>
          <p:cNvSpPr txBox="1"/>
          <p:nvPr/>
        </p:nvSpPr>
        <p:spPr>
          <a:xfrm>
            <a:off x="5986000" y="1420450"/>
            <a:ext cx="2968800" cy="1662300"/>
          </a:xfrm>
          <a:prstGeom prst="rect">
            <a:avLst/>
          </a:prstGeom>
          <a:solidFill>
            <a:srgbClr val="CFE2F3"/>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rgbClr val="38761D"/>
                </a:solidFill>
                <a:latin typeface="Calibri"/>
                <a:ea typeface="Calibri"/>
                <a:cs typeface="Calibri"/>
                <a:sym typeface="Calibri"/>
              </a:rPr>
              <a:t>Larger CAPE in HR1 compared to in GFSv16</a:t>
            </a:r>
            <a:endParaRPr sz="1600">
              <a:solidFill>
                <a:srgbClr val="38761D"/>
              </a:solidFill>
              <a:latin typeface="Calibri"/>
              <a:ea typeface="Calibri"/>
              <a:cs typeface="Calibri"/>
              <a:sym typeface="Calibri"/>
            </a:endParaRPr>
          </a:p>
          <a:p>
            <a:pPr indent="0" lvl="0" marL="457200" rtl="0" algn="l">
              <a:spcBef>
                <a:spcPts val="0"/>
              </a:spcBef>
              <a:spcAft>
                <a:spcPts val="0"/>
              </a:spcAft>
              <a:buNone/>
            </a:pPr>
            <a:r>
              <a:t/>
            </a:r>
            <a:endParaRPr sz="1600">
              <a:latin typeface="Calibri"/>
              <a:ea typeface="Calibri"/>
              <a:cs typeface="Calibri"/>
              <a:sym typeface="Calibri"/>
            </a:endParaRPr>
          </a:p>
          <a:p>
            <a:pPr indent="0" lvl="0" marL="0" rtl="0" algn="l">
              <a:spcBef>
                <a:spcPts val="0"/>
              </a:spcBef>
              <a:spcAft>
                <a:spcPts val="0"/>
              </a:spcAft>
              <a:buNone/>
            </a:pPr>
            <a:r>
              <a:rPr lang="en" sz="1600">
                <a:solidFill>
                  <a:srgbClr val="07336F"/>
                </a:solidFill>
                <a:latin typeface="Calibri"/>
                <a:ea typeface="Calibri"/>
                <a:cs typeface="Calibri"/>
                <a:sym typeface="Calibri"/>
              </a:rPr>
              <a:t>This is a move in the right direction but the</a:t>
            </a:r>
            <a:r>
              <a:rPr lang="en" sz="1600">
                <a:solidFill>
                  <a:srgbClr val="07336F"/>
                </a:solidFill>
                <a:latin typeface="Calibri"/>
                <a:ea typeface="Calibri"/>
                <a:cs typeface="Calibri"/>
                <a:sym typeface="Calibri"/>
              </a:rPr>
              <a:t> </a:t>
            </a:r>
            <a:r>
              <a:rPr lang="en" sz="1600">
                <a:solidFill>
                  <a:srgbClr val="FF0000"/>
                </a:solidFill>
                <a:latin typeface="Calibri"/>
                <a:ea typeface="Calibri"/>
                <a:cs typeface="Calibri"/>
                <a:sym typeface="Calibri"/>
              </a:rPr>
              <a:t>magnitude of increase is</a:t>
            </a:r>
            <a:r>
              <a:rPr lang="en" sz="1600">
                <a:latin typeface="Calibri"/>
                <a:ea typeface="Calibri"/>
                <a:cs typeface="Calibri"/>
                <a:sym typeface="Calibri"/>
              </a:rPr>
              <a:t> </a:t>
            </a:r>
            <a:r>
              <a:rPr lang="en" sz="1600">
                <a:solidFill>
                  <a:srgbClr val="FF0000"/>
                </a:solidFill>
                <a:latin typeface="Calibri"/>
                <a:ea typeface="Calibri"/>
                <a:cs typeface="Calibri"/>
                <a:sym typeface="Calibri"/>
              </a:rPr>
              <a:t>insufficient.</a:t>
            </a:r>
            <a:endParaRPr sz="1600">
              <a:latin typeface="Calibri"/>
              <a:ea typeface="Calibri"/>
              <a:cs typeface="Calibri"/>
              <a:sym typeface="Calibri"/>
            </a:endParaRPr>
          </a:p>
        </p:txBody>
      </p:sp>
      <p:pic>
        <p:nvPicPr>
          <p:cNvPr id="300" name="Google Shape;300;p46"/>
          <p:cNvPicPr preferRelativeResize="0"/>
          <p:nvPr/>
        </p:nvPicPr>
        <p:blipFill rotWithShape="1">
          <a:blip r:embed="rId3">
            <a:alphaModFix/>
          </a:blip>
          <a:srcRect b="18563" l="3674" r="4464" t="25722"/>
          <a:stretch/>
        </p:blipFill>
        <p:spPr>
          <a:xfrm>
            <a:off x="758175" y="1358551"/>
            <a:ext cx="5136399" cy="3115223"/>
          </a:xfrm>
          <a:prstGeom prst="rect">
            <a:avLst/>
          </a:prstGeom>
          <a:noFill/>
          <a:ln>
            <a:noFill/>
          </a:ln>
        </p:spPr>
      </p:pic>
      <p:sp>
        <p:nvSpPr>
          <p:cNvPr id="301" name="Google Shape;301;p46"/>
          <p:cNvSpPr txBox="1"/>
          <p:nvPr>
            <p:ph idx="4294967295" type="title"/>
          </p:nvPr>
        </p:nvSpPr>
        <p:spPr>
          <a:xfrm>
            <a:off x="516400" y="118800"/>
            <a:ext cx="7547400" cy="431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rgbClr val="07336F"/>
                </a:solidFill>
                <a:latin typeface="Calibri"/>
                <a:ea typeface="Calibri"/>
                <a:cs typeface="Calibri"/>
                <a:sym typeface="Calibri"/>
              </a:rPr>
              <a:t>CAPE</a:t>
            </a:r>
            <a:endParaRPr sz="2400">
              <a:solidFill>
                <a:srgbClr val="07336F"/>
              </a:solidFill>
              <a:latin typeface="Calibri"/>
              <a:ea typeface="Calibri"/>
              <a:cs typeface="Calibri"/>
              <a:sym typeface="Calibri"/>
            </a:endParaRPr>
          </a:p>
        </p:txBody>
      </p:sp>
      <p:sp>
        <p:nvSpPr>
          <p:cNvPr id="302" name="Google Shape;302;p46"/>
          <p:cNvSpPr txBox="1"/>
          <p:nvPr/>
        </p:nvSpPr>
        <p:spPr>
          <a:xfrm>
            <a:off x="758175" y="897025"/>
            <a:ext cx="35916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rgbClr val="07336F"/>
                </a:solidFill>
                <a:latin typeface="Calibri"/>
                <a:ea typeface="Calibri"/>
                <a:cs typeface="Calibri"/>
                <a:sym typeface="Calibri"/>
              </a:rPr>
              <a:t>HR1 minus GFSv16, JJA 2020</a:t>
            </a:r>
            <a:endParaRPr b="1" sz="1600">
              <a:solidFill>
                <a:srgbClr val="07336F"/>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47"/>
          <p:cNvSpPr txBox="1"/>
          <p:nvPr/>
        </p:nvSpPr>
        <p:spPr>
          <a:xfrm rot="-5400000">
            <a:off x="228600" y="1390075"/>
            <a:ext cx="656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07336F"/>
                </a:solidFill>
                <a:latin typeface="Calibri"/>
                <a:ea typeface="Calibri"/>
                <a:cs typeface="Calibri"/>
                <a:sym typeface="Calibri"/>
              </a:rPr>
              <a:t>N. Atl</a:t>
            </a:r>
            <a:endParaRPr b="1" sz="1200">
              <a:solidFill>
                <a:srgbClr val="07336F"/>
              </a:solidFill>
              <a:latin typeface="Calibri"/>
              <a:ea typeface="Calibri"/>
              <a:cs typeface="Calibri"/>
              <a:sym typeface="Calibri"/>
            </a:endParaRPr>
          </a:p>
        </p:txBody>
      </p:sp>
      <p:sp>
        <p:nvSpPr>
          <p:cNvPr id="308" name="Google Shape;308;p47"/>
          <p:cNvSpPr txBox="1"/>
          <p:nvPr/>
        </p:nvSpPr>
        <p:spPr>
          <a:xfrm rot="-5400000">
            <a:off x="228600" y="3752275"/>
            <a:ext cx="656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07336F"/>
                </a:solidFill>
                <a:latin typeface="Calibri"/>
                <a:ea typeface="Calibri"/>
                <a:cs typeface="Calibri"/>
                <a:sym typeface="Calibri"/>
              </a:rPr>
              <a:t>W. Pac</a:t>
            </a:r>
            <a:endParaRPr b="1" sz="1200">
              <a:solidFill>
                <a:srgbClr val="07336F"/>
              </a:solidFill>
              <a:latin typeface="Calibri"/>
              <a:ea typeface="Calibri"/>
              <a:cs typeface="Calibri"/>
              <a:sym typeface="Calibri"/>
            </a:endParaRPr>
          </a:p>
        </p:txBody>
      </p:sp>
      <p:sp>
        <p:nvSpPr>
          <p:cNvPr id="309" name="Google Shape;309;p47"/>
          <p:cNvSpPr txBox="1"/>
          <p:nvPr/>
        </p:nvSpPr>
        <p:spPr>
          <a:xfrm>
            <a:off x="516400" y="116900"/>
            <a:ext cx="8201700" cy="4248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chemeClr val="dk1"/>
                </a:solidFill>
                <a:latin typeface="Calibri"/>
                <a:ea typeface="Calibri"/>
                <a:cs typeface="Calibri"/>
                <a:sym typeface="Calibri"/>
              </a:rPr>
              <a:t>TC intensity and track error</a:t>
            </a:r>
            <a:endParaRPr b="1" sz="2200">
              <a:solidFill>
                <a:schemeClr val="dk1"/>
              </a:solidFill>
              <a:latin typeface="Calibri"/>
              <a:ea typeface="Calibri"/>
              <a:cs typeface="Calibri"/>
              <a:sym typeface="Calibri"/>
            </a:endParaRPr>
          </a:p>
        </p:txBody>
      </p:sp>
      <p:sp>
        <p:nvSpPr>
          <p:cNvPr id="310" name="Google Shape;310;p47"/>
          <p:cNvSpPr txBox="1"/>
          <p:nvPr/>
        </p:nvSpPr>
        <p:spPr>
          <a:xfrm>
            <a:off x="792588" y="644725"/>
            <a:ext cx="2467500" cy="323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lang="en" sz="1500">
                <a:solidFill>
                  <a:srgbClr val="07336F"/>
                </a:solidFill>
                <a:latin typeface="Calibri"/>
                <a:ea typeface="Calibri"/>
                <a:cs typeface="Calibri"/>
                <a:sym typeface="Calibri"/>
              </a:rPr>
              <a:t>TC track error</a:t>
            </a:r>
            <a:endParaRPr b="1" sz="1500">
              <a:solidFill>
                <a:srgbClr val="07336F"/>
              </a:solidFill>
              <a:latin typeface="Calibri"/>
              <a:ea typeface="Calibri"/>
              <a:cs typeface="Calibri"/>
              <a:sym typeface="Calibri"/>
            </a:endParaRPr>
          </a:p>
        </p:txBody>
      </p:sp>
      <p:sp>
        <p:nvSpPr>
          <p:cNvPr id="311" name="Google Shape;311;p47"/>
          <p:cNvSpPr txBox="1"/>
          <p:nvPr/>
        </p:nvSpPr>
        <p:spPr>
          <a:xfrm>
            <a:off x="5986000" y="894050"/>
            <a:ext cx="2930700" cy="3879000"/>
          </a:xfrm>
          <a:prstGeom prst="rect">
            <a:avLst/>
          </a:prstGeom>
          <a:solidFill>
            <a:srgbClr val="CFE2F3"/>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rgbClr val="07336F"/>
                </a:solidFill>
                <a:latin typeface="Calibri"/>
                <a:ea typeface="Calibri"/>
                <a:cs typeface="Calibri"/>
                <a:sym typeface="Calibri"/>
              </a:rPr>
              <a:t>Track error</a:t>
            </a:r>
            <a:endParaRPr b="1" sz="1600">
              <a:solidFill>
                <a:srgbClr val="07336F"/>
              </a:solidFill>
              <a:latin typeface="Calibri"/>
              <a:ea typeface="Calibri"/>
              <a:cs typeface="Calibri"/>
              <a:sym typeface="Calibri"/>
            </a:endParaRPr>
          </a:p>
          <a:p>
            <a:pPr indent="-330200" lvl="0" marL="457200" rtl="0" algn="l">
              <a:spcBef>
                <a:spcPts val="0"/>
              </a:spcBef>
              <a:spcAft>
                <a:spcPts val="0"/>
              </a:spcAft>
              <a:buClr>
                <a:srgbClr val="07336F"/>
              </a:buClr>
              <a:buSzPts val="1600"/>
              <a:buFont typeface="Calibri"/>
              <a:buChar char="●"/>
            </a:pPr>
            <a:r>
              <a:rPr lang="en" sz="1600">
                <a:solidFill>
                  <a:srgbClr val="07336F"/>
                </a:solidFill>
                <a:latin typeface="Calibri"/>
                <a:ea typeface="Calibri"/>
                <a:cs typeface="Calibri"/>
                <a:sym typeface="Calibri"/>
              </a:rPr>
              <a:t>Slightly increased for N. Atl, little change for W. Pac</a:t>
            </a:r>
            <a:endParaRPr sz="1600">
              <a:solidFill>
                <a:srgbClr val="07336F"/>
              </a:solidFill>
              <a:latin typeface="Calibri"/>
              <a:ea typeface="Calibri"/>
              <a:cs typeface="Calibri"/>
              <a:sym typeface="Calibri"/>
            </a:endParaRPr>
          </a:p>
          <a:p>
            <a:pPr indent="0" lvl="0" marL="0" rtl="0" algn="l">
              <a:spcBef>
                <a:spcPts val="0"/>
              </a:spcBef>
              <a:spcAft>
                <a:spcPts val="0"/>
              </a:spcAft>
              <a:buNone/>
            </a:pPr>
            <a:r>
              <a:t/>
            </a:r>
            <a:endParaRPr sz="1600">
              <a:latin typeface="Calibri"/>
              <a:ea typeface="Calibri"/>
              <a:cs typeface="Calibri"/>
              <a:sym typeface="Calibri"/>
            </a:endParaRPr>
          </a:p>
          <a:p>
            <a:pPr indent="0" lvl="0" marL="0" rtl="0" algn="l">
              <a:spcBef>
                <a:spcPts val="0"/>
              </a:spcBef>
              <a:spcAft>
                <a:spcPts val="0"/>
              </a:spcAft>
              <a:buNone/>
            </a:pPr>
            <a:r>
              <a:rPr b="1" lang="en" sz="1600">
                <a:solidFill>
                  <a:srgbClr val="07336F"/>
                </a:solidFill>
                <a:latin typeface="Calibri"/>
                <a:ea typeface="Calibri"/>
                <a:cs typeface="Calibri"/>
                <a:sym typeface="Calibri"/>
              </a:rPr>
              <a:t>Intensity error</a:t>
            </a:r>
            <a:endParaRPr sz="1600">
              <a:solidFill>
                <a:srgbClr val="07336F"/>
              </a:solidFill>
              <a:latin typeface="Calibri"/>
              <a:ea typeface="Calibri"/>
              <a:cs typeface="Calibri"/>
              <a:sym typeface="Calibri"/>
            </a:endParaRPr>
          </a:p>
          <a:p>
            <a:pPr indent="-330200" lvl="0" marL="457200" rtl="0" algn="l">
              <a:spcBef>
                <a:spcPts val="0"/>
              </a:spcBef>
              <a:spcAft>
                <a:spcPts val="0"/>
              </a:spcAft>
              <a:buClr>
                <a:srgbClr val="07336F"/>
              </a:buClr>
              <a:buSzPts val="1600"/>
              <a:buFont typeface="Calibri"/>
              <a:buChar char="●"/>
            </a:pPr>
            <a:r>
              <a:rPr lang="en" sz="1600">
                <a:solidFill>
                  <a:srgbClr val="07336F"/>
                </a:solidFill>
                <a:latin typeface="Calibri"/>
                <a:ea typeface="Calibri"/>
                <a:cs typeface="Calibri"/>
                <a:sym typeface="Calibri"/>
              </a:rPr>
              <a:t>Both GFSv16 and HR1 underestimate intensity</a:t>
            </a:r>
            <a:endParaRPr sz="1600">
              <a:solidFill>
                <a:srgbClr val="07336F"/>
              </a:solidFill>
              <a:latin typeface="Calibri"/>
              <a:ea typeface="Calibri"/>
              <a:cs typeface="Calibri"/>
              <a:sym typeface="Calibri"/>
            </a:endParaRPr>
          </a:p>
          <a:p>
            <a:pPr indent="-330200" lvl="0" marL="457200" rtl="0" algn="l">
              <a:spcBef>
                <a:spcPts val="0"/>
              </a:spcBef>
              <a:spcAft>
                <a:spcPts val="0"/>
              </a:spcAft>
              <a:buSzPts val="1600"/>
              <a:buFont typeface="Calibri"/>
              <a:buChar char="●"/>
            </a:pPr>
            <a:r>
              <a:rPr lang="en" sz="1600">
                <a:solidFill>
                  <a:srgbClr val="07336F"/>
                </a:solidFill>
                <a:latin typeface="Calibri"/>
                <a:ea typeface="Calibri"/>
                <a:cs typeface="Calibri"/>
                <a:sym typeface="Calibri"/>
              </a:rPr>
              <a:t>The</a:t>
            </a:r>
            <a:r>
              <a:rPr lang="en" sz="1600">
                <a:latin typeface="Calibri"/>
                <a:ea typeface="Calibri"/>
                <a:cs typeface="Calibri"/>
                <a:sym typeface="Calibri"/>
              </a:rPr>
              <a:t> </a:t>
            </a:r>
            <a:r>
              <a:rPr lang="en" sz="1600">
                <a:solidFill>
                  <a:srgbClr val="FF0000"/>
                </a:solidFill>
                <a:latin typeface="Calibri"/>
                <a:ea typeface="Calibri"/>
                <a:cs typeface="Calibri"/>
                <a:sym typeface="Calibri"/>
              </a:rPr>
              <a:t>intensity</a:t>
            </a:r>
            <a:r>
              <a:rPr lang="en" sz="1600">
                <a:latin typeface="Calibri"/>
                <a:ea typeface="Calibri"/>
                <a:cs typeface="Calibri"/>
                <a:sym typeface="Calibri"/>
              </a:rPr>
              <a:t> </a:t>
            </a:r>
            <a:r>
              <a:rPr lang="en" sz="1600">
                <a:solidFill>
                  <a:srgbClr val="FF0000"/>
                </a:solidFill>
                <a:latin typeface="Calibri"/>
                <a:ea typeface="Calibri"/>
                <a:cs typeface="Calibri"/>
                <a:sym typeface="Calibri"/>
              </a:rPr>
              <a:t>underestimation is clearly exacerbated in HR1. </a:t>
            </a:r>
            <a:endParaRPr sz="1600">
              <a:solidFill>
                <a:srgbClr val="FF0000"/>
              </a:solidFill>
              <a:latin typeface="Calibri"/>
              <a:ea typeface="Calibri"/>
              <a:cs typeface="Calibri"/>
              <a:sym typeface="Calibri"/>
            </a:endParaRPr>
          </a:p>
          <a:p>
            <a:pPr indent="0" lvl="0" marL="457200" rtl="0" algn="l">
              <a:spcBef>
                <a:spcPts val="0"/>
              </a:spcBef>
              <a:spcAft>
                <a:spcPts val="0"/>
              </a:spcAft>
              <a:buNone/>
            </a:pPr>
            <a:r>
              <a:rPr lang="en" sz="1600">
                <a:solidFill>
                  <a:srgbClr val="07336F"/>
                </a:solidFill>
                <a:latin typeface="Calibri"/>
                <a:ea typeface="Calibri"/>
                <a:cs typeface="Calibri"/>
                <a:sym typeface="Calibri"/>
              </a:rPr>
              <a:t>A not-surprising impact of coupling</a:t>
            </a:r>
            <a:endParaRPr sz="1600">
              <a:solidFill>
                <a:srgbClr val="07336F"/>
              </a:solidFill>
              <a:latin typeface="Calibri"/>
              <a:ea typeface="Calibri"/>
              <a:cs typeface="Calibri"/>
              <a:sym typeface="Calibri"/>
            </a:endParaRPr>
          </a:p>
          <a:p>
            <a:pPr indent="0" lvl="0" marL="457200" rtl="0" algn="l">
              <a:spcBef>
                <a:spcPts val="0"/>
              </a:spcBef>
              <a:spcAft>
                <a:spcPts val="0"/>
              </a:spcAft>
              <a:buNone/>
            </a:pPr>
            <a:r>
              <a:t/>
            </a:r>
            <a:endParaRPr sz="1600">
              <a:latin typeface="Calibri"/>
              <a:ea typeface="Calibri"/>
              <a:cs typeface="Calibri"/>
              <a:sym typeface="Calibri"/>
            </a:endParaRPr>
          </a:p>
          <a:p>
            <a:pPr indent="0" lvl="0" marL="0" rtl="0" algn="l">
              <a:spcBef>
                <a:spcPts val="0"/>
              </a:spcBef>
              <a:spcAft>
                <a:spcPts val="0"/>
              </a:spcAft>
              <a:buNone/>
            </a:pPr>
            <a:r>
              <a:rPr b="1" lang="en" sz="1600">
                <a:solidFill>
                  <a:srgbClr val="07336F"/>
                </a:solidFill>
                <a:latin typeface="Calibri"/>
                <a:ea typeface="Calibri"/>
                <a:cs typeface="Calibri"/>
                <a:sym typeface="Calibri"/>
              </a:rPr>
              <a:t>Steps to improve for HR2</a:t>
            </a:r>
            <a:endParaRPr sz="1600">
              <a:solidFill>
                <a:srgbClr val="07336F"/>
              </a:solidFill>
              <a:latin typeface="Calibri"/>
              <a:ea typeface="Calibri"/>
              <a:cs typeface="Calibri"/>
              <a:sym typeface="Calibri"/>
            </a:endParaRPr>
          </a:p>
          <a:p>
            <a:pPr indent="0" lvl="0" marL="0" rtl="0" algn="l">
              <a:spcBef>
                <a:spcPts val="0"/>
              </a:spcBef>
              <a:spcAft>
                <a:spcPts val="0"/>
              </a:spcAft>
              <a:buNone/>
            </a:pPr>
            <a:r>
              <a:t/>
            </a:r>
            <a:endParaRPr sz="1600">
              <a:latin typeface="Calibri"/>
              <a:ea typeface="Calibri"/>
              <a:cs typeface="Calibri"/>
              <a:sym typeface="Calibri"/>
            </a:endParaRPr>
          </a:p>
        </p:txBody>
      </p:sp>
      <p:pic>
        <p:nvPicPr>
          <p:cNvPr descr="https://ftp.emc.ncep.noaa.gov/gc_wmb/jpeng/GFSv17_HR1/Atlantic/plots/evs.hurricane_global_det.abstk_err.al.2020.season.png" id="312" name="Google Shape;312;p47"/>
          <p:cNvPicPr preferRelativeResize="0"/>
          <p:nvPr/>
        </p:nvPicPr>
        <p:blipFill rotWithShape="1">
          <a:blip r:embed="rId3">
            <a:alphaModFix/>
          </a:blip>
          <a:srcRect b="0" l="0" r="0" t="0"/>
          <a:stretch/>
        </p:blipFill>
        <p:spPr>
          <a:xfrm>
            <a:off x="752900" y="953518"/>
            <a:ext cx="2562574" cy="1567626"/>
          </a:xfrm>
          <a:prstGeom prst="rect">
            <a:avLst/>
          </a:prstGeom>
          <a:noFill/>
          <a:ln>
            <a:noFill/>
          </a:ln>
        </p:spPr>
      </p:pic>
      <p:pic>
        <p:nvPicPr>
          <p:cNvPr descr="https://ftp.emc.ncep.noaa.gov/gc_wmb/jpeng/GFSv17_HR1/WestPacific/plots/evs.hurricane_global_det.abstk_err.wp.2020.season.png" id="313" name="Google Shape;313;p47"/>
          <p:cNvPicPr preferRelativeResize="0"/>
          <p:nvPr/>
        </p:nvPicPr>
        <p:blipFill rotWithShape="1">
          <a:blip r:embed="rId4">
            <a:alphaModFix/>
          </a:blip>
          <a:srcRect b="0" l="0" r="0" t="0"/>
          <a:stretch/>
        </p:blipFill>
        <p:spPr>
          <a:xfrm>
            <a:off x="745063" y="2940015"/>
            <a:ext cx="2562574" cy="1567626"/>
          </a:xfrm>
          <a:prstGeom prst="rect">
            <a:avLst/>
          </a:prstGeom>
          <a:noFill/>
          <a:ln>
            <a:noFill/>
          </a:ln>
        </p:spPr>
      </p:pic>
      <p:pic>
        <p:nvPicPr>
          <p:cNvPr descr="https://ftp.emc.ncep.noaa.gov/gc_wmb/jpeng/GFSv17_HR1/Atlantic/plots/evs.hurricane_global_det.wind_bias.al.2020.season.png" id="314" name="Google Shape;314;p47"/>
          <p:cNvPicPr preferRelativeResize="0"/>
          <p:nvPr/>
        </p:nvPicPr>
        <p:blipFill rotWithShape="1">
          <a:blip r:embed="rId5">
            <a:alphaModFix/>
          </a:blip>
          <a:srcRect b="0" l="0" r="0" t="0"/>
          <a:stretch/>
        </p:blipFill>
        <p:spPr>
          <a:xfrm>
            <a:off x="3179740" y="972449"/>
            <a:ext cx="2562574" cy="1541556"/>
          </a:xfrm>
          <a:prstGeom prst="rect">
            <a:avLst/>
          </a:prstGeom>
          <a:noFill/>
          <a:ln>
            <a:noFill/>
          </a:ln>
        </p:spPr>
      </p:pic>
      <p:pic>
        <p:nvPicPr>
          <p:cNvPr descr="https://ftp.emc.ncep.noaa.gov/gc_wmb/jpeng/GFSv17_HR1/WestPacific/plots/evs.hurricane_global_det.wind_bias.wp.2020.season.png" id="315" name="Google Shape;315;p47"/>
          <p:cNvPicPr preferRelativeResize="0"/>
          <p:nvPr/>
        </p:nvPicPr>
        <p:blipFill rotWithShape="1">
          <a:blip r:embed="rId6">
            <a:alphaModFix/>
          </a:blip>
          <a:srcRect b="0" l="0" r="0" t="0"/>
          <a:stretch/>
        </p:blipFill>
        <p:spPr>
          <a:xfrm>
            <a:off x="3185900" y="2976450"/>
            <a:ext cx="2562549" cy="1456950"/>
          </a:xfrm>
          <a:prstGeom prst="rect">
            <a:avLst/>
          </a:prstGeom>
          <a:noFill/>
          <a:ln>
            <a:noFill/>
          </a:ln>
        </p:spPr>
      </p:pic>
      <p:sp>
        <p:nvSpPr>
          <p:cNvPr id="316" name="Google Shape;316;p47"/>
          <p:cNvSpPr txBox="1"/>
          <p:nvPr/>
        </p:nvSpPr>
        <p:spPr>
          <a:xfrm>
            <a:off x="3230988" y="644725"/>
            <a:ext cx="2467500" cy="323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lang="en" sz="1500">
                <a:solidFill>
                  <a:srgbClr val="07336F"/>
                </a:solidFill>
                <a:latin typeface="Calibri"/>
                <a:ea typeface="Calibri"/>
                <a:cs typeface="Calibri"/>
                <a:sym typeface="Calibri"/>
              </a:rPr>
              <a:t>TC Intensity error</a:t>
            </a:r>
            <a:endParaRPr b="1" sz="1500">
              <a:solidFill>
                <a:srgbClr val="07336F"/>
              </a:solidFill>
              <a:latin typeface="Calibri"/>
              <a:ea typeface="Calibri"/>
              <a:cs typeface="Calibri"/>
              <a:sym typeface="Calibri"/>
            </a:endParaRPr>
          </a:p>
        </p:txBody>
      </p:sp>
      <p:cxnSp>
        <p:nvCxnSpPr>
          <p:cNvPr id="317" name="Google Shape;317;p47"/>
          <p:cNvCxnSpPr/>
          <p:nvPr/>
        </p:nvCxnSpPr>
        <p:spPr>
          <a:xfrm>
            <a:off x="1593851" y="2726515"/>
            <a:ext cx="299700" cy="0"/>
          </a:xfrm>
          <a:prstGeom prst="straightConnector1">
            <a:avLst/>
          </a:prstGeom>
          <a:noFill/>
          <a:ln cap="flat" cmpd="sng" w="38100">
            <a:solidFill>
              <a:srgbClr val="FF0000"/>
            </a:solidFill>
            <a:prstDash val="solid"/>
            <a:round/>
            <a:headEnd len="med" w="med" type="none"/>
            <a:tailEnd len="med" w="med" type="none"/>
          </a:ln>
        </p:spPr>
      </p:cxnSp>
      <p:sp>
        <p:nvSpPr>
          <p:cNvPr id="318" name="Google Shape;318;p47"/>
          <p:cNvSpPr txBox="1"/>
          <p:nvPr/>
        </p:nvSpPr>
        <p:spPr>
          <a:xfrm>
            <a:off x="1837701" y="2525665"/>
            <a:ext cx="12207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FF0000"/>
                </a:solidFill>
                <a:latin typeface="Calibri"/>
                <a:ea typeface="Calibri"/>
                <a:cs typeface="Calibri"/>
                <a:sym typeface="Calibri"/>
              </a:rPr>
              <a:t>Uncoupled HR</a:t>
            </a:r>
            <a:endParaRPr b="1" sz="1200">
              <a:solidFill>
                <a:srgbClr val="FF0000"/>
              </a:solidFill>
              <a:latin typeface="Calibri"/>
              <a:ea typeface="Calibri"/>
              <a:cs typeface="Calibri"/>
              <a:sym typeface="Calibri"/>
            </a:endParaRPr>
          </a:p>
        </p:txBody>
      </p:sp>
      <p:cxnSp>
        <p:nvCxnSpPr>
          <p:cNvPr id="319" name="Google Shape;319;p47"/>
          <p:cNvCxnSpPr/>
          <p:nvPr/>
        </p:nvCxnSpPr>
        <p:spPr>
          <a:xfrm>
            <a:off x="2917024" y="2724458"/>
            <a:ext cx="299700" cy="0"/>
          </a:xfrm>
          <a:prstGeom prst="straightConnector1">
            <a:avLst/>
          </a:prstGeom>
          <a:noFill/>
          <a:ln cap="flat" cmpd="sng" w="38100">
            <a:solidFill>
              <a:srgbClr val="222222"/>
            </a:solidFill>
            <a:prstDash val="solid"/>
            <a:round/>
            <a:headEnd len="med" w="med" type="none"/>
            <a:tailEnd len="med" w="med" type="none"/>
          </a:ln>
        </p:spPr>
      </p:cxnSp>
      <p:sp>
        <p:nvSpPr>
          <p:cNvPr id="320" name="Google Shape;320;p47"/>
          <p:cNvSpPr txBox="1"/>
          <p:nvPr/>
        </p:nvSpPr>
        <p:spPr>
          <a:xfrm>
            <a:off x="3157577" y="2515511"/>
            <a:ext cx="8739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222222"/>
                </a:solidFill>
                <a:latin typeface="Calibri"/>
                <a:ea typeface="Calibri"/>
                <a:cs typeface="Calibri"/>
                <a:sym typeface="Calibri"/>
              </a:rPr>
              <a:t>GFSv16</a:t>
            </a:r>
            <a:endParaRPr b="1" sz="1200">
              <a:solidFill>
                <a:srgbClr val="222222"/>
              </a:solidFill>
              <a:latin typeface="Calibri"/>
              <a:ea typeface="Calibri"/>
              <a:cs typeface="Calibri"/>
              <a:sym typeface="Calibri"/>
            </a:endParaRPr>
          </a:p>
        </p:txBody>
      </p:sp>
      <p:cxnSp>
        <p:nvCxnSpPr>
          <p:cNvPr id="321" name="Google Shape;321;p47"/>
          <p:cNvCxnSpPr/>
          <p:nvPr/>
        </p:nvCxnSpPr>
        <p:spPr>
          <a:xfrm>
            <a:off x="934175" y="2733008"/>
            <a:ext cx="299700" cy="0"/>
          </a:xfrm>
          <a:prstGeom prst="straightConnector1">
            <a:avLst/>
          </a:prstGeom>
          <a:noFill/>
          <a:ln cap="flat" cmpd="sng" w="38100">
            <a:solidFill>
              <a:srgbClr val="0000FF"/>
            </a:solidFill>
            <a:prstDash val="solid"/>
            <a:round/>
            <a:headEnd len="med" w="med" type="none"/>
            <a:tailEnd len="med" w="med" type="none"/>
          </a:ln>
        </p:spPr>
      </p:cxnSp>
      <p:sp>
        <p:nvSpPr>
          <p:cNvPr id="322" name="Google Shape;322;p47"/>
          <p:cNvSpPr txBox="1"/>
          <p:nvPr/>
        </p:nvSpPr>
        <p:spPr>
          <a:xfrm>
            <a:off x="1174724" y="2524059"/>
            <a:ext cx="10137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3333FF"/>
                </a:solidFill>
                <a:latin typeface="Calibri"/>
                <a:ea typeface="Calibri"/>
                <a:cs typeface="Calibri"/>
                <a:sym typeface="Calibri"/>
              </a:rPr>
              <a:t>HR1</a:t>
            </a:r>
            <a:endParaRPr b="1" sz="1200">
              <a:solidFill>
                <a:srgbClr val="3333FF"/>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48"/>
          <p:cNvSpPr txBox="1"/>
          <p:nvPr>
            <p:ph type="title"/>
          </p:nvPr>
        </p:nvSpPr>
        <p:spPr>
          <a:xfrm>
            <a:off x="516400" y="129775"/>
            <a:ext cx="7789200" cy="400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000">
                <a:solidFill>
                  <a:srgbClr val="07336F"/>
                </a:solidFill>
              </a:rPr>
              <a:t>Summary</a:t>
            </a:r>
            <a:r>
              <a:rPr lang="en" sz="2000">
                <a:solidFill>
                  <a:srgbClr val="07336F"/>
                </a:solidFill>
              </a:rPr>
              <a:t> </a:t>
            </a:r>
            <a:endParaRPr sz="2000">
              <a:solidFill>
                <a:srgbClr val="07336F"/>
              </a:solidFill>
            </a:endParaRPr>
          </a:p>
        </p:txBody>
      </p:sp>
      <p:sp>
        <p:nvSpPr>
          <p:cNvPr id="328" name="Google Shape;328;p48"/>
          <p:cNvSpPr txBox="1"/>
          <p:nvPr>
            <p:ph idx="1" type="body"/>
          </p:nvPr>
        </p:nvSpPr>
        <p:spPr>
          <a:xfrm>
            <a:off x="516400" y="713500"/>
            <a:ext cx="8438400" cy="39339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rPr b="1" lang="en" sz="1400"/>
              <a:t>Benefits of HR1 </a:t>
            </a:r>
            <a:endParaRPr b="1" sz="1400"/>
          </a:p>
          <a:p>
            <a:pPr indent="-317500" lvl="0" marL="457200" rtl="0" algn="l">
              <a:spcBef>
                <a:spcPts val="560"/>
              </a:spcBef>
              <a:spcAft>
                <a:spcPts val="0"/>
              </a:spcAft>
              <a:buSzPts val="1400"/>
              <a:buChar char="•"/>
            </a:pPr>
            <a:r>
              <a:rPr lang="en" sz="1400"/>
              <a:t>Improved MJO AC, amplitude, propagation speed (but propagation too slow)</a:t>
            </a:r>
            <a:endParaRPr sz="1400"/>
          </a:p>
          <a:p>
            <a:pPr indent="-317500" lvl="0" marL="457200" rtl="0" algn="l">
              <a:spcBef>
                <a:spcPts val="0"/>
              </a:spcBef>
              <a:spcAft>
                <a:spcPts val="0"/>
              </a:spcAft>
              <a:buSzPts val="1400"/>
              <a:buChar char="•"/>
            </a:pPr>
            <a:r>
              <a:rPr lang="en" sz="1400"/>
              <a:t>Improved </a:t>
            </a:r>
            <a:r>
              <a:rPr lang="en" sz="1400"/>
              <a:t>ACC for heights, winds, upper tropospheric temperature in winter hemisphere and tropics</a:t>
            </a:r>
            <a:endParaRPr sz="1400"/>
          </a:p>
          <a:p>
            <a:pPr indent="-317500" lvl="0" marL="457200" rtl="0" algn="l">
              <a:spcBef>
                <a:spcPts val="0"/>
              </a:spcBef>
              <a:spcAft>
                <a:spcPts val="0"/>
              </a:spcAft>
              <a:buSzPts val="1400"/>
              <a:buChar char="•"/>
            </a:pPr>
            <a:r>
              <a:rPr lang="en" sz="1400"/>
              <a:t>Reduced West CONUS T2m warm bias in summer, improved diurnal cycle shape</a:t>
            </a:r>
            <a:endParaRPr sz="1400"/>
          </a:p>
          <a:p>
            <a:pPr indent="-317500" lvl="0" marL="457200" rtl="0" algn="l">
              <a:spcBef>
                <a:spcPts val="0"/>
              </a:spcBef>
              <a:spcAft>
                <a:spcPts val="0"/>
              </a:spcAft>
              <a:buSzPts val="1400"/>
              <a:buChar char="•"/>
            </a:pPr>
            <a:r>
              <a:rPr lang="en" sz="1400"/>
              <a:t>Reduced East CONUS 10m wind speed overestimation (but still positive bias)</a:t>
            </a:r>
            <a:endParaRPr sz="1400"/>
          </a:p>
          <a:p>
            <a:pPr indent="-317500" lvl="0" marL="457200" rtl="0" algn="l">
              <a:spcBef>
                <a:spcPts val="0"/>
              </a:spcBef>
              <a:spcAft>
                <a:spcPts val="0"/>
              </a:spcAft>
              <a:buSzPts val="1400"/>
              <a:buChar char="•"/>
            </a:pPr>
            <a:r>
              <a:rPr lang="en" sz="1400"/>
              <a:t>Increased CAPE (although insufficient)</a:t>
            </a:r>
            <a:endParaRPr sz="1400"/>
          </a:p>
          <a:p>
            <a:pPr indent="0" lvl="0" marL="0" rtl="0" algn="l">
              <a:spcBef>
                <a:spcPts val="560"/>
              </a:spcBef>
              <a:spcAft>
                <a:spcPts val="0"/>
              </a:spcAft>
              <a:buNone/>
            </a:pPr>
            <a:r>
              <a:rPr b="1" lang="en" sz="1400"/>
              <a:t>Deficiencies of HR1</a:t>
            </a:r>
            <a:endParaRPr b="1" sz="1400"/>
          </a:p>
          <a:p>
            <a:pPr indent="-317500" lvl="0" marL="457200" rtl="0" algn="l">
              <a:spcBef>
                <a:spcPts val="560"/>
              </a:spcBef>
              <a:spcAft>
                <a:spcPts val="0"/>
              </a:spcAft>
              <a:buSzPts val="1400"/>
              <a:buChar char="•"/>
            </a:pPr>
            <a:r>
              <a:rPr lang="en" sz="1400"/>
              <a:t>Overestimation of total cloud cover in eastern tropical Pacific/Atlantic south of the equator and consequent underestimation of downward shortwave, leading to cold SST biases</a:t>
            </a:r>
            <a:endParaRPr sz="1400"/>
          </a:p>
          <a:p>
            <a:pPr indent="-317500" lvl="0" marL="457200" rtl="0" algn="l">
              <a:spcBef>
                <a:spcPts val="0"/>
              </a:spcBef>
              <a:spcAft>
                <a:spcPts val="0"/>
              </a:spcAft>
              <a:buSzPts val="1400"/>
              <a:buChar char="•"/>
            </a:pPr>
            <a:r>
              <a:rPr lang="en" sz="1400"/>
              <a:t>Warm SST biases along the equator in eastern Pacific/Atlantic</a:t>
            </a:r>
            <a:endParaRPr sz="1400"/>
          </a:p>
          <a:p>
            <a:pPr indent="-317500" lvl="0" marL="457200" rtl="0" algn="l">
              <a:spcBef>
                <a:spcPts val="0"/>
              </a:spcBef>
              <a:spcAft>
                <a:spcPts val="0"/>
              </a:spcAft>
              <a:buSzPts val="1400"/>
              <a:buChar char="•"/>
            </a:pPr>
            <a:r>
              <a:rPr lang="en" sz="1400"/>
              <a:t>Reduced ACC for temperatures at low atmospheric levels</a:t>
            </a:r>
            <a:endParaRPr sz="1400"/>
          </a:p>
          <a:p>
            <a:pPr indent="-317500" lvl="0" marL="457200" rtl="0" algn="l">
              <a:spcBef>
                <a:spcPts val="0"/>
              </a:spcBef>
              <a:spcAft>
                <a:spcPts val="0"/>
              </a:spcAft>
              <a:buSzPts val="1400"/>
              <a:buChar char="•"/>
            </a:pPr>
            <a:r>
              <a:rPr lang="en" sz="1400"/>
              <a:t>Exacerbated West CONUS 10m wind speed underestimation</a:t>
            </a:r>
            <a:endParaRPr sz="1400"/>
          </a:p>
          <a:p>
            <a:pPr indent="-317500" lvl="0" marL="457200" rtl="0" algn="l">
              <a:spcBef>
                <a:spcPts val="0"/>
              </a:spcBef>
              <a:spcAft>
                <a:spcPts val="0"/>
              </a:spcAft>
              <a:buSzPts val="1400"/>
              <a:buChar char="•"/>
            </a:pPr>
            <a:r>
              <a:rPr lang="en" sz="1400"/>
              <a:t>Exacerbated West CONUS T2m nighttime cold bias </a:t>
            </a:r>
            <a:endParaRPr sz="1400"/>
          </a:p>
          <a:p>
            <a:pPr indent="-317500" lvl="0" marL="457200" rtl="0" algn="l">
              <a:spcBef>
                <a:spcPts val="0"/>
              </a:spcBef>
              <a:spcAft>
                <a:spcPts val="0"/>
              </a:spcAft>
              <a:buSzPts val="1400"/>
              <a:buChar char="•"/>
            </a:pPr>
            <a:r>
              <a:rPr lang="en" sz="1400"/>
              <a:t>Exacerbated TC intensity underestimation</a:t>
            </a:r>
            <a:endParaRPr sz="1400"/>
          </a:p>
          <a:p>
            <a:pPr indent="0" lvl="0" marL="0" rtl="0" algn="l">
              <a:spcBef>
                <a:spcPts val="560"/>
              </a:spcBef>
              <a:spcAft>
                <a:spcPts val="0"/>
              </a:spcAft>
              <a:buNone/>
            </a:pPr>
            <a:r>
              <a:rPr b="1" lang="en" sz="1400"/>
              <a:t>Steps to correct these deficiencies are planned for HR2 </a:t>
            </a:r>
            <a:endParaRPr b="1" sz="1400"/>
          </a:p>
        </p:txBody>
      </p:sp>
      <p:sp>
        <p:nvSpPr>
          <p:cNvPr id="329" name="Google Shape;329;p48"/>
          <p:cNvSpPr txBox="1"/>
          <p:nvPr/>
        </p:nvSpPr>
        <p:spPr>
          <a:xfrm>
            <a:off x="6109325" y="4392119"/>
            <a:ext cx="2971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a:solidFill>
                  <a:srgbClr val="07336F"/>
                </a:solidFill>
                <a:latin typeface="Calibri"/>
                <a:ea typeface="Calibri"/>
                <a:cs typeface="Calibri"/>
                <a:sym typeface="Calibri"/>
              </a:rPr>
              <a:t>Contact</a:t>
            </a:r>
            <a:r>
              <a:rPr i="1" lang="en">
                <a:solidFill>
                  <a:srgbClr val="07336F"/>
                </a:solidFill>
                <a:latin typeface="Calibri"/>
                <a:ea typeface="Calibri"/>
                <a:cs typeface="Calibri"/>
                <a:sym typeface="Calibri"/>
              </a:rPr>
              <a:t>: </a:t>
            </a:r>
            <a:r>
              <a:rPr i="1" lang="en" u="sng">
                <a:solidFill>
                  <a:srgbClr val="07336F"/>
                </a:solidFill>
                <a:latin typeface="Calibri"/>
                <a:ea typeface="Calibri"/>
                <a:cs typeface="Calibri"/>
                <a:sym typeface="Calibri"/>
              </a:rPr>
              <a:t>Lydia.B.Stefanova@noaa.gov</a:t>
            </a:r>
            <a:endParaRPr i="1" u="sng">
              <a:solidFill>
                <a:srgbClr val="07336F"/>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49"/>
          <p:cNvSpPr txBox="1"/>
          <p:nvPr>
            <p:ph type="title"/>
          </p:nvPr>
        </p:nvSpPr>
        <p:spPr>
          <a:xfrm>
            <a:off x="752888" y="2332578"/>
            <a:ext cx="7933800" cy="594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BACK-UP SLIDES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pic>
        <p:nvPicPr>
          <p:cNvPr id="339" name="Google Shape;339;p50"/>
          <p:cNvPicPr preferRelativeResize="0"/>
          <p:nvPr/>
        </p:nvPicPr>
        <p:blipFill rotWithShape="1">
          <a:blip r:embed="rId3">
            <a:alphaModFix/>
          </a:blip>
          <a:srcRect b="0" l="13307" r="0" t="0"/>
          <a:stretch/>
        </p:blipFill>
        <p:spPr>
          <a:xfrm>
            <a:off x="752900" y="1151037"/>
            <a:ext cx="4865975" cy="3433624"/>
          </a:xfrm>
          <a:prstGeom prst="rect">
            <a:avLst/>
          </a:prstGeom>
          <a:noFill/>
          <a:ln>
            <a:noFill/>
          </a:ln>
        </p:spPr>
      </p:pic>
      <p:pic>
        <p:nvPicPr>
          <p:cNvPr id="340" name="Google Shape;340;p50"/>
          <p:cNvPicPr preferRelativeResize="0"/>
          <p:nvPr/>
        </p:nvPicPr>
        <p:blipFill rotWithShape="1">
          <a:blip r:embed="rId4">
            <a:alphaModFix/>
          </a:blip>
          <a:srcRect b="0" l="14052" r="0" t="0"/>
          <a:stretch/>
        </p:blipFill>
        <p:spPr>
          <a:xfrm>
            <a:off x="790125" y="823291"/>
            <a:ext cx="4828751" cy="344796"/>
          </a:xfrm>
          <a:prstGeom prst="rect">
            <a:avLst/>
          </a:prstGeom>
          <a:noFill/>
          <a:ln>
            <a:noFill/>
          </a:ln>
        </p:spPr>
      </p:pic>
      <p:sp>
        <p:nvSpPr>
          <p:cNvPr id="341" name="Google Shape;341;p50"/>
          <p:cNvSpPr txBox="1"/>
          <p:nvPr>
            <p:ph idx="4294967295" type="title"/>
          </p:nvPr>
        </p:nvSpPr>
        <p:spPr>
          <a:xfrm>
            <a:off x="752900" y="379275"/>
            <a:ext cx="6601800" cy="344700"/>
          </a:xfrm>
          <a:prstGeom prst="rect">
            <a:avLst/>
          </a:prstGeom>
          <a:noFill/>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000">
                <a:solidFill>
                  <a:srgbClr val="07336F"/>
                </a:solidFill>
              </a:rPr>
              <a:t>Bias scorecard: DJF</a:t>
            </a:r>
            <a:endParaRPr sz="2000">
              <a:solidFill>
                <a:srgbClr val="07336F"/>
              </a:solidFill>
              <a:latin typeface="Calibri"/>
              <a:ea typeface="Calibri"/>
              <a:cs typeface="Calibri"/>
              <a:sym typeface="Calibri"/>
            </a:endParaRPr>
          </a:p>
        </p:txBody>
      </p:sp>
      <p:sp>
        <p:nvSpPr>
          <p:cNvPr id="342" name="Google Shape;342;p50"/>
          <p:cNvSpPr txBox="1"/>
          <p:nvPr/>
        </p:nvSpPr>
        <p:spPr>
          <a:xfrm>
            <a:off x="116050" y="2213825"/>
            <a:ext cx="6156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rgbClr val="07336F"/>
                </a:solidFill>
                <a:latin typeface="Calibri"/>
                <a:ea typeface="Calibri"/>
                <a:cs typeface="Calibri"/>
                <a:sym typeface="Calibri"/>
              </a:rPr>
              <a:t>DJF</a:t>
            </a:r>
            <a:endParaRPr sz="1600">
              <a:solidFill>
                <a:srgbClr val="07336F"/>
              </a:solidFill>
              <a:latin typeface="Calibri"/>
              <a:ea typeface="Calibri"/>
              <a:cs typeface="Calibri"/>
              <a:sym typeface="Calibri"/>
            </a:endParaRPr>
          </a:p>
        </p:txBody>
      </p:sp>
      <p:pic>
        <p:nvPicPr>
          <p:cNvPr id="343" name="Google Shape;343;p50"/>
          <p:cNvPicPr preferRelativeResize="0"/>
          <p:nvPr/>
        </p:nvPicPr>
        <p:blipFill rotWithShape="1">
          <a:blip r:embed="rId5">
            <a:alphaModFix/>
          </a:blip>
          <a:srcRect b="17095" l="0" r="48062" t="19681"/>
          <a:stretch/>
        </p:blipFill>
        <p:spPr>
          <a:xfrm>
            <a:off x="5838900" y="1348587"/>
            <a:ext cx="2398183" cy="594300"/>
          </a:xfrm>
          <a:prstGeom prst="rect">
            <a:avLst/>
          </a:prstGeom>
          <a:noFill/>
          <a:ln>
            <a:noFill/>
          </a:ln>
        </p:spPr>
      </p:pic>
      <p:pic>
        <p:nvPicPr>
          <p:cNvPr id="344" name="Google Shape;344;p50"/>
          <p:cNvPicPr preferRelativeResize="0"/>
          <p:nvPr/>
        </p:nvPicPr>
        <p:blipFill rotWithShape="1">
          <a:blip r:embed="rId5">
            <a:alphaModFix/>
          </a:blip>
          <a:srcRect b="32987" l="52121" r="-4499" t="19683"/>
          <a:stretch/>
        </p:blipFill>
        <p:spPr>
          <a:xfrm>
            <a:off x="5887050" y="838086"/>
            <a:ext cx="2400684" cy="4311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pic>
        <p:nvPicPr>
          <p:cNvPr id="349" name="Google Shape;349;p51"/>
          <p:cNvPicPr preferRelativeResize="0"/>
          <p:nvPr/>
        </p:nvPicPr>
        <p:blipFill rotWithShape="1">
          <a:blip r:embed="rId3">
            <a:alphaModFix/>
          </a:blip>
          <a:srcRect b="0" l="13322" r="0" t="0"/>
          <a:stretch/>
        </p:blipFill>
        <p:spPr>
          <a:xfrm>
            <a:off x="763275" y="1148603"/>
            <a:ext cx="4855601" cy="3506396"/>
          </a:xfrm>
          <a:prstGeom prst="rect">
            <a:avLst/>
          </a:prstGeom>
          <a:noFill/>
          <a:ln>
            <a:noFill/>
          </a:ln>
        </p:spPr>
      </p:pic>
      <p:pic>
        <p:nvPicPr>
          <p:cNvPr id="350" name="Google Shape;350;p51"/>
          <p:cNvPicPr preferRelativeResize="0"/>
          <p:nvPr/>
        </p:nvPicPr>
        <p:blipFill rotWithShape="1">
          <a:blip r:embed="rId4">
            <a:alphaModFix/>
          </a:blip>
          <a:srcRect b="0" l="14030" r="0" t="0"/>
          <a:stretch/>
        </p:blipFill>
        <p:spPr>
          <a:xfrm>
            <a:off x="807901" y="809124"/>
            <a:ext cx="4810975" cy="357403"/>
          </a:xfrm>
          <a:prstGeom prst="rect">
            <a:avLst/>
          </a:prstGeom>
          <a:noFill/>
          <a:ln>
            <a:noFill/>
          </a:ln>
        </p:spPr>
      </p:pic>
      <p:sp>
        <p:nvSpPr>
          <p:cNvPr id="351" name="Google Shape;351;p51"/>
          <p:cNvSpPr txBox="1"/>
          <p:nvPr/>
        </p:nvSpPr>
        <p:spPr>
          <a:xfrm>
            <a:off x="131933" y="2356199"/>
            <a:ext cx="13782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rgbClr val="07336F"/>
                </a:solidFill>
                <a:latin typeface="Calibri"/>
                <a:ea typeface="Calibri"/>
                <a:cs typeface="Calibri"/>
                <a:sym typeface="Calibri"/>
              </a:rPr>
              <a:t>JJA</a:t>
            </a:r>
            <a:endParaRPr sz="1600">
              <a:solidFill>
                <a:srgbClr val="07336F"/>
              </a:solidFill>
              <a:latin typeface="Calibri"/>
              <a:ea typeface="Calibri"/>
              <a:cs typeface="Calibri"/>
              <a:sym typeface="Calibri"/>
            </a:endParaRPr>
          </a:p>
        </p:txBody>
      </p:sp>
      <p:pic>
        <p:nvPicPr>
          <p:cNvPr id="352" name="Google Shape;352;p51"/>
          <p:cNvPicPr preferRelativeResize="0"/>
          <p:nvPr/>
        </p:nvPicPr>
        <p:blipFill rotWithShape="1">
          <a:blip r:embed="rId5">
            <a:alphaModFix/>
          </a:blip>
          <a:srcRect b="17095" l="0" r="48062" t="19681"/>
          <a:stretch/>
        </p:blipFill>
        <p:spPr>
          <a:xfrm>
            <a:off x="5838900" y="1329856"/>
            <a:ext cx="2398183" cy="594300"/>
          </a:xfrm>
          <a:prstGeom prst="rect">
            <a:avLst/>
          </a:prstGeom>
          <a:noFill/>
          <a:ln>
            <a:noFill/>
          </a:ln>
        </p:spPr>
      </p:pic>
      <p:pic>
        <p:nvPicPr>
          <p:cNvPr id="353" name="Google Shape;353;p51"/>
          <p:cNvPicPr preferRelativeResize="0"/>
          <p:nvPr/>
        </p:nvPicPr>
        <p:blipFill rotWithShape="1">
          <a:blip r:embed="rId5">
            <a:alphaModFix/>
          </a:blip>
          <a:srcRect b="32987" l="52121" r="-4499" t="19683"/>
          <a:stretch/>
        </p:blipFill>
        <p:spPr>
          <a:xfrm>
            <a:off x="5887050" y="819356"/>
            <a:ext cx="2400684" cy="431100"/>
          </a:xfrm>
          <a:prstGeom prst="rect">
            <a:avLst/>
          </a:prstGeom>
          <a:noFill/>
          <a:ln>
            <a:noFill/>
          </a:ln>
        </p:spPr>
      </p:pic>
      <p:sp>
        <p:nvSpPr>
          <p:cNvPr id="354" name="Google Shape;354;p51"/>
          <p:cNvSpPr txBox="1"/>
          <p:nvPr>
            <p:ph idx="4294967295" type="title"/>
          </p:nvPr>
        </p:nvSpPr>
        <p:spPr>
          <a:xfrm>
            <a:off x="752900" y="379275"/>
            <a:ext cx="6601800" cy="344700"/>
          </a:xfrm>
          <a:prstGeom prst="rect">
            <a:avLst/>
          </a:prstGeom>
          <a:noFill/>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000">
                <a:solidFill>
                  <a:srgbClr val="07336F"/>
                </a:solidFill>
              </a:rPr>
              <a:t>Bias scorecard: JJA</a:t>
            </a:r>
            <a:endParaRPr sz="2000">
              <a:solidFill>
                <a:srgbClr val="07336F"/>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52"/>
          <p:cNvSpPr txBox="1"/>
          <p:nvPr>
            <p:ph idx="4294967295" type="title"/>
          </p:nvPr>
        </p:nvSpPr>
        <p:spPr>
          <a:xfrm>
            <a:off x="186200" y="99123"/>
            <a:ext cx="8491200" cy="400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1500">
                <a:solidFill>
                  <a:srgbClr val="07336F"/>
                </a:solidFill>
              </a:rPr>
              <a:t>ACC: 500mb Geopotential Height</a:t>
            </a:r>
            <a:endParaRPr b="1" sz="2000">
              <a:solidFill>
                <a:srgbClr val="07336F"/>
              </a:solidFill>
            </a:endParaRPr>
          </a:p>
        </p:txBody>
      </p:sp>
      <p:pic>
        <p:nvPicPr>
          <p:cNvPr id="360" name="Google Shape;360;p52"/>
          <p:cNvPicPr preferRelativeResize="0"/>
          <p:nvPr/>
        </p:nvPicPr>
        <p:blipFill>
          <a:blip r:embed="rId3">
            <a:alphaModFix/>
          </a:blip>
          <a:stretch>
            <a:fillRect/>
          </a:stretch>
        </p:blipFill>
        <p:spPr>
          <a:xfrm>
            <a:off x="578154" y="443214"/>
            <a:ext cx="2107761" cy="2107761"/>
          </a:xfrm>
          <a:prstGeom prst="rect">
            <a:avLst/>
          </a:prstGeom>
          <a:noFill/>
          <a:ln>
            <a:noFill/>
          </a:ln>
        </p:spPr>
      </p:pic>
      <p:pic>
        <p:nvPicPr>
          <p:cNvPr id="361" name="Google Shape;361;p52"/>
          <p:cNvPicPr preferRelativeResize="0"/>
          <p:nvPr/>
        </p:nvPicPr>
        <p:blipFill>
          <a:blip r:embed="rId4">
            <a:alphaModFix/>
          </a:blip>
          <a:stretch>
            <a:fillRect/>
          </a:stretch>
        </p:blipFill>
        <p:spPr>
          <a:xfrm>
            <a:off x="2759379" y="443214"/>
            <a:ext cx="2107761" cy="2107761"/>
          </a:xfrm>
          <a:prstGeom prst="rect">
            <a:avLst/>
          </a:prstGeom>
          <a:noFill/>
          <a:ln>
            <a:noFill/>
          </a:ln>
        </p:spPr>
      </p:pic>
      <p:pic>
        <p:nvPicPr>
          <p:cNvPr id="362" name="Google Shape;362;p52"/>
          <p:cNvPicPr preferRelativeResize="0"/>
          <p:nvPr/>
        </p:nvPicPr>
        <p:blipFill>
          <a:blip r:embed="rId5">
            <a:alphaModFix/>
          </a:blip>
          <a:stretch>
            <a:fillRect/>
          </a:stretch>
        </p:blipFill>
        <p:spPr>
          <a:xfrm>
            <a:off x="4968055" y="443213"/>
            <a:ext cx="2107761" cy="2107761"/>
          </a:xfrm>
          <a:prstGeom prst="rect">
            <a:avLst/>
          </a:prstGeom>
          <a:noFill/>
          <a:ln>
            <a:noFill/>
          </a:ln>
        </p:spPr>
      </p:pic>
      <p:pic>
        <p:nvPicPr>
          <p:cNvPr id="363" name="Google Shape;363;p52"/>
          <p:cNvPicPr preferRelativeResize="0"/>
          <p:nvPr/>
        </p:nvPicPr>
        <p:blipFill>
          <a:blip r:embed="rId6">
            <a:alphaModFix/>
          </a:blip>
          <a:stretch>
            <a:fillRect/>
          </a:stretch>
        </p:blipFill>
        <p:spPr>
          <a:xfrm>
            <a:off x="585620" y="2754965"/>
            <a:ext cx="2107761" cy="2107744"/>
          </a:xfrm>
          <a:prstGeom prst="rect">
            <a:avLst/>
          </a:prstGeom>
          <a:noFill/>
          <a:ln>
            <a:noFill/>
          </a:ln>
        </p:spPr>
      </p:pic>
      <p:pic>
        <p:nvPicPr>
          <p:cNvPr id="364" name="Google Shape;364;p52"/>
          <p:cNvPicPr preferRelativeResize="0"/>
          <p:nvPr/>
        </p:nvPicPr>
        <p:blipFill>
          <a:blip r:embed="rId7">
            <a:alphaModFix/>
          </a:blip>
          <a:stretch>
            <a:fillRect/>
          </a:stretch>
        </p:blipFill>
        <p:spPr>
          <a:xfrm>
            <a:off x="2768984" y="2760881"/>
            <a:ext cx="2107761" cy="2107761"/>
          </a:xfrm>
          <a:prstGeom prst="rect">
            <a:avLst/>
          </a:prstGeom>
          <a:noFill/>
          <a:ln>
            <a:noFill/>
          </a:ln>
        </p:spPr>
      </p:pic>
      <p:pic>
        <p:nvPicPr>
          <p:cNvPr id="365" name="Google Shape;365;p52"/>
          <p:cNvPicPr preferRelativeResize="0"/>
          <p:nvPr/>
        </p:nvPicPr>
        <p:blipFill>
          <a:blip r:embed="rId8">
            <a:alphaModFix/>
          </a:blip>
          <a:stretch>
            <a:fillRect/>
          </a:stretch>
        </p:blipFill>
        <p:spPr>
          <a:xfrm>
            <a:off x="4982202" y="2754963"/>
            <a:ext cx="2107761" cy="2107761"/>
          </a:xfrm>
          <a:prstGeom prst="rect">
            <a:avLst/>
          </a:prstGeom>
          <a:noFill/>
          <a:ln>
            <a:noFill/>
          </a:ln>
        </p:spPr>
      </p:pic>
      <p:sp>
        <p:nvSpPr>
          <p:cNvPr id="366" name="Google Shape;366;p52"/>
          <p:cNvSpPr/>
          <p:nvPr/>
        </p:nvSpPr>
        <p:spPr>
          <a:xfrm>
            <a:off x="7195425" y="1546675"/>
            <a:ext cx="1752600" cy="19002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chemeClr val="dk1"/>
                </a:solidFill>
              </a:rPr>
              <a:t>Apparent </a:t>
            </a:r>
            <a:r>
              <a:rPr b="1" lang="en" sz="1200">
                <a:solidFill>
                  <a:srgbClr val="38761D"/>
                </a:solidFill>
              </a:rPr>
              <a:t>improvement</a:t>
            </a:r>
            <a:r>
              <a:rPr lang="en" sz="1200">
                <a:solidFill>
                  <a:schemeClr val="dk1"/>
                </a:solidFill>
              </a:rPr>
              <a:t> in 500mb heights in NH/SH/Tropics,  starting around day 3-5, although not consistently statistically significant</a:t>
            </a:r>
            <a:endParaRPr sz="1200"/>
          </a:p>
        </p:txBody>
      </p:sp>
      <p:grpSp>
        <p:nvGrpSpPr>
          <p:cNvPr id="367" name="Google Shape;367;p52"/>
          <p:cNvGrpSpPr/>
          <p:nvPr/>
        </p:nvGrpSpPr>
        <p:grpSpPr>
          <a:xfrm>
            <a:off x="7447870" y="715975"/>
            <a:ext cx="1258930" cy="577932"/>
            <a:chOff x="7447870" y="715975"/>
            <a:chExt cx="1258930" cy="577932"/>
          </a:xfrm>
        </p:grpSpPr>
        <p:sp>
          <p:nvSpPr>
            <p:cNvPr id="368" name="Google Shape;368;p52"/>
            <p:cNvSpPr txBox="1"/>
            <p:nvPr/>
          </p:nvSpPr>
          <p:spPr>
            <a:xfrm>
              <a:off x="7785200" y="715975"/>
              <a:ext cx="921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GFSv16</a:t>
              </a:r>
              <a:endParaRPr b="1" sz="1200"/>
            </a:p>
          </p:txBody>
        </p:sp>
        <p:sp>
          <p:nvSpPr>
            <p:cNvPr id="369" name="Google Shape;369;p52"/>
            <p:cNvSpPr txBox="1"/>
            <p:nvPr/>
          </p:nvSpPr>
          <p:spPr>
            <a:xfrm>
              <a:off x="7785200" y="924607"/>
              <a:ext cx="921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HR1</a:t>
              </a:r>
              <a:endParaRPr b="1" sz="1200"/>
            </a:p>
          </p:txBody>
        </p:sp>
        <p:cxnSp>
          <p:nvCxnSpPr>
            <p:cNvPr id="370" name="Google Shape;370;p52"/>
            <p:cNvCxnSpPr/>
            <p:nvPr/>
          </p:nvCxnSpPr>
          <p:spPr>
            <a:xfrm>
              <a:off x="7447870" y="916075"/>
              <a:ext cx="329100" cy="0"/>
            </a:xfrm>
            <a:prstGeom prst="straightConnector1">
              <a:avLst/>
            </a:prstGeom>
            <a:noFill/>
            <a:ln cap="flat" cmpd="sng" w="38100">
              <a:solidFill>
                <a:schemeClr val="dk1"/>
              </a:solidFill>
              <a:prstDash val="solid"/>
              <a:round/>
              <a:headEnd len="med" w="med" type="none"/>
              <a:tailEnd len="med" w="med" type="none"/>
            </a:ln>
          </p:spPr>
        </p:cxnSp>
        <p:cxnSp>
          <p:nvCxnSpPr>
            <p:cNvPr id="371" name="Google Shape;371;p52"/>
            <p:cNvCxnSpPr/>
            <p:nvPr/>
          </p:nvCxnSpPr>
          <p:spPr>
            <a:xfrm>
              <a:off x="7454539" y="1116175"/>
              <a:ext cx="329100" cy="0"/>
            </a:xfrm>
            <a:prstGeom prst="straightConnector1">
              <a:avLst/>
            </a:prstGeom>
            <a:noFill/>
            <a:ln cap="flat" cmpd="sng" w="38100">
              <a:solidFill>
                <a:srgbClr val="FF0000"/>
              </a:solidFill>
              <a:prstDash val="solid"/>
              <a:round/>
              <a:headEnd len="med" w="med" type="none"/>
              <a:tailEnd len="med" w="med" type="none"/>
            </a:ln>
          </p:spPr>
        </p:cxnSp>
      </p:grpSp>
      <p:sp>
        <p:nvSpPr>
          <p:cNvPr id="372" name="Google Shape;372;p52"/>
          <p:cNvSpPr txBox="1"/>
          <p:nvPr/>
        </p:nvSpPr>
        <p:spPr>
          <a:xfrm>
            <a:off x="756825" y="2429325"/>
            <a:ext cx="1926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highlight>
                  <a:srgbClr val="FFFF00"/>
                </a:highlight>
              </a:rPr>
              <a:t>Northern Hemisphere</a:t>
            </a:r>
            <a:endParaRPr>
              <a:highlight>
                <a:srgbClr val="FFFF00"/>
              </a:highlight>
            </a:endParaRPr>
          </a:p>
        </p:txBody>
      </p:sp>
      <p:sp>
        <p:nvSpPr>
          <p:cNvPr id="373" name="Google Shape;373;p52"/>
          <p:cNvSpPr txBox="1"/>
          <p:nvPr/>
        </p:nvSpPr>
        <p:spPr>
          <a:xfrm>
            <a:off x="2941150" y="2429325"/>
            <a:ext cx="1926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highlight>
                  <a:srgbClr val="FFFF00"/>
                </a:highlight>
              </a:rPr>
              <a:t>Southern Hemisphere</a:t>
            </a:r>
            <a:endParaRPr>
              <a:highlight>
                <a:srgbClr val="FFFF00"/>
              </a:highlight>
            </a:endParaRPr>
          </a:p>
        </p:txBody>
      </p:sp>
      <p:sp>
        <p:nvSpPr>
          <p:cNvPr id="374" name="Google Shape;374;p52"/>
          <p:cNvSpPr txBox="1"/>
          <p:nvPr/>
        </p:nvSpPr>
        <p:spPr>
          <a:xfrm>
            <a:off x="5709825" y="2429325"/>
            <a:ext cx="989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highlight>
                  <a:srgbClr val="FFFF00"/>
                </a:highlight>
              </a:rPr>
              <a:t>Tropics</a:t>
            </a:r>
            <a:endParaRPr>
              <a:highlight>
                <a:srgbClr val="FFFF00"/>
              </a:highlight>
            </a:endParaRPr>
          </a:p>
        </p:txBody>
      </p:sp>
      <p:sp>
        <p:nvSpPr>
          <p:cNvPr id="375" name="Google Shape;375;p52"/>
          <p:cNvSpPr txBox="1"/>
          <p:nvPr/>
        </p:nvSpPr>
        <p:spPr>
          <a:xfrm>
            <a:off x="99550" y="1222900"/>
            <a:ext cx="6156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rgbClr val="07336F"/>
                </a:solidFill>
                <a:latin typeface="Calibri"/>
                <a:ea typeface="Calibri"/>
                <a:cs typeface="Calibri"/>
                <a:sym typeface="Calibri"/>
              </a:rPr>
              <a:t>DJF</a:t>
            </a:r>
            <a:endParaRPr sz="1600">
              <a:solidFill>
                <a:srgbClr val="07336F"/>
              </a:solidFill>
              <a:latin typeface="Calibri"/>
              <a:ea typeface="Calibri"/>
              <a:cs typeface="Calibri"/>
              <a:sym typeface="Calibri"/>
            </a:endParaRPr>
          </a:p>
        </p:txBody>
      </p:sp>
      <p:sp>
        <p:nvSpPr>
          <p:cNvPr id="376" name="Google Shape;376;p52"/>
          <p:cNvSpPr txBox="1"/>
          <p:nvPr/>
        </p:nvSpPr>
        <p:spPr>
          <a:xfrm>
            <a:off x="131933" y="3651599"/>
            <a:ext cx="13782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rgbClr val="07336F"/>
                </a:solidFill>
                <a:latin typeface="Calibri"/>
                <a:ea typeface="Calibri"/>
                <a:cs typeface="Calibri"/>
                <a:sym typeface="Calibri"/>
              </a:rPr>
              <a:t>JJA</a:t>
            </a:r>
            <a:endParaRPr sz="1600">
              <a:solidFill>
                <a:srgbClr val="07336F"/>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35"/>
          <p:cNvSpPr txBox="1"/>
          <p:nvPr>
            <p:ph type="title"/>
          </p:nvPr>
        </p:nvSpPr>
        <p:spPr>
          <a:xfrm>
            <a:off x="516400" y="0"/>
            <a:ext cx="8529300" cy="594300"/>
          </a:xfrm>
          <a:prstGeom prst="rect">
            <a:avLst/>
          </a:prstGeom>
          <a:noFill/>
          <a:ln>
            <a:noFill/>
          </a:ln>
        </p:spPr>
        <p:txBody>
          <a:bodyPr anchorCtr="0" anchor="t" bIns="45700" lIns="0" spcFirstLastPara="1" rIns="0" wrap="square" tIns="45700">
            <a:normAutofit fontScale="90000"/>
          </a:bodyPr>
          <a:lstStyle/>
          <a:p>
            <a:pPr indent="0" lvl="0" marL="0" rtl="0" algn="l">
              <a:lnSpc>
                <a:spcPct val="90000"/>
              </a:lnSpc>
              <a:spcBef>
                <a:spcPts val="0"/>
              </a:spcBef>
              <a:spcAft>
                <a:spcPts val="0"/>
              </a:spcAft>
              <a:buSzPct val="91370"/>
              <a:buNone/>
            </a:pPr>
            <a:r>
              <a:rPr lang="en" sz="2188">
                <a:solidFill>
                  <a:schemeClr val="dk1"/>
                </a:solidFill>
              </a:rPr>
              <a:t>Acknowledgements to GFS &amp; UFS Active Developers</a:t>
            </a:r>
            <a:endParaRPr sz="2188">
              <a:solidFill>
                <a:schemeClr val="dk1"/>
              </a:solidFill>
            </a:endParaRPr>
          </a:p>
          <a:p>
            <a:pPr indent="0" lvl="0" marL="0" rtl="0" algn="ctr">
              <a:lnSpc>
                <a:spcPct val="90000"/>
              </a:lnSpc>
              <a:spcBef>
                <a:spcPts val="0"/>
              </a:spcBef>
              <a:spcAft>
                <a:spcPts val="0"/>
              </a:spcAft>
              <a:buSzPct val="90909"/>
              <a:buNone/>
            </a:pPr>
            <a:br>
              <a:rPr lang="en"/>
            </a:br>
            <a:endParaRPr/>
          </a:p>
        </p:txBody>
      </p:sp>
      <p:graphicFrame>
        <p:nvGraphicFramePr>
          <p:cNvPr id="167" name="Google Shape;167;p35"/>
          <p:cNvGraphicFramePr/>
          <p:nvPr/>
        </p:nvGraphicFramePr>
        <p:xfrm>
          <a:off x="209200" y="410111"/>
          <a:ext cx="3000000" cy="3000000"/>
        </p:xfrm>
        <a:graphic>
          <a:graphicData uri="http://schemas.openxmlformats.org/drawingml/2006/table">
            <a:tbl>
              <a:tblPr>
                <a:noFill/>
                <a:tableStyleId>{D5010852-1499-4AA3-9D78-89588F377281}</a:tableStyleId>
              </a:tblPr>
              <a:tblGrid>
                <a:gridCol w="2664575"/>
                <a:gridCol w="2888800"/>
                <a:gridCol w="3197175"/>
              </a:tblGrid>
              <a:tr h="1945925">
                <a:tc>
                  <a:txBody>
                    <a:bodyPr/>
                    <a:lstStyle/>
                    <a:p>
                      <a:pPr indent="0" lvl="0" marL="0" marR="0" rtl="0" algn="l">
                        <a:lnSpc>
                          <a:spcPct val="100000"/>
                        </a:lnSpc>
                        <a:spcBef>
                          <a:spcPts val="0"/>
                        </a:spcBef>
                        <a:spcAft>
                          <a:spcPts val="0"/>
                        </a:spcAft>
                        <a:buClr>
                          <a:srgbClr val="000000"/>
                        </a:buClr>
                        <a:buSzPts val="1200"/>
                        <a:buFont typeface="Arial"/>
                        <a:buNone/>
                      </a:pPr>
                      <a:r>
                        <a:rPr b="1" lang="en" sz="1200" u="none" cap="none" strike="noStrike">
                          <a:solidFill>
                            <a:srgbClr val="980000"/>
                          </a:solidFill>
                        </a:rPr>
                        <a:t>Atmospheric </a:t>
                      </a:r>
                      <a:r>
                        <a:rPr b="1" lang="en" sz="1200" u="none" cap="none" strike="noStrike">
                          <a:solidFill>
                            <a:srgbClr val="980000"/>
                          </a:solidFill>
                        </a:rPr>
                        <a:t>Physics</a:t>
                      </a:r>
                      <a:r>
                        <a:rPr b="1" lang="en" sz="1200" u="none" cap="none" strike="noStrike">
                          <a:solidFill>
                            <a:srgbClr val="980000"/>
                          </a:solidFill>
                        </a:rPr>
                        <a:t> </a:t>
                      </a:r>
                      <a:endParaRPr b="1" sz="1200" u="none" cap="none" strike="noStrike">
                        <a:solidFill>
                          <a:srgbClr val="980000"/>
                        </a:solidFill>
                      </a:endParaRPr>
                    </a:p>
                    <a:p>
                      <a:pPr indent="0" lvl="0" marL="0" marR="0" rtl="0" algn="l">
                        <a:lnSpc>
                          <a:spcPct val="100000"/>
                        </a:lnSpc>
                        <a:spcBef>
                          <a:spcPts val="0"/>
                        </a:spcBef>
                        <a:spcAft>
                          <a:spcPts val="0"/>
                        </a:spcAft>
                        <a:buClr>
                          <a:srgbClr val="000000"/>
                        </a:buClr>
                        <a:buSzPts val="900"/>
                        <a:buFont typeface="Arial"/>
                        <a:buNone/>
                      </a:pPr>
                      <a:r>
                        <a:t/>
                      </a:r>
                      <a:endParaRPr b="1" sz="500">
                        <a:solidFill>
                          <a:schemeClr val="dk1"/>
                        </a:solidFill>
                      </a:endParaRPr>
                    </a:p>
                    <a:p>
                      <a:pPr indent="0" lvl="0" marL="0" marR="0" rtl="0" algn="l">
                        <a:lnSpc>
                          <a:spcPct val="100000"/>
                        </a:lnSpc>
                        <a:spcBef>
                          <a:spcPts val="0"/>
                        </a:spcBef>
                        <a:spcAft>
                          <a:spcPts val="0"/>
                        </a:spcAft>
                        <a:buClr>
                          <a:srgbClr val="000000"/>
                        </a:buClr>
                        <a:buSzPts val="900"/>
                        <a:buFont typeface="Arial"/>
                        <a:buNone/>
                      </a:pPr>
                      <a:r>
                        <a:rPr b="1" lang="en" sz="800" u="none" cap="none" strike="noStrike">
                          <a:solidFill>
                            <a:schemeClr val="dk1"/>
                          </a:solidFill>
                        </a:rPr>
                        <a:t>NCEP/EMC</a:t>
                      </a:r>
                      <a:r>
                        <a:rPr lang="en" sz="800" u="none" cap="none" strike="noStrike">
                          <a:solidFill>
                            <a:schemeClr val="dk1"/>
                          </a:solidFill>
                        </a:rPr>
                        <a:t>: </a:t>
                      </a:r>
                      <a:r>
                        <a:rPr lang="en" sz="800">
                          <a:solidFill>
                            <a:schemeClr val="dk1"/>
                          </a:solidFill>
                        </a:rPr>
                        <a:t>Jongil Han, Michael Barlage, Anning Cheng, Bing Fu,  Hong Guang,  Sanath Kumar, Xu Li, Wei Li, Qingfu Liu, Eric Sinsky, Ruiyu Sun, Kevin Viner, Helin Wei, Bo Yang, Fanglin Yang, Rongqian Yang,  Weizhong Zheng, Xiaqiong Zhou</a:t>
                      </a:r>
                      <a:endParaRPr sz="800" u="none" cap="none" strike="noStrike">
                        <a:solidFill>
                          <a:schemeClr val="dk1"/>
                        </a:solidFill>
                      </a:endParaRPr>
                    </a:p>
                    <a:p>
                      <a:pPr indent="0" lvl="0" marL="0" marR="0" rtl="0" algn="l">
                        <a:lnSpc>
                          <a:spcPct val="100000"/>
                        </a:lnSpc>
                        <a:spcBef>
                          <a:spcPts val="0"/>
                        </a:spcBef>
                        <a:spcAft>
                          <a:spcPts val="0"/>
                        </a:spcAft>
                        <a:buClr>
                          <a:srgbClr val="000000"/>
                        </a:buClr>
                        <a:buSzPts val="900"/>
                        <a:buFont typeface="Arial"/>
                        <a:buNone/>
                      </a:pPr>
                      <a:r>
                        <a:rPr b="1" lang="en" sz="800" u="none" cap="none" strike="noStrike">
                          <a:solidFill>
                            <a:schemeClr val="dk1"/>
                          </a:solidFill>
                        </a:rPr>
                        <a:t>ESRL/GSL</a:t>
                      </a:r>
                      <a:r>
                        <a:rPr lang="en" sz="800" u="none" cap="none" strike="noStrike">
                          <a:solidFill>
                            <a:schemeClr val="dk1"/>
                          </a:solidFill>
                        </a:rPr>
                        <a:t>: </a:t>
                      </a:r>
                      <a:r>
                        <a:rPr lang="en" sz="800">
                          <a:solidFill>
                            <a:schemeClr val="dk1"/>
                          </a:solidFill>
                        </a:rPr>
                        <a:t>Ben Green, Joseph Olson, Tanya Smirnova, </a:t>
                      </a:r>
                      <a:r>
                        <a:rPr lang="en" sz="800" u="none" cap="none" strike="noStrike">
                          <a:solidFill>
                            <a:schemeClr val="dk1"/>
                          </a:solidFill>
                        </a:rPr>
                        <a:t>Shan Sun, </a:t>
                      </a:r>
                      <a:r>
                        <a:rPr lang="en" sz="800">
                          <a:solidFill>
                            <a:schemeClr val="dk1"/>
                          </a:solidFill>
                        </a:rPr>
                        <a:t>Xia Sun, </a:t>
                      </a:r>
                      <a:r>
                        <a:rPr lang="en" sz="800" u="none" cap="none" strike="noStrike">
                          <a:solidFill>
                            <a:schemeClr val="dk1"/>
                          </a:solidFill>
                        </a:rPr>
                        <a:t>Michael Toy</a:t>
                      </a:r>
                      <a:endParaRPr sz="800" u="none" cap="none" strike="noStrike">
                        <a:solidFill>
                          <a:schemeClr val="dk1"/>
                        </a:solidFill>
                      </a:endParaRPr>
                    </a:p>
                    <a:p>
                      <a:pPr indent="0" lvl="0" marL="0" rtl="0" algn="l">
                        <a:spcBef>
                          <a:spcPts val="0"/>
                        </a:spcBef>
                        <a:spcAft>
                          <a:spcPts val="0"/>
                        </a:spcAft>
                        <a:buNone/>
                      </a:pPr>
                      <a:r>
                        <a:rPr b="1" lang="en" sz="800">
                          <a:solidFill>
                            <a:schemeClr val="dk1"/>
                          </a:solidFill>
                        </a:rPr>
                        <a:t>JCSDA/UCAR:</a:t>
                      </a:r>
                      <a:r>
                        <a:rPr lang="en" sz="800">
                          <a:solidFill>
                            <a:schemeClr val="dk1"/>
                          </a:solidFill>
                        </a:rPr>
                        <a:t>Dom Heinzeller</a:t>
                      </a:r>
                      <a:r>
                        <a:rPr lang="en" sz="800">
                          <a:solidFill>
                            <a:schemeClr val="dk1"/>
                          </a:solidFill>
                        </a:rPr>
                        <a:t>,</a:t>
                      </a:r>
                      <a:endParaRPr b="1" sz="800">
                        <a:solidFill>
                          <a:schemeClr val="dk1"/>
                        </a:solidFill>
                      </a:endParaRPr>
                    </a:p>
                    <a:p>
                      <a:pPr indent="0" lvl="0" marL="0" marR="0" rtl="0" algn="l">
                        <a:lnSpc>
                          <a:spcPct val="100000"/>
                        </a:lnSpc>
                        <a:spcBef>
                          <a:spcPts val="0"/>
                        </a:spcBef>
                        <a:spcAft>
                          <a:spcPts val="0"/>
                        </a:spcAft>
                        <a:buClr>
                          <a:srgbClr val="000000"/>
                        </a:buClr>
                        <a:buSzPts val="900"/>
                        <a:buFont typeface="Arial"/>
                        <a:buNone/>
                      </a:pPr>
                      <a:r>
                        <a:rPr b="1" lang="en" sz="800" u="none" cap="none" strike="noStrike">
                          <a:solidFill>
                            <a:schemeClr val="dk1"/>
                          </a:solidFill>
                        </a:rPr>
                        <a:t>ESRL/PSL</a:t>
                      </a:r>
                      <a:r>
                        <a:rPr lang="en" sz="800" u="none" cap="none" strike="noStrike">
                          <a:solidFill>
                            <a:schemeClr val="dk1"/>
                          </a:solidFill>
                        </a:rPr>
                        <a:t>:  </a:t>
                      </a:r>
                      <a:r>
                        <a:rPr lang="en" sz="800">
                          <a:solidFill>
                            <a:schemeClr val="dk1"/>
                          </a:solidFill>
                        </a:rPr>
                        <a:t>Lisa Bengtsson, Jian-Wen Bao, Clara Draper, Grant Firl, Songyou Hong, </a:t>
                      </a:r>
                      <a:r>
                        <a:rPr lang="en" sz="800" u="none" cap="none" strike="noStrike">
                          <a:solidFill>
                            <a:schemeClr val="dk1"/>
                          </a:solidFill>
                        </a:rPr>
                        <a:t>Philip Pegion, Dustin Swales</a:t>
                      </a:r>
                      <a:endParaRPr sz="800" u="none" cap="none" strike="noStrike">
                        <a:solidFill>
                          <a:schemeClr val="dk1"/>
                        </a:solidFill>
                      </a:endParaRPr>
                    </a:p>
                    <a:p>
                      <a:pPr indent="0" lvl="0" marL="0" marR="0" rtl="0" algn="l">
                        <a:lnSpc>
                          <a:spcPct val="100000"/>
                        </a:lnSpc>
                        <a:spcBef>
                          <a:spcPts val="0"/>
                        </a:spcBef>
                        <a:spcAft>
                          <a:spcPts val="0"/>
                        </a:spcAft>
                        <a:buClr>
                          <a:srgbClr val="000000"/>
                        </a:buClr>
                        <a:buSzPts val="900"/>
                        <a:buFont typeface="Arial"/>
                        <a:buNone/>
                      </a:pPr>
                      <a:r>
                        <a:rPr b="1" lang="en" sz="800" u="none" cap="none" strike="noStrike">
                          <a:solidFill>
                            <a:schemeClr val="dk1"/>
                          </a:solidFill>
                          <a:highlight>
                            <a:schemeClr val="lt1"/>
                          </a:highlight>
                        </a:rPr>
                        <a:t>DTC</a:t>
                      </a:r>
                      <a:r>
                        <a:rPr b="1" lang="en" sz="800" u="none" cap="none" strike="noStrike">
                          <a:solidFill>
                            <a:schemeClr val="dk1"/>
                          </a:solidFill>
                          <a:highlight>
                            <a:schemeClr val="lt1"/>
                          </a:highlight>
                        </a:rPr>
                        <a:t>: </a:t>
                      </a:r>
                      <a:r>
                        <a:rPr lang="en" sz="800">
                          <a:solidFill>
                            <a:schemeClr val="dk1"/>
                          </a:solidFill>
                        </a:rPr>
                        <a:t>Ligia Bernardet, </a:t>
                      </a:r>
                      <a:r>
                        <a:rPr lang="en" sz="800" u="none" cap="none" strike="noStrike">
                          <a:solidFill>
                            <a:schemeClr val="dk1"/>
                          </a:solidFill>
                        </a:rPr>
                        <a:t>Weiwei Li, Man Zhang</a:t>
                      </a:r>
                      <a:endParaRPr sz="1400" u="none" cap="none" strike="noStrike"/>
                    </a:p>
                  </a:txBody>
                  <a:tcPr marT="91425" marB="91425" marR="91425" marL="91425">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l">
                        <a:spcBef>
                          <a:spcPts val="0"/>
                        </a:spcBef>
                        <a:spcAft>
                          <a:spcPts val="0"/>
                        </a:spcAft>
                        <a:buClr>
                          <a:srgbClr val="000000"/>
                        </a:buClr>
                        <a:buSzPts val="1200"/>
                        <a:buFont typeface="Arial"/>
                        <a:buNone/>
                      </a:pPr>
                      <a:r>
                        <a:rPr b="1" lang="en" sz="1200">
                          <a:solidFill>
                            <a:srgbClr val="980000"/>
                          </a:solidFill>
                          <a:highlight>
                            <a:schemeClr val="lt1"/>
                          </a:highlight>
                        </a:rPr>
                        <a:t>Data Assimilation</a:t>
                      </a:r>
                      <a:endParaRPr b="1" sz="1200">
                        <a:solidFill>
                          <a:srgbClr val="980000"/>
                        </a:solidFill>
                        <a:highlight>
                          <a:schemeClr val="lt1"/>
                        </a:highlight>
                      </a:endParaRPr>
                    </a:p>
                    <a:p>
                      <a:pPr indent="0" lvl="0" marL="0" rtl="0" algn="l">
                        <a:spcBef>
                          <a:spcPts val="0"/>
                        </a:spcBef>
                        <a:spcAft>
                          <a:spcPts val="0"/>
                        </a:spcAft>
                        <a:buClr>
                          <a:srgbClr val="000000"/>
                        </a:buClr>
                        <a:buSzPts val="900"/>
                        <a:buFont typeface="Arial"/>
                        <a:buNone/>
                      </a:pPr>
                      <a:r>
                        <a:t/>
                      </a:r>
                      <a:endParaRPr b="1" sz="500">
                        <a:solidFill>
                          <a:srgbClr val="980000"/>
                        </a:solidFill>
                        <a:highlight>
                          <a:schemeClr val="lt1"/>
                        </a:highlight>
                      </a:endParaRPr>
                    </a:p>
                    <a:p>
                      <a:pPr indent="0" lvl="0" marL="0" rtl="0" algn="l">
                        <a:spcBef>
                          <a:spcPts val="0"/>
                        </a:spcBef>
                        <a:spcAft>
                          <a:spcPts val="0"/>
                        </a:spcAft>
                        <a:buClr>
                          <a:srgbClr val="000000"/>
                        </a:buClr>
                        <a:buSzPts val="900"/>
                        <a:buFont typeface="Arial"/>
                        <a:buNone/>
                      </a:pPr>
                      <a:r>
                        <a:rPr b="1" lang="en" sz="800">
                          <a:solidFill>
                            <a:schemeClr val="dk1"/>
                          </a:solidFill>
                          <a:highlight>
                            <a:schemeClr val="lt1"/>
                          </a:highlight>
                        </a:rPr>
                        <a:t>NCEP/EMC: </a:t>
                      </a:r>
                      <a:r>
                        <a:rPr lang="en" sz="800">
                          <a:solidFill>
                            <a:schemeClr val="dk1"/>
                          </a:solidFill>
                        </a:rPr>
                        <a:t>Catherine Thomas, Guillaume Vernieres, Daryl Kleist, Cory Martin, Andrew Collard, Jiarui Dong, Andy Eichmann, Travis Elless, Nick Esposito, Iliana Genkova, Azadeh Gholoubi, Brett Hoover, Xin Jin, Emily Liu, Haixia Liu, Hyun-Chul Lee, Xuanli Li, Ron McLaren, Dagmar Merkova, Sudhir Nadiga, Shastri Paturi, Ashley Stanfield, Steve Stegall, Andy Tangborn, Russ Treadon, Yaping Wang, Youlong Xia</a:t>
                      </a:r>
                      <a:endParaRPr sz="800">
                        <a:solidFill>
                          <a:schemeClr val="dk1"/>
                        </a:solidFill>
                      </a:endParaRPr>
                    </a:p>
                    <a:p>
                      <a:pPr indent="0" lvl="0" marL="0" rtl="0" algn="l">
                        <a:spcBef>
                          <a:spcPts val="0"/>
                        </a:spcBef>
                        <a:spcAft>
                          <a:spcPts val="0"/>
                        </a:spcAft>
                        <a:buNone/>
                      </a:pPr>
                      <a:r>
                        <a:rPr b="1" lang="en" sz="800">
                          <a:solidFill>
                            <a:schemeClr val="dk1"/>
                          </a:solidFill>
                        </a:rPr>
                        <a:t>CIRES/GSL</a:t>
                      </a:r>
                      <a:r>
                        <a:rPr lang="en" sz="800">
                          <a:solidFill>
                            <a:schemeClr val="dk1"/>
                          </a:solidFill>
                        </a:rPr>
                        <a:t>: Bo Huang, Mariusz Pagowski</a:t>
                      </a:r>
                      <a:endParaRPr sz="800">
                        <a:solidFill>
                          <a:schemeClr val="dk1"/>
                        </a:solidFill>
                      </a:endParaRPr>
                    </a:p>
                    <a:p>
                      <a:pPr indent="0" lvl="0" marL="0" rtl="0" algn="l">
                        <a:spcBef>
                          <a:spcPts val="0"/>
                        </a:spcBef>
                        <a:spcAft>
                          <a:spcPts val="0"/>
                        </a:spcAft>
                        <a:buNone/>
                      </a:pPr>
                      <a:r>
                        <a:rPr b="1" lang="en" sz="800">
                          <a:solidFill>
                            <a:schemeClr val="dk1"/>
                          </a:solidFill>
                        </a:rPr>
                        <a:t>PSL</a:t>
                      </a:r>
                      <a:r>
                        <a:rPr lang="en" sz="800">
                          <a:solidFill>
                            <a:schemeClr val="dk1"/>
                          </a:solidFill>
                        </a:rPr>
                        <a:t>: Clara Draper, Jeff Whitaker</a:t>
                      </a:r>
                      <a:endParaRPr sz="800">
                        <a:solidFill>
                          <a:schemeClr val="dk1"/>
                        </a:solidFill>
                      </a:endParaRPr>
                    </a:p>
                    <a:p>
                      <a:pPr indent="0" lvl="0" marL="0" rtl="0" algn="l">
                        <a:spcBef>
                          <a:spcPts val="0"/>
                        </a:spcBef>
                        <a:spcAft>
                          <a:spcPts val="0"/>
                        </a:spcAft>
                        <a:buNone/>
                      </a:pPr>
                      <a:r>
                        <a:rPr b="1" lang="en" sz="800">
                          <a:solidFill>
                            <a:schemeClr val="dk1"/>
                          </a:solidFill>
                        </a:rPr>
                        <a:t>JCSDA/UCAR:</a:t>
                      </a:r>
                      <a:r>
                        <a:rPr lang="en" sz="800">
                          <a:solidFill>
                            <a:schemeClr val="dk1"/>
                          </a:solidFill>
                        </a:rPr>
                        <a:t> Kriti Bhargava, Travis Sluka</a:t>
                      </a:r>
                      <a:endParaRPr b="1" sz="800">
                        <a:solidFill>
                          <a:srgbClr val="980000"/>
                        </a:solidFill>
                      </a:endParaRPr>
                    </a:p>
                  </a:txBody>
                  <a:tcPr marT="91425" marB="91425" marR="91425" marL="91425">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rowSpan="2">
                  <a:txBody>
                    <a:bodyPr/>
                    <a:lstStyle/>
                    <a:p>
                      <a:pPr indent="0" lvl="0" marL="0" rtl="0" algn="l">
                        <a:spcBef>
                          <a:spcPts val="0"/>
                        </a:spcBef>
                        <a:spcAft>
                          <a:spcPts val="0"/>
                        </a:spcAft>
                        <a:buNone/>
                      </a:pPr>
                      <a:r>
                        <a:rPr b="1" lang="en" sz="1200">
                          <a:solidFill>
                            <a:srgbClr val="980000"/>
                          </a:solidFill>
                          <a:highlight>
                            <a:schemeClr val="lt1"/>
                          </a:highlight>
                        </a:rPr>
                        <a:t>Coupled Model Component Development</a:t>
                      </a:r>
                      <a:endParaRPr b="1" sz="1200">
                        <a:solidFill>
                          <a:srgbClr val="980000"/>
                        </a:solidFill>
                        <a:highlight>
                          <a:schemeClr val="lt1"/>
                        </a:highlight>
                      </a:endParaRPr>
                    </a:p>
                    <a:p>
                      <a:pPr indent="0" lvl="0" marL="0" rtl="0" algn="l">
                        <a:spcBef>
                          <a:spcPts val="0"/>
                        </a:spcBef>
                        <a:spcAft>
                          <a:spcPts val="0"/>
                        </a:spcAft>
                        <a:buNone/>
                      </a:pPr>
                      <a:r>
                        <a:t/>
                      </a:r>
                      <a:endParaRPr b="1" sz="500">
                        <a:solidFill>
                          <a:srgbClr val="980000"/>
                        </a:solidFill>
                        <a:highlight>
                          <a:schemeClr val="lt1"/>
                        </a:highlight>
                      </a:endParaRPr>
                    </a:p>
                    <a:p>
                      <a:pPr indent="0" lvl="0" marL="0" rtl="0" algn="l">
                        <a:spcBef>
                          <a:spcPts val="0"/>
                        </a:spcBef>
                        <a:spcAft>
                          <a:spcPts val="0"/>
                        </a:spcAft>
                        <a:buNone/>
                      </a:pPr>
                      <a:r>
                        <a:rPr b="1" lang="en" sz="800">
                          <a:solidFill>
                            <a:schemeClr val="dk1"/>
                          </a:solidFill>
                          <a:highlight>
                            <a:schemeClr val="lt1"/>
                          </a:highlight>
                        </a:rPr>
                        <a:t>NCEP/EMC: </a:t>
                      </a:r>
                      <a:r>
                        <a:rPr lang="en" sz="800">
                          <a:solidFill>
                            <a:schemeClr val="dk1"/>
                          </a:solidFill>
                          <a:highlight>
                            <a:schemeClr val="lt1"/>
                          </a:highlight>
                        </a:rPr>
                        <a:t>Jessica Meixner, Jiande Wang, Lydia Stefanova, </a:t>
                      </a:r>
                      <a:r>
                        <a:rPr lang="en" sz="800">
                          <a:solidFill>
                            <a:schemeClr val="dk1"/>
                          </a:solidFill>
                        </a:rPr>
                        <a:t>Jun Wang, </a:t>
                      </a:r>
                      <a:r>
                        <a:rPr lang="en" sz="800">
                          <a:solidFill>
                            <a:schemeClr val="dk1"/>
                          </a:solidFill>
                          <a:highlight>
                            <a:schemeClr val="lt1"/>
                          </a:highlight>
                        </a:rPr>
                        <a:t>Yuejian Zhu, Neil Barton, </a:t>
                      </a:r>
                      <a:r>
                        <a:rPr lang="en" sz="800">
                          <a:solidFill>
                            <a:schemeClr val="dk1"/>
                          </a:solidFill>
                        </a:rPr>
                        <a:t>Saeideh Banihashemi, </a:t>
                      </a:r>
                      <a:r>
                        <a:rPr lang="en" sz="800">
                          <a:solidFill>
                            <a:schemeClr val="dk1"/>
                          </a:solidFill>
                          <a:highlight>
                            <a:schemeClr val="lt1"/>
                          </a:highlight>
                        </a:rPr>
                        <a:t>Arun Chawla, </a:t>
                      </a:r>
                      <a:r>
                        <a:rPr lang="en" sz="800">
                          <a:solidFill>
                            <a:schemeClr val="dk1"/>
                          </a:solidFill>
                        </a:rPr>
                        <a:t>Bing Fu, </a:t>
                      </a:r>
                      <a:r>
                        <a:rPr lang="en" sz="800">
                          <a:solidFill>
                            <a:schemeClr val="dk1"/>
                          </a:solidFill>
                          <a:highlight>
                            <a:schemeClr val="lt1"/>
                          </a:highlight>
                        </a:rPr>
                        <a:t>George Gayno, Robert Grumbine, </a:t>
                      </a:r>
                      <a:r>
                        <a:rPr lang="en" sz="800">
                          <a:solidFill>
                            <a:schemeClr val="dk1"/>
                          </a:solidFill>
                        </a:rPr>
                        <a:t>Walter </a:t>
                      </a:r>
                      <a:r>
                        <a:rPr lang="en" sz="800">
                          <a:solidFill>
                            <a:schemeClr val="dk1"/>
                          </a:solidFill>
                          <a:highlight>
                            <a:schemeClr val="lt1"/>
                          </a:highlight>
                        </a:rPr>
                        <a:t>Kolczynski, </a:t>
                      </a:r>
                      <a:r>
                        <a:rPr lang="en" sz="800">
                          <a:solidFill>
                            <a:schemeClr val="dk1"/>
                          </a:solidFill>
                        </a:rPr>
                        <a:t>Matthew Masarik, </a:t>
                      </a:r>
                      <a:r>
                        <a:rPr lang="en" sz="800">
                          <a:solidFill>
                            <a:schemeClr val="dk1"/>
                          </a:solidFill>
                          <a:highlight>
                            <a:schemeClr val="lt1"/>
                          </a:highlight>
                        </a:rPr>
                        <a:t>Avichal Mehra, </a:t>
                      </a:r>
                      <a:r>
                        <a:rPr lang="en" sz="800">
                          <a:solidFill>
                            <a:schemeClr val="dk1"/>
                          </a:solidFill>
                        </a:rPr>
                        <a:t>Ali Salimi-Tarazouj, Denise Worthen</a:t>
                      </a:r>
                      <a:endParaRPr sz="800">
                        <a:solidFill>
                          <a:schemeClr val="dk1"/>
                        </a:solidFill>
                        <a:highlight>
                          <a:schemeClr val="lt1"/>
                        </a:highlight>
                      </a:endParaRPr>
                    </a:p>
                    <a:p>
                      <a:pPr indent="0" lvl="0" marL="0" rtl="0" algn="l">
                        <a:spcBef>
                          <a:spcPts val="0"/>
                        </a:spcBef>
                        <a:spcAft>
                          <a:spcPts val="0"/>
                        </a:spcAft>
                        <a:buNone/>
                      </a:pPr>
                      <a:r>
                        <a:rPr b="1" lang="en" sz="800">
                          <a:solidFill>
                            <a:schemeClr val="dk1"/>
                          </a:solidFill>
                          <a:highlight>
                            <a:schemeClr val="lt1"/>
                          </a:highlight>
                        </a:rPr>
                        <a:t>ESRL/GSL:</a:t>
                      </a:r>
                      <a:r>
                        <a:rPr lang="en" sz="800">
                          <a:solidFill>
                            <a:schemeClr val="dk1"/>
                          </a:solidFill>
                          <a:highlight>
                            <a:schemeClr val="lt1"/>
                          </a:highlight>
                        </a:rPr>
                        <a:t> Ben Green, Shan Sun</a:t>
                      </a:r>
                      <a:endParaRPr sz="800">
                        <a:solidFill>
                          <a:schemeClr val="dk1"/>
                        </a:solidFill>
                        <a:highlight>
                          <a:schemeClr val="lt1"/>
                        </a:highlight>
                      </a:endParaRPr>
                    </a:p>
                    <a:p>
                      <a:pPr indent="0" lvl="0" marL="0" rtl="0" algn="l">
                        <a:spcBef>
                          <a:spcPts val="0"/>
                        </a:spcBef>
                        <a:spcAft>
                          <a:spcPts val="0"/>
                        </a:spcAft>
                        <a:buNone/>
                      </a:pPr>
                      <a:r>
                        <a:rPr b="1" lang="en" sz="800">
                          <a:solidFill>
                            <a:schemeClr val="dk1"/>
                          </a:solidFill>
                          <a:highlight>
                            <a:schemeClr val="lt1"/>
                          </a:highlight>
                        </a:rPr>
                        <a:t>ESRL/PSL:</a:t>
                      </a:r>
                      <a:r>
                        <a:rPr lang="en" sz="800">
                          <a:solidFill>
                            <a:schemeClr val="dk1"/>
                          </a:solidFill>
                          <a:highlight>
                            <a:schemeClr val="lt1"/>
                          </a:highlight>
                        </a:rPr>
                        <a:t> Lisa Bengtsson, Phillip Pegion</a:t>
                      </a:r>
                      <a:endParaRPr sz="800">
                        <a:solidFill>
                          <a:schemeClr val="dk1"/>
                        </a:solidFill>
                        <a:highlight>
                          <a:schemeClr val="lt1"/>
                        </a:highlight>
                      </a:endParaRPr>
                    </a:p>
                    <a:p>
                      <a:pPr indent="0" lvl="0" marL="0" rtl="0" algn="l">
                        <a:spcBef>
                          <a:spcPts val="0"/>
                        </a:spcBef>
                        <a:spcAft>
                          <a:spcPts val="0"/>
                        </a:spcAft>
                        <a:buNone/>
                      </a:pPr>
                      <a:r>
                        <a:rPr b="1" lang="en" sz="800">
                          <a:solidFill>
                            <a:schemeClr val="dk1"/>
                          </a:solidFill>
                          <a:highlight>
                            <a:schemeClr val="lt1"/>
                          </a:highlight>
                        </a:rPr>
                        <a:t>GFDL</a:t>
                      </a:r>
                      <a:r>
                        <a:rPr b="1" lang="en" sz="800">
                          <a:solidFill>
                            <a:schemeClr val="dk1"/>
                          </a:solidFill>
                          <a:highlight>
                            <a:schemeClr val="lt1"/>
                          </a:highlight>
                        </a:rPr>
                        <a:t>:</a:t>
                      </a:r>
                      <a:r>
                        <a:rPr lang="en" sz="800">
                          <a:solidFill>
                            <a:schemeClr val="dk1"/>
                          </a:solidFill>
                          <a:highlight>
                            <a:schemeClr val="lt1"/>
                          </a:highlight>
                        </a:rPr>
                        <a:t> Alistair Adcroft, Rusty Benson, Stephen Griffies, Robert Halberg, Matthew Harrison, Brandon Reichl, Marshall Ward</a:t>
                      </a:r>
                      <a:endParaRPr sz="800">
                        <a:solidFill>
                          <a:schemeClr val="dk1"/>
                        </a:solidFill>
                        <a:highlight>
                          <a:schemeClr val="lt1"/>
                        </a:highlight>
                      </a:endParaRPr>
                    </a:p>
                    <a:p>
                      <a:pPr indent="0" lvl="0" marL="0" rtl="0" algn="l">
                        <a:spcBef>
                          <a:spcPts val="0"/>
                        </a:spcBef>
                        <a:spcAft>
                          <a:spcPts val="0"/>
                        </a:spcAft>
                        <a:buNone/>
                      </a:pPr>
                      <a:r>
                        <a:rPr b="1" lang="en" sz="800">
                          <a:solidFill>
                            <a:schemeClr val="dk1"/>
                          </a:solidFill>
                          <a:highlight>
                            <a:schemeClr val="lt1"/>
                          </a:highlight>
                        </a:rPr>
                        <a:t>NCAR:</a:t>
                      </a:r>
                      <a:r>
                        <a:rPr lang="en" sz="800">
                          <a:solidFill>
                            <a:schemeClr val="dk1"/>
                          </a:solidFill>
                          <a:highlight>
                            <a:schemeClr val="lt1"/>
                          </a:highlight>
                        </a:rPr>
                        <a:t> Alper Altuntas, Gokhan Danabasoglu, Keith Lindsay, Gustavo Marques</a:t>
                      </a:r>
                      <a:endParaRPr sz="800">
                        <a:solidFill>
                          <a:schemeClr val="dk1"/>
                        </a:solidFill>
                        <a:highlight>
                          <a:schemeClr val="lt1"/>
                        </a:highlight>
                      </a:endParaRPr>
                    </a:p>
                    <a:p>
                      <a:pPr indent="0" lvl="0" marL="0" rtl="0" algn="l">
                        <a:spcBef>
                          <a:spcPts val="0"/>
                        </a:spcBef>
                        <a:spcAft>
                          <a:spcPts val="0"/>
                        </a:spcAft>
                        <a:buNone/>
                      </a:pPr>
                      <a:r>
                        <a:rPr b="1" lang="en" sz="800">
                          <a:solidFill>
                            <a:schemeClr val="dk1"/>
                          </a:solidFill>
                          <a:highlight>
                            <a:schemeClr val="lt1"/>
                          </a:highlight>
                        </a:rPr>
                        <a:t>NRL/ESMF:</a:t>
                      </a:r>
                      <a:r>
                        <a:rPr lang="en" sz="800">
                          <a:solidFill>
                            <a:schemeClr val="dk1"/>
                          </a:solidFill>
                          <a:highlight>
                            <a:schemeClr val="lt1"/>
                          </a:highlight>
                        </a:rPr>
                        <a:t> Gerhard Theurich </a:t>
                      </a:r>
                      <a:endParaRPr sz="800">
                        <a:solidFill>
                          <a:schemeClr val="dk1"/>
                        </a:solidFill>
                        <a:highlight>
                          <a:schemeClr val="lt1"/>
                        </a:highlight>
                      </a:endParaRPr>
                    </a:p>
                    <a:p>
                      <a:pPr indent="0" lvl="0" marL="0" rtl="0" algn="l">
                        <a:spcBef>
                          <a:spcPts val="0"/>
                        </a:spcBef>
                        <a:spcAft>
                          <a:spcPts val="0"/>
                        </a:spcAft>
                        <a:buNone/>
                      </a:pPr>
                      <a:r>
                        <a:rPr b="1" lang="en" sz="800">
                          <a:solidFill>
                            <a:schemeClr val="dk1"/>
                          </a:solidFill>
                          <a:highlight>
                            <a:schemeClr val="lt1"/>
                          </a:highlight>
                        </a:rPr>
                        <a:t>GMU:</a:t>
                      </a:r>
                      <a:r>
                        <a:rPr lang="en" sz="800">
                          <a:solidFill>
                            <a:schemeClr val="dk1"/>
                          </a:solidFill>
                          <a:highlight>
                            <a:schemeClr val="lt1"/>
                          </a:highlight>
                        </a:rPr>
                        <a:t> Ben Cash, Jim Kinter, Lawrence Marx, Cristiana Stan</a:t>
                      </a:r>
                      <a:endParaRPr sz="800">
                        <a:solidFill>
                          <a:schemeClr val="dk1"/>
                        </a:solidFill>
                        <a:highlight>
                          <a:schemeClr val="lt1"/>
                        </a:highlight>
                      </a:endParaRPr>
                    </a:p>
                    <a:p>
                      <a:pPr indent="0" lvl="0" marL="0" rtl="0" algn="l">
                        <a:spcBef>
                          <a:spcPts val="0"/>
                        </a:spcBef>
                        <a:spcAft>
                          <a:spcPts val="0"/>
                        </a:spcAft>
                        <a:buNone/>
                      </a:pPr>
                      <a:r>
                        <a:rPr b="1" lang="en" sz="800">
                          <a:solidFill>
                            <a:schemeClr val="dk1"/>
                          </a:solidFill>
                          <a:highlight>
                            <a:schemeClr val="lt1"/>
                          </a:highlight>
                        </a:rPr>
                        <a:t>FSU:</a:t>
                      </a:r>
                      <a:r>
                        <a:rPr lang="en" sz="800">
                          <a:solidFill>
                            <a:schemeClr val="dk1"/>
                          </a:solidFill>
                          <a:highlight>
                            <a:schemeClr val="lt1"/>
                          </a:highlight>
                        </a:rPr>
                        <a:t> Alexandra Bozec, Eric Chassignet, Alan Wallcraft</a:t>
                      </a:r>
                      <a:endParaRPr sz="800">
                        <a:solidFill>
                          <a:schemeClr val="dk1"/>
                        </a:solidFill>
                        <a:highlight>
                          <a:schemeClr val="lt1"/>
                        </a:highlight>
                      </a:endParaRPr>
                    </a:p>
                    <a:p>
                      <a:pPr indent="0" lvl="0" marL="0" rtl="0" algn="l">
                        <a:spcBef>
                          <a:spcPts val="0"/>
                        </a:spcBef>
                        <a:spcAft>
                          <a:spcPts val="0"/>
                        </a:spcAft>
                        <a:buNone/>
                      </a:pPr>
                      <a:r>
                        <a:rPr b="1" lang="en" sz="800">
                          <a:solidFill>
                            <a:schemeClr val="dk1"/>
                          </a:solidFill>
                          <a:highlight>
                            <a:schemeClr val="lt1"/>
                          </a:highlight>
                        </a:rPr>
                        <a:t>NASA:</a:t>
                      </a:r>
                      <a:r>
                        <a:rPr lang="en" sz="800">
                          <a:solidFill>
                            <a:schemeClr val="dk1"/>
                          </a:solidFill>
                          <a:highlight>
                            <a:schemeClr val="lt1"/>
                          </a:highlight>
                        </a:rPr>
                        <a:t> Akella Santha</a:t>
                      </a:r>
                      <a:endParaRPr sz="800">
                        <a:solidFill>
                          <a:schemeClr val="dk1"/>
                        </a:solidFill>
                        <a:highlight>
                          <a:schemeClr val="lt1"/>
                        </a:highlight>
                      </a:endParaRPr>
                    </a:p>
                    <a:p>
                      <a:pPr indent="0" lvl="0" marL="0" rtl="0" algn="l">
                        <a:spcBef>
                          <a:spcPts val="0"/>
                        </a:spcBef>
                        <a:spcAft>
                          <a:spcPts val="0"/>
                        </a:spcAft>
                        <a:buNone/>
                      </a:pPr>
                      <a:r>
                        <a:rPr b="1" lang="en" sz="800">
                          <a:solidFill>
                            <a:schemeClr val="dk1"/>
                          </a:solidFill>
                          <a:highlight>
                            <a:schemeClr val="lt1"/>
                          </a:highlight>
                        </a:rPr>
                        <a:t>Univ. Alaska:</a:t>
                      </a:r>
                      <a:r>
                        <a:rPr lang="en" sz="800">
                          <a:solidFill>
                            <a:schemeClr val="dk1"/>
                          </a:solidFill>
                          <a:highlight>
                            <a:schemeClr val="lt1"/>
                          </a:highlight>
                        </a:rPr>
                        <a:t> Katherine Hedstrom</a:t>
                      </a:r>
                      <a:endParaRPr sz="800">
                        <a:solidFill>
                          <a:schemeClr val="dk1"/>
                        </a:solidFill>
                        <a:highlight>
                          <a:schemeClr val="lt1"/>
                        </a:highlight>
                      </a:endParaRPr>
                    </a:p>
                    <a:p>
                      <a:pPr indent="0" lvl="0" marL="0" rtl="0" algn="l">
                        <a:spcBef>
                          <a:spcPts val="0"/>
                        </a:spcBef>
                        <a:spcAft>
                          <a:spcPts val="0"/>
                        </a:spcAft>
                        <a:buNone/>
                      </a:pPr>
                      <a:r>
                        <a:rPr b="1" lang="en" sz="800">
                          <a:solidFill>
                            <a:schemeClr val="dk1"/>
                          </a:solidFill>
                          <a:highlight>
                            <a:schemeClr val="lt1"/>
                          </a:highlight>
                        </a:rPr>
                        <a:t>U. Mich.: </a:t>
                      </a:r>
                      <a:r>
                        <a:rPr lang="en" sz="800">
                          <a:solidFill>
                            <a:schemeClr val="dk1"/>
                          </a:solidFill>
                          <a:highlight>
                            <a:schemeClr val="lt1"/>
                          </a:highlight>
                        </a:rPr>
                        <a:t>Christiane Jablonowski</a:t>
                      </a:r>
                      <a:endParaRPr sz="800">
                        <a:solidFill>
                          <a:schemeClr val="dk1"/>
                        </a:solidFill>
                        <a:highlight>
                          <a:schemeClr val="lt1"/>
                        </a:highlight>
                      </a:endParaRPr>
                    </a:p>
                    <a:p>
                      <a:pPr indent="0" lvl="0" marL="0" rtl="0" algn="l">
                        <a:spcBef>
                          <a:spcPts val="0"/>
                        </a:spcBef>
                        <a:spcAft>
                          <a:spcPts val="0"/>
                        </a:spcAft>
                        <a:buNone/>
                      </a:pPr>
                      <a:r>
                        <a:rPr b="1" lang="en" sz="800">
                          <a:solidFill>
                            <a:schemeClr val="dk1"/>
                          </a:solidFill>
                          <a:highlight>
                            <a:schemeClr val="lt1"/>
                          </a:highlight>
                        </a:rPr>
                        <a:t>Univ. Victoria: </a:t>
                      </a:r>
                      <a:r>
                        <a:rPr lang="en" sz="800">
                          <a:solidFill>
                            <a:schemeClr val="dk1"/>
                          </a:solidFill>
                          <a:highlight>
                            <a:schemeClr val="lt1"/>
                          </a:highlight>
                        </a:rPr>
                        <a:t>Andrew Shao</a:t>
                      </a:r>
                      <a:endParaRPr sz="800"/>
                    </a:p>
                  </a:txBody>
                  <a:tcPr marT="91425" marB="91425" marR="91425" marL="91425">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r>
              <a:tr h="929625">
                <a:tc>
                  <a:txBody>
                    <a:bodyPr/>
                    <a:lstStyle/>
                    <a:p>
                      <a:pPr indent="0" lvl="0" marL="0" rtl="0" algn="l">
                        <a:spcBef>
                          <a:spcPts val="0"/>
                        </a:spcBef>
                        <a:spcAft>
                          <a:spcPts val="0"/>
                        </a:spcAft>
                        <a:buClr>
                          <a:srgbClr val="000000"/>
                        </a:buClr>
                        <a:buSzPts val="1200"/>
                        <a:buFont typeface="Arial"/>
                        <a:buNone/>
                      </a:pPr>
                      <a:r>
                        <a:rPr b="1" lang="en" sz="1200">
                          <a:solidFill>
                            <a:srgbClr val="980000"/>
                          </a:solidFill>
                          <a:highlight>
                            <a:schemeClr val="lt1"/>
                          </a:highlight>
                        </a:rPr>
                        <a:t>Field Evaluation</a:t>
                      </a:r>
                      <a:endParaRPr b="1" sz="1200">
                        <a:solidFill>
                          <a:srgbClr val="980000"/>
                        </a:solidFill>
                        <a:highlight>
                          <a:schemeClr val="lt1"/>
                        </a:highlight>
                      </a:endParaRPr>
                    </a:p>
                    <a:p>
                      <a:pPr indent="0" lvl="0" marL="0" rtl="0" algn="l">
                        <a:spcBef>
                          <a:spcPts val="0"/>
                        </a:spcBef>
                        <a:spcAft>
                          <a:spcPts val="0"/>
                        </a:spcAft>
                        <a:buClr>
                          <a:srgbClr val="000000"/>
                        </a:buClr>
                        <a:buSzPts val="900"/>
                        <a:buFont typeface="Arial"/>
                        <a:buNone/>
                      </a:pPr>
                      <a:r>
                        <a:t/>
                      </a:r>
                      <a:endParaRPr b="1" sz="500">
                        <a:solidFill>
                          <a:srgbClr val="980000"/>
                        </a:solidFill>
                        <a:highlight>
                          <a:schemeClr val="lt1"/>
                        </a:highlight>
                      </a:endParaRPr>
                    </a:p>
                    <a:p>
                      <a:pPr indent="0" lvl="0" marL="0" rtl="0" algn="l">
                        <a:spcBef>
                          <a:spcPts val="0"/>
                        </a:spcBef>
                        <a:spcAft>
                          <a:spcPts val="0"/>
                        </a:spcAft>
                        <a:buClr>
                          <a:srgbClr val="000000"/>
                        </a:buClr>
                        <a:buSzPts val="900"/>
                        <a:buFont typeface="Arial"/>
                        <a:buNone/>
                      </a:pPr>
                      <a:r>
                        <a:rPr b="1" lang="en" sz="800">
                          <a:solidFill>
                            <a:schemeClr val="dk1"/>
                          </a:solidFill>
                          <a:highlight>
                            <a:schemeClr val="lt1"/>
                          </a:highlight>
                        </a:rPr>
                        <a:t>NCEP/EMC: </a:t>
                      </a:r>
                      <a:r>
                        <a:rPr lang="en" sz="800">
                          <a:solidFill>
                            <a:schemeClr val="dk1"/>
                          </a:solidFill>
                          <a:highlight>
                            <a:schemeClr val="lt1"/>
                          </a:highlight>
                        </a:rPr>
                        <a:t>Geoff Manikin, Alicia Bentley, Mallory Row, Shannon </a:t>
                      </a:r>
                      <a:r>
                        <a:rPr lang="en" sz="800">
                          <a:solidFill>
                            <a:schemeClr val="dk1"/>
                          </a:solidFill>
                          <a:highlight>
                            <a:schemeClr val="lt1"/>
                          </a:highlight>
                        </a:rPr>
                        <a:t>Shields</a:t>
                      </a:r>
                      <a:endParaRPr sz="800">
                        <a:solidFill>
                          <a:schemeClr val="dk1"/>
                        </a:solidFill>
                        <a:highlight>
                          <a:schemeClr val="lt1"/>
                        </a:highlight>
                      </a:endParaRPr>
                    </a:p>
                    <a:p>
                      <a:pPr indent="0" lvl="0" marL="0" rtl="0" algn="l">
                        <a:spcBef>
                          <a:spcPts val="0"/>
                        </a:spcBef>
                        <a:spcAft>
                          <a:spcPts val="0"/>
                        </a:spcAft>
                        <a:buClr>
                          <a:srgbClr val="000000"/>
                        </a:buClr>
                        <a:buSzPts val="900"/>
                        <a:buFont typeface="Arial"/>
                        <a:buNone/>
                      </a:pPr>
                      <a:r>
                        <a:rPr b="1" lang="en" sz="800">
                          <a:solidFill>
                            <a:schemeClr val="dk1"/>
                          </a:solidFill>
                          <a:highlight>
                            <a:schemeClr val="lt1"/>
                          </a:highlight>
                        </a:rPr>
                        <a:t>NWS Regional SSDs</a:t>
                      </a:r>
                      <a:endParaRPr b="1" sz="800">
                        <a:solidFill>
                          <a:schemeClr val="dk1"/>
                        </a:solidFill>
                        <a:highlight>
                          <a:schemeClr val="lt1"/>
                        </a:highlight>
                      </a:endParaRPr>
                    </a:p>
                    <a:p>
                      <a:pPr indent="0" lvl="0" marL="0" rtl="0" algn="l">
                        <a:spcBef>
                          <a:spcPts val="0"/>
                        </a:spcBef>
                        <a:spcAft>
                          <a:spcPts val="0"/>
                        </a:spcAft>
                        <a:buClr>
                          <a:srgbClr val="000000"/>
                        </a:buClr>
                        <a:buSzPts val="900"/>
                        <a:buFont typeface="Arial"/>
                        <a:buNone/>
                      </a:pPr>
                      <a:r>
                        <a:rPr b="1" lang="en" sz="800">
                          <a:solidFill>
                            <a:schemeClr val="dk1"/>
                          </a:solidFill>
                          <a:highlight>
                            <a:schemeClr val="lt1"/>
                          </a:highlight>
                        </a:rPr>
                        <a:t>NCEP Centers </a:t>
                      </a:r>
                      <a:endParaRPr sz="800"/>
                    </a:p>
                  </a:txBody>
                  <a:tcPr marT="91425" marB="91425" marR="91425" marL="91425">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rPr b="1" lang="en" sz="1200">
                          <a:solidFill>
                            <a:srgbClr val="980000"/>
                          </a:solidFill>
                          <a:highlight>
                            <a:schemeClr val="lt1"/>
                          </a:highlight>
                        </a:rPr>
                        <a:t>Products</a:t>
                      </a:r>
                      <a:r>
                        <a:rPr b="1" lang="en" sz="1200">
                          <a:solidFill>
                            <a:schemeClr val="accent1"/>
                          </a:solidFill>
                          <a:highlight>
                            <a:schemeClr val="lt1"/>
                          </a:highlight>
                        </a:rPr>
                        <a:t> </a:t>
                      </a:r>
                      <a:endParaRPr b="1" sz="1200">
                        <a:solidFill>
                          <a:schemeClr val="accent1"/>
                        </a:solidFill>
                        <a:highlight>
                          <a:schemeClr val="lt1"/>
                        </a:highlight>
                      </a:endParaRPr>
                    </a:p>
                    <a:p>
                      <a:pPr indent="0" lvl="0" marL="0" rtl="0" algn="l">
                        <a:spcBef>
                          <a:spcPts val="0"/>
                        </a:spcBef>
                        <a:spcAft>
                          <a:spcPts val="0"/>
                        </a:spcAft>
                        <a:buNone/>
                      </a:pPr>
                      <a:r>
                        <a:t/>
                      </a:r>
                      <a:endParaRPr b="1" sz="500">
                        <a:solidFill>
                          <a:schemeClr val="accent1"/>
                        </a:solidFill>
                        <a:highlight>
                          <a:schemeClr val="lt1"/>
                        </a:highlight>
                      </a:endParaRPr>
                    </a:p>
                    <a:p>
                      <a:pPr indent="0" lvl="0" marL="0" rtl="0" algn="l">
                        <a:spcBef>
                          <a:spcPts val="0"/>
                        </a:spcBef>
                        <a:spcAft>
                          <a:spcPts val="0"/>
                        </a:spcAft>
                        <a:buNone/>
                      </a:pPr>
                      <a:r>
                        <a:rPr b="1" lang="en" sz="800">
                          <a:solidFill>
                            <a:schemeClr val="dk1"/>
                          </a:solidFill>
                          <a:highlight>
                            <a:schemeClr val="lt1"/>
                          </a:highlight>
                        </a:rPr>
                        <a:t>NCEP/EMC</a:t>
                      </a:r>
                      <a:r>
                        <a:rPr lang="en" sz="800">
                          <a:solidFill>
                            <a:schemeClr val="dk1"/>
                          </a:solidFill>
                          <a:highlight>
                            <a:schemeClr val="lt1"/>
                          </a:highlight>
                        </a:rPr>
                        <a:t>: </a:t>
                      </a:r>
                      <a:r>
                        <a:rPr lang="en" sz="800">
                          <a:solidFill>
                            <a:schemeClr val="dk1"/>
                          </a:solidFill>
                        </a:rPr>
                        <a:t> Hui-Ya Chuang, Andrew Benjamin, L. Gwen Chen, Yali Mao, Wen Meng, Bo Cui</a:t>
                      </a:r>
                      <a:endParaRPr b="1" sz="800">
                        <a:solidFill>
                          <a:srgbClr val="980000"/>
                        </a:solidFill>
                        <a:highlight>
                          <a:schemeClr val="lt1"/>
                        </a:highlight>
                      </a:endParaRPr>
                    </a:p>
                  </a:txBody>
                  <a:tcPr marT="91425" marB="91425" marR="91425" marL="91425">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vMerge="1"/>
              </a:tr>
              <a:tr h="1441725">
                <a:tc>
                  <a:txBody>
                    <a:bodyPr/>
                    <a:lstStyle/>
                    <a:p>
                      <a:pPr indent="0" lvl="0" marL="0" rtl="0" algn="l">
                        <a:spcBef>
                          <a:spcPts val="0"/>
                        </a:spcBef>
                        <a:spcAft>
                          <a:spcPts val="0"/>
                        </a:spcAft>
                        <a:buNone/>
                      </a:pPr>
                      <a:r>
                        <a:rPr b="1" lang="en" sz="1200">
                          <a:solidFill>
                            <a:srgbClr val="980000"/>
                          </a:solidFill>
                          <a:highlight>
                            <a:schemeClr val="lt1"/>
                          </a:highlight>
                        </a:rPr>
                        <a:t>Atmospheric Composition</a:t>
                      </a:r>
                      <a:r>
                        <a:rPr b="1" lang="en" sz="1200">
                          <a:solidFill>
                            <a:schemeClr val="accent1"/>
                          </a:solidFill>
                          <a:highlight>
                            <a:schemeClr val="lt1"/>
                          </a:highlight>
                        </a:rPr>
                        <a:t>  </a:t>
                      </a:r>
                      <a:endParaRPr b="1" sz="1200">
                        <a:solidFill>
                          <a:schemeClr val="accent1"/>
                        </a:solidFill>
                        <a:highlight>
                          <a:schemeClr val="lt1"/>
                        </a:highlight>
                      </a:endParaRPr>
                    </a:p>
                    <a:p>
                      <a:pPr indent="0" lvl="0" marL="0" rtl="0" algn="l">
                        <a:spcBef>
                          <a:spcPts val="0"/>
                        </a:spcBef>
                        <a:spcAft>
                          <a:spcPts val="0"/>
                        </a:spcAft>
                        <a:buNone/>
                      </a:pPr>
                      <a:r>
                        <a:t/>
                      </a:r>
                      <a:endParaRPr b="1" sz="500">
                        <a:solidFill>
                          <a:schemeClr val="accent1"/>
                        </a:solidFill>
                        <a:highlight>
                          <a:schemeClr val="lt1"/>
                        </a:highlight>
                      </a:endParaRPr>
                    </a:p>
                    <a:p>
                      <a:pPr indent="0" lvl="0" marL="0" rtl="0" algn="l">
                        <a:spcBef>
                          <a:spcPts val="0"/>
                        </a:spcBef>
                        <a:spcAft>
                          <a:spcPts val="0"/>
                        </a:spcAft>
                        <a:buNone/>
                      </a:pPr>
                      <a:r>
                        <a:rPr b="1" lang="en" sz="800">
                          <a:solidFill>
                            <a:schemeClr val="dk1"/>
                          </a:solidFill>
                          <a:highlight>
                            <a:schemeClr val="lt1"/>
                          </a:highlight>
                        </a:rPr>
                        <a:t>NCEP/EMC</a:t>
                      </a:r>
                      <a:r>
                        <a:rPr lang="en" sz="800">
                          <a:solidFill>
                            <a:schemeClr val="dk1"/>
                          </a:solidFill>
                          <a:highlight>
                            <a:schemeClr val="lt1"/>
                          </a:highlight>
                        </a:rPr>
                        <a:t>: Partha Bhattacharjee, Jeff McQueen, Raffaele Montuoro, Li Pan, Ivanka Stajner</a:t>
                      </a:r>
                      <a:endParaRPr sz="800">
                        <a:solidFill>
                          <a:schemeClr val="dk1"/>
                        </a:solidFill>
                        <a:highlight>
                          <a:schemeClr val="lt1"/>
                        </a:highlight>
                      </a:endParaRPr>
                    </a:p>
                    <a:p>
                      <a:pPr indent="0" lvl="0" marL="0" rtl="0" algn="l">
                        <a:spcBef>
                          <a:spcPts val="0"/>
                        </a:spcBef>
                        <a:spcAft>
                          <a:spcPts val="0"/>
                        </a:spcAft>
                        <a:buNone/>
                      </a:pPr>
                      <a:r>
                        <a:rPr b="1" lang="en" sz="800">
                          <a:solidFill>
                            <a:schemeClr val="dk1"/>
                          </a:solidFill>
                          <a:highlight>
                            <a:schemeClr val="lt1"/>
                          </a:highlight>
                        </a:rPr>
                        <a:t>ARL</a:t>
                      </a:r>
                      <a:r>
                        <a:rPr lang="en" sz="800">
                          <a:solidFill>
                            <a:schemeClr val="dk1"/>
                          </a:solidFill>
                          <a:highlight>
                            <a:schemeClr val="lt1"/>
                          </a:highlight>
                        </a:rPr>
                        <a:t>:  Barry Baker, Patrick Campbell, Rick Saylor </a:t>
                      </a:r>
                      <a:endParaRPr sz="800">
                        <a:solidFill>
                          <a:schemeClr val="dk1"/>
                        </a:solidFill>
                        <a:highlight>
                          <a:schemeClr val="lt1"/>
                        </a:highlight>
                      </a:endParaRPr>
                    </a:p>
                    <a:p>
                      <a:pPr indent="0" lvl="0" marL="0" rtl="0" algn="l">
                        <a:spcBef>
                          <a:spcPts val="0"/>
                        </a:spcBef>
                        <a:spcAft>
                          <a:spcPts val="0"/>
                        </a:spcAft>
                        <a:buNone/>
                      </a:pPr>
                      <a:r>
                        <a:rPr b="1" lang="en" sz="800">
                          <a:solidFill>
                            <a:schemeClr val="dk1"/>
                          </a:solidFill>
                          <a:highlight>
                            <a:schemeClr val="lt1"/>
                          </a:highlight>
                        </a:rPr>
                        <a:t>ESRL/</a:t>
                      </a:r>
                      <a:r>
                        <a:rPr b="1" lang="en" sz="800">
                          <a:solidFill>
                            <a:schemeClr val="dk1"/>
                          </a:solidFill>
                          <a:highlight>
                            <a:schemeClr val="lt1"/>
                          </a:highlight>
                        </a:rPr>
                        <a:t>GSL</a:t>
                      </a:r>
                      <a:r>
                        <a:rPr lang="en" sz="800">
                          <a:solidFill>
                            <a:schemeClr val="dk1"/>
                          </a:solidFill>
                          <a:highlight>
                            <a:schemeClr val="lt1"/>
                          </a:highlight>
                        </a:rPr>
                        <a:t>:  Georg Grell, Shan Sun, Li (Kate) Zhang</a:t>
                      </a:r>
                      <a:endParaRPr sz="800">
                        <a:solidFill>
                          <a:schemeClr val="dk1"/>
                        </a:solidFill>
                        <a:highlight>
                          <a:schemeClr val="lt1"/>
                        </a:highlight>
                      </a:endParaRPr>
                    </a:p>
                    <a:p>
                      <a:pPr indent="0" lvl="0" marL="0" rtl="0" algn="l">
                        <a:spcBef>
                          <a:spcPts val="0"/>
                        </a:spcBef>
                        <a:spcAft>
                          <a:spcPts val="0"/>
                        </a:spcAft>
                        <a:buNone/>
                      </a:pPr>
                      <a:r>
                        <a:rPr b="1" lang="en" sz="800">
                          <a:solidFill>
                            <a:schemeClr val="dk1"/>
                          </a:solidFill>
                          <a:highlight>
                            <a:schemeClr val="lt1"/>
                          </a:highlight>
                        </a:rPr>
                        <a:t>CSL</a:t>
                      </a:r>
                      <a:r>
                        <a:rPr lang="en" sz="800">
                          <a:solidFill>
                            <a:schemeClr val="dk1"/>
                          </a:solidFill>
                          <a:highlight>
                            <a:schemeClr val="lt1"/>
                          </a:highlight>
                        </a:rPr>
                        <a:t>:  Gregory Frost, Jian He, Stuart McKeen,  Siyuan Wang</a:t>
                      </a:r>
                      <a:endParaRPr sz="800">
                        <a:solidFill>
                          <a:schemeClr val="dk1"/>
                        </a:solidFill>
                        <a:highlight>
                          <a:schemeClr val="lt1"/>
                        </a:highlight>
                      </a:endParaRPr>
                    </a:p>
                    <a:p>
                      <a:pPr indent="0" lvl="0" marL="0" rtl="0" algn="l">
                        <a:spcBef>
                          <a:spcPts val="0"/>
                        </a:spcBef>
                        <a:spcAft>
                          <a:spcPts val="0"/>
                        </a:spcAft>
                        <a:buNone/>
                      </a:pPr>
                      <a:r>
                        <a:rPr b="1" lang="en" sz="800">
                          <a:solidFill>
                            <a:schemeClr val="dk1"/>
                          </a:solidFill>
                          <a:highlight>
                            <a:schemeClr val="lt1"/>
                          </a:highlight>
                        </a:rPr>
                        <a:t>NESDIS/STAR</a:t>
                      </a:r>
                      <a:r>
                        <a:rPr lang="en" sz="800">
                          <a:solidFill>
                            <a:schemeClr val="dk1"/>
                          </a:solidFill>
                          <a:highlight>
                            <a:schemeClr val="lt1"/>
                          </a:highlight>
                        </a:rPr>
                        <a:t>:  Ethan Hughes, Shobha Kondragunta, Xiaoyang Zhang</a:t>
                      </a:r>
                      <a:endParaRPr b="1" sz="800">
                        <a:solidFill>
                          <a:srgbClr val="980000"/>
                        </a:solidFill>
                        <a:highlight>
                          <a:schemeClr val="lt1"/>
                        </a:highlight>
                      </a:endParaRPr>
                    </a:p>
                  </a:txBody>
                  <a:tcPr marT="91425" marB="91425" marR="91425" marL="91425">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rPr b="1" lang="en" sz="1200">
                          <a:solidFill>
                            <a:srgbClr val="980000"/>
                          </a:solidFill>
                        </a:rPr>
                        <a:t>Infrastructure</a:t>
                      </a:r>
                      <a:endParaRPr b="1" sz="1200">
                        <a:solidFill>
                          <a:srgbClr val="980000"/>
                        </a:solidFill>
                      </a:endParaRPr>
                    </a:p>
                    <a:p>
                      <a:pPr indent="0" lvl="0" marL="0" rtl="0" algn="l">
                        <a:spcBef>
                          <a:spcPts val="0"/>
                        </a:spcBef>
                        <a:spcAft>
                          <a:spcPts val="0"/>
                        </a:spcAft>
                        <a:buNone/>
                      </a:pPr>
                      <a:r>
                        <a:t/>
                      </a:r>
                      <a:endParaRPr b="1" sz="500">
                        <a:solidFill>
                          <a:srgbClr val="980000"/>
                        </a:solidFill>
                      </a:endParaRPr>
                    </a:p>
                    <a:p>
                      <a:pPr indent="0" lvl="0" marL="0" rtl="0" algn="l">
                        <a:spcBef>
                          <a:spcPts val="0"/>
                        </a:spcBef>
                        <a:spcAft>
                          <a:spcPts val="0"/>
                        </a:spcAft>
                        <a:buNone/>
                      </a:pPr>
                      <a:r>
                        <a:rPr b="1" lang="en" sz="800">
                          <a:solidFill>
                            <a:schemeClr val="dk1"/>
                          </a:solidFill>
                        </a:rPr>
                        <a:t>NCEP/EMC</a:t>
                      </a:r>
                      <a:r>
                        <a:rPr lang="en" sz="800">
                          <a:solidFill>
                            <a:schemeClr val="dk1"/>
                          </a:solidFill>
                        </a:rPr>
                        <a:t>: Rahul Mahajan, Jun Wang, Arun Chawla, Kate Friedman, Lin Gan, George Gayno, Ed Hartnett, Dusan Jovic, Walter </a:t>
                      </a:r>
                      <a:r>
                        <a:rPr lang="en" sz="800">
                          <a:solidFill>
                            <a:schemeClr val="dk1"/>
                          </a:solidFill>
                          <a:highlight>
                            <a:schemeClr val="lt1"/>
                          </a:highlight>
                        </a:rPr>
                        <a:t>Kolczynski</a:t>
                      </a:r>
                      <a:r>
                        <a:rPr lang="en" sz="800">
                          <a:solidFill>
                            <a:schemeClr val="dk1"/>
                          </a:solidFill>
                        </a:rPr>
                        <a:t>, Hang Lei, Terry McGuinness, Alex Reichert, Mallory Row, Edward Stafford, Henry, Winterbottom, Jack Wollen, Denise Worthen</a:t>
                      </a:r>
                      <a:endParaRPr sz="800">
                        <a:solidFill>
                          <a:schemeClr val="dk1"/>
                        </a:solidFill>
                      </a:endParaRPr>
                    </a:p>
                    <a:p>
                      <a:pPr indent="0" lvl="0" marL="0" rtl="0" algn="l">
                        <a:spcBef>
                          <a:spcPts val="0"/>
                        </a:spcBef>
                        <a:spcAft>
                          <a:spcPts val="0"/>
                        </a:spcAft>
                        <a:buNone/>
                      </a:pPr>
                      <a:r>
                        <a:rPr b="1" lang="en" sz="800">
                          <a:solidFill>
                            <a:schemeClr val="dk1"/>
                          </a:solidFill>
                        </a:rPr>
                        <a:t>Redline Performance</a:t>
                      </a:r>
                      <a:r>
                        <a:rPr lang="en" sz="800">
                          <a:solidFill>
                            <a:schemeClr val="dk1"/>
                          </a:solidFill>
                        </a:rPr>
                        <a:t>: David Huber</a:t>
                      </a:r>
                      <a:endParaRPr b="1" sz="800">
                        <a:solidFill>
                          <a:srgbClr val="980000"/>
                        </a:solidFill>
                        <a:highlight>
                          <a:schemeClr val="lt1"/>
                        </a:highlight>
                      </a:endParaRPr>
                    </a:p>
                  </a:txBody>
                  <a:tcPr marT="91425" marB="91425" marR="91425" marL="91425">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b="1" lang="en" sz="1200" u="none" cap="none" strike="noStrike">
                          <a:solidFill>
                            <a:srgbClr val="980000"/>
                          </a:solidFill>
                          <a:highlight>
                            <a:schemeClr val="lt1"/>
                          </a:highlight>
                        </a:rPr>
                        <a:t>Coupled Model Evaluation</a:t>
                      </a:r>
                      <a:endParaRPr b="1" sz="1200" u="none" cap="none" strike="noStrike">
                        <a:solidFill>
                          <a:srgbClr val="980000"/>
                        </a:solidFill>
                        <a:highlight>
                          <a:schemeClr val="lt1"/>
                        </a:highlight>
                      </a:endParaRPr>
                    </a:p>
                    <a:p>
                      <a:pPr indent="0" lvl="0" marL="0" marR="0" rtl="0" algn="l">
                        <a:lnSpc>
                          <a:spcPct val="100000"/>
                        </a:lnSpc>
                        <a:spcBef>
                          <a:spcPts val="0"/>
                        </a:spcBef>
                        <a:spcAft>
                          <a:spcPts val="0"/>
                        </a:spcAft>
                        <a:buClr>
                          <a:srgbClr val="000000"/>
                        </a:buClr>
                        <a:buSzPts val="900"/>
                        <a:buFont typeface="Arial"/>
                        <a:buNone/>
                      </a:pPr>
                      <a:r>
                        <a:t/>
                      </a:r>
                      <a:endParaRPr b="1" sz="500" u="none" cap="none" strike="noStrike">
                        <a:solidFill>
                          <a:srgbClr val="980000"/>
                        </a:solidFill>
                        <a:highlight>
                          <a:schemeClr val="lt1"/>
                        </a:highlight>
                      </a:endParaRPr>
                    </a:p>
                    <a:p>
                      <a:pPr indent="0" lvl="0" marL="0" marR="0" rtl="0" algn="l">
                        <a:lnSpc>
                          <a:spcPct val="100000"/>
                        </a:lnSpc>
                        <a:spcBef>
                          <a:spcPts val="0"/>
                        </a:spcBef>
                        <a:spcAft>
                          <a:spcPts val="0"/>
                        </a:spcAft>
                        <a:buClr>
                          <a:srgbClr val="000000"/>
                        </a:buClr>
                        <a:buSzPts val="900"/>
                        <a:buFont typeface="Arial"/>
                        <a:buNone/>
                      </a:pPr>
                      <a:r>
                        <a:rPr b="1" lang="en" sz="800" u="none" cap="none" strike="noStrike">
                          <a:solidFill>
                            <a:schemeClr val="dk1"/>
                          </a:solidFill>
                          <a:highlight>
                            <a:schemeClr val="lt1"/>
                          </a:highlight>
                        </a:rPr>
                        <a:t>NCEP/EMC: </a:t>
                      </a:r>
                      <a:r>
                        <a:rPr lang="en" sz="800" u="none" cap="none" strike="noStrike">
                          <a:solidFill>
                            <a:schemeClr val="dk1"/>
                          </a:solidFill>
                          <a:highlight>
                            <a:schemeClr val="lt1"/>
                          </a:highlight>
                        </a:rPr>
                        <a:t>Lydia Stefanova, Jiande Wang, </a:t>
                      </a:r>
                      <a:r>
                        <a:rPr lang="en" sz="800">
                          <a:solidFill>
                            <a:schemeClr val="dk1"/>
                          </a:solidFill>
                          <a:highlight>
                            <a:schemeClr val="lt1"/>
                          </a:highlight>
                        </a:rPr>
                        <a:t>Michael Barlage, Neil Barton, </a:t>
                      </a:r>
                      <a:r>
                        <a:rPr lang="en" sz="800" u="none" cap="none" strike="noStrike">
                          <a:solidFill>
                            <a:schemeClr val="dk1"/>
                          </a:solidFill>
                          <a:highlight>
                            <a:schemeClr val="lt1"/>
                          </a:highlight>
                        </a:rPr>
                        <a:t>Partha Bhattacharjee, Zhichang G</a:t>
                      </a:r>
                      <a:r>
                        <a:rPr lang="en" sz="800">
                          <a:solidFill>
                            <a:schemeClr val="dk1"/>
                          </a:solidFill>
                          <a:highlight>
                            <a:schemeClr val="lt1"/>
                          </a:highlight>
                        </a:rPr>
                        <a:t>u</a:t>
                      </a:r>
                      <a:r>
                        <a:rPr lang="en" sz="800" u="none" cap="none" strike="noStrike">
                          <a:solidFill>
                            <a:schemeClr val="dk1"/>
                          </a:solidFill>
                          <a:highlight>
                            <a:schemeClr val="lt1"/>
                          </a:highlight>
                        </a:rPr>
                        <a:t>o, </a:t>
                      </a:r>
                      <a:r>
                        <a:rPr lang="en" sz="800">
                          <a:solidFill>
                            <a:schemeClr val="dk1"/>
                          </a:solidFill>
                          <a:highlight>
                            <a:schemeClr val="lt1"/>
                          </a:highlight>
                        </a:rPr>
                        <a:t>Robert Grumbine, Wei Li, Avichal Mehra, Jiayi Peng, </a:t>
                      </a:r>
                      <a:r>
                        <a:rPr lang="en" sz="800" u="none" cap="none" strike="noStrike">
                          <a:solidFill>
                            <a:schemeClr val="dk1"/>
                          </a:solidFill>
                          <a:highlight>
                            <a:schemeClr val="lt1"/>
                          </a:highlight>
                        </a:rPr>
                        <a:t>Sulagna Ray, </a:t>
                      </a:r>
                      <a:r>
                        <a:rPr lang="en" sz="800">
                          <a:solidFill>
                            <a:schemeClr val="dk1"/>
                          </a:solidFill>
                          <a:highlight>
                            <a:schemeClr val="lt1"/>
                          </a:highlight>
                        </a:rPr>
                        <a:t>Huug van den Dool, Helin Wei, Youlong Xia, </a:t>
                      </a:r>
                      <a:r>
                        <a:rPr lang="en" sz="800" u="none" cap="none" strike="noStrike">
                          <a:solidFill>
                            <a:schemeClr val="dk1"/>
                          </a:solidFill>
                          <a:highlight>
                            <a:schemeClr val="lt1"/>
                          </a:highlight>
                        </a:rPr>
                        <a:t>Weizhong Zheng</a:t>
                      </a:r>
                      <a:endParaRPr sz="800">
                        <a:solidFill>
                          <a:schemeClr val="dk1"/>
                        </a:solidFill>
                        <a:highlight>
                          <a:schemeClr val="lt1"/>
                        </a:highlight>
                      </a:endParaRPr>
                    </a:p>
                    <a:p>
                      <a:pPr indent="0" lvl="0" marL="0" marR="0" rtl="0" algn="l">
                        <a:lnSpc>
                          <a:spcPct val="100000"/>
                        </a:lnSpc>
                        <a:spcBef>
                          <a:spcPts val="0"/>
                        </a:spcBef>
                        <a:spcAft>
                          <a:spcPts val="0"/>
                        </a:spcAft>
                        <a:buClr>
                          <a:srgbClr val="000000"/>
                        </a:buClr>
                        <a:buSzPts val="900"/>
                        <a:buFont typeface="Arial"/>
                        <a:buNone/>
                      </a:pPr>
                      <a:r>
                        <a:rPr b="1" lang="en" sz="800" u="none" cap="none" strike="noStrike">
                          <a:solidFill>
                            <a:schemeClr val="dk1"/>
                          </a:solidFill>
                          <a:highlight>
                            <a:schemeClr val="lt1"/>
                          </a:highlight>
                        </a:rPr>
                        <a:t>CPC:</a:t>
                      </a:r>
                      <a:r>
                        <a:rPr lang="en" sz="800" u="none" cap="none" strike="noStrike">
                          <a:solidFill>
                            <a:schemeClr val="dk1"/>
                          </a:solidFill>
                          <a:highlight>
                            <a:schemeClr val="lt1"/>
                          </a:highlight>
                        </a:rPr>
                        <a:t> </a:t>
                      </a:r>
                      <a:r>
                        <a:rPr lang="en" sz="800">
                          <a:solidFill>
                            <a:schemeClr val="dk1"/>
                          </a:solidFill>
                          <a:highlight>
                            <a:schemeClr val="lt1"/>
                          </a:highlight>
                        </a:rPr>
                        <a:t> Laura Ciasto, </a:t>
                      </a:r>
                      <a:r>
                        <a:rPr lang="en" sz="800" u="none" cap="none" strike="noStrike">
                          <a:solidFill>
                            <a:schemeClr val="dk1"/>
                          </a:solidFill>
                          <a:highlight>
                            <a:schemeClr val="lt1"/>
                          </a:highlight>
                        </a:rPr>
                        <a:t>Yanyun Liu, </a:t>
                      </a:r>
                      <a:r>
                        <a:rPr lang="en" sz="800">
                          <a:solidFill>
                            <a:schemeClr val="dk1"/>
                          </a:solidFill>
                          <a:highlight>
                            <a:schemeClr val="lt1"/>
                          </a:highlight>
                        </a:rPr>
                        <a:t>Wanqiu Wang, </a:t>
                      </a:r>
                      <a:r>
                        <a:rPr lang="en" sz="800" u="none" cap="none" strike="noStrike">
                          <a:solidFill>
                            <a:schemeClr val="dk1"/>
                          </a:solidFill>
                          <a:highlight>
                            <a:schemeClr val="lt1"/>
                          </a:highlight>
                        </a:rPr>
                        <a:t>Jieshun Zhu</a:t>
                      </a:r>
                      <a:endParaRPr sz="800" u="none" cap="none" strike="noStrike">
                        <a:solidFill>
                          <a:schemeClr val="dk1"/>
                        </a:solidFill>
                        <a:highlight>
                          <a:schemeClr val="lt1"/>
                        </a:highlight>
                      </a:endParaRPr>
                    </a:p>
                    <a:p>
                      <a:pPr indent="0" lvl="0" marL="0" marR="0" rtl="0" algn="l">
                        <a:lnSpc>
                          <a:spcPct val="100000"/>
                        </a:lnSpc>
                        <a:spcBef>
                          <a:spcPts val="0"/>
                        </a:spcBef>
                        <a:spcAft>
                          <a:spcPts val="0"/>
                        </a:spcAft>
                        <a:buClr>
                          <a:srgbClr val="000000"/>
                        </a:buClr>
                        <a:buSzPts val="900"/>
                        <a:buFont typeface="Arial"/>
                        <a:buNone/>
                      </a:pPr>
                      <a:r>
                        <a:rPr b="1" lang="en" sz="800" u="none" cap="none" strike="noStrike">
                          <a:solidFill>
                            <a:schemeClr val="dk1"/>
                          </a:solidFill>
                          <a:highlight>
                            <a:schemeClr val="lt1"/>
                          </a:highlight>
                        </a:rPr>
                        <a:t>ESRL/PSL:</a:t>
                      </a:r>
                      <a:r>
                        <a:rPr lang="en" sz="800" u="none" cap="none" strike="noStrike">
                          <a:solidFill>
                            <a:schemeClr val="dk1"/>
                          </a:solidFill>
                          <a:highlight>
                            <a:schemeClr val="lt1"/>
                          </a:highlight>
                        </a:rPr>
                        <a:t> </a:t>
                      </a:r>
                      <a:r>
                        <a:rPr lang="en" sz="800">
                          <a:solidFill>
                            <a:schemeClr val="dk1"/>
                          </a:solidFill>
                          <a:highlight>
                            <a:schemeClr val="lt1"/>
                          </a:highlight>
                        </a:rPr>
                        <a:t>Chris Cox, Maria Gehne, Juliana Dias, </a:t>
                      </a:r>
                      <a:r>
                        <a:rPr lang="en" sz="800" u="none" cap="none" strike="noStrike">
                          <a:solidFill>
                            <a:schemeClr val="dk1"/>
                          </a:solidFill>
                          <a:highlight>
                            <a:schemeClr val="lt1"/>
                          </a:highlight>
                        </a:rPr>
                        <a:t>Zachary Lawrence, Amy Solomon</a:t>
                      </a:r>
                      <a:endParaRPr sz="800" u="none" cap="none" strike="noStrike">
                        <a:solidFill>
                          <a:schemeClr val="dk1"/>
                        </a:solidFill>
                        <a:highlight>
                          <a:schemeClr val="lt1"/>
                        </a:highlight>
                      </a:endParaRPr>
                    </a:p>
                    <a:p>
                      <a:pPr indent="0" lvl="0" marL="0" marR="0" rtl="0" algn="l">
                        <a:lnSpc>
                          <a:spcPct val="100000"/>
                        </a:lnSpc>
                        <a:spcBef>
                          <a:spcPts val="0"/>
                        </a:spcBef>
                        <a:spcAft>
                          <a:spcPts val="0"/>
                        </a:spcAft>
                        <a:buClr>
                          <a:srgbClr val="000000"/>
                        </a:buClr>
                        <a:buSzPts val="900"/>
                        <a:buFont typeface="Arial"/>
                        <a:buNone/>
                      </a:pPr>
                      <a:r>
                        <a:rPr b="1" lang="en" sz="800" u="none" cap="none" strike="noStrike">
                          <a:solidFill>
                            <a:schemeClr val="dk1"/>
                          </a:solidFill>
                          <a:highlight>
                            <a:schemeClr val="lt1"/>
                          </a:highlight>
                        </a:rPr>
                        <a:t>GMU:</a:t>
                      </a:r>
                      <a:r>
                        <a:rPr lang="en" sz="800">
                          <a:solidFill>
                            <a:schemeClr val="dk1"/>
                          </a:solidFill>
                          <a:highlight>
                            <a:schemeClr val="lt1"/>
                          </a:highlight>
                        </a:rPr>
                        <a:t> </a:t>
                      </a:r>
                      <a:r>
                        <a:rPr lang="en" sz="800" u="none" cap="none" strike="noStrike">
                          <a:solidFill>
                            <a:schemeClr val="dk1"/>
                          </a:solidFill>
                          <a:highlight>
                            <a:schemeClr val="lt1"/>
                          </a:highlight>
                        </a:rPr>
                        <a:t>V. Krishnamurthy, Eunkyo Seo</a:t>
                      </a:r>
                      <a:r>
                        <a:rPr lang="en" sz="800">
                          <a:solidFill>
                            <a:schemeClr val="dk1"/>
                          </a:solidFill>
                          <a:highlight>
                            <a:schemeClr val="lt1"/>
                          </a:highlight>
                        </a:rPr>
                        <a:t>, Cristiana Stan</a:t>
                      </a:r>
                      <a:endParaRPr sz="800" u="none" cap="none" strike="noStrike"/>
                    </a:p>
                  </a:txBody>
                  <a:tcPr marT="91425" marB="91425" marR="91425" marL="91425">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53"/>
          <p:cNvSpPr txBox="1"/>
          <p:nvPr>
            <p:ph idx="4294967295" type="title"/>
          </p:nvPr>
        </p:nvSpPr>
        <p:spPr>
          <a:xfrm>
            <a:off x="143350" y="56594"/>
            <a:ext cx="8520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1500"/>
              <a:t>ACC: 850mb Temperature</a:t>
            </a:r>
            <a:endParaRPr b="1" sz="1500"/>
          </a:p>
          <a:p>
            <a:pPr indent="0" lvl="0" marL="0" rtl="0" algn="l">
              <a:spcBef>
                <a:spcPts val="0"/>
              </a:spcBef>
              <a:spcAft>
                <a:spcPts val="0"/>
              </a:spcAft>
              <a:buNone/>
            </a:pPr>
            <a:r>
              <a:t/>
            </a:r>
            <a:endParaRPr sz="2000"/>
          </a:p>
        </p:txBody>
      </p:sp>
      <p:pic>
        <p:nvPicPr>
          <p:cNvPr id="382" name="Google Shape;382;p53"/>
          <p:cNvPicPr preferRelativeResize="0"/>
          <p:nvPr/>
        </p:nvPicPr>
        <p:blipFill>
          <a:blip r:embed="rId3">
            <a:alphaModFix/>
          </a:blip>
          <a:stretch>
            <a:fillRect/>
          </a:stretch>
        </p:blipFill>
        <p:spPr>
          <a:xfrm>
            <a:off x="578150" y="485357"/>
            <a:ext cx="2087174" cy="2087174"/>
          </a:xfrm>
          <a:prstGeom prst="rect">
            <a:avLst/>
          </a:prstGeom>
          <a:noFill/>
          <a:ln>
            <a:noFill/>
          </a:ln>
        </p:spPr>
      </p:pic>
      <p:pic>
        <p:nvPicPr>
          <p:cNvPr id="383" name="Google Shape;383;p53"/>
          <p:cNvPicPr preferRelativeResize="0"/>
          <p:nvPr/>
        </p:nvPicPr>
        <p:blipFill>
          <a:blip r:embed="rId4">
            <a:alphaModFix/>
          </a:blip>
          <a:stretch>
            <a:fillRect/>
          </a:stretch>
        </p:blipFill>
        <p:spPr>
          <a:xfrm>
            <a:off x="2759379" y="486506"/>
            <a:ext cx="2087174" cy="2087174"/>
          </a:xfrm>
          <a:prstGeom prst="rect">
            <a:avLst/>
          </a:prstGeom>
          <a:noFill/>
          <a:ln>
            <a:noFill/>
          </a:ln>
        </p:spPr>
      </p:pic>
      <p:pic>
        <p:nvPicPr>
          <p:cNvPr id="384" name="Google Shape;384;p53"/>
          <p:cNvPicPr preferRelativeResize="0"/>
          <p:nvPr/>
        </p:nvPicPr>
        <p:blipFill>
          <a:blip r:embed="rId5">
            <a:alphaModFix/>
          </a:blip>
          <a:stretch>
            <a:fillRect/>
          </a:stretch>
        </p:blipFill>
        <p:spPr>
          <a:xfrm>
            <a:off x="4968055" y="486493"/>
            <a:ext cx="2087176" cy="2087176"/>
          </a:xfrm>
          <a:prstGeom prst="rect">
            <a:avLst/>
          </a:prstGeom>
          <a:noFill/>
          <a:ln>
            <a:noFill/>
          </a:ln>
        </p:spPr>
      </p:pic>
      <p:pic>
        <p:nvPicPr>
          <p:cNvPr id="385" name="Google Shape;385;p53"/>
          <p:cNvPicPr preferRelativeResize="0"/>
          <p:nvPr/>
        </p:nvPicPr>
        <p:blipFill>
          <a:blip r:embed="rId6">
            <a:alphaModFix/>
          </a:blip>
          <a:stretch>
            <a:fillRect/>
          </a:stretch>
        </p:blipFill>
        <p:spPr>
          <a:xfrm>
            <a:off x="578154" y="2762428"/>
            <a:ext cx="2087176" cy="2087176"/>
          </a:xfrm>
          <a:prstGeom prst="rect">
            <a:avLst/>
          </a:prstGeom>
          <a:noFill/>
          <a:ln>
            <a:noFill/>
          </a:ln>
        </p:spPr>
      </p:pic>
      <p:pic>
        <p:nvPicPr>
          <p:cNvPr id="386" name="Google Shape;386;p53"/>
          <p:cNvPicPr preferRelativeResize="0"/>
          <p:nvPr/>
        </p:nvPicPr>
        <p:blipFill>
          <a:blip r:embed="rId7">
            <a:alphaModFix/>
          </a:blip>
          <a:stretch>
            <a:fillRect/>
          </a:stretch>
        </p:blipFill>
        <p:spPr>
          <a:xfrm>
            <a:off x="2759379" y="2762428"/>
            <a:ext cx="2087176" cy="2087176"/>
          </a:xfrm>
          <a:prstGeom prst="rect">
            <a:avLst/>
          </a:prstGeom>
          <a:noFill/>
          <a:ln>
            <a:noFill/>
          </a:ln>
        </p:spPr>
      </p:pic>
      <p:pic>
        <p:nvPicPr>
          <p:cNvPr id="387" name="Google Shape;387;p53"/>
          <p:cNvPicPr preferRelativeResize="0"/>
          <p:nvPr/>
        </p:nvPicPr>
        <p:blipFill>
          <a:blip r:embed="rId8">
            <a:alphaModFix/>
          </a:blip>
          <a:stretch>
            <a:fillRect/>
          </a:stretch>
        </p:blipFill>
        <p:spPr>
          <a:xfrm>
            <a:off x="4968054" y="2762429"/>
            <a:ext cx="2087174" cy="2087174"/>
          </a:xfrm>
          <a:prstGeom prst="rect">
            <a:avLst/>
          </a:prstGeom>
          <a:noFill/>
          <a:ln>
            <a:noFill/>
          </a:ln>
        </p:spPr>
      </p:pic>
      <p:sp>
        <p:nvSpPr>
          <p:cNvPr id="388" name="Google Shape;388;p53"/>
          <p:cNvSpPr txBox="1"/>
          <p:nvPr/>
        </p:nvSpPr>
        <p:spPr>
          <a:xfrm>
            <a:off x="756825" y="2429325"/>
            <a:ext cx="1926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highlight>
                  <a:srgbClr val="FFFF00"/>
                </a:highlight>
              </a:rPr>
              <a:t>Northern Hemisphere</a:t>
            </a:r>
            <a:endParaRPr>
              <a:highlight>
                <a:srgbClr val="FFFF00"/>
              </a:highlight>
            </a:endParaRPr>
          </a:p>
        </p:txBody>
      </p:sp>
      <p:sp>
        <p:nvSpPr>
          <p:cNvPr id="389" name="Google Shape;389;p53"/>
          <p:cNvSpPr txBox="1"/>
          <p:nvPr/>
        </p:nvSpPr>
        <p:spPr>
          <a:xfrm>
            <a:off x="2941150" y="2429325"/>
            <a:ext cx="1926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highlight>
                  <a:srgbClr val="FFFF00"/>
                </a:highlight>
              </a:rPr>
              <a:t>Southern Hemisphere</a:t>
            </a:r>
            <a:endParaRPr>
              <a:highlight>
                <a:srgbClr val="FFFF00"/>
              </a:highlight>
            </a:endParaRPr>
          </a:p>
        </p:txBody>
      </p:sp>
      <p:sp>
        <p:nvSpPr>
          <p:cNvPr id="390" name="Google Shape;390;p53"/>
          <p:cNvSpPr txBox="1"/>
          <p:nvPr/>
        </p:nvSpPr>
        <p:spPr>
          <a:xfrm>
            <a:off x="5709825" y="2429325"/>
            <a:ext cx="989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highlight>
                  <a:srgbClr val="FFFF00"/>
                </a:highlight>
              </a:rPr>
              <a:t>Tropics</a:t>
            </a:r>
            <a:endParaRPr>
              <a:highlight>
                <a:srgbClr val="FFFF00"/>
              </a:highlight>
            </a:endParaRPr>
          </a:p>
        </p:txBody>
      </p:sp>
      <p:sp>
        <p:nvSpPr>
          <p:cNvPr id="391" name="Google Shape;391;p53"/>
          <p:cNvSpPr/>
          <p:nvPr/>
        </p:nvSpPr>
        <p:spPr>
          <a:xfrm>
            <a:off x="7195425" y="1546675"/>
            <a:ext cx="1752600" cy="19002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chemeClr val="dk1"/>
                </a:solidFill>
              </a:rPr>
              <a:t>Statistically significant </a:t>
            </a:r>
            <a:r>
              <a:rPr b="1" lang="en" sz="1200">
                <a:solidFill>
                  <a:srgbClr val="FF0000"/>
                </a:solidFill>
              </a:rPr>
              <a:t>degradation</a:t>
            </a:r>
            <a:r>
              <a:rPr lang="en" sz="1200">
                <a:solidFill>
                  <a:schemeClr val="dk1"/>
                </a:solidFill>
              </a:rPr>
              <a:t> for 850 mb Temperature, particularly in the summer hemisphere (SH in DJF, NH in JJA), and in the Tropics</a:t>
            </a:r>
            <a:endParaRPr sz="1200"/>
          </a:p>
        </p:txBody>
      </p:sp>
      <p:grpSp>
        <p:nvGrpSpPr>
          <p:cNvPr id="392" name="Google Shape;392;p53"/>
          <p:cNvGrpSpPr/>
          <p:nvPr/>
        </p:nvGrpSpPr>
        <p:grpSpPr>
          <a:xfrm>
            <a:off x="7447870" y="715975"/>
            <a:ext cx="1258930" cy="577932"/>
            <a:chOff x="7447870" y="715975"/>
            <a:chExt cx="1258930" cy="577932"/>
          </a:xfrm>
        </p:grpSpPr>
        <p:sp>
          <p:nvSpPr>
            <p:cNvPr id="393" name="Google Shape;393;p53"/>
            <p:cNvSpPr txBox="1"/>
            <p:nvPr/>
          </p:nvSpPr>
          <p:spPr>
            <a:xfrm>
              <a:off x="7785200" y="715975"/>
              <a:ext cx="921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GFSv16</a:t>
              </a:r>
              <a:endParaRPr b="1" sz="1200"/>
            </a:p>
          </p:txBody>
        </p:sp>
        <p:sp>
          <p:nvSpPr>
            <p:cNvPr id="394" name="Google Shape;394;p53"/>
            <p:cNvSpPr txBox="1"/>
            <p:nvPr/>
          </p:nvSpPr>
          <p:spPr>
            <a:xfrm>
              <a:off x="7785200" y="924607"/>
              <a:ext cx="921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HR1</a:t>
              </a:r>
              <a:endParaRPr b="1" sz="1200"/>
            </a:p>
          </p:txBody>
        </p:sp>
        <p:cxnSp>
          <p:nvCxnSpPr>
            <p:cNvPr id="395" name="Google Shape;395;p53"/>
            <p:cNvCxnSpPr/>
            <p:nvPr/>
          </p:nvCxnSpPr>
          <p:spPr>
            <a:xfrm>
              <a:off x="7447870" y="916075"/>
              <a:ext cx="329100" cy="0"/>
            </a:xfrm>
            <a:prstGeom prst="straightConnector1">
              <a:avLst/>
            </a:prstGeom>
            <a:noFill/>
            <a:ln cap="flat" cmpd="sng" w="38100">
              <a:solidFill>
                <a:schemeClr val="dk1"/>
              </a:solidFill>
              <a:prstDash val="solid"/>
              <a:round/>
              <a:headEnd len="med" w="med" type="none"/>
              <a:tailEnd len="med" w="med" type="none"/>
            </a:ln>
          </p:spPr>
        </p:cxnSp>
        <p:cxnSp>
          <p:nvCxnSpPr>
            <p:cNvPr id="396" name="Google Shape;396;p53"/>
            <p:cNvCxnSpPr/>
            <p:nvPr/>
          </p:nvCxnSpPr>
          <p:spPr>
            <a:xfrm>
              <a:off x="7454539" y="1116175"/>
              <a:ext cx="329100" cy="0"/>
            </a:xfrm>
            <a:prstGeom prst="straightConnector1">
              <a:avLst/>
            </a:prstGeom>
            <a:noFill/>
            <a:ln cap="flat" cmpd="sng" w="38100">
              <a:solidFill>
                <a:srgbClr val="FF0000"/>
              </a:solidFill>
              <a:prstDash val="solid"/>
              <a:round/>
              <a:headEnd len="med" w="med" type="none"/>
              <a:tailEnd len="med" w="med" type="none"/>
            </a:ln>
          </p:spPr>
        </p:cxnSp>
      </p:grpSp>
      <p:sp>
        <p:nvSpPr>
          <p:cNvPr id="397" name="Google Shape;397;p53"/>
          <p:cNvSpPr txBox="1"/>
          <p:nvPr/>
        </p:nvSpPr>
        <p:spPr>
          <a:xfrm>
            <a:off x="99550" y="1222900"/>
            <a:ext cx="6156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rgbClr val="07336F"/>
                </a:solidFill>
                <a:latin typeface="Calibri"/>
                <a:ea typeface="Calibri"/>
                <a:cs typeface="Calibri"/>
                <a:sym typeface="Calibri"/>
              </a:rPr>
              <a:t>DJF</a:t>
            </a:r>
            <a:endParaRPr sz="1600">
              <a:solidFill>
                <a:srgbClr val="07336F"/>
              </a:solidFill>
              <a:latin typeface="Calibri"/>
              <a:ea typeface="Calibri"/>
              <a:cs typeface="Calibri"/>
              <a:sym typeface="Calibri"/>
            </a:endParaRPr>
          </a:p>
        </p:txBody>
      </p:sp>
      <p:sp>
        <p:nvSpPr>
          <p:cNvPr id="398" name="Google Shape;398;p53"/>
          <p:cNvSpPr txBox="1"/>
          <p:nvPr/>
        </p:nvSpPr>
        <p:spPr>
          <a:xfrm>
            <a:off x="131933" y="3651599"/>
            <a:ext cx="13782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rgbClr val="07336F"/>
                </a:solidFill>
                <a:latin typeface="Calibri"/>
                <a:ea typeface="Calibri"/>
                <a:cs typeface="Calibri"/>
                <a:sym typeface="Calibri"/>
              </a:rPr>
              <a:t>JJA</a:t>
            </a:r>
            <a:endParaRPr sz="1600">
              <a:solidFill>
                <a:srgbClr val="07336F"/>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54"/>
          <p:cNvSpPr txBox="1"/>
          <p:nvPr/>
        </p:nvSpPr>
        <p:spPr>
          <a:xfrm>
            <a:off x="6978200" y="1525300"/>
            <a:ext cx="1788300" cy="985200"/>
          </a:xfrm>
          <a:prstGeom prst="rect">
            <a:avLst/>
          </a:prstGeom>
          <a:solidFill>
            <a:srgbClr val="CFE2F3"/>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300">
              <a:solidFill>
                <a:schemeClr val="dk1"/>
              </a:solidFill>
              <a:latin typeface="Calibri"/>
              <a:ea typeface="Calibri"/>
              <a:cs typeface="Calibri"/>
              <a:sym typeface="Calibri"/>
            </a:endParaRPr>
          </a:p>
          <a:p>
            <a:pPr indent="0" lvl="0" marL="0" rtl="0" algn="l">
              <a:spcBef>
                <a:spcPts val="0"/>
              </a:spcBef>
              <a:spcAft>
                <a:spcPts val="0"/>
              </a:spcAft>
              <a:buNone/>
            </a:pPr>
            <a:r>
              <a:rPr lang="en" sz="1300">
                <a:solidFill>
                  <a:schemeClr val="dk1"/>
                </a:solidFill>
                <a:latin typeface="Calibri"/>
                <a:ea typeface="Calibri"/>
                <a:cs typeface="Calibri"/>
                <a:sym typeface="Calibri"/>
              </a:rPr>
              <a:t>Mostly lower Tmax</a:t>
            </a:r>
            <a:endParaRPr sz="1300">
              <a:solidFill>
                <a:schemeClr val="dk1"/>
              </a:solidFill>
              <a:latin typeface="Calibri"/>
              <a:ea typeface="Calibri"/>
              <a:cs typeface="Calibri"/>
              <a:sym typeface="Calibri"/>
            </a:endParaRPr>
          </a:p>
          <a:p>
            <a:pPr indent="0" lvl="0" marL="0" rtl="0" algn="l">
              <a:spcBef>
                <a:spcPts val="0"/>
              </a:spcBef>
              <a:spcAft>
                <a:spcPts val="0"/>
              </a:spcAft>
              <a:buNone/>
            </a:pPr>
            <a:r>
              <a:rPr lang="en" sz="1300">
                <a:solidFill>
                  <a:schemeClr val="dk1"/>
                </a:solidFill>
                <a:latin typeface="Calibri"/>
                <a:ea typeface="Calibri"/>
                <a:cs typeface="Calibri"/>
                <a:sym typeface="Calibri"/>
              </a:rPr>
              <a:t>Mostly higher Tmin</a:t>
            </a:r>
            <a:endParaRPr sz="1300">
              <a:solidFill>
                <a:schemeClr val="dk1"/>
              </a:solidFill>
              <a:latin typeface="Calibri"/>
              <a:ea typeface="Calibri"/>
              <a:cs typeface="Calibri"/>
              <a:sym typeface="Calibri"/>
            </a:endParaRPr>
          </a:p>
          <a:p>
            <a:pPr indent="0" lvl="0" marL="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404" name="Google Shape;404;p54"/>
          <p:cNvSpPr txBox="1"/>
          <p:nvPr/>
        </p:nvSpPr>
        <p:spPr>
          <a:xfrm rot="-5400000">
            <a:off x="-5652" y="1364925"/>
            <a:ext cx="812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A4595"/>
                </a:solidFill>
                <a:latin typeface="Calibri"/>
                <a:ea typeface="Calibri"/>
                <a:cs typeface="Calibri"/>
                <a:sym typeface="Calibri"/>
              </a:rPr>
              <a:t>T2max</a:t>
            </a:r>
            <a:endParaRPr b="1">
              <a:solidFill>
                <a:srgbClr val="0A4595"/>
              </a:solidFill>
              <a:latin typeface="Calibri"/>
              <a:ea typeface="Calibri"/>
              <a:cs typeface="Calibri"/>
              <a:sym typeface="Calibri"/>
            </a:endParaRPr>
          </a:p>
        </p:txBody>
      </p:sp>
      <p:sp>
        <p:nvSpPr>
          <p:cNvPr id="405" name="Google Shape;405;p54"/>
          <p:cNvSpPr txBox="1"/>
          <p:nvPr/>
        </p:nvSpPr>
        <p:spPr>
          <a:xfrm>
            <a:off x="516400" y="118800"/>
            <a:ext cx="8172600" cy="423000"/>
          </a:xfrm>
          <a:prstGeom prst="rect">
            <a:avLst/>
          </a:prstGeom>
          <a:solidFill>
            <a:srgbClr val="CFE2F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20">
                <a:solidFill>
                  <a:srgbClr val="07336F"/>
                </a:solidFill>
                <a:latin typeface="Calibri"/>
                <a:ea typeface="Calibri"/>
                <a:cs typeface="Calibri"/>
                <a:sym typeface="Calibri"/>
              </a:rPr>
              <a:t>T2max, T2min (JJA)</a:t>
            </a:r>
            <a:endParaRPr b="1" sz="2020">
              <a:solidFill>
                <a:srgbClr val="07336F"/>
              </a:solidFill>
              <a:latin typeface="Calibri"/>
              <a:ea typeface="Calibri"/>
              <a:cs typeface="Calibri"/>
              <a:sym typeface="Calibri"/>
            </a:endParaRPr>
          </a:p>
        </p:txBody>
      </p:sp>
      <p:sp>
        <p:nvSpPr>
          <p:cNvPr id="406" name="Google Shape;406;p54"/>
          <p:cNvSpPr txBox="1"/>
          <p:nvPr/>
        </p:nvSpPr>
        <p:spPr>
          <a:xfrm>
            <a:off x="696571" y="541792"/>
            <a:ext cx="1788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A4595"/>
                </a:solidFill>
                <a:latin typeface="Calibri"/>
                <a:ea typeface="Calibri"/>
                <a:cs typeface="Calibri"/>
                <a:sym typeface="Calibri"/>
              </a:rPr>
              <a:t>GFSv16 Bias</a:t>
            </a:r>
            <a:endParaRPr b="1">
              <a:solidFill>
                <a:srgbClr val="0A4595"/>
              </a:solidFill>
              <a:latin typeface="Calibri"/>
              <a:ea typeface="Calibri"/>
              <a:cs typeface="Calibri"/>
              <a:sym typeface="Calibri"/>
            </a:endParaRPr>
          </a:p>
        </p:txBody>
      </p:sp>
      <p:sp>
        <p:nvSpPr>
          <p:cNvPr id="407" name="Google Shape;407;p54"/>
          <p:cNvSpPr txBox="1"/>
          <p:nvPr/>
        </p:nvSpPr>
        <p:spPr>
          <a:xfrm>
            <a:off x="2801308" y="541792"/>
            <a:ext cx="1788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A4595"/>
                </a:solidFill>
                <a:latin typeface="Calibri"/>
                <a:ea typeface="Calibri"/>
                <a:cs typeface="Calibri"/>
                <a:sym typeface="Calibri"/>
              </a:rPr>
              <a:t>HR1 Bias</a:t>
            </a:r>
            <a:endParaRPr b="1">
              <a:solidFill>
                <a:srgbClr val="0A4595"/>
              </a:solidFill>
              <a:latin typeface="Calibri"/>
              <a:ea typeface="Calibri"/>
              <a:cs typeface="Calibri"/>
              <a:sym typeface="Calibri"/>
            </a:endParaRPr>
          </a:p>
        </p:txBody>
      </p:sp>
      <p:sp>
        <p:nvSpPr>
          <p:cNvPr id="408" name="Google Shape;408;p54"/>
          <p:cNvSpPr txBox="1"/>
          <p:nvPr/>
        </p:nvSpPr>
        <p:spPr>
          <a:xfrm>
            <a:off x="4983857" y="541800"/>
            <a:ext cx="2311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A4595"/>
                </a:solidFill>
                <a:latin typeface="Calibri"/>
                <a:ea typeface="Calibri"/>
                <a:cs typeface="Calibri"/>
                <a:sym typeface="Calibri"/>
              </a:rPr>
              <a:t>HR1 minus GFSv16</a:t>
            </a:r>
            <a:endParaRPr b="1">
              <a:solidFill>
                <a:srgbClr val="0A4595"/>
              </a:solidFill>
              <a:latin typeface="Calibri"/>
              <a:ea typeface="Calibri"/>
              <a:cs typeface="Calibri"/>
              <a:sym typeface="Calibri"/>
            </a:endParaRPr>
          </a:p>
        </p:txBody>
      </p:sp>
      <p:sp>
        <p:nvSpPr>
          <p:cNvPr id="409" name="Google Shape;409;p54"/>
          <p:cNvSpPr txBox="1"/>
          <p:nvPr/>
        </p:nvSpPr>
        <p:spPr>
          <a:xfrm rot="-5400000">
            <a:off x="-182050" y="2643429"/>
            <a:ext cx="1164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A4595"/>
                </a:solidFill>
                <a:latin typeface="Calibri"/>
                <a:ea typeface="Calibri"/>
                <a:cs typeface="Calibri"/>
                <a:sym typeface="Calibri"/>
              </a:rPr>
              <a:t>T2min</a:t>
            </a:r>
            <a:endParaRPr b="1">
              <a:solidFill>
                <a:srgbClr val="0A4595"/>
              </a:solidFill>
              <a:latin typeface="Calibri"/>
              <a:ea typeface="Calibri"/>
              <a:cs typeface="Calibri"/>
              <a:sym typeface="Calibri"/>
            </a:endParaRPr>
          </a:p>
        </p:txBody>
      </p:sp>
      <p:pic>
        <p:nvPicPr>
          <p:cNvPr id="410" name="Google Shape;410;p54"/>
          <p:cNvPicPr preferRelativeResize="0"/>
          <p:nvPr/>
        </p:nvPicPr>
        <p:blipFill rotWithShape="1">
          <a:blip r:embed="rId3">
            <a:alphaModFix/>
          </a:blip>
          <a:srcRect b="36226" l="0" r="0" t="41529"/>
          <a:stretch/>
        </p:blipFill>
        <p:spPr>
          <a:xfrm>
            <a:off x="528100" y="1020925"/>
            <a:ext cx="6228173" cy="1385400"/>
          </a:xfrm>
          <a:prstGeom prst="rect">
            <a:avLst/>
          </a:prstGeom>
          <a:noFill/>
          <a:ln>
            <a:noFill/>
          </a:ln>
        </p:spPr>
      </p:pic>
      <p:pic>
        <p:nvPicPr>
          <p:cNvPr id="411" name="Google Shape;411;p54"/>
          <p:cNvPicPr preferRelativeResize="0"/>
          <p:nvPr/>
        </p:nvPicPr>
        <p:blipFill rotWithShape="1">
          <a:blip r:embed="rId4">
            <a:alphaModFix/>
          </a:blip>
          <a:srcRect b="36689" l="0" r="0" t="41066"/>
          <a:stretch/>
        </p:blipFill>
        <p:spPr>
          <a:xfrm>
            <a:off x="528100" y="2461000"/>
            <a:ext cx="6228173" cy="13854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55"/>
          <p:cNvSpPr txBox="1"/>
          <p:nvPr/>
        </p:nvSpPr>
        <p:spPr>
          <a:xfrm>
            <a:off x="6978200" y="1525300"/>
            <a:ext cx="1788300" cy="985200"/>
          </a:xfrm>
          <a:prstGeom prst="rect">
            <a:avLst/>
          </a:prstGeom>
          <a:solidFill>
            <a:srgbClr val="CFE2F3"/>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300">
              <a:solidFill>
                <a:schemeClr val="dk1"/>
              </a:solidFill>
              <a:latin typeface="Calibri"/>
              <a:ea typeface="Calibri"/>
              <a:cs typeface="Calibri"/>
              <a:sym typeface="Calibri"/>
            </a:endParaRPr>
          </a:p>
          <a:p>
            <a:pPr indent="0" lvl="0" marL="0" rtl="0" algn="l">
              <a:spcBef>
                <a:spcPts val="0"/>
              </a:spcBef>
              <a:spcAft>
                <a:spcPts val="0"/>
              </a:spcAft>
              <a:buNone/>
            </a:pPr>
            <a:r>
              <a:rPr lang="en" sz="1300">
                <a:solidFill>
                  <a:schemeClr val="dk1"/>
                </a:solidFill>
                <a:latin typeface="Calibri"/>
                <a:ea typeface="Calibri"/>
                <a:cs typeface="Calibri"/>
                <a:sym typeface="Calibri"/>
              </a:rPr>
              <a:t>Mostly higher Tmax</a:t>
            </a:r>
            <a:endParaRPr sz="1300">
              <a:solidFill>
                <a:schemeClr val="dk1"/>
              </a:solidFill>
              <a:latin typeface="Calibri"/>
              <a:ea typeface="Calibri"/>
              <a:cs typeface="Calibri"/>
              <a:sym typeface="Calibri"/>
            </a:endParaRPr>
          </a:p>
          <a:p>
            <a:pPr indent="0" lvl="0" marL="0" rtl="0" algn="l">
              <a:spcBef>
                <a:spcPts val="0"/>
              </a:spcBef>
              <a:spcAft>
                <a:spcPts val="0"/>
              </a:spcAft>
              <a:buNone/>
            </a:pPr>
            <a:r>
              <a:rPr lang="en" sz="1300">
                <a:solidFill>
                  <a:schemeClr val="dk1"/>
                </a:solidFill>
                <a:latin typeface="Calibri"/>
                <a:ea typeface="Calibri"/>
                <a:cs typeface="Calibri"/>
                <a:sym typeface="Calibri"/>
              </a:rPr>
              <a:t>Mostly lower Tmin</a:t>
            </a:r>
            <a:endParaRPr sz="1300">
              <a:solidFill>
                <a:schemeClr val="dk1"/>
              </a:solidFill>
              <a:latin typeface="Calibri"/>
              <a:ea typeface="Calibri"/>
              <a:cs typeface="Calibri"/>
              <a:sym typeface="Calibri"/>
            </a:endParaRPr>
          </a:p>
          <a:p>
            <a:pPr indent="0" lvl="0" marL="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417" name="Google Shape;417;p55"/>
          <p:cNvSpPr txBox="1"/>
          <p:nvPr/>
        </p:nvSpPr>
        <p:spPr>
          <a:xfrm rot="-5400000">
            <a:off x="-5652" y="1364925"/>
            <a:ext cx="812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A4595"/>
                </a:solidFill>
                <a:latin typeface="Calibri"/>
                <a:ea typeface="Calibri"/>
                <a:cs typeface="Calibri"/>
                <a:sym typeface="Calibri"/>
              </a:rPr>
              <a:t>T2max</a:t>
            </a:r>
            <a:endParaRPr b="1">
              <a:solidFill>
                <a:srgbClr val="0A4595"/>
              </a:solidFill>
              <a:latin typeface="Calibri"/>
              <a:ea typeface="Calibri"/>
              <a:cs typeface="Calibri"/>
              <a:sym typeface="Calibri"/>
            </a:endParaRPr>
          </a:p>
        </p:txBody>
      </p:sp>
      <p:sp>
        <p:nvSpPr>
          <p:cNvPr id="418" name="Google Shape;418;p55"/>
          <p:cNvSpPr txBox="1"/>
          <p:nvPr/>
        </p:nvSpPr>
        <p:spPr>
          <a:xfrm>
            <a:off x="516400" y="118800"/>
            <a:ext cx="8172600" cy="423000"/>
          </a:xfrm>
          <a:prstGeom prst="rect">
            <a:avLst/>
          </a:prstGeom>
          <a:solidFill>
            <a:srgbClr val="CFE2F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20">
                <a:solidFill>
                  <a:srgbClr val="07336F"/>
                </a:solidFill>
                <a:latin typeface="Calibri"/>
                <a:ea typeface="Calibri"/>
                <a:cs typeface="Calibri"/>
                <a:sym typeface="Calibri"/>
              </a:rPr>
              <a:t>T2max, T2min (DJF)</a:t>
            </a:r>
            <a:endParaRPr b="1" sz="2020">
              <a:solidFill>
                <a:srgbClr val="07336F"/>
              </a:solidFill>
              <a:latin typeface="Calibri"/>
              <a:ea typeface="Calibri"/>
              <a:cs typeface="Calibri"/>
              <a:sym typeface="Calibri"/>
            </a:endParaRPr>
          </a:p>
        </p:txBody>
      </p:sp>
      <p:sp>
        <p:nvSpPr>
          <p:cNvPr id="419" name="Google Shape;419;p55"/>
          <p:cNvSpPr txBox="1"/>
          <p:nvPr/>
        </p:nvSpPr>
        <p:spPr>
          <a:xfrm>
            <a:off x="696571" y="541792"/>
            <a:ext cx="1788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A4595"/>
                </a:solidFill>
                <a:latin typeface="Calibri"/>
                <a:ea typeface="Calibri"/>
                <a:cs typeface="Calibri"/>
                <a:sym typeface="Calibri"/>
              </a:rPr>
              <a:t>GFSv16 Bias</a:t>
            </a:r>
            <a:endParaRPr b="1">
              <a:solidFill>
                <a:srgbClr val="0A4595"/>
              </a:solidFill>
              <a:latin typeface="Calibri"/>
              <a:ea typeface="Calibri"/>
              <a:cs typeface="Calibri"/>
              <a:sym typeface="Calibri"/>
            </a:endParaRPr>
          </a:p>
        </p:txBody>
      </p:sp>
      <p:sp>
        <p:nvSpPr>
          <p:cNvPr id="420" name="Google Shape;420;p55"/>
          <p:cNvSpPr txBox="1"/>
          <p:nvPr/>
        </p:nvSpPr>
        <p:spPr>
          <a:xfrm>
            <a:off x="2801308" y="541792"/>
            <a:ext cx="1788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A4595"/>
                </a:solidFill>
                <a:latin typeface="Calibri"/>
                <a:ea typeface="Calibri"/>
                <a:cs typeface="Calibri"/>
                <a:sym typeface="Calibri"/>
              </a:rPr>
              <a:t>HR1 Bias</a:t>
            </a:r>
            <a:endParaRPr b="1">
              <a:solidFill>
                <a:srgbClr val="0A4595"/>
              </a:solidFill>
              <a:latin typeface="Calibri"/>
              <a:ea typeface="Calibri"/>
              <a:cs typeface="Calibri"/>
              <a:sym typeface="Calibri"/>
            </a:endParaRPr>
          </a:p>
        </p:txBody>
      </p:sp>
      <p:sp>
        <p:nvSpPr>
          <p:cNvPr id="421" name="Google Shape;421;p55"/>
          <p:cNvSpPr txBox="1"/>
          <p:nvPr/>
        </p:nvSpPr>
        <p:spPr>
          <a:xfrm>
            <a:off x="4983857" y="541800"/>
            <a:ext cx="2311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A4595"/>
                </a:solidFill>
                <a:latin typeface="Calibri"/>
                <a:ea typeface="Calibri"/>
                <a:cs typeface="Calibri"/>
                <a:sym typeface="Calibri"/>
              </a:rPr>
              <a:t>HR1 minus GFSv16</a:t>
            </a:r>
            <a:endParaRPr b="1">
              <a:solidFill>
                <a:srgbClr val="0A4595"/>
              </a:solidFill>
              <a:latin typeface="Calibri"/>
              <a:ea typeface="Calibri"/>
              <a:cs typeface="Calibri"/>
              <a:sym typeface="Calibri"/>
            </a:endParaRPr>
          </a:p>
        </p:txBody>
      </p:sp>
      <p:sp>
        <p:nvSpPr>
          <p:cNvPr id="422" name="Google Shape;422;p55"/>
          <p:cNvSpPr txBox="1"/>
          <p:nvPr/>
        </p:nvSpPr>
        <p:spPr>
          <a:xfrm rot="-5400000">
            <a:off x="-182050" y="2643429"/>
            <a:ext cx="1164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A4595"/>
                </a:solidFill>
                <a:latin typeface="Calibri"/>
                <a:ea typeface="Calibri"/>
                <a:cs typeface="Calibri"/>
                <a:sym typeface="Calibri"/>
              </a:rPr>
              <a:t>T2min</a:t>
            </a:r>
            <a:endParaRPr b="1">
              <a:solidFill>
                <a:srgbClr val="0A4595"/>
              </a:solidFill>
              <a:latin typeface="Calibri"/>
              <a:ea typeface="Calibri"/>
              <a:cs typeface="Calibri"/>
              <a:sym typeface="Calibri"/>
            </a:endParaRPr>
          </a:p>
        </p:txBody>
      </p:sp>
      <p:pic>
        <p:nvPicPr>
          <p:cNvPr id="423" name="Google Shape;423;p55"/>
          <p:cNvPicPr preferRelativeResize="0"/>
          <p:nvPr/>
        </p:nvPicPr>
        <p:blipFill rotWithShape="1">
          <a:blip r:embed="rId3">
            <a:alphaModFix/>
          </a:blip>
          <a:srcRect b="36431" l="0" r="0" t="41324"/>
          <a:stretch/>
        </p:blipFill>
        <p:spPr>
          <a:xfrm>
            <a:off x="528100" y="1020925"/>
            <a:ext cx="6228173" cy="1385400"/>
          </a:xfrm>
          <a:prstGeom prst="rect">
            <a:avLst/>
          </a:prstGeom>
          <a:noFill/>
          <a:ln>
            <a:noFill/>
          </a:ln>
        </p:spPr>
      </p:pic>
      <p:pic>
        <p:nvPicPr>
          <p:cNvPr id="424" name="Google Shape;424;p55"/>
          <p:cNvPicPr preferRelativeResize="0"/>
          <p:nvPr/>
        </p:nvPicPr>
        <p:blipFill rotWithShape="1">
          <a:blip r:embed="rId4">
            <a:alphaModFix/>
          </a:blip>
          <a:srcRect b="36431" l="0" r="0" t="41324"/>
          <a:stretch/>
        </p:blipFill>
        <p:spPr>
          <a:xfrm>
            <a:off x="528100" y="2461000"/>
            <a:ext cx="6228173" cy="13854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pic>
        <p:nvPicPr>
          <p:cNvPr id="429" name="Google Shape;429;p56"/>
          <p:cNvPicPr preferRelativeResize="0"/>
          <p:nvPr/>
        </p:nvPicPr>
        <p:blipFill rotWithShape="1">
          <a:blip r:embed="rId3">
            <a:alphaModFix/>
          </a:blip>
          <a:srcRect b="18287" l="0" r="0" t="16467"/>
          <a:stretch/>
        </p:blipFill>
        <p:spPr>
          <a:xfrm>
            <a:off x="320725" y="893500"/>
            <a:ext cx="3900298" cy="2544625"/>
          </a:xfrm>
          <a:prstGeom prst="rect">
            <a:avLst/>
          </a:prstGeom>
          <a:noFill/>
          <a:ln>
            <a:noFill/>
          </a:ln>
        </p:spPr>
      </p:pic>
      <p:pic>
        <p:nvPicPr>
          <p:cNvPr id="430" name="Google Shape;430;p56"/>
          <p:cNvPicPr preferRelativeResize="0"/>
          <p:nvPr/>
        </p:nvPicPr>
        <p:blipFill rotWithShape="1">
          <a:blip r:embed="rId4">
            <a:alphaModFix/>
          </a:blip>
          <a:srcRect b="18287" l="0" r="0" t="16467"/>
          <a:stretch/>
        </p:blipFill>
        <p:spPr>
          <a:xfrm>
            <a:off x="4753275" y="893500"/>
            <a:ext cx="3900298" cy="2544625"/>
          </a:xfrm>
          <a:prstGeom prst="rect">
            <a:avLst/>
          </a:prstGeom>
          <a:noFill/>
          <a:ln>
            <a:noFill/>
          </a:ln>
        </p:spPr>
      </p:pic>
      <p:sp>
        <p:nvSpPr>
          <p:cNvPr id="431" name="Google Shape;431;p56"/>
          <p:cNvSpPr txBox="1"/>
          <p:nvPr/>
        </p:nvSpPr>
        <p:spPr>
          <a:xfrm>
            <a:off x="511925" y="3786975"/>
            <a:ext cx="8172600" cy="831300"/>
          </a:xfrm>
          <a:prstGeom prst="rect">
            <a:avLst/>
          </a:prstGeom>
          <a:solidFill>
            <a:srgbClr val="CFE2F3"/>
          </a:solid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dk1"/>
              </a:buClr>
              <a:buSzPts val="1400"/>
              <a:buChar char="●"/>
            </a:pPr>
            <a:r>
              <a:rPr lang="en">
                <a:solidFill>
                  <a:schemeClr val="dk1"/>
                </a:solidFill>
              </a:rPr>
              <a:t>Ice concentration (and thickness) differences between HR1 and GFSv16 are notable in both SH and NH, but particularly prominent in SH. </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This is a known issue from the Replay ICs for ice, its solution is being implemented by PSL</a:t>
            </a:r>
            <a:endParaRPr>
              <a:solidFill>
                <a:schemeClr val="dk1"/>
              </a:solidFill>
            </a:endParaRPr>
          </a:p>
        </p:txBody>
      </p:sp>
      <p:sp>
        <p:nvSpPr>
          <p:cNvPr id="432" name="Google Shape;432;p56"/>
          <p:cNvSpPr txBox="1"/>
          <p:nvPr>
            <p:ph idx="4294967295" type="title"/>
          </p:nvPr>
        </p:nvSpPr>
        <p:spPr>
          <a:xfrm>
            <a:off x="511925" y="121650"/>
            <a:ext cx="8172600" cy="423000"/>
          </a:xfrm>
          <a:prstGeom prst="rect">
            <a:avLst/>
          </a:prstGeom>
          <a:solidFill>
            <a:srgbClr val="CFE2F3"/>
          </a:solidFill>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020"/>
              <a:t>Ice Concentration, HR1 minus GFSv16</a:t>
            </a:r>
            <a:endParaRPr sz="202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pic>
        <p:nvPicPr>
          <p:cNvPr id="437" name="Google Shape;437;p57"/>
          <p:cNvPicPr preferRelativeResize="0"/>
          <p:nvPr/>
        </p:nvPicPr>
        <p:blipFill rotWithShape="1">
          <a:blip r:embed="rId3">
            <a:alphaModFix/>
          </a:blip>
          <a:srcRect b="37518" l="0" r="0" t="42161"/>
          <a:stretch/>
        </p:blipFill>
        <p:spPr>
          <a:xfrm>
            <a:off x="762000" y="836500"/>
            <a:ext cx="7467802" cy="1517501"/>
          </a:xfrm>
          <a:prstGeom prst="rect">
            <a:avLst/>
          </a:prstGeom>
          <a:noFill/>
          <a:ln>
            <a:noFill/>
          </a:ln>
        </p:spPr>
      </p:pic>
      <p:pic>
        <p:nvPicPr>
          <p:cNvPr id="438" name="Google Shape;438;p57"/>
          <p:cNvPicPr preferRelativeResize="0"/>
          <p:nvPr/>
        </p:nvPicPr>
        <p:blipFill rotWithShape="1">
          <a:blip r:embed="rId4">
            <a:alphaModFix/>
          </a:blip>
          <a:srcRect b="37731" l="0" r="0" t="41947"/>
          <a:stretch/>
        </p:blipFill>
        <p:spPr>
          <a:xfrm>
            <a:off x="762000" y="2364000"/>
            <a:ext cx="7467802" cy="1517501"/>
          </a:xfrm>
          <a:prstGeom prst="rect">
            <a:avLst/>
          </a:prstGeom>
          <a:noFill/>
          <a:ln>
            <a:noFill/>
          </a:ln>
        </p:spPr>
      </p:pic>
      <p:sp>
        <p:nvSpPr>
          <p:cNvPr id="439" name="Google Shape;439;p57"/>
          <p:cNvSpPr txBox="1"/>
          <p:nvPr/>
        </p:nvSpPr>
        <p:spPr>
          <a:xfrm>
            <a:off x="511925" y="3964811"/>
            <a:ext cx="8172600" cy="1185300"/>
          </a:xfrm>
          <a:prstGeom prst="rect">
            <a:avLst/>
          </a:prstGeom>
          <a:solidFill>
            <a:srgbClr val="CFE2F3"/>
          </a:solidFill>
          <a:ln>
            <a:noFill/>
          </a:ln>
        </p:spPr>
        <p:txBody>
          <a:bodyPr anchorCtr="0" anchor="t" bIns="91425" lIns="91425" spcFirstLastPara="1" rIns="91425" wrap="square" tIns="91425">
            <a:spAutoFit/>
          </a:bodyPr>
          <a:lstStyle/>
          <a:p>
            <a:pPr indent="-311150" lvl="0" marL="457200" rtl="0" algn="l">
              <a:spcBef>
                <a:spcPts val="0"/>
              </a:spcBef>
              <a:spcAft>
                <a:spcPts val="0"/>
              </a:spcAft>
              <a:buClr>
                <a:schemeClr val="dk1"/>
              </a:buClr>
              <a:buSzPts val="1300"/>
              <a:buChar char="●"/>
            </a:pPr>
            <a:r>
              <a:rPr lang="en" sz="1300">
                <a:solidFill>
                  <a:schemeClr val="dk1"/>
                </a:solidFill>
              </a:rPr>
              <a:t>GFSv16 overestimates the total cloud cover over high latitudes, Indian ocean, Western equatorial Pacific, and south of the equator in the eastern tropical Pacific and Atlantic, as well as over Northern Africa. Cloud cover is underestimated over the remainder of oceans</a:t>
            </a:r>
            <a:endParaRPr sz="1300">
              <a:solidFill>
                <a:schemeClr val="dk1"/>
              </a:solidFill>
            </a:endParaRPr>
          </a:p>
          <a:p>
            <a:pPr indent="-311150" lvl="0" marL="457200" rtl="0" algn="l">
              <a:spcBef>
                <a:spcPts val="0"/>
              </a:spcBef>
              <a:spcAft>
                <a:spcPts val="0"/>
              </a:spcAft>
              <a:buClr>
                <a:schemeClr val="dk1"/>
              </a:buClr>
              <a:buSzPts val="1300"/>
              <a:buChar char="●"/>
            </a:pPr>
            <a:r>
              <a:rPr lang="en" sz="1300">
                <a:solidFill>
                  <a:schemeClr val="dk1"/>
                </a:solidFill>
              </a:rPr>
              <a:t>HR1 has less clouds than GFSv16, except for the eastern tropical Pacific and Atlantic, where it is cloudier</a:t>
            </a:r>
            <a:endParaRPr sz="1600"/>
          </a:p>
        </p:txBody>
      </p:sp>
      <p:sp>
        <p:nvSpPr>
          <p:cNvPr id="440" name="Google Shape;440;p57"/>
          <p:cNvSpPr txBox="1"/>
          <p:nvPr/>
        </p:nvSpPr>
        <p:spPr>
          <a:xfrm>
            <a:off x="113173" y="1317050"/>
            <a:ext cx="812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434343"/>
                </a:solidFill>
              </a:rPr>
              <a:t>DJF</a:t>
            </a:r>
            <a:endParaRPr b="1">
              <a:solidFill>
                <a:srgbClr val="434343"/>
              </a:solidFill>
            </a:endParaRPr>
          </a:p>
        </p:txBody>
      </p:sp>
      <p:sp>
        <p:nvSpPr>
          <p:cNvPr id="441" name="Google Shape;441;p57"/>
          <p:cNvSpPr txBox="1"/>
          <p:nvPr/>
        </p:nvSpPr>
        <p:spPr>
          <a:xfrm>
            <a:off x="113173" y="2841050"/>
            <a:ext cx="812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434343"/>
                </a:solidFill>
              </a:rPr>
              <a:t>JJA</a:t>
            </a:r>
            <a:endParaRPr b="1">
              <a:solidFill>
                <a:srgbClr val="434343"/>
              </a:solidFill>
            </a:endParaRPr>
          </a:p>
        </p:txBody>
      </p:sp>
      <p:sp>
        <p:nvSpPr>
          <p:cNvPr id="442" name="Google Shape;442;p57"/>
          <p:cNvSpPr txBox="1"/>
          <p:nvPr/>
        </p:nvSpPr>
        <p:spPr>
          <a:xfrm>
            <a:off x="516400" y="118800"/>
            <a:ext cx="8172600" cy="423000"/>
          </a:xfrm>
          <a:prstGeom prst="rect">
            <a:avLst/>
          </a:prstGeom>
          <a:solidFill>
            <a:srgbClr val="CFE2F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20"/>
              <a:t>Total Clouds, bias wrt CERES</a:t>
            </a:r>
            <a:endParaRPr sz="2020">
              <a:solidFill>
                <a:srgbClr val="000000"/>
              </a:solidFill>
            </a:endParaRPr>
          </a:p>
        </p:txBody>
      </p:sp>
      <p:sp>
        <p:nvSpPr>
          <p:cNvPr id="443" name="Google Shape;443;p57"/>
          <p:cNvSpPr txBox="1"/>
          <p:nvPr/>
        </p:nvSpPr>
        <p:spPr>
          <a:xfrm>
            <a:off x="925171" y="541792"/>
            <a:ext cx="1788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434343"/>
                </a:solidFill>
              </a:rPr>
              <a:t>GFSv16 Bias</a:t>
            </a:r>
            <a:endParaRPr b="1">
              <a:solidFill>
                <a:srgbClr val="434343"/>
              </a:solidFill>
            </a:endParaRPr>
          </a:p>
        </p:txBody>
      </p:sp>
      <p:sp>
        <p:nvSpPr>
          <p:cNvPr id="444" name="Google Shape;444;p57"/>
          <p:cNvSpPr txBox="1"/>
          <p:nvPr/>
        </p:nvSpPr>
        <p:spPr>
          <a:xfrm>
            <a:off x="3403754" y="541792"/>
            <a:ext cx="1788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434343"/>
                </a:solidFill>
              </a:rPr>
              <a:t>HR1 Bias</a:t>
            </a:r>
            <a:endParaRPr b="1">
              <a:solidFill>
                <a:srgbClr val="434343"/>
              </a:solidFill>
            </a:endParaRPr>
          </a:p>
        </p:txBody>
      </p:sp>
      <p:sp>
        <p:nvSpPr>
          <p:cNvPr id="445" name="Google Shape;445;p57"/>
          <p:cNvSpPr txBox="1"/>
          <p:nvPr/>
        </p:nvSpPr>
        <p:spPr>
          <a:xfrm>
            <a:off x="5898257" y="541800"/>
            <a:ext cx="2311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434343"/>
                </a:solidFill>
              </a:rPr>
              <a:t>HR1 minus GFSv16</a:t>
            </a:r>
            <a:endParaRPr b="1">
              <a:solidFill>
                <a:srgbClr val="434343"/>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58"/>
          <p:cNvSpPr txBox="1"/>
          <p:nvPr/>
        </p:nvSpPr>
        <p:spPr>
          <a:xfrm>
            <a:off x="511925" y="3957700"/>
            <a:ext cx="8172600" cy="615600"/>
          </a:xfrm>
          <a:prstGeom prst="rect">
            <a:avLst/>
          </a:prstGeom>
          <a:solidFill>
            <a:srgbClr val="CFE2F3"/>
          </a:solid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dk1"/>
              </a:buClr>
              <a:buSzPts val="1400"/>
              <a:buChar char="●"/>
            </a:pPr>
            <a:r>
              <a:rPr lang="en">
                <a:solidFill>
                  <a:schemeClr val="dk1"/>
                </a:solidFill>
              </a:rPr>
              <a:t>OLR reduced (bias improved) along the equator (SH in DJF, NH in JJA). OLR increased (bias improved) in Indian Ocean</a:t>
            </a:r>
            <a:endParaRPr>
              <a:solidFill>
                <a:schemeClr val="dk1"/>
              </a:solidFill>
            </a:endParaRPr>
          </a:p>
        </p:txBody>
      </p:sp>
      <p:sp>
        <p:nvSpPr>
          <p:cNvPr id="451" name="Google Shape;451;p58"/>
          <p:cNvSpPr txBox="1"/>
          <p:nvPr/>
        </p:nvSpPr>
        <p:spPr>
          <a:xfrm>
            <a:off x="506875" y="118800"/>
            <a:ext cx="8172600" cy="423000"/>
          </a:xfrm>
          <a:prstGeom prst="rect">
            <a:avLst/>
          </a:prstGeom>
          <a:solidFill>
            <a:srgbClr val="CFE2F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20"/>
              <a:t>OLR</a:t>
            </a:r>
            <a:r>
              <a:rPr lang="en" sz="2020"/>
              <a:t>, bias wrt NOAA-CDR</a:t>
            </a:r>
            <a:endParaRPr sz="2020"/>
          </a:p>
        </p:txBody>
      </p:sp>
      <p:pic>
        <p:nvPicPr>
          <p:cNvPr id="452" name="Google Shape;452;p58"/>
          <p:cNvPicPr preferRelativeResize="0"/>
          <p:nvPr/>
        </p:nvPicPr>
        <p:blipFill rotWithShape="1">
          <a:blip r:embed="rId3">
            <a:alphaModFix/>
          </a:blip>
          <a:srcRect b="37948" l="0" r="0" t="42032"/>
          <a:stretch/>
        </p:blipFill>
        <p:spPr>
          <a:xfrm>
            <a:off x="762000" y="830475"/>
            <a:ext cx="7467827" cy="1494948"/>
          </a:xfrm>
          <a:prstGeom prst="rect">
            <a:avLst/>
          </a:prstGeom>
          <a:noFill/>
          <a:ln>
            <a:noFill/>
          </a:ln>
        </p:spPr>
      </p:pic>
      <p:pic>
        <p:nvPicPr>
          <p:cNvPr id="453" name="Google Shape;453;p58"/>
          <p:cNvPicPr preferRelativeResize="0"/>
          <p:nvPr/>
        </p:nvPicPr>
        <p:blipFill rotWithShape="1">
          <a:blip r:embed="rId4">
            <a:alphaModFix/>
          </a:blip>
          <a:srcRect b="37600" l="0" r="0" t="42380"/>
          <a:stretch/>
        </p:blipFill>
        <p:spPr>
          <a:xfrm>
            <a:off x="778175" y="2391625"/>
            <a:ext cx="7467827" cy="1494948"/>
          </a:xfrm>
          <a:prstGeom prst="rect">
            <a:avLst/>
          </a:prstGeom>
          <a:noFill/>
          <a:ln>
            <a:noFill/>
          </a:ln>
        </p:spPr>
      </p:pic>
      <p:sp>
        <p:nvSpPr>
          <p:cNvPr id="454" name="Google Shape;454;p58"/>
          <p:cNvSpPr txBox="1"/>
          <p:nvPr/>
        </p:nvSpPr>
        <p:spPr>
          <a:xfrm>
            <a:off x="113173" y="1317050"/>
            <a:ext cx="812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434343"/>
                </a:solidFill>
              </a:rPr>
              <a:t>DJF</a:t>
            </a:r>
            <a:endParaRPr b="1">
              <a:solidFill>
                <a:srgbClr val="434343"/>
              </a:solidFill>
            </a:endParaRPr>
          </a:p>
        </p:txBody>
      </p:sp>
      <p:sp>
        <p:nvSpPr>
          <p:cNvPr id="455" name="Google Shape;455;p58"/>
          <p:cNvSpPr txBox="1"/>
          <p:nvPr/>
        </p:nvSpPr>
        <p:spPr>
          <a:xfrm>
            <a:off x="113173" y="2841050"/>
            <a:ext cx="812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434343"/>
                </a:solidFill>
              </a:rPr>
              <a:t>JJA</a:t>
            </a:r>
            <a:endParaRPr b="1">
              <a:solidFill>
                <a:srgbClr val="434343"/>
              </a:solidFill>
            </a:endParaRPr>
          </a:p>
        </p:txBody>
      </p:sp>
      <p:sp>
        <p:nvSpPr>
          <p:cNvPr id="456" name="Google Shape;456;p58"/>
          <p:cNvSpPr txBox="1"/>
          <p:nvPr/>
        </p:nvSpPr>
        <p:spPr>
          <a:xfrm>
            <a:off x="925171" y="541792"/>
            <a:ext cx="1788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434343"/>
                </a:solidFill>
              </a:rPr>
              <a:t>GFSv16 Bias</a:t>
            </a:r>
            <a:endParaRPr b="1">
              <a:solidFill>
                <a:srgbClr val="434343"/>
              </a:solidFill>
            </a:endParaRPr>
          </a:p>
        </p:txBody>
      </p:sp>
      <p:sp>
        <p:nvSpPr>
          <p:cNvPr id="457" name="Google Shape;457;p58"/>
          <p:cNvSpPr txBox="1"/>
          <p:nvPr/>
        </p:nvSpPr>
        <p:spPr>
          <a:xfrm>
            <a:off x="3403754" y="541792"/>
            <a:ext cx="1788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434343"/>
                </a:solidFill>
              </a:rPr>
              <a:t>HR1 Bias</a:t>
            </a:r>
            <a:endParaRPr b="1">
              <a:solidFill>
                <a:srgbClr val="434343"/>
              </a:solidFill>
            </a:endParaRPr>
          </a:p>
        </p:txBody>
      </p:sp>
      <p:sp>
        <p:nvSpPr>
          <p:cNvPr id="458" name="Google Shape;458;p58"/>
          <p:cNvSpPr txBox="1"/>
          <p:nvPr/>
        </p:nvSpPr>
        <p:spPr>
          <a:xfrm>
            <a:off x="5898257" y="541800"/>
            <a:ext cx="2311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434343"/>
                </a:solidFill>
              </a:rPr>
              <a:t>HR1 minus GFSv16</a:t>
            </a:r>
            <a:endParaRPr b="1">
              <a:solidFill>
                <a:srgbClr val="434343"/>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p59"/>
          <p:cNvSpPr txBox="1"/>
          <p:nvPr/>
        </p:nvSpPr>
        <p:spPr>
          <a:xfrm>
            <a:off x="511925" y="3957700"/>
            <a:ext cx="8172600" cy="400200"/>
          </a:xfrm>
          <a:prstGeom prst="rect">
            <a:avLst/>
          </a:prstGeom>
          <a:solidFill>
            <a:srgbClr val="CFE2F3"/>
          </a:solid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dk1"/>
              </a:buClr>
              <a:buSzPts val="1400"/>
              <a:buChar char="●"/>
            </a:pPr>
            <a:r>
              <a:rPr lang="en">
                <a:solidFill>
                  <a:schemeClr val="dk1"/>
                </a:solidFill>
              </a:rPr>
              <a:t>Precip increased where OLR reduced, and vice versa</a:t>
            </a:r>
            <a:endParaRPr>
              <a:solidFill>
                <a:schemeClr val="dk1"/>
              </a:solidFill>
            </a:endParaRPr>
          </a:p>
        </p:txBody>
      </p:sp>
      <p:sp>
        <p:nvSpPr>
          <p:cNvPr id="464" name="Google Shape;464;p59"/>
          <p:cNvSpPr txBox="1"/>
          <p:nvPr/>
        </p:nvSpPr>
        <p:spPr>
          <a:xfrm>
            <a:off x="506875" y="118800"/>
            <a:ext cx="8172600" cy="423000"/>
          </a:xfrm>
          <a:prstGeom prst="rect">
            <a:avLst/>
          </a:prstGeom>
          <a:solidFill>
            <a:srgbClr val="CFE2F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20"/>
              <a:t>OLR</a:t>
            </a:r>
            <a:r>
              <a:rPr lang="en" sz="2020"/>
              <a:t>, bias wrt NOAA CDR</a:t>
            </a:r>
            <a:endParaRPr sz="2020"/>
          </a:p>
        </p:txBody>
      </p:sp>
      <p:pic>
        <p:nvPicPr>
          <p:cNvPr id="465" name="Google Shape;465;p59"/>
          <p:cNvPicPr preferRelativeResize="0"/>
          <p:nvPr/>
        </p:nvPicPr>
        <p:blipFill rotWithShape="1">
          <a:blip r:embed="rId3">
            <a:alphaModFix/>
          </a:blip>
          <a:srcRect b="37716" l="0" r="0" t="42264"/>
          <a:stretch/>
        </p:blipFill>
        <p:spPr>
          <a:xfrm>
            <a:off x="762000" y="830475"/>
            <a:ext cx="7467827" cy="1494948"/>
          </a:xfrm>
          <a:prstGeom prst="rect">
            <a:avLst/>
          </a:prstGeom>
          <a:noFill/>
          <a:ln>
            <a:noFill/>
          </a:ln>
        </p:spPr>
      </p:pic>
      <p:pic>
        <p:nvPicPr>
          <p:cNvPr id="466" name="Google Shape;466;p59"/>
          <p:cNvPicPr preferRelativeResize="0"/>
          <p:nvPr/>
        </p:nvPicPr>
        <p:blipFill rotWithShape="1">
          <a:blip r:embed="rId4">
            <a:alphaModFix/>
          </a:blip>
          <a:srcRect b="37716" l="0" r="0" t="42264"/>
          <a:stretch/>
        </p:blipFill>
        <p:spPr>
          <a:xfrm>
            <a:off x="778175" y="2391625"/>
            <a:ext cx="7467827" cy="1494948"/>
          </a:xfrm>
          <a:prstGeom prst="rect">
            <a:avLst/>
          </a:prstGeom>
          <a:noFill/>
          <a:ln>
            <a:noFill/>
          </a:ln>
        </p:spPr>
      </p:pic>
      <p:sp>
        <p:nvSpPr>
          <p:cNvPr id="467" name="Google Shape;467;p59"/>
          <p:cNvSpPr txBox="1"/>
          <p:nvPr/>
        </p:nvSpPr>
        <p:spPr>
          <a:xfrm>
            <a:off x="113173" y="1317050"/>
            <a:ext cx="812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434343"/>
                </a:solidFill>
              </a:rPr>
              <a:t>DJF</a:t>
            </a:r>
            <a:endParaRPr b="1">
              <a:solidFill>
                <a:srgbClr val="434343"/>
              </a:solidFill>
            </a:endParaRPr>
          </a:p>
        </p:txBody>
      </p:sp>
      <p:sp>
        <p:nvSpPr>
          <p:cNvPr id="468" name="Google Shape;468;p59"/>
          <p:cNvSpPr txBox="1"/>
          <p:nvPr/>
        </p:nvSpPr>
        <p:spPr>
          <a:xfrm>
            <a:off x="113173" y="2841050"/>
            <a:ext cx="812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434343"/>
                </a:solidFill>
              </a:rPr>
              <a:t>JJA</a:t>
            </a:r>
            <a:endParaRPr b="1">
              <a:solidFill>
                <a:srgbClr val="434343"/>
              </a:solidFill>
            </a:endParaRPr>
          </a:p>
        </p:txBody>
      </p:sp>
      <p:sp>
        <p:nvSpPr>
          <p:cNvPr id="469" name="Google Shape;469;p59"/>
          <p:cNvSpPr txBox="1"/>
          <p:nvPr/>
        </p:nvSpPr>
        <p:spPr>
          <a:xfrm>
            <a:off x="925171" y="541792"/>
            <a:ext cx="1788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434343"/>
                </a:solidFill>
              </a:rPr>
              <a:t>GFSv16 Bias</a:t>
            </a:r>
            <a:endParaRPr b="1">
              <a:solidFill>
                <a:srgbClr val="434343"/>
              </a:solidFill>
            </a:endParaRPr>
          </a:p>
        </p:txBody>
      </p:sp>
      <p:sp>
        <p:nvSpPr>
          <p:cNvPr id="470" name="Google Shape;470;p59"/>
          <p:cNvSpPr txBox="1"/>
          <p:nvPr/>
        </p:nvSpPr>
        <p:spPr>
          <a:xfrm>
            <a:off x="3403754" y="541792"/>
            <a:ext cx="1788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434343"/>
                </a:solidFill>
              </a:rPr>
              <a:t>HR1 Bias</a:t>
            </a:r>
            <a:endParaRPr b="1">
              <a:solidFill>
                <a:srgbClr val="434343"/>
              </a:solidFill>
            </a:endParaRPr>
          </a:p>
        </p:txBody>
      </p:sp>
      <p:sp>
        <p:nvSpPr>
          <p:cNvPr id="471" name="Google Shape;471;p59"/>
          <p:cNvSpPr txBox="1"/>
          <p:nvPr/>
        </p:nvSpPr>
        <p:spPr>
          <a:xfrm>
            <a:off x="5898257" y="541800"/>
            <a:ext cx="2311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434343"/>
                </a:solidFill>
              </a:rPr>
              <a:t>HR1 minus GFSv16</a:t>
            </a:r>
            <a:endParaRPr b="1">
              <a:solidFill>
                <a:srgbClr val="434343"/>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pic>
        <p:nvPicPr>
          <p:cNvPr id="476" name="Google Shape;476;p60"/>
          <p:cNvPicPr preferRelativeResize="0"/>
          <p:nvPr/>
        </p:nvPicPr>
        <p:blipFill rotWithShape="1">
          <a:blip r:embed="rId3">
            <a:alphaModFix/>
          </a:blip>
          <a:srcRect b="37731" l="0" r="0" t="42249"/>
          <a:stretch/>
        </p:blipFill>
        <p:spPr>
          <a:xfrm>
            <a:off x="762000" y="830475"/>
            <a:ext cx="7467827" cy="1494948"/>
          </a:xfrm>
          <a:prstGeom prst="rect">
            <a:avLst/>
          </a:prstGeom>
          <a:noFill/>
          <a:ln>
            <a:noFill/>
          </a:ln>
        </p:spPr>
      </p:pic>
      <p:pic>
        <p:nvPicPr>
          <p:cNvPr id="477" name="Google Shape;477;p60"/>
          <p:cNvPicPr preferRelativeResize="0"/>
          <p:nvPr/>
        </p:nvPicPr>
        <p:blipFill rotWithShape="1">
          <a:blip r:embed="rId4">
            <a:alphaModFix/>
          </a:blip>
          <a:srcRect b="37731" l="0" r="0" t="42249"/>
          <a:stretch/>
        </p:blipFill>
        <p:spPr>
          <a:xfrm>
            <a:off x="778175" y="2391625"/>
            <a:ext cx="7467827" cy="1494948"/>
          </a:xfrm>
          <a:prstGeom prst="rect">
            <a:avLst/>
          </a:prstGeom>
          <a:noFill/>
          <a:ln>
            <a:noFill/>
          </a:ln>
        </p:spPr>
      </p:pic>
      <p:sp>
        <p:nvSpPr>
          <p:cNvPr id="478" name="Google Shape;478;p60"/>
          <p:cNvSpPr txBox="1"/>
          <p:nvPr/>
        </p:nvSpPr>
        <p:spPr>
          <a:xfrm>
            <a:off x="511925" y="3957700"/>
            <a:ext cx="8172600" cy="1046700"/>
          </a:xfrm>
          <a:prstGeom prst="rect">
            <a:avLst/>
          </a:prstGeom>
          <a:solidFill>
            <a:srgbClr val="CFE2F3"/>
          </a:solid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dk1"/>
              </a:buClr>
              <a:buSzPts val="1400"/>
              <a:buChar char="●"/>
            </a:pPr>
            <a:r>
              <a:rPr lang="en">
                <a:solidFill>
                  <a:schemeClr val="dk1"/>
                </a:solidFill>
              </a:rPr>
              <a:t>Most prominent differences between GFSv16 and HR1: Sahara, Arabian Peninsula (deserts) and Antarctic/Greenland (permanent ice/snow), suggesting lower albedoes in HR1</a:t>
            </a:r>
            <a:endParaRPr>
              <a:solidFill>
                <a:schemeClr val="dk1"/>
              </a:solidFill>
            </a:endParaRPr>
          </a:p>
          <a:p>
            <a:pPr indent="-304800" lvl="0" marL="457200" rtl="0" algn="l">
              <a:spcBef>
                <a:spcPts val="0"/>
              </a:spcBef>
              <a:spcAft>
                <a:spcPts val="0"/>
              </a:spcAft>
              <a:buClr>
                <a:schemeClr val="dk1"/>
              </a:buClr>
              <a:buSzPts val="1200"/>
              <a:buChar char="●"/>
            </a:pPr>
            <a:r>
              <a:rPr lang="en">
                <a:solidFill>
                  <a:schemeClr val="dk1"/>
                </a:solidFill>
              </a:rPr>
              <a:t>For the desert regions, this is an exacerbation of negative bias, while for the ice/snow regions it is an amelioration of positive bia</a:t>
            </a:r>
            <a:r>
              <a:rPr lang="en" sz="1200">
                <a:solidFill>
                  <a:schemeClr val="dk1"/>
                </a:solidFill>
              </a:rPr>
              <a:t>s</a:t>
            </a:r>
            <a:endParaRPr sz="1200">
              <a:solidFill>
                <a:schemeClr val="dk1"/>
              </a:solidFill>
            </a:endParaRPr>
          </a:p>
        </p:txBody>
      </p:sp>
      <p:sp>
        <p:nvSpPr>
          <p:cNvPr id="479" name="Google Shape;479;p60"/>
          <p:cNvSpPr txBox="1"/>
          <p:nvPr/>
        </p:nvSpPr>
        <p:spPr>
          <a:xfrm>
            <a:off x="925171" y="541792"/>
            <a:ext cx="1788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434343"/>
                </a:solidFill>
              </a:rPr>
              <a:t>GFSv16 Bias</a:t>
            </a:r>
            <a:endParaRPr b="1">
              <a:solidFill>
                <a:srgbClr val="434343"/>
              </a:solidFill>
            </a:endParaRPr>
          </a:p>
        </p:txBody>
      </p:sp>
      <p:sp>
        <p:nvSpPr>
          <p:cNvPr id="480" name="Google Shape;480;p60"/>
          <p:cNvSpPr txBox="1"/>
          <p:nvPr/>
        </p:nvSpPr>
        <p:spPr>
          <a:xfrm>
            <a:off x="3403754" y="541792"/>
            <a:ext cx="1788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434343"/>
                </a:solidFill>
              </a:rPr>
              <a:t>HR1 Bias</a:t>
            </a:r>
            <a:endParaRPr b="1">
              <a:solidFill>
                <a:srgbClr val="434343"/>
              </a:solidFill>
            </a:endParaRPr>
          </a:p>
        </p:txBody>
      </p:sp>
      <p:sp>
        <p:nvSpPr>
          <p:cNvPr id="481" name="Google Shape;481;p60"/>
          <p:cNvSpPr txBox="1"/>
          <p:nvPr/>
        </p:nvSpPr>
        <p:spPr>
          <a:xfrm>
            <a:off x="5898257" y="541800"/>
            <a:ext cx="2311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434343"/>
                </a:solidFill>
              </a:rPr>
              <a:t>HR1 minus GFSv16</a:t>
            </a:r>
            <a:endParaRPr b="1">
              <a:solidFill>
                <a:srgbClr val="434343"/>
              </a:solidFill>
            </a:endParaRPr>
          </a:p>
        </p:txBody>
      </p:sp>
      <p:sp>
        <p:nvSpPr>
          <p:cNvPr id="482" name="Google Shape;482;p60"/>
          <p:cNvSpPr txBox="1"/>
          <p:nvPr/>
        </p:nvSpPr>
        <p:spPr>
          <a:xfrm>
            <a:off x="113173" y="1317050"/>
            <a:ext cx="812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434343"/>
                </a:solidFill>
              </a:rPr>
              <a:t>DJF</a:t>
            </a:r>
            <a:endParaRPr b="1">
              <a:solidFill>
                <a:srgbClr val="434343"/>
              </a:solidFill>
            </a:endParaRPr>
          </a:p>
        </p:txBody>
      </p:sp>
      <p:sp>
        <p:nvSpPr>
          <p:cNvPr id="483" name="Google Shape;483;p60"/>
          <p:cNvSpPr txBox="1"/>
          <p:nvPr/>
        </p:nvSpPr>
        <p:spPr>
          <a:xfrm>
            <a:off x="113173" y="2841050"/>
            <a:ext cx="812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434343"/>
                </a:solidFill>
              </a:rPr>
              <a:t>JJA</a:t>
            </a:r>
            <a:endParaRPr b="1">
              <a:solidFill>
                <a:srgbClr val="434343"/>
              </a:solidFill>
            </a:endParaRPr>
          </a:p>
        </p:txBody>
      </p:sp>
      <p:sp>
        <p:nvSpPr>
          <p:cNvPr id="484" name="Google Shape;484;p60"/>
          <p:cNvSpPr txBox="1"/>
          <p:nvPr/>
        </p:nvSpPr>
        <p:spPr>
          <a:xfrm>
            <a:off x="506875" y="118800"/>
            <a:ext cx="8172600" cy="423000"/>
          </a:xfrm>
          <a:prstGeom prst="rect">
            <a:avLst/>
          </a:prstGeom>
          <a:solidFill>
            <a:srgbClr val="CFE2F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20"/>
              <a:t>Surface upward shortwave radiation, bias wrt CERES</a:t>
            </a:r>
            <a:endParaRPr sz="202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pic>
        <p:nvPicPr>
          <p:cNvPr id="489" name="Google Shape;489;p61"/>
          <p:cNvPicPr preferRelativeResize="0"/>
          <p:nvPr/>
        </p:nvPicPr>
        <p:blipFill rotWithShape="1">
          <a:blip r:embed="rId3">
            <a:alphaModFix/>
          </a:blip>
          <a:srcRect b="37731" l="0" r="0" t="42121"/>
          <a:stretch/>
        </p:blipFill>
        <p:spPr>
          <a:xfrm>
            <a:off x="762000" y="830476"/>
            <a:ext cx="7467802" cy="1504476"/>
          </a:xfrm>
          <a:prstGeom prst="rect">
            <a:avLst/>
          </a:prstGeom>
          <a:noFill/>
          <a:ln>
            <a:noFill/>
          </a:ln>
        </p:spPr>
      </p:pic>
      <p:pic>
        <p:nvPicPr>
          <p:cNvPr id="490" name="Google Shape;490;p61"/>
          <p:cNvPicPr preferRelativeResize="0"/>
          <p:nvPr/>
        </p:nvPicPr>
        <p:blipFill rotWithShape="1">
          <a:blip r:embed="rId4">
            <a:alphaModFix/>
          </a:blip>
          <a:srcRect b="37731" l="0" r="0" t="42121"/>
          <a:stretch/>
        </p:blipFill>
        <p:spPr>
          <a:xfrm>
            <a:off x="762000" y="2377027"/>
            <a:ext cx="7467802" cy="1504476"/>
          </a:xfrm>
          <a:prstGeom prst="rect">
            <a:avLst/>
          </a:prstGeom>
          <a:noFill/>
          <a:ln>
            <a:noFill/>
          </a:ln>
        </p:spPr>
      </p:pic>
      <p:sp>
        <p:nvSpPr>
          <p:cNvPr id="491" name="Google Shape;491;p61"/>
          <p:cNvSpPr txBox="1"/>
          <p:nvPr/>
        </p:nvSpPr>
        <p:spPr>
          <a:xfrm>
            <a:off x="511925" y="3957700"/>
            <a:ext cx="8172600" cy="1015800"/>
          </a:xfrm>
          <a:prstGeom prst="rect">
            <a:avLst/>
          </a:prstGeom>
          <a:solidFill>
            <a:srgbClr val="CFE2F3"/>
          </a:solid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dk1"/>
              </a:buClr>
              <a:buSzPts val="1400"/>
              <a:buChar char="●"/>
            </a:pPr>
            <a:r>
              <a:rPr lang="en" sz="1300">
                <a:solidFill>
                  <a:schemeClr val="dk1"/>
                </a:solidFill>
              </a:rPr>
              <a:t>Upward longwave radiation at the surface: increased positive bias notable over Sahara, Arabian Peninsula (deserts), and in the Southern ocean in JJA – reflecting warmer biases in these regions. </a:t>
            </a:r>
            <a:endParaRPr sz="1300">
              <a:solidFill>
                <a:schemeClr val="dk1"/>
              </a:solidFill>
            </a:endParaRPr>
          </a:p>
          <a:p>
            <a:pPr indent="-317500" lvl="0" marL="457200" rtl="0" algn="l">
              <a:spcBef>
                <a:spcPts val="0"/>
              </a:spcBef>
              <a:spcAft>
                <a:spcPts val="0"/>
              </a:spcAft>
              <a:buClr>
                <a:schemeClr val="dk1"/>
              </a:buClr>
              <a:buSzPts val="1400"/>
              <a:buChar char="●"/>
            </a:pPr>
            <a:r>
              <a:rPr lang="en" sz="1300">
                <a:solidFill>
                  <a:schemeClr val="dk1"/>
                </a:solidFill>
              </a:rPr>
              <a:t>The warmer biases over the Southern ocean in JJA stem from reduced ice extent (attributed to Replay initialization)</a:t>
            </a:r>
            <a:endParaRPr>
              <a:solidFill>
                <a:schemeClr val="dk1"/>
              </a:solidFill>
            </a:endParaRPr>
          </a:p>
        </p:txBody>
      </p:sp>
      <p:sp>
        <p:nvSpPr>
          <p:cNvPr id="492" name="Google Shape;492;p61"/>
          <p:cNvSpPr txBox="1"/>
          <p:nvPr/>
        </p:nvSpPr>
        <p:spPr>
          <a:xfrm>
            <a:off x="925171" y="541792"/>
            <a:ext cx="1788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434343"/>
                </a:solidFill>
              </a:rPr>
              <a:t>GFSv16 Bias</a:t>
            </a:r>
            <a:endParaRPr b="1">
              <a:solidFill>
                <a:srgbClr val="434343"/>
              </a:solidFill>
            </a:endParaRPr>
          </a:p>
        </p:txBody>
      </p:sp>
      <p:sp>
        <p:nvSpPr>
          <p:cNvPr id="493" name="Google Shape;493;p61"/>
          <p:cNvSpPr txBox="1"/>
          <p:nvPr/>
        </p:nvSpPr>
        <p:spPr>
          <a:xfrm>
            <a:off x="3403754" y="541792"/>
            <a:ext cx="1788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434343"/>
                </a:solidFill>
              </a:rPr>
              <a:t>HR1 Bias</a:t>
            </a:r>
            <a:endParaRPr b="1">
              <a:solidFill>
                <a:srgbClr val="434343"/>
              </a:solidFill>
            </a:endParaRPr>
          </a:p>
        </p:txBody>
      </p:sp>
      <p:sp>
        <p:nvSpPr>
          <p:cNvPr id="494" name="Google Shape;494;p61"/>
          <p:cNvSpPr txBox="1"/>
          <p:nvPr/>
        </p:nvSpPr>
        <p:spPr>
          <a:xfrm>
            <a:off x="5898257" y="541800"/>
            <a:ext cx="2311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434343"/>
                </a:solidFill>
              </a:rPr>
              <a:t>HR1 minus GFSv16</a:t>
            </a:r>
            <a:endParaRPr b="1">
              <a:solidFill>
                <a:srgbClr val="434343"/>
              </a:solidFill>
            </a:endParaRPr>
          </a:p>
        </p:txBody>
      </p:sp>
      <p:sp>
        <p:nvSpPr>
          <p:cNvPr id="495" name="Google Shape;495;p61"/>
          <p:cNvSpPr txBox="1"/>
          <p:nvPr/>
        </p:nvSpPr>
        <p:spPr>
          <a:xfrm>
            <a:off x="113173" y="1317050"/>
            <a:ext cx="812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434343"/>
                </a:solidFill>
              </a:rPr>
              <a:t>DJF</a:t>
            </a:r>
            <a:endParaRPr b="1">
              <a:solidFill>
                <a:srgbClr val="434343"/>
              </a:solidFill>
            </a:endParaRPr>
          </a:p>
        </p:txBody>
      </p:sp>
      <p:sp>
        <p:nvSpPr>
          <p:cNvPr id="496" name="Google Shape;496;p61"/>
          <p:cNvSpPr txBox="1"/>
          <p:nvPr/>
        </p:nvSpPr>
        <p:spPr>
          <a:xfrm>
            <a:off x="113173" y="2841050"/>
            <a:ext cx="812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434343"/>
                </a:solidFill>
              </a:rPr>
              <a:t>JJA</a:t>
            </a:r>
            <a:endParaRPr b="1">
              <a:solidFill>
                <a:srgbClr val="434343"/>
              </a:solidFill>
            </a:endParaRPr>
          </a:p>
        </p:txBody>
      </p:sp>
      <p:sp>
        <p:nvSpPr>
          <p:cNvPr id="497" name="Google Shape;497;p61"/>
          <p:cNvSpPr txBox="1"/>
          <p:nvPr/>
        </p:nvSpPr>
        <p:spPr>
          <a:xfrm>
            <a:off x="506875" y="118800"/>
            <a:ext cx="8172600" cy="423000"/>
          </a:xfrm>
          <a:prstGeom prst="rect">
            <a:avLst/>
          </a:prstGeom>
          <a:solidFill>
            <a:srgbClr val="CFE2F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20"/>
              <a:t>Surface upward longwave radiation, bias wrt CERES</a:t>
            </a:r>
            <a:endParaRPr sz="202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pic>
        <p:nvPicPr>
          <p:cNvPr id="502" name="Google Shape;502;p62"/>
          <p:cNvPicPr preferRelativeResize="0"/>
          <p:nvPr/>
        </p:nvPicPr>
        <p:blipFill rotWithShape="1">
          <a:blip r:embed="rId3">
            <a:alphaModFix/>
          </a:blip>
          <a:srcRect b="37731" l="0" r="0" t="42083"/>
          <a:stretch/>
        </p:blipFill>
        <p:spPr>
          <a:xfrm>
            <a:off x="762000" y="818024"/>
            <a:ext cx="7467802" cy="1507400"/>
          </a:xfrm>
          <a:prstGeom prst="rect">
            <a:avLst/>
          </a:prstGeom>
          <a:noFill/>
          <a:ln>
            <a:noFill/>
          </a:ln>
        </p:spPr>
      </p:pic>
      <p:pic>
        <p:nvPicPr>
          <p:cNvPr id="503" name="Google Shape;503;p62"/>
          <p:cNvPicPr preferRelativeResize="0"/>
          <p:nvPr/>
        </p:nvPicPr>
        <p:blipFill rotWithShape="1">
          <a:blip r:embed="rId4">
            <a:alphaModFix/>
          </a:blip>
          <a:srcRect b="37731" l="0" r="0" t="42083"/>
          <a:stretch/>
        </p:blipFill>
        <p:spPr>
          <a:xfrm>
            <a:off x="762000" y="2379174"/>
            <a:ext cx="7467802" cy="1507400"/>
          </a:xfrm>
          <a:prstGeom prst="rect">
            <a:avLst/>
          </a:prstGeom>
          <a:noFill/>
          <a:ln>
            <a:noFill/>
          </a:ln>
        </p:spPr>
      </p:pic>
      <p:sp>
        <p:nvSpPr>
          <p:cNvPr id="504" name="Google Shape;504;p62"/>
          <p:cNvSpPr txBox="1"/>
          <p:nvPr/>
        </p:nvSpPr>
        <p:spPr>
          <a:xfrm>
            <a:off x="511925" y="3948175"/>
            <a:ext cx="8172600" cy="1169700"/>
          </a:xfrm>
          <a:prstGeom prst="rect">
            <a:avLst/>
          </a:prstGeom>
          <a:solidFill>
            <a:srgbClr val="CFE2F3"/>
          </a:solidFill>
          <a:ln>
            <a:noFill/>
          </a:ln>
        </p:spPr>
        <p:txBody>
          <a:bodyPr anchorCtr="0" anchor="t" bIns="91425" lIns="91425" spcFirstLastPara="1" rIns="91425" wrap="square" tIns="91425">
            <a:spAutoFit/>
          </a:bodyPr>
          <a:lstStyle/>
          <a:p>
            <a:pPr indent="-330200" lvl="0" marL="457200" rtl="0" algn="l">
              <a:spcBef>
                <a:spcPts val="0"/>
              </a:spcBef>
              <a:spcAft>
                <a:spcPts val="0"/>
              </a:spcAft>
              <a:buClr>
                <a:schemeClr val="dk1"/>
              </a:buClr>
              <a:buSzPts val="1600"/>
              <a:buChar char="●"/>
            </a:pPr>
            <a:r>
              <a:rPr lang="en">
                <a:solidFill>
                  <a:schemeClr val="dk1"/>
                </a:solidFill>
              </a:rPr>
              <a:t>Deserts: Tmax is warmer (consistent with lower albedo) </a:t>
            </a:r>
            <a:endParaRPr>
              <a:solidFill>
                <a:schemeClr val="dk1"/>
              </a:solidFill>
            </a:endParaRPr>
          </a:p>
          <a:p>
            <a:pPr indent="-330200" lvl="0" marL="457200" rtl="0" algn="l">
              <a:spcBef>
                <a:spcPts val="0"/>
              </a:spcBef>
              <a:spcAft>
                <a:spcPts val="0"/>
              </a:spcAft>
              <a:buClr>
                <a:schemeClr val="dk1"/>
              </a:buClr>
              <a:buSzPts val="1600"/>
              <a:buChar char="●"/>
            </a:pPr>
            <a:r>
              <a:rPr lang="en">
                <a:solidFill>
                  <a:schemeClr val="dk1"/>
                </a:solidFill>
              </a:rPr>
              <a:t>CONUS </a:t>
            </a:r>
            <a:endParaRPr>
              <a:solidFill>
                <a:schemeClr val="dk1"/>
              </a:solidFill>
            </a:endParaRPr>
          </a:p>
          <a:p>
            <a:pPr indent="-330200" lvl="1" marL="914400" rtl="0" algn="l">
              <a:spcBef>
                <a:spcPts val="0"/>
              </a:spcBef>
              <a:spcAft>
                <a:spcPts val="0"/>
              </a:spcAft>
              <a:buClr>
                <a:schemeClr val="dk1"/>
              </a:buClr>
              <a:buSzPts val="1600"/>
              <a:buChar char="○"/>
            </a:pPr>
            <a:r>
              <a:rPr lang="en">
                <a:solidFill>
                  <a:schemeClr val="dk1"/>
                </a:solidFill>
              </a:rPr>
              <a:t>Winter : slight reduction of cold bias in the eastern US, but still cool bias</a:t>
            </a:r>
            <a:endParaRPr>
              <a:solidFill>
                <a:schemeClr val="dk1"/>
              </a:solidFill>
            </a:endParaRPr>
          </a:p>
          <a:p>
            <a:pPr indent="-330200" lvl="1" marL="914400" rtl="0" algn="l">
              <a:spcBef>
                <a:spcPts val="0"/>
              </a:spcBef>
              <a:spcAft>
                <a:spcPts val="0"/>
              </a:spcAft>
              <a:buClr>
                <a:schemeClr val="dk1"/>
              </a:buClr>
              <a:buSzPts val="1600"/>
              <a:buChar char="○"/>
            </a:pPr>
            <a:r>
              <a:rPr lang="en">
                <a:solidFill>
                  <a:schemeClr val="dk1"/>
                </a:solidFill>
              </a:rPr>
              <a:t>Summer: reduced warm bias in central US, cool bias elsewhere (and most of Eurasia)</a:t>
            </a:r>
            <a:endParaRPr sz="1500">
              <a:solidFill>
                <a:schemeClr val="dk1"/>
              </a:solidFill>
            </a:endParaRPr>
          </a:p>
        </p:txBody>
      </p:sp>
      <p:sp>
        <p:nvSpPr>
          <p:cNvPr id="505" name="Google Shape;505;p62"/>
          <p:cNvSpPr txBox="1"/>
          <p:nvPr/>
        </p:nvSpPr>
        <p:spPr>
          <a:xfrm>
            <a:off x="925171" y="541792"/>
            <a:ext cx="1788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434343"/>
                </a:solidFill>
              </a:rPr>
              <a:t>GFSv16 Bias</a:t>
            </a:r>
            <a:endParaRPr b="1">
              <a:solidFill>
                <a:srgbClr val="434343"/>
              </a:solidFill>
            </a:endParaRPr>
          </a:p>
        </p:txBody>
      </p:sp>
      <p:sp>
        <p:nvSpPr>
          <p:cNvPr id="506" name="Google Shape;506;p62"/>
          <p:cNvSpPr txBox="1"/>
          <p:nvPr/>
        </p:nvSpPr>
        <p:spPr>
          <a:xfrm>
            <a:off x="3403754" y="541792"/>
            <a:ext cx="1788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434343"/>
                </a:solidFill>
              </a:rPr>
              <a:t>HR1 Bias</a:t>
            </a:r>
            <a:endParaRPr b="1">
              <a:solidFill>
                <a:srgbClr val="434343"/>
              </a:solidFill>
            </a:endParaRPr>
          </a:p>
        </p:txBody>
      </p:sp>
      <p:sp>
        <p:nvSpPr>
          <p:cNvPr id="507" name="Google Shape;507;p62"/>
          <p:cNvSpPr txBox="1"/>
          <p:nvPr/>
        </p:nvSpPr>
        <p:spPr>
          <a:xfrm>
            <a:off x="5898257" y="541800"/>
            <a:ext cx="2311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434343"/>
                </a:solidFill>
              </a:rPr>
              <a:t>HR1 minus GFSv16</a:t>
            </a:r>
            <a:endParaRPr b="1">
              <a:solidFill>
                <a:srgbClr val="434343"/>
              </a:solidFill>
            </a:endParaRPr>
          </a:p>
        </p:txBody>
      </p:sp>
      <p:sp>
        <p:nvSpPr>
          <p:cNvPr id="508" name="Google Shape;508;p62"/>
          <p:cNvSpPr txBox="1"/>
          <p:nvPr/>
        </p:nvSpPr>
        <p:spPr>
          <a:xfrm>
            <a:off x="113173" y="1317050"/>
            <a:ext cx="812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434343"/>
                </a:solidFill>
              </a:rPr>
              <a:t>DJF</a:t>
            </a:r>
            <a:endParaRPr b="1">
              <a:solidFill>
                <a:srgbClr val="434343"/>
              </a:solidFill>
            </a:endParaRPr>
          </a:p>
        </p:txBody>
      </p:sp>
      <p:sp>
        <p:nvSpPr>
          <p:cNvPr id="509" name="Google Shape;509;p62"/>
          <p:cNvSpPr txBox="1"/>
          <p:nvPr/>
        </p:nvSpPr>
        <p:spPr>
          <a:xfrm>
            <a:off x="113173" y="2841050"/>
            <a:ext cx="812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434343"/>
                </a:solidFill>
              </a:rPr>
              <a:t>JJA</a:t>
            </a:r>
            <a:endParaRPr b="1">
              <a:solidFill>
                <a:srgbClr val="434343"/>
              </a:solidFill>
            </a:endParaRPr>
          </a:p>
        </p:txBody>
      </p:sp>
      <p:sp>
        <p:nvSpPr>
          <p:cNvPr id="510" name="Google Shape;510;p62"/>
          <p:cNvSpPr txBox="1"/>
          <p:nvPr/>
        </p:nvSpPr>
        <p:spPr>
          <a:xfrm>
            <a:off x="506875" y="118800"/>
            <a:ext cx="8172600" cy="423000"/>
          </a:xfrm>
          <a:prstGeom prst="rect">
            <a:avLst/>
          </a:prstGeom>
          <a:solidFill>
            <a:srgbClr val="CFE2F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20"/>
              <a:t>2-m Tmax, bias wrt CPC</a:t>
            </a:r>
            <a:endParaRPr sz="202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36"/>
          <p:cNvSpPr txBox="1"/>
          <p:nvPr>
            <p:ph type="title"/>
          </p:nvPr>
        </p:nvSpPr>
        <p:spPr>
          <a:xfrm>
            <a:off x="516400" y="205975"/>
            <a:ext cx="8170200" cy="335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000">
                <a:solidFill>
                  <a:srgbClr val="07336F"/>
                </a:solidFill>
              </a:rPr>
              <a:t>Outline</a:t>
            </a:r>
            <a:endParaRPr b="1" sz="2000">
              <a:solidFill>
                <a:srgbClr val="07336F"/>
              </a:solidFill>
              <a:latin typeface="Calibri"/>
              <a:ea typeface="Calibri"/>
              <a:cs typeface="Calibri"/>
              <a:sym typeface="Calibri"/>
            </a:endParaRPr>
          </a:p>
        </p:txBody>
      </p:sp>
      <p:sp>
        <p:nvSpPr>
          <p:cNvPr id="173" name="Google Shape;173;p36"/>
          <p:cNvSpPr txBox="1"/>
          <p:nvPr>
            <p:ph idx="1" type="body"/>
          </p:nvPr>
        </p:nvSpPr>
        <p:spPr>
          <a:xfrm>
            <a:off x="516400" y="914400"/>
            <a:ext cx="8438400" cy="3714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7336F"/>
                </a:solidFill>
                <a:highlight>
                  <a:schemeClr val="lt1"/>
                </a:highlight>
              </a:rPr>
              <a:t>High-resolution prototypes</a:t>
            </a:r>
            <a:r>
              <a:rPr b="1" lang="en" sz="1800">
                <a:highlight>
                  <a:schemeClr val="lt1"/>
                </a:highlight>
              </a:rPr>
              <a:t>: HR1</a:t>
            </a:r>
            <a:endParaRPr b="1" sz="1800">
              <a:solidFill>
                <a:srgbClr val="07336F"/>
              </a:solidFill>
              <a:highlight>
                <a:schemeClr val="lt1"/>
              </a:highlight>
              <a:latin typeface="Calibri"/>
              <a:ea typeface="Calibri"/>
              <a:cs typeface="Calibri"/>
              <a:sym typeface="Calibri"/>
            </a:endParaRPr>
          </a:p>
          <a:p>
            <a:pPr indent="-342900" lvl="0" marL="457200" rtl="0" algn="l">
              <a:spcBef>
                <a:spcPts val="0"/>
              </a:spcBef>
              <a:spcAft>
                <a:spcPts val="0"/>
              </a:spcAft>
              <a:buClr>
                <a:srgbClr val="07336F"/>
              </a:buClr>
              <a:buSzPts val="1800"/>
              <a:buChar char="•"/>
            </a:pPr>
            <a:r>
              <a:rPr lang="en" sz="1800">
                <a:highlight>
                  <a:schemeClr val="lt1"/>
                </a:highlight>
              </a:rPr>
              <a:t>Specification of HR1</a:t>
            </a:r>
            <a:endParaRPr sz="1800">
              <a:highlight>
                <a:schemeClr val="lt1"/>
              </a:highlight>
            </a:endParaRPr>
          </a:p>
          <a:p>
            <a:pPr indent="-342900" lvl="0" marL="457200" rtl="0" algn="l">
              <a:spcBef>
                <a:spcPts val="0"/>
              </a:spcBef>
              <a:spcAft>
                <a:spcPts val="0"/>
              </a:spcAft>
              <a:buClr>
                <a:srgbClr val="07336F"/>
              </a:buClr>
              <a:buSzPts val="1800"/>
              <a:buChar char="•"/>
            </a:pPr>
            <a:r>
              <a:rPr lang="en" sz="1800">
                <a:highlight>
                  <a:schemeClr val="lt1"/>
                </a:highlight>
              </a:rPr>
              <a:t>Modeling system d</a:t>
            </a:r>
            <a:r>
              <a:rPr lang="en" sz="1800">
                <a:solidFill>
                  <a:srgbClr val="07336F"/>
                </a:solidFill>
                <a:highlight>
                  <a:schemeClr val="lt1"/>
                </a:highlight>
              </a:rPr>
              <a:t>ifferences between GFSv16</a:t>
            </a:r>
            <a:r>
              <a:rPr lang="en" sz="1800">
                <a:highlight>
                  <a:schemeClr val="lt1"/>
                </a:highlight>
              </a:rPr>
              <a:t>, </a:t>
            </a:r>
            <a:r>
              <a:rPr lang="en" sz="1800">
                <a:solidFill>
                  <a:srgbClr val="07336F"/>
                </a:solidFill>
                <a:highlight>
                  <a:schemeClr val="lt1"/>
                </a:highlight>
              </a:rPr>
              <a:t>HR1, and planned GFSv17</a:t>
            </a:r>
            <a:endParaRPr sz="1800">
              <a:solidFill>
                <a:srgbClr val="07336F"/>
              </a:solidFill>
              <a:highlight>
                <a:schemeClr val="lt1"/>
              </a:highlight>
            </a:endParaRPr>
          </a:p>
          <a:p>
            <a:pPr indent="0" lvl="0" marL="0" rtl="0" algn="l">
              <a:spcBef>
                <a:spcPts val="0"/>
              </a:spcBef>
              <a:spcAft>
                <a:spcPts val="0"/>
              </a:spcAft>
              <a:buNone/>
            </a:pPr>
            <a:r>
              <a:t/>
            </a:r>
            <a:endParaRPr sz="1800">
              <a:solidFill>
                <a:srgbClr val="000000"/>
              </a:solidFill>
              <a:highlight>
                <a:schemeClr val="lt1"/>
              </a:highlight>
            </a:endParaRPr>
          </a:p>
          <a:p>
            <a:pPr indent="0" lvl="0" marL="0" rtl="0" algn="l">
              <a:spcBef>
                <a:spcPts val="0"/>
              </a:spcBef>
              <a:spcAft>
                <a:spcPts val="0"/>
              </a:spcAft>
              <a:buNone/>
            </a:pPr>
            <a:r>
              <a:rPr b="1" lang="en" sz="1800">
                <a:solidFill>
                  <a:srgbClr val="07336F"/>
                </a:solidFill>
                <a:highlight>
                  <a:schemeClr val="lt1"/>
                </a:highlight>
                <a:latin typeface="Calibri"/>
                <a:ea typeface="Calibri"/>
                <a:cs typeface="Calibri"/>
                <a:sym typeface="Calibri"/>
              </a:rPr>
              <a:t>HR1 evaluation</a:t>
            </a:r>
            <a:r>
              <a:rPr lang="en" sz="1800">
                <a:solidFill>
                  <a:srgbClr val="07336F"/>
                </a:solidFill>
                <a:highlight>
                  <a:schemeClr val="lt1"/>
                </a:highlight>
                <a:latin typeface="Calibri"/>
                <a:ea typeface="Calibri"/>
                <a:cs typeface="Calibri"/>
                <a:sym typeface="Calibri"/>
              </a:rPr>
              <a:t> </a:t>
            </a:r>
            <a:endParaRPr sz="1800">
              <a:highlight>
                <a:schemeClr val="lt1"/>
              </a:highlight>
            </a:endParaRPr>
          </a:p>
          <a:p>
            <a:pPr indent="-342900" lvl="0" marL="457200" rtl="0" algn="l">
              <a:spcBef>
                <a:spcPts val="0"/>
              </a:spcBef>
              <a:spcAft>
                <a:spcPts val="0"/>
              </a:spcAft>
              <a:buClr>
                <a:srgbClr val="07336F"/>
              </a:buClr>
              <a:buSzPts val="1800"/>
              <a:buChar char="•"/>
            </a:pPr>
            <a:r>
              <a:rPr lang="en" sz="1800">
                <a:highlight>
                  <a:schemeClr val="lt1"/>
                </a:highlight>
              </a:rPr>
              <a:t>E</a:t>
            </a:r>
            <a:r>
              <a:rPr lang="en" sz="1800">
                <a:solidFill>
                  <a:srgbClr val="07336F"/>
                </a:solidFill>
                <a:highlight>
                  <a:schemeClr val="lt1"/>
                </a:highlight>
              </a:rPr>
              <a:t>valuation targets</a:t>
            </a:r>
            <a:endParaRPr sz="1800">
              <a:solidFill>
                <a:srgbClr val="07336F"/>
              </a:solidFill>
              <a:highlight>
                <a:schemeClr val="lt1"/>
              </a:highlight>
            </a:endParaRPr>
          </a:p>
          <a:p>
            <a:pPr indent="-342900" lvl="0" marL="457200" rtl="0" algn="l">
              <a:spcBef>
                <a:spcPts val="0"/>
              </a:spcBef>
              <a:spcAft>
                <a:spcPts val="0"/>
              </a:spcAft>
              <a:buClr>
                <a:srgbClr val="07336F"/>
              </a:buClr>
              <a:buSzPts val="1800"/>
              <a:buChar char="•"/>
            </a:pPr>
            <a:r>
              <a:rPr lang="en" sz="1800">
                <a:solidFill>
                  <a:srgbClr val="07336F"/>
                </a:solidFill>
                <a:highlight>
                  <a:schemeClr val="lt1"/>
                </a:highlight>
              </a:rPr>
              <a:t>Results</a:t>
            </a:r>
            <a:endParaRPr sz="1800">
              <a:solidFill>
                <a:srgbClr val="07336F"/>
              </a:solidFill>
              <a:highlight>
                <a:schemeClr val="lt1"/>
              </a:highlight>
            </a:endParaRPr>
          </a:p>
          <a:p>
            <a:pPr indent="0" lvl="0" marL="0" rtl="0" algn="l">
              <a:spcBef>
                <a:spcPts val="0"/>
              </a:spcBef>
              <a:spcAft>
                <a:spcPts val="0"/>
              </a:spcAft>
              <a:buNone/>
            </a:pPr>
            <a:r>
              <a:t/>
            </a:r>
            <a:endParaRPr sz="1800">
              <a:solidFill>
                <a:srgbClr val="07336F"/>
              </a:solidFill>
              <a:highlight>
                <a:schemeClr val="lt1"/>
              </a:highlight>
            </a:endParaRPr>
          </a:p>
          <a:p>
            <a:pPr indent="0" lvl="0" marL="0" rtl="0" algn="l">
              <a:spcBef>
                <a:spcPts val="0"/>
              </a:spcBef>
              <a:spcAft>
                <a:spcPts val="0"/>
              </a:spcAft>
              <a:buNone/>
            </a:pPr>
            <a:r>
              <a:rPr b="1" lang="en" sz="1800">
                <a:solidFill>
                  <a:srgbClr val="07336F"/>
                </a:solidFill>
                <a:highlight>
                  <a:schemeClr val="lt1"/>
                </a:highlight>
              </a:rPr>
              <a:t>Summary</a:t>
            </a:r>
            <a:endParaRPr b="1" sz="1800">
              <a:solidFill>
                <a:srgbClr val="07336F"/>
              </a:solidFill>
              <a:highlight>
                <a:schemeClr val="lt1"/>
              </a:highlight>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pic>
        <p:nvPicPr>
          <p:cNvPr id="515" name="Google Shape;515;p63"/>
          <p:cNvPicPr preferRelativeResize="0"/>
          <p:nvPr/>
        </p:nvPicPr>
        <p:blipFill rotWithShape="1">
          <a:blip r:embed="rId3">
            <a:alphaModFix/>
          </a:blip>
          <a:srcRect b="37731" l="0" r="0" t="42249"/>
          <a:stretch/>
        </p:blipFill>
        <p:spPr>
          <a:xfrm>
            <a:off x="762000" y="830475"/>
            <a:ext cx="7467827" cy="1494948"/>
          </a:xfrm>
          <a:prstGeom prst="rect">
            <a:avLst/>
          </a:prstGeom>
          <a:noFill/>
          <a:ln>
            <a:noFill/>
          </a:ln>
        </p:spPr>
      </p:pic>
      <p:pic>
        <p:nvPicPr>
          <p:cNvPr id="516" name="Google Shape;516;p63"/>
          <p:cNvPicPr preferRelativeResize="0"/>
          <p:nvPr/>
        </p:nvPicPr>
        <p:blipFill rotWithShape="1">
          <a:blip r:embed="rId4">
            <a:alphaModFix/>
          </a:blip>
          <a:srcRect b="37731" l="0" r="0" t="42249"/>
          <a:stretch/>
        </p:blipFill>
        <p:spPr>
          <a:xfrm>
            <a:off x="762000" y="2386552"/>
            <a:ext cx="7467827" cy="1494948"/>
          </a:xfrm>
          <a:prstGeom prst="rect">
            <a:avLst/>
          </a:prstGeom>
          <a:noFill/>
          <a:ln>
            <a:noFill/>
          </a:ln>
        </p:spPr>
      </p:pic>
      <p:sp>
        <p:nvSpPr>
          <p:cNvPr id="517" name="Google Shape;517;p63"/>
          <p:cNvSpPr txBox="1"/>
          <p:nvPr/>
        </p:nvSpPr>
        <p:spPr>
          <a:xfrm>
            <a:off x="511925" y="3957700"/>
            <a:ext cx="8172600" cy="1046700"/>
          </a:xfrm>
          <a:prstGeom prst="rect">
            <a:avLst/>
          </a:prstGeom>
          <a:solidFill>
            <a:srgbClr val="CFE2F3"/>
          </a:solid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dk1"/>
              </a:buClr>
              <a:buSzPts val="1400"/>
              <a:buChar char="●"/>
            </a:pPr>
            <a:r>
              <a:rPr lang="en">
                <a:solidFill>
                  <a:schemeClr val="dk1"/>
                </a:solidFill>
              </a:rPr>
              <a:t>Deserts: Tmin is cooler (consistent with reduced cloudiness)</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CONUS </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Winter Tmin: slight reduction of the warm bias (increased cold bias to the north)</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Summer Tmin: slight increase in warm bias, except for the west coast</a:t>
            </a:r>
            <a:endParaRPr>
              <a:solidFill>
                <a:schemeClr val="dk1"/>
              </a:solidFill>
            </a:endParaRPr>
          </a:p>
        </p:txBody>
      </p:sp>
      <p:sp>
        <p:nvSpPr>
          <p:cNvPr id="518" name="Google Shape;518;p63"/>
          <p:cNvSpPr txBox="1"/>
          <p:nvPr/>
        </p:nvSpPr>
        <p:spPr>
          <a:xfrm>
            <a:off x="925171" y="541792"/>
            <a:ext cx="1788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434343"/>
                </a:solidFill>
              </a:rPr>
              <a:t>GFSv16 Bias</a:t>
            </a:r>
            <a:endParaRPr b="1">
              <a:solidFill>
                <a:srgbClr val="434343"/>
              </a:solidFill>
            </a:endParaRPr>
          </a:p>
        </p:txBody>
      </p:sp>
      <p:sp>
        <p:nvSpPr>
          <p:cNvPr id="519" name="Google Shape;519;p63"/>
          <p:cNvSpPr txBox="1"/>
          <p:nvPr/>
        </p:nvSpPr>
        <p:spPr>
          <a:xfrm>
            <a:off x="3403754" y="541792"/>
            <a:ext cx="1788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434343"/>
                </a:solidFill>
              </a:rPr>
              <a:t>HR1 Bias</a:t>
            </a:r>
            <a:endParaRPr b="1">
              <a:solidFill>
                <a:srgbClr val="434343"/>
              </a:solidFill>
            </a:endParaRPr>
          </a:p>
        </p:txBody>
      </p:sp>
      <p:sp>
        <p:nvSpPr>
          <p:cNvPr id="520" name="Google Shape;520;p63"/>
          <p:cNvSpPr txBox="1"/>
          <p:nvPr/>
        </p:nvSpPr>
        <p:spPr>
          <a:xfrm>
            <a:off x="5898257" y="541800"/>
            <a:ext cx="2311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434343"/>
                </a:solidFill>
              </a:rPr>
              <a:t>HR1 minus GFSv16</a:t>
            </a:r>
            <a:endParaRPr b="1">
              <a:solidFill>
                <a:srgbClr val="434343"/>
              </a:solidFill>
            </a:endParaRPr>
          </a:p>
        </p:txBody>
      </p:sp>
      <p:sp>
        <p:nvSpPr>
          <p:cNvPr id="521" name="Google Shape;521;p63"/>
          <p:cNvSpPr txBox="1"/>
          <p:nvPr/>
        </p:nvSpPr>
        <p:spPr>
          <a:xfrm>
            <a:off x="113173" y="1317050"/>
            <a:ext cx="812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434343"/>
                </a:solidFill>
              </a:rPr>
              <a:t>DJF</a:t>
            </a:r>
            <a:endParaRPr b="1">
              <a:solidFill>
                <a:srgbClr val="434343"/>
              </a:solidFill>
            </a:endParaRPr>
          </a:p>
        </p:txBody>
      </p:sp>
      <p:sp>
        <p:nvSpPr>
          <p:cNvPr id="522" name="Google Shape;522;p63"/>
          <p:cNvSpPr txBox="1"/>
          <p:nvPr/>
        </p:nvSpPr>
        <p:spPr>
          <a:xfrm>
            <a:off x="113173" y="2841050"/>
            <a:ext cx="812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434343"/>
                </a:solidFill>
              </a:rPr>
              <a:t>JJA</a:t>
            </a:r>
            <a:endParaRPr b="1">
              <a:solidFill>
                <a:srgbClr val="434343"/>
              </a:solidFill>
            </a:endParaRPr>
          </a:p>
        </p:txBody>
      </p:sp>
      <p:sp>
        <p:nvSpPr>
          <p:cNvPr id="523" name="Google Shape;523;p63"/>
          <p:cNvSpPr txBox="1"/>
          <p:nvPr/>
        </p:nvSpPr>
        <p:spPr>
          <a:xfrm>
            <a:off x="506875" y="118800"/>
            <a:ext cx="8172600" cy="423000"/>
          </a:xfrm>
          <a:prstGeom prst="rect">
            <a:avLst/>
          </a:prstGeom>
          <a:solidFill>
            <a:srgbClr val="CFE2F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20"/>
              <a:t>2-m Tmin, bias wrt CPC</a:t>
            </a:r>
            <a:endParaRPr sz="202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grpSp>
        <p:nvGrpSpPr>
          <p:cNvPr id="528" name="Google Shape;528;p64"/>
          <p:cNvGrpSpPr/>
          <p:nvPr/>
        </p:nvGrpSpPr>
        <p:grpSpPr>
          <a:xfrm>
            <a:off x="834775" y="438726"/>
            <a:ext cx="7932025" cy="3814999"/>
            <a:chOff x="619375" y="600301"/>
            <a:chExt cx="7932025" cy="3814999"/>
          </a:xfrm>
        </p:grpSpPr>
        <p:pic>
          <p:nvPicPr>
            <p:cNvPr id="529" name="Google Shape;529;p64"/>
            <p:cNvPicPr preferRelativeResize="0"/>
            <p:nvPr/>
          </p:nvPicPr>
          <p:blipFill rotWithShape="1">
            <a:blip r:embed="rId3">
              <a:alphaModFix/>
            </a:blip>
            <a:srcRect b="35670" l="0" r="11253" t="0"/>
            <a:stretch/>
          </p:blipFill>
          <p:spPr>
            <a:xfrm>
              <a:off x="4398450" y="600301"/>
              <a:ext cx="3734201" cy="3814999"/>
            </a:xfrm>
            <a:prstGeom prst="rect">
              <a:avLst/>
            </a:prstGeom>
            <a:noFill/>
            <a:ln>
              <a:noFill/>
            </a:ln>
          </p:spPr>
        </p:pic>
        <p:pic>
          <p:nvPicPr>
            <p:cNvPr id="530" name="Google Shape;530;p64"/>
            <p:cNvPicPr preferRelativeResize="0"/>
            <p:nvPr/>
          </p:nvPicPr>
          <p:blipFill rotWithShape="1">
            <a:blip r:embed="rId4">
              <a:alphaModFix/>
            </a:blip>
            <a:srcRect b="8566" l="88476" r="883" t="12774"/>
            <a:stretch/>
          </p:blipFill>
          <p:spPr>
            <a:xfrm>
              <a:off x="8132650" y="873450"/>
              <a:ext cx="418749" cy="3536699"/>
            </a:xfrm>
            <a:prstGeom prst="rect">
              <a:avLst/>
            </a:prstGeom>
            <a:noFill/>
            <a:ln>
              <a:noFill/>
            </a:ln>
          </p:spPr>
        </p:pic>
        <p:pic>
          <p:nvPicPr>
            <p:cNvPr id="531" name="Google Shape;531;p64"/>
            <p:cNvPicPr preferRelativeResize="0"/>
            <p:nvPr/>
          </p:nvPicPr>
          <p:blipFill rotWithShape="1">
            <a:blip r:embed="rId5">
              <a:alphaModFix/>
            </a:blip>
            <a:srcRect b="36179" l="0" r="11715" t="0"/>
            <a:stretch/>
          </p:blipFill>
          <p:spPr>
            <a:xfrm>
              <a:off x="619375" y="605438"/>
              <a:ext cx="3734201" cy="3804724"/>
            </a:xfrm>
            <a:prstGeom prst="rect">
              <a:avLst/>
            </a:prstGeom>
            <a:noFill/>
            <a:ln>
              <a:noFill/>
            </a:ln>
          </p:spPr>
        </p:pic>
      </p:grpSp>
      <p:sp>
        <p:nvSpPr>
          <p:cNvPr id="532" name="Google Shape;532;p64"/>
          <p:cNvSpPr txBox="1"/>
          <p:nvPr/>
        </p:nvSpPr>
        <p:spPr>
          <a:xfrm>
            <a:off x="966800" y="4276950"/>
            <a:ext cx="72528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Warm bias enhanced in summer hemisphere. Bias increases from week 1 to 2</a:t>
            </a:r>
            <a:endParaRPr sz="1200"/>
          </a:p>
          <a:p>
            <a:pPr indent="0" lvl="0" marL="0" rtl="0" algn="l">
              <a:spcBef>
                <a:spcPts val="0"/>
              </a:spcBef>
              <a:spcAft>
                <a:spcPts val="0"/>
              </a:spcAft>
              <a:buNone/>
            </a:pPr>
            <a:r>
              <a:rPr lang="en" sz="1200"/>
              <a:t>Warm bias (Kuroshio and south of Australia) and too </a:t>
            </a:r>
            <a:r>
              <a:rPr lang="en" sz="1200">
                <a:solidFill>
                  <a:schemeClr val="dk1"/>
                </a:solidFill>
              </a:rPr>
              <a:t>cold bias in south tropical Atlantic </a:t>
            </a:r>
            <a:r>
              <a:rPr lang="en" sz="1200"/>
              <a:t>in winter</a:t>
            </a:r>
            <a:endParaRPr sz="1200"/>
          </a:p>
          <a:p>
            <a:pPr indent="0" lvl="0" marL="0" rtl="0" algn="l">
              <a:spcBef>
                <a:spcPts val="0"/>
              </a:spcBef>
              <a:spcAft>
                <a:spcPts val="0"/>
              </a:spcAft>
              <a:buNone/>
            </a:pPr>
            <a:r>
              <a:rPr lang="en" sz="1200"/>
              <a:t>Overall, spatial structure similar to low-res prototype 8; differences largely due to ICs</a:t>
            </a:r>
            <a:endParaRPr sz="1200"/>
          </a:p>
        </p:txBody>
      </p:sp>
      <p:sp>
        <p:nvSpPr>
          <p:cNvPr id="533" name="Google Shape;533;p64"/>
          <p:cNvSpPr txBox="1"/>
          <p:nvPr/>
        </p:nvSpPr>
        <p:spPr>
          <a:xfrm>
            <a:off x="125700" y="1391350"/>
            <a:ext cx="12567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solidFill>
                  <a:srgbClr val="9900FF"/>
                </a:solidFill>
              </a:rPr>
              <a:t>Week 1 bias</a:t>
            </a:r>
            <a:endParaRPr b="1" sz="1100">
              <a:solidFill>
                <a:srgbClr val="9900FF"/>
              </a:solidFill>
            </a:endParaRPr>
          </a:p>
        </p:txBody>
      </p:sp>
      <p:sp>
        <p:nvSpPr>
          <p:cNvPr id="534" name="Google Shape;534;p64"/>
          <p:cNvSpPr txBox="1"/>
          <p:nvPr/>
        </p:nvSpPr>
        <p:spPr>
          <a:xfrm>
            <a:off x="152400" y="3168475"/>
            <a:ext cx="12567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solidFill>
                  <a:srgbClr val="9900FF"/>
                </a:solidFill>
              </a:rPr>
              <a:t>Week 2 bias</a:t>
            </a:r>
            <a:endParaRPr b="1" sz="1100">
              <a:solidFill>
                <a:srgbClr val="9900FF"/>
              </a:solidFill>
            </a:endParaRPr>
          </a:p>
        </p:txBody>
      </p:sp>
      <p:sp>
        <p:nvSpPr>
          <p:cNvPr id="535" name="Google Shape;535;p64"/>
          <p:cNvSpPr txBox="1"/>
          <p:nvPr/>
        </p:nvSpPr>
        <p:spPr>
          <a:xfrm>
            <a:off x="2153975" y="322750"/>
            <a:ext cx="12567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solidFill>
                  <a:srgbClr val="9900FF"/>
                </a:solidFill>
              </a:rPr>
              <a:t>Winter case</a:t>
            </a:r>
            <a:endParaRPr b="1" sz="1100">
              <a:solidFill>
                <a:srgbClr val="9900FF"/>
              </a:solidFill>
            </a:endParaRPr>
          </a:p>
        </p:txBody>
      </p:sp>
      <p:sp>
        <p:nvSpPr>
          <p:cNvPr id="536" name="Google Shape;536;p64"/>
          <p:cNvSpPr txBox="1"/>
          <p:nvPr/>
        </p:nvSpPr>
        <p:spPr>
          <a:xfrm>
            <a:off x="5950800" y="322750"/>
            <a:ext cx="12567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solidFill>
                  <a:srgbClr val="9900FF"/>
                </a:solidFill>
              </a:rPr>
              <a:t>Summer case</a:t>
            </a:r>
            <a:endParaRPr b="1" sz="1100">
              <a:solidFill>
                <a:srgbClr val="9900FF"/>
              </a:solidFill>
            </a:endParaRPr>
          </a:p>
        </p:txBody>
      </p:sp>
      <p:sp>
        <p:nvSpPr>
          <p:cNvPr id="537" name="Google Shape;537;p64"/>
          <p:cNvSpPr txBox="1"/>
          <p:nvPr/>
        </p:nvSpPr>
        <p:spPr>
          <a:xfrm>
            <a:off x="2451150" y="0"/>
            <a:ext cx="48210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chemeClr val="dk1"/>
                </a:solidFill>
              </a:rPr>
              <a:t>SST bias in weekly averaged forecasts of HR1</a:t>
            </a:r>
            <a:endParaRPr b="1" sz="1500">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37"/>
          <p:cNvSpPr txBox="1"/>
          <p:nvPr>
            <p:ph type="title"/>
          </p:nvPr>
        </p:nvSpPr>
        <p:spPr>
          <a:xfrm>
            <a:off x="508475" y="118800"/>
            <a:ext cx="8446500" cy="423000"/>
          </a:xfrm>
          <a:prstGeom prst="rect">
            <a:avLst/>
          </a:prstGeom>
          <a:noFill/>
        </p:spPr>
        <p:txBody>
          <a:bodyPr anchorCtr="0" anchor="ctr" bIns="91425" lIns="91425" spcFirstLastPara="1" rIns="91425" wrap="square" tIns="91425">
            <a:noAutofit/>
          </a:bodyPr>
          <a:lstStyle/>
          <a:p>
            <a:pPr indent="0" lvl="0" marL="0" rtl="0" algn="l">
              <a:spcBef>
                <a:spcPts val="0"/>
              </a:spcBef>
              <a:spcAft>
                <a:spcPts val="0"/>
              </a:spcAft>
              <a:buNone/>
            </a:pPr>
            <a:r>
              <a:rPr b="1" lang="en" sz="2000">
                <a:solidFill>
                  <a:srgbClr val="07336F"/>
                </a:solidFill>
              </a:rPr>
              <a:t>High Resolution Prototypes: HR1</a:t>
            </a:r>
            <a:endParaRPr b="1" sz="2000">
              <a:solidFill>
                <a:srgbClr val="07336F"/>
              </a:solidFill>
              <a:latin typeface="Calibri"/>
              <a:ea typeface="Calibri"/>
              <a:cs typeface="Calibri"/>
              <a:sym typeface="Calibri"/>
            </a:endParaRPr>
          </a:p>
        </p:txBody>
      </p:sp>
      <p:sp>
        <p:nvSpPr>
          <p:cNvPr id="179" name="Google Shape;179;p37"/>
          <p:cNvSpPr txBox="1"/>
          <p:nvPr/>
        </p:nvSpPr>
        <p:spPr>
          <a:xfrm>
            <a:off x="516400" y="863550"/>
            <a:ext cx="8520600" cy="3695700"/>
          </a:xfrm>
          <a:prstGeom prst="rect">
            <a:avLst/>
          </a:prstGeom>
          <a:noFill/>
          <a:ln>
            <a:noFill/>
          </a:ln>
        </p:spPr>
        <p:txBody>
          <a:bodyPr anchorCtr="0" anchor="t" bIns="91425" lIns="91425" spcFirstLastPara="1" rIns="91425" wrap="square" tIns="91425">
            <a:noAutofit/>
          </a:bodyPr>
          <a:lstStyle/>
          <a:p>
            <a:pPr indent="0" lvl="0" marL="0" rtl="0" algn="l">
              <a:lnSpc>
                <a:spcPct val="95000"/>
              </a:lnSpc>
              <a:spcBef>
                <a:spcPts val="0"/>
              </a:spcBef>
              <a:spcAft>
                <a:spcPts val="0"/>
              </a:spcAft>
              <a:buSzPts val="935"/>
              <a:buNone/>
            </a:pPr>
            <a:r>
              <a:rPr lang="en" sz="1460">
                <a:solidFill>
                  <a:srgbClr val="07336F"/>
                </a:solidFill>
                <a:latin typeface="Calibri"/>
                <a:ea typeface="Calibri"/>
                <a:cs typeface="Calibri"/>
                <a:sym typeface="Calibri"/>
              </a:rPr>
              <a:t>Starting point: P8 (deterministic, lower resolution, all system components in)</a:t>
            </a:r>
            <a:endParaRPr sz="1460">
              <a:solidFill>
                <a:srgbClr val="07336F"/>
              </a:solidFill>
              <a:latin typeface="Calibri"/>
              <a:ea typeface="Calibri"/>
              <a:cs typeface="Calibri"/>
              <a:sym typeface="Calibri"/>
            </a:endParaRPr>
          </a:p>
          <a:p>
            <a:pPr indent="0" lvl="0" marL="0" rtl="0" algn="l">
              <a:lnSpc>
                <a:spcPct val="95000"/>
              </a:lnSpc>
              <a:spcBef>
                <a:spcPts val="0"/>
              </a:spcBef>
              <a:spcAft>
                <a:spcPts val="0"/>
              </a:spcAft>
              <a:buSzPts val="935"/>
              <a:buNone/>
            </a:pPr>
            <a:r>
              <a:rPr lang="en" sz="1460">
                <a:solidFill>
                  <a:srgbClr val="07336F"/>
                </a:solidFill>
                <a:latin typeface="Calibri"/>
                <a:ea typeface="Calibri"/>
                <a:cs typeface="Calibri"/>
                <a:sym typeface="Calibri"/>
              </a:rPr>
              <a:t>High-Resolution Prototypes: </a:t>
            </a:r>
            <a:r>
              <a:rPr b="1" lang="en" sz="1460" u="sng">
                <a:solidFill>
                  <a:srgbClr val="07336F"/>
                </a:solidFill>
                <a:latin typeface="Calibri"/>
                <a:ea typeface="Calibri"/>
                <a:cs typeface="Calibri"/>
                <a:sym typeface="Calibri"/>
              </a:rPr>
              <a:t>HR1 (completed)</a:t>
            </a:r>
            <a:r>
              <a:rPr lang="en" sz="1460">
                <a:solidFill>
                  <a:srgbClr val="07336F"/>
                </a:solidFill>
                <a:latin typeface="Calibri"/>
                <a:ea typeface="Calibri"/>
                <a:cs typeface="Calibri"/>
                <a:sym typeface="Calibri"/>
              </a:rPr>
              <a:t>, HR2 (in progress), HR3 (planned), …</a:t>
            </a:r>
            <a:endParaRPr sz="1460">
              <a:solidFill>
                <a:srgbClr val="07336F"/>
              </a:solidFill>
              <a:latin typeface="Calibri"/>
              <a:ea typeface="Calibri"/>
              <a:cs typeface="Calibri"/>
              <a:sym typeface="Calibri"/>
            </a:endParaRPr>
          </a:p>
          <a:p>
            <a:pPr indent="0" lvl="0" marL="0" rtl="0" algn="l">
              <a:lnSpc>
                <a:spcPct val="95000"/>
              </a:lnSpc>
              <a:spcBef>
                <a:spcPts val="0"/>
              </a:spcBef>
              <a:spcAft>
                <a:spcPts val="0"/>
              </a:spcAft>
              <a:buSzPts val="935"/>
              <a:buNone/>
            </a:pPr>
            <a:r>
              <a:rPr lang="en" sz="1460">
                <a:solidFill>
                  <a:srgbClr val="07336F"/>
                </a:solidFill>
                <a:latin typeface="Calibri"/>
                <a:ea typeface="Calibri"/>
                <a:cs typeface="Calibri"/>
                <a:sym typeface="Calibri"/>
              </a:rPr>
              <a:t>End point: GFSv17</a:t>
            </a:r>
            <a:endParaRPr sz="1460">
              <a:solidFill>
                <a:srgbClr val="07336F"/>
              </a:solidFill>
              <a:latin typeface="Calibri"/>
              <a:ea typeface="Calibri"/>
              <a:cs typeface="Calibri"/>
              <a:sym typeface="Calibri"/>
            </a:endParaRPr>
          </a:p>
          <a:p>
            <a:pPr indent="0" lvl="0" marL="0" rtl="0" algn="l">
              <a:lnSpc>
                <a:spcPct val="95000"/>
              </a:lnSpc>
              <a:spcBef>
                <a:spcPts val="0"/>
              </a:spcBef>
              <a:spcAft>
                <a:spcPts val="0"/>
              </a:spcAft>
              <a:buSzPts val="935"/>
              <a:buNone/>
            </a:pPr>
            <a:r>
              <a:t/>
            </a:r>
            <a:endParaRPr sz="1460">
              <a:solidFill>
                <a:srgbClr val="07336F"/>
              </a:solidFill>
              <a:latin typeface="Calibri"/>
              <a:ea typeface="Calibri"/>
              <a:cs typeface="Calibri"/>
              <a:sym typeface="Calibri"/>
            </a:endParaRPr>
          </a:p>
          <a:p>
            <a:pPr indent="0" lvl="0" marL="0" rtl="0" algn="l">
              <a:lnSpc>
                <a:spcPct val="95000"/>
              </a:lnSpc>
              <a:spcBef>
                <a:spcPts val="0"/>
              </a:spcBef>
              <a:spcAft>
                <a:spcPts val="0"/>
              </a:spcAft>
              <a:buSzPts val="935"/>
              <a:buNone/>
            </a:pPr>
            <a:r>
              <a:rPr b="1" lang="en" sz="1460">
                <a:solidFill>
                  <a:srgbClr val="07336F"/>
                </a:solidFill>
                <a:latin typeface="Calibri"/>
                <a:ea typeface="Calibri"/>
                <a:cs typeface="Calibri"/>
                <a:sym typeface="Calibri"/>
              </a:rPr>
              <a:t>Details of HR1</a:t>
            </a:r>
            <a:endParaRPr b="1" sz="1460">
              <a:solidFill>
                <a:srgbClr val="07336F"/>
              </a:solidFill>
              <a:latin typeface="Calibri"/>
              <a:ea typeface="Calibri"/>
              <a:cs typeface="Calibri"/>
              <a:sym typeface="Calibri"/>
            </a:endParaRPr>
          </a:p>
          <a:p>
            <a:pPr indent="0" lvl="0" marL="0" rtl="0" algn="l">
              <a:lnSpc>
                <a:spcPct val="95000"/>
              </a:lnSpc>
              <a:spcBef>
                <a:spcPts val="0"/>
              </a:spcBef>
              <a:spcAft>
                <a:spcPts val="0"/>
              </a:spcAft>
              <a:buSzPts val="935"/>
              <a:buNone/>
            </a:pPr>
            <a:r>
              <a:t/>
            </a:r>
            <a:endParaRPr b="1" sz="1460">
              <a:solidFill>
                <a:srgbClr val="07336F"/>
              </a:solidFill>
              <a:latin typeface="Calibri"/>
              <a:ea typeface="Calibri"/>
              <a:cs typeface="Calibri"/>
              <a:sym typeface="Calibri"/>
            </a:endParaRPr>
          </a:p>
          <a:p>
            <a:pPr indent="-321310" lvl="0" marL="457200" rtl="0" algn="l">
              <a:lnSpc>
                <a:spcPct val="95000"/>
              </a:lnSpc>
              <a:spcBef>
                <a:spcPts val="0"/>
              </a:spcBef>
              <a:spcAft>
                <a:spcPts val="0"/>
              </a:spcAft>
              <a:buClr>
                <a:srgbClr val="07336F"/>
              </a:buClr>
              <a:buSzPts val="1460"/>
              <a:buFont typeface="Calibri"/>
              <a:buChar char="●"/>
            </a:pPr>
            <a:r>
              <a:rPr b="1" lang="en" sz="1460">
                <a:solidFill>
                  <a:srgbClr val="07336F"/>
                </a:solidFill>
                <a:latin typeface="Calibri"/>
                <a:ea typeface="Calibri"/>
                <a:cs typeface="Calibri"/>
                <a:sym typeface="Calibri"/>
              </a:rPr>
              <a:t>Model</a:t>
            </a:r>
            <a:r>
              <a:rPr lang="en" sz="1460">
                <a:solidFill>
                  <a:srgbClr val="07336F"/>
                </a:solidFill>
                <a:latin typeface="Calibri"/>
                <a:ea typeface="Calibri"/>
                <a:cs typeface="Calibri"/>
                <a:sym typeface="Calibri"/>
              </a:rPr>
              <a:t> </a:t>
            </a:r>
            <a:endParaRPr sz="1460">
              <a:solidFill>
                <a:srgbClr val="07336F"/>
              </a:solidFill>
              <a:latin typeface="Calibri"/>
              <a:ea typeface="Calibri"/>
              <a:cs typeface="Calibri"/>
              <a:sym typeface="Calibri"/>
            </a:endParaRPr>
          </a:p>
          <a:p>
            <a:pPr indent="457200" lvl="0" marL="0" rtl="0" algn="l">
              <a:lnSpc>
                <a:spcPct val="95000"/>
              </a:lnSpc>
              <a:spcBef>
                <a:spcPts val="0"/>
              </a:spcBef>
              <a:spcAft>
                <a:spcPts val="0"/>
              </a:spcAft>
              <a:buSzPts val="935"/>
              <a:buNone/>
            </a:pPr>
            <a:r>
              <a:rPr lang="en" sz="1460">
                <a:solidFill>
                  <a:srgbClr val="07336F"/>
                </a:solidFill>
                <a:latin typeface="Calibri"/>
                <a:ea typeface="Calibri"/>
                <a:cs typeface="Calibri"/>
                <a:sym typeface="Calibri"/>
              </a:rPr>
              <a:t>Coupled Model:  Atm (C768) - Ocean (¼ tripolar) - Ice (¼ tripolar) - Wave ( ¼ tripolar) </a:t>
            </a:r>
            <a:endParaRPr sz="1460">
              <a:solidFill>
                <a:srgbClr val="07336F"/>
              </a:solidFill>
              <a:latin typeface="Calibri"/>
              <a:ea typeface="Calibri"/>
              <a:cs typeface="Calibri"/>
              <a:sym typeface="Calibri"/>
            </a:endParaRPr>
          </a:p>
          <a:p>
            <a:pPr indent="-321310" lvl="0" marL="457200" rtl="0" algn="l">
              <a:lnSpc>
                <a:spcPct val="95000"/>
              </a:lnSpc>
              <a:spcBef>
                <a:spcPts val="0"/>
              </a:spcBef>
              <a:spcAft>
                <a:spcPts val="0"/>
              </a:spcAft>
              <a:buClr>
                <a:srgbClr val="07336F"/>
              </a:buClr>
              <a:buSzPts val="1460"/>
              <a:buFont typeface="Calibri"/>
              <a:buChar char="●"/>
            </a:pPr>
            <a:r>
              <a:rPr b="1" lang="en" sz="1460">
                <a:solidFill>
                  <a:srgbClr val="07336F"/>
                </a:solidFill>
                <a:latin typeface="Calibri"/>
                <a:ea typeface="Calibri"/>
                <a:cs typeface="Calibri"/>
                <a:sym typeface="Calibri"/>
              </a:rPr>
              <a:t>Time periods</a:t>
            </a:r>
            <a:endParaRPr b="1" sz="1460">
              <a:solidFill>
                <a:srgbClr val="07336F"/>
              </a:solidFill>
              <a:latin typeface="Calibri"/>
              <a:ea typeface="Calibri"/>
              <a:cs typeface="Calibri"/>
              <a:sym typeface="Calibri"/>
            </a:endParaRPr>
          </a:p>
          <a:p>
            <a:pPr indent="457200" lvl="0" marL="0" rtl="0" algn="l">
              <a:lnSpc>
                <a:spcPct val="95000"/>
              </a:lnSpc>
              <a:spcBef>
                <a:spcPts val="0"/>
              </a:spcBef>
              <a:spcAft>
                <a:spcPts val="0"/>
              </a:spcAft>
              <a:buSzPts val="935"/>
              <a:buNone/>
            </a:pPr>
            <a:r>
              <a:rPr lang="en" sz="1460">
                <a:solidFill>
                  <a:srgbClr val="07336F"/>
                </a:solidFill>
                <a:latin typeface="Calibri"/>
                <a:ea typeface="Calibri"/>
                <a:cs typeface="Calibri"/>
                <a:sym typeface="Calibri"/>
              </a:rPr>
              <a:t>Summer:  June 1– Aug. 30, 2020,  cold start forecasts at 00Z cycle every 3 days, 16 day forecast </a:t>
            </a:r>
            <a:endParaRPr sz="1460">
              <a:solidFill>
                <a:srgbClr val="07336F"/>
              </a:solidFill>
              <a:latin typeface="Calibri"/>
              <a:ea typeface="Calibri"/>
              <a:cs typeface="Calibri"/>
              <a:sym typeface="Calibri"/>
            </a:endParaRPr>
          </a:p>
          <a:p>
            <a:pPr indent="457200" lvl="0" marL="0" rtl="0" algn="l">
              <a:lnSpc>
                <a:spcPct val="95000"/>
              </a:lnSpc>
              <a:spcBef>
                <a:spcPts val="0"/>
              </a:spcBef>
              <a:spcAft>
                <a:spcPts val="0"/>
              </a:spcAft>
              <a:buSzPts val="935"/>
              <a:buNone/>
            </a:pPr>
            <a:r>
              <a:rPr lang="en" sz="1460">
                <a:solidFill>
                  <a:srgbClr val="07336F"/>
                </a:solidFill>
                <a:latin typeface="Calibri"/>
                <a:ea typeface="Calibri"/>
                <a:cs typeface="Calibri"/>
                <a:sym typeface="Calibri"/>
              </a:rPr>
              <a:t>Winter: Dec. 03, 2019 – Feb. 26, 2020, cold start forecasts at 00Z cycle every 3 days, 16 day forecast  </a:t>
            </a:r>
            <a:endParaRPr sz="1460">
              <a:solidFill>
                <a:srgbClr val="07336F"/>
              </a:solidFill>
              <a:latin typeface="Calibri"/>
              <a:ea typeface="Calibri"/>
              <a:cs typeface="Calibri"/>
              <a:sym typeface="Calibri"/>
            </a:endParaRPr>
          </a:p>
          <a:p>
            <a:pPr indent="457200" lvl="0" marL="0" rtl="0" algn="l">
              <a:lnSpc>
                <a:spcPct val="95000"/>
              </a:lnSpc>
              <a:spcBef>
                <a:spcPts val="0"/>
              </a:spcBef>
              <a:spcAft>
                <a:spcPts val="0"/>
              </a:spcAft>
              <a:buSzPts val="935"/>
              <a:buNone/>
            </a:pPr>
            <a:r>
              <a:rPr lang="en" sz="1460">
                <a:solidFill>
                  <a:srgbClr val="07336F"/>
                </a:solidFill>
                <a:latin typeface="Calibri"/>
                <a:ea typeface="Calibri"/>
                <a:cs typeface="Calibri"/>
                <a:sym typeface="Calibri"/>
              </a:rPr>
              <a:t>Hurricane: July 20, 2020 – Nov 20th, 2020, cold start forecasts at 00Z cycle everyday, 7 day forecast</a:t>
            </a:r>
            <a:endParaRPr sz="1460">
              <a:solidFill>
                <a:srgbClr val="07336F"/>
              </a:solidFill>
              <a:latin typeface="Calibri"/>
              <a:ea typeface="Calibri"/>
              <a:cs typeface="Calibri"/>
              <a:sym typeface="Calibri"/>
            </a:endParaRPr>
          </a:p>
          <a:p>
            <a:pPr indent="-321310" lvl="0" marL="457200" rtl="0" algn="l">
              <a:lnSpc>
                <a:spcPct val="95000"/>
              </a:lnSpc>
              <a:spcBef>
                <a:spcPts val="0"/>
              </a:spcBef>
              <a:spcAft>
                <a:spcPts val="0"/>
              </a:spcAft>
              <a:buClr>
                <a:srgbClr val="07336F"/>
              </a:buClr>
              <a:buSzPts val="1460"/>
              <a:buFont typeface="Calibri"/>
              <a:buChar char="●"/>
            </a:pPr>
            <a:r>
              <a:rPr b="1" lang="en" sz="1460">
                <a:solidFill>
                  <a:srgbClr val="07336F"/>
                </a:solidFill>
                <a:latin typeface="Calibri"/>
                <a:ea typeface="Calibri"/>
                <a:cs typeface="Calibri"/>
                <a:sym typeface="Calibri"/>
              </a:rPr>
              <a:t>Initial conditions </a:t>
            </a:r>
            <a:endParaRPr b="1" sz="1460">
              <a:solidFill>
                <a:srgbClr val="07336F"/>
              </a:solidFill>
              <a:latin typeface="Calibri"/>
              <a:ea typeface="Calibri"/>
              <a:cs typeface="Calibri"/>
              <a:sym typeface="Calibri"/>
            </a:endParaRPr>
          </a:p>
          <a:p>
            <a:pPr indent="457200" lvl="0" marL="0" rtl="0" algn="l">
              <a:lnSpc>
                <a:spcPct val="95000"/>
              </a:lnSpc>
              <a:spcBef>
                <a:spcPts val="0"/>
              </a:spcBef>
              <a:spcAft>
                <a:spcPts val="0"/>
              </a:spcAft>
              <a:buSzPts val="935"/>
              <a:buNone/>
            </a:pPr>
            <a:r>
              <a:rPr lang="en" sz="1460">
                <a:solidFill>
                  <a:srgbClr val="07336F"/>
                </a:solidFill>
                <a:latin typeface="Calibri"/>
                <a:ea typeface="Calibri"/>
                <a:cs typeface="Calibri"/>
                <a:sym typeface="Calibri"/>
              </a:rPr>
              <a:t>Atm: GFSv16 </a:t>
            </a:r>
            <a:endParaRPr sz="1460">
              <a:solidFill>
                <a:srgbClr val="07336F"/>
              </a:solidFill>
              <a:latin typeface="Calibri"/>
              <a:ea typeface="Calibri"/>
              <a:cs typeface="Calibri"/>
              <a:sym typeface="Calibri"/>
            </a:endParaRPr>
          </a:p>
          <a:p>
            <a:pPr indent="457200" lvl="0" marL="0" rtl="0" algn="l">
              <a:lnSpc>
                <a:spcPct val="95000"/>
              </a:lnSpc>
              <a:spcBef>
                <a:spcPts val="0"/>
              </a:spcBef>
              <a:spcAft>
                <a:spcPts val="0"/>
              </a:spcAft>
              <a:buSzPts val="935"/>
              <a:buNone/>
            </a:pPr>
            <a:r>
              <a:rPr lang="en" sz="1460">
                <a:solidFill>
                  <a:srgbClr val="07336F"/>
                </a:solidFill>
                <a:latin typeface="Calibri"/>
                <a:ea typeface="Calibri"/>
                <a:cs typeface="Calibri"/>
                <a:sym typeface="Calibri"/>
              </a:rPr>
              <a:t>Land: New spin up </a:t>
            </a:r>
            <a:endParaRPr sz="1460">
              <a:solidFill>
                <a:srgbClr val="07336F"/>
              </a:solidFill>
              <a:latin typeface="Calibri"/>
              <a:ea typeface="Calibri"/>
              <a:cs typeface="Calibri"/>
              <a:sym typeface="Calibri"/>
            </a:endParaRPr>
          </a:p>
          <a:p>
            <a:pPr indent="457200" lvl="0" marL="0" rtl="0" algn="l">
              <a:lnSpc>
                <a:spcPct val="95000"/>
              </a:lnSpc>
              <a:spcBef>
                <a:spcPts val="0"/>
              </a:spcBef>
              <a:spcAft>
                <a:spcPts val="0"/>
              </a:spcAft>
              <a:buSzPts val="935"/>
              <a:buNone/>
            </a:pPr>
            <a:r>
              <a:rPr lang="en" sz="1460">
                <a:solidFill>
                  <a:srgbClr val="07336F"/>
                </a:solidFill>
                <a:latin typeface="Calibri"/>
                <a:ea typeface="Calibri"/>
                <a:cs typeface="Calibri"/>
                <a:sym typeface="Calibri"/>
              </a:rPr>
              <a:t>Wave: New spin-up forced from GFSv16 (Winter), interpolated from GFSv16 for (Summer, Hurricane) </a:t>
            </a:r>
            <a:endParaRPr sz="1460">
              <a:solidFill>
                <a:srgbClr val="07336F"/>
              </a:solidFill>
              <a:latin typeface="Calibri"/>
              <a:ea typeface="Calibri"/>
              <a:cs typeface="Calibri"/>
              <a:sym typeface="Calibri"/>
            </a:endParaRPr>
          </a:p>
          <a:p>
            <a:pPr indent="457200" lvl="0" marL="0" rtl="0" algn="l">
              <a:lnSpc>
                <a:spcPct val="95000"/>
              </a:lnSpc>
              <a:spcBef>
                <a:spcPts val="0"/>
              </a:spcBef>
              <a:spcAft>
                <a:spcPts val="0"/>
              </a:spcAft>
              <a:buSzPts val="935"/>
              <a:buNone/>
            </a:pPr>
            <a:r>
              <a:rPr lang="en" sz="1460">
                <a:solidFill>
                  <a:srgbClr val="07336F"/>
                </a:solidFill>
                <a:latin typeface="Calibri"/>
                <a:ea typeface="Calibri"/>
                <a:cs typeface="Calibri"/>
                <a:sym typeface="Calibri"/>
              </a:rPr>
              <a:t>Ocn/Ice: Replay </a:t>
            </a:r>
            <a:endParaRPr sz="1460">
              <a:solidFill>
                <a:srgbClr val="07336F"/>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38"/>
          <p:cNvSpPr txBox="1"/>
          <p:nvPr>
            <p:ph type="title"/>
          </p:nvPr>
        </p:nvSpPr>
        <p:spPr>
          <a:xfrm>
            <a:off x="508475" y="118800"/>
            <a:ext cx="8446500" cy="423000"/>
          </a:xfrm>
          <a:prstGeom prst="rect">
            <a:avLst/>
          </a:prstGeom>
          <a:noFill/>
        </p:spPr>
        <p:txBody>
          <a:bodyPr anchorCtr="0" anchor="ctr" bIns="91425" lIns="91425" spcFirstLastPara="1" rIns="91425" wrap="square" tIns="91425">
            <a:noAutofit/>
          </a:bodyPr>
          <a:lstStyle/>
          <a:p>
            <a:pPr indent="0" lvl="0" marL="0" rtl="0" algn="l">
              <a:spcBef>
                <a:spcPts val="0"/>
              </a:spcBef>
              <a:spcAft>
                <a:spcPts val="0"/>
              </a:spcAft>
              <a:buNone/>
            </a:pPr>
            <a:r>
              <a:rPr b="1" lang="en" sz="2000">
                <a:solidFill>
                  <a:srgbClr val="07336F"/>
                </a:solidFill>
              </a:rPr>
              <a:t>Differences between </a:t>
            </a:r>
            <a:r>
              <a:rPr b="1" lang="en" sz="2000">
                <a:solidFill>
                  <a:srgbClr val="07336F"/>
                </a:solidFill>
              </a:rPr>
              <a:t>GFSv16, HR1, and GFSv17</a:t>
            </a:r>
            <a:endParaRPr b="1" sz="2000">
              <a:solidFill>
                <a:srgbClr val="07336F"/>
              </a:solidFill>
              <a:latin typeface="Calibri"/>
              <a:ea typeface="Calibri"/>
              <a:cs typeface="Calibri"/>
              <a:sym typeface="Calibri"/>
            </a:endParaRPr>
          </a:p>
        </p:txBody>
      </p:sp>
      <p:sp>
        <p:nvSpPr>
          <p:cNvPr id="185" name="Google Shape;185;p38"/>
          <p:cNvSpPr txBox="1"/>
          <p:nvPr>
            <p:ph idx="1" type="body"/>
          </p:nvPr>
        </p:nvSpPr>
        <p:spPr>
          <a:xfrm>
            <a:off x="519325" y="688900"/>
            <a:ext cx="2617200" cy="3939300"/>
          </a:xfrm>
          <a:prstGeom prst="rect">
            <a:avLst/>
          </a:prstGeom>
          <a:solidFill>
            <a:srgbClr val="CFE2F3"/>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787">
                <a:solidFill>
                  <a:srgbClr val="07336F"/>
                </a:solidFill>
                <a:highlight>
                  <a:srgbClr val="FFFF00"/>
                </a:highlight>
              </a:rPr>
              <a:t>GFS v16</a:t>
            </a:r>
            <a:endParaRPr b="1" sz="1787">
              <a:solidFill>
                <a:srgbClr val="07336F"/>
              </a:solidFill>
              <a:highlight>
                <a:srgbClr val="FFFF00"/>
              </a:highlight>
            </a:endParaRPr>
          </a:p>
          <a:p>
            <a:pPr indent="0" lvl="0" marL="0" rtl="0" algn="l">
              <a:spcBef>
                <a:spcPts val="0"/>
              </a:spcBef>
              <a:spcAft>
                <a:spcPts val="0"/>
              </a:spcAft>
              <a:buNone/>
            </a:pPr>
            <a:r>
              <a:t/>
            </a:r>
            <a:endParaRPr b="1" sz="1487">
              <a:solidFill>
                <a:srgbClr val="07336F"/>
              </a:solidFill>
            </a:endParaRPr>
          </a:p>
          <a:p>
            <a:pPr indent="0" lvl="0" marL="0" rtl="0" algn="l">
              <a:spcBef>
                <a:spcPts val="0"/>
              </a:spcBef>
              <a:spcAft>
                <a:spcPts val="0"/>
              </a:spcAft>
              <a:buNone/>
            </a:pPr>
            <a:r>
              <a:rPr b="1" lang="en" sz="1487">
                <a:solidFill>
                  <a:srgbClr val="07336F"/>
                </a:solidFill>
              </a:rPr>
              <a:t>Atm:</a:t>
            </a:r>
            <a:r>
              <a:rPr lang="en" sz="1487">
                <a:solidFill>
                  <a:srgbClr val="07336F"/>
                </a:solidFill>
              </a:rPr>
              <a:t> C364, L127</a:t>
            </a:r>
            <a:endParaRPr sz="1487">
              <a:solidFill>
                <a:srgbClr val="07336F"/>
              </a:solidFill>
            </a:endParaRPr>
          </a:p>
          <a:p>
            <a:pPr indent="0" lvl="0" marL="0" rtl="0" algn="l">
              <a:spcBef>
                <a:spcPts val="0"/>
              </a:spcBef>
              <a:spcAft>
                <a:spcPts val="0"/>
              </a:spcAft>
              <a:buNone/>
            </a:pPr>
            <a:r>
              <a:rPr lang="en" sz="1487">
                <a:solidFill>
                  <a:srgbClr val="07336F"/>
                </a:solidFill>
              </a:rPr>
              <a:t>GFSv16 physics including</a:t>
            </a:r>
            <a:endParaRPr sz="1487">
              <a:solidFill>
                <a:srgbClr val="07336F"/>
              </a:solidFill>
            </a:endParaRPr>
          </a:p>
          <a:p>
            <a:pPr indent="-323056" lvl="0" marL="457200" rtl="0" algn="l">
              <a:spcBef>
                <a:spcPts val="0"/>
              </a:spcBef>
              <a:spcAft>
                <a:spcPts val="0"/>
              </a:spcAft>
              <a:buClr>
                <a:srgbClr val="07336F"/>
              </a:buClr>
              <a:buSzPts val="1488"/>
              <a:buChar char="•"/>
            </a:pPr>
            <a:r>
              <a:rPr lang="en" sz="1487">
                <a:solidFill>
                  <a:srgbClr val="07336F"/>
                </a:solidFill>
              </a:rPr>
              <a:t>Land: NOAH</a:t>
            </a:r>
            <a:endParaRPr sz="1487">
              <a:solidFill>
                <a:srgbClr val="07336F"/>
              </a:solidFill>
            </a:endParaRPr>
          </a:p>
          <a:p>
            <a:pPr indent="-323056" lvl="0" marL="457200" rtl="0" algn="l">
              <a:spcBef>
                <a:spcPts val="0"/>
              </a:spcBef>
              <a:spcAft>
                <a:spcPts val="0"/>
              </a:spcAft>
              <a:buClr>
                <a:srgbClr val="07336F"/>
              </a:buClr>
              <a:buSzPts val="1488"/>
              <a:buChar char="•"/>
            </a:pPr>
            <a:r>
              <a:rPr lang="en" sz="1487">
                <a:solidFill>
                  <a:srgbClr val="07336F"/>
                </a:solidFill>
              </a:rPr>
              <a:t>GFDL microphysics</a:t>
            </a:r>
            <a:endParaRPr sz="1487">
              <a:solidFill>
                <a:srgbClr val="07336F"/>
              </a:solidFill>
            </a:endParaRPr>
          </a:p>
          <a:p>
            <a:pPr indent="-323056" lvl="0" marL="457200" rtl="0" algn="l">
              <a:spcBef>
                <a:spcPts val="0"/>
              </a:spcBef>
              <a:spcAft>
                <a:spcPts val="0"/>
              </a:spcAft>
              <a:buClr>
                <a:srgbClr val="07336F"/>
              </a:buClr>
              <a:buSzPts val="1488"/>
              <a:buChar char="•"/>
            </a:pPr>
            <a:r>
              <a:rPr lang="en" sz="1487">
                <a:solidFill>
                  <a:srgbClr val="07336F"/>
                </a:solidFill>
              </a:rPr>
              <a:t>NSST</a:t>
            </a:r>
            <a:endParaRPr sz="1487">
              <a:solidFill>
                <a:srgbClr val="07336F"/>
              </a:solidFill>
            </a:endParaRPr>
          </a:p>
          <a:p>
            <a:pPr indent="0" lvl="0" marL="0" rtl="0" algn="l">
              <a:spcBef>
                <a:spcPts val="0"/>
              </a:spcBef>
              <a:spcAft>
                <a:spcPts val="0"/>
              </a:spcAft>
              <a:buNone/>
            </a:pPr>
            <a:r>
              <a:rPr b="1" lang="en" sz="1487">
                <a:solidFill>
                  <a:srgbClr val="07336F"/>
                </a:solidFill>
              </a:rPr>
              <a:t>Ocean</a:t>
            </a:r>
            <a:r>
              <a:rPr lang="en" sz="1487">
                <a:solidFill>
                  <a:srgbClr val="07336F"/>
                </a:solidFill>
              </a:rPr>
              <a:t>: N/A </a:t>
            </a:r>
            <a:endParaRPr sz="1487">
              <a:solidFill>
                <a:srgbClr val="07336F"/>
              </a:solidFill>
            </a:endParaRPr>
          </a:p>
          <a:p>
            <a:pPr indent="0" lvl="0" marL="0" rtl="0" algn="l">
              <a:spcBef>
                <a:spcPts val="0"/>
              </a:spcBef>
              <a:spcAft>
                <a:spcPts val="0"/>
              </a:spcAft>
              <a:buNone/>
            </a:pPr>
            <a:r>
              <a:rPr b="1" lang="en" sz="1487">
                <a:solidFill>
                  <a:srgbClr val="07336F"/>
                </a:solidFill>
              </a:rPr>
              <a:t>Ice</a:t>
            </a:r>
            <a:r>
              <a:rPr lang="en" sz="1487">
                <a:solidFill>
                  <a:srgbClr val="07336F"/>
                </a:solidFill>
              </a:rPr>
              <a:t>: N/A</a:t>
            </a:r>
            <a:endParaRPr sz="1487">
              <a:solidFill>
                <a:srgbClr val="07336F"/>
              </a:solidFill>
            </a:endParaRPr>
          </a:p>
          <a:p>
            <a:pPr indent="0" lvl="0" marL="0" rtl="0" algn="l">
              <a:spcBef>
                <a:spcPts val="0"/>
              </a:spcBef>
              <a:spcAft>
                <a:spcPts val="0"/>
              </a:spcAft>
              <a:buNone/>
            </a:pPr>
            <a:r>
              <a:rPr b="1" lang="en" sz="1487">
                <a:solidFill>
                  <a:srgbClr val="07336F"/>
                </a:solidFill>
              </a:rPr>
              <a:t>Wave</a:t>
            </a:r>
            <a:r>
              <a:rPr lang="en" sz="1487">
                <a:solidFill>
                  <a:srgbClr val="07336F"/>
                </a:solidFill>
              </a:rPr>
              <a:t>: 9-</a:t>
            </a:r>
            <a:r>
              <a:rPr lang="en" sz="1487">
                <a:solidFill>
                  <a:srgbClr val="07336F"/>
                </a:solidFill>
              </a:rPr>
              <a:t>25km</a:t>
            </a:r>
            <a:endParaRPr sz="1487">
              <a:solidFill>
                <a:srgbClr val="07336F"/>
              </a:solidFill>
            </a:endParaRPr>
          </a:p>
          <a:p>
            <a:pPr indent="0" lvl="0" marL="0" rtl="0" algn="l">
              <a:spcBef>
                <a:spcPts val="0"/>
              </a:spcBef>
              <a:spcAft>
                <a:spcPts val="0"/>
              </a:spcAft>
              <a:buNone/>
            </a:pPr>
            <a:r>
              <a:rPr b="1" lang="en" sz="1487">
                <a:solidFill>
                  <a:srgbClr val="07336F"/>
                </a:solidFill>
              </a:rPr>
              <a:t>Aerosols:</a:t>
            </a:r>
            <a:r>
              <a:rPr lang="en" sz="1487">
                <a:solidFill>
                  <a:srgbClr val="07336F"/>
                </a:solidFill>
              </a:rPr>
              <a:t> N/A</a:t>
            </a:r>
            <a:endParaRPr sz="1487">
              <a:solidFill>
                <a:srgbClr val="07336F"/>
              </a:solidFill>
            </a:endParaRPr>
          </a:p>
          <a:p>
            <a:pPr indent="0" lvl="0" marL="0" rtl="0" algn="l">
              <a:spcBef>
                <a:spcPts val="0"/>
              </a:spcBef>
              <a:spcAft>
                <a:spcPts val="0"/>
              </a:spcAft>
              <a:buNone/>
            </a:pPr>
            <a:r>
              <a:t/>
            </a:r>
            <a:endParaRPr sz="1487">
              <a:solidFill>
                <a:srgbClr val="07336F"/>
              </a:solidFill>
            </a:endParaRPr>
          </a:p>
          <a:p>
            <a:pPr indent="0" lvl="0" marL="0" rtl="0" algn="l">
              <a:spcBef>
                <a:spcPts val="0"/>
              </a:spcBef>
              <a:spcAft>
                <a:spcPts val="0"/>
              </a:spcAft>
              <a:buNone/>
            </a:pPr>
            <a:r>
              <a:t/>
            </a:r>
            <a:endParaRPr sz="1487">
              <a:solidFill>
                <a:srgbClr val="07336F"/>
              </a:solidFill>
            </a:endParaRPr>
          </a:p>
          <a:p>
            <a:pPr indent="0" lvl="0" marL="0" rtl="0" algn="l">
              <a:spcBef>
                <a:spcPts val="0"/>
              </a:spcBef>
              <a:spcAft>
                <a:spcPts val="0"/>
              </a:spcAft>
              <a:buNone/>
            </a:pPr>
            <a:r>
              <a:t/>
            </a:r>
            <a:endParaRPr sz="1487">
              <a:solidFill>
                <a:srgbClr val="07336F"/>
              </a:solidFill>
            </a:endParaRPr>
          </a:p>
          <a:p>
            <a:pPr indent="0" lvl="0" marL="0" rtl="0" algn="l">
              <a:spcBef>
                <a:spcPts val="0"/>
              </a:spcBef>
              <a:spcAft>
                <a:spcPts val="0"/>
              </a:spcAft>
              <a:buNone/>
            </a:pPr>
            <a:r>
              <a:t/>
            </a:r>
            <a:endParaRPr sz="1487">
              <a:solidFill>
                <a:srgbClr val="07336F"/>
              </a:solidFill>
            </a:endParaRPr>
          </a:p>
          <a:p>
            <a:pPr indent="0" lvl="0" marL="0" rtl="0" algn="l">
              <a:spcBef>
                <a:spcPts val="0"/>
              </a:spcBef>
              <a:spcAft>
                <a:spcPts val="0"/>
              </a:spcAft>
              <a:buNone/>
            </a:pPr>
            <a:r>
              <a:rPr lang="en" sz="1487">
                <a:solidFill>
                  <a:srgbClr val="07336F"/>
                </a:solidFill>
              </a:rPr>
              <a:t>GDAS DA</a:t>
            </a:r>
            <a:endParaRPr sz="1487">
              <a:solidFill>
                <a:srgbClr val="07336F"/>
              </a:solidFill>
            </a:endParaRPr>
          </a:p>
          <a:p>
            <a:pPr indent="0" lvl="0" marL="0" rtl="0" algn="l">
              <a:spcBef>
                <a:spcPts val="0"/>
              </a:spcBef>
              <a:spcAft>
                <a:spcPts val="0"/>
              </a:spcAft>
              <a:buNone/>
            </a:pPr>
            <a:r>
              <a:t/>
            </a:r>
            <a:endParaRPr sz="1487">
              <a:solidFill>
                <a:srgbClr val="000000"/>
              </a:solidFill>
              <a:highlight>
                <a:schemeClr val="lt1"/>
              </a:highlight>
            </a:endParaRPr>
          </a:p>
          <a:p>
            <a:pPr indent="0" lvl="0" marL="0" rtl="0" algn="l">
              <a:spcBef>
                <a:spcPts val="0"/>
              </a:spcBef>
              <a:spcAft>
                <a:spcPts val="0"/>
              </a:spcAft>
              <a:buNone/>
            </a:pPr>
            <a:r>
              <a:t/>
            </a:r>
            <a:endParaRPr sz="1787">
              <a:solidFill>
                <a:srgbClr val="000000"/>
              </a:solidFill>
              <a:highlight>
                <a:schemeClr val="lt1"/>
              </a:highlight>
            </a:endParaRPr>
          </a:p>
        </p:txBody>
      </p:sp>
      <p:sp>
        <p:nvSpPr>
          <p:cNvPr id="186" name="Google Shape;186;p38"/>
          <p:cNvSpPr txBox="1"/>
          <p:nvPr>
            <p:ph idx="1" type="body"/>
          </p:nvPr>
        </p:nvSpPr>
        <p:spPr>
          <a:xfrm>
            <a:off x="3241374" y="688900"/>
            <a:ext cx="2802000" cy="3939300"/>
          </a:xfrm>
          <a:prstGeom prst="rect">
            <a:avLst/>
          </a:prstGeom>
          <a:solidFill>
            <a:srgbClr val="CFE2F3"/>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787">
                <a:solidFill>
                  <a:srgbClr val="07336F"/>
                </a:solidFill>
                <a:highlight>
                  <a:srgbClr val="FFFF00"/>
                </a:highlight>
              </a:rPr>
              <a:t>HR1</a:t>
            </a:r>
            <a:endParaRPr b="1" sz="1787">
              <a:solidFill>
                <a:srgbClr val="07336F"/>
              </a:solidFill>
              <a:highlight>
                <a:srgbClr val="FFFF00"/>
              </a:highlight>
            </a:endParaRPr>
          </a:p>
          <a:p>
            <a:pPr indent="0" lvl="0" marL="0" rtl="0" algn="l">
              <a:spcBef>
                <a:spcPts val="0"/>
              </a:spcBef>
              <a:spcAft>
                <a:spcPts val="0"/>
              </a:spcAft>
              <a:buNone/>
            </a:pPr>
            <a:r>
              <a:t/>
            </a:r>
            <a:endParaRPr b="1" sz="1487">
              <a:solidFill>
                <a:srgbClr val="07336F"/>
              </a:solidFill>
            </a:endParaRPr>
          </a:p>
          <a:p>
            <a:pPr indent="0" lvl="0" marL="0" rtl="0" algn="l">
              <a:spcBef>
                <a:spcPts val="0"/>
              </a:spcBef>
              <a:spcAft>
                <a:spcPts val="0"/>
              </a:spcAft>
              <a:buNone/>
            </a:pPr>
            <a:r>
              <a:rPr b="1" lang="en" sz="1487">
                <a:solidFill>
                  <a:srgbClr val="07336F"/>
                </a:solidFill>
              </a:rPr>
              <a:t>Atm:</a:t>
            </a:r>
            <a:r>
              <a:rPr lang="en" sz="1487">
                <a:solidFill>
                  <a:srgbClr val="07336F"/>
                </a:solidFill>
              </a:rPr>
              <a:t> </a:t>
            </a:r>
            <a:r>
              <a:rPr lang="en" sz="1487">
                <a:solidFill>
                  <a:srgbClr val="07336F"/>
                </a:solidFill>
                <a:highlight>
                  <a:srgbClr val="FFFF00"/>
                </a:highlight>
              </a:rPr>
              <a:t>C768</a:t>
            </a:r>
            <a:r>
              <a:rPr lang="en" sz="1487">
                <a:solidFill>
                  <a:srgbClr val="07336F"/>
                </a:solidFill>
              </a:rPr>
              <a:t>, L127</a:t>
            </a:r>
            <a:endParaRPr sz="1487">
              <a:solidFill>
                <a:srgbClr val="07336F"/>
              </a:solidFill>
            </a:endParaRPr>
          </a:p>
          <a:p>
            <a:pPr indent="0" lvl="0" marL="0" rtl="0" algn="l">
              <a:spcBef>
                <a:spcPts val="0"/>
              </a:spcBef>
              <a:spcAft>
                <a:spcPts val="0"/>
              </a:spcAft>
              <a:buNone/>
            </a:pPr>
            <a:r>
              <a:rPr lang="en" sz="1487">
                <a:solidFill>
                  <a:srgbClr val="07336F"/>
                </a:solidFill>
                <a:highlight>
                  <a:srgbClr val="FFFF00"/>
                </a:highlight>
              </a:rPr>
              <a:t>Updated physics including</a:t>
            </a:r>
            <a:endParaRPr sz="1487">
              <a:solidFill>
                <a:srgbClr val="07336F"/>
              </a:solidFill>
              <a:highlight>
                <a:srgbClr val="FFFF00"/>
              </a:highlight>
            </a:endParaRPr>
          </a:p>
          <a:p>
            <a:pPr indent="-323056" lvl="0" marL="457200" rtl="0" algn="l">
              <a:spcBef>
                <a:spcPts val="0"/>
              </a:spcBef>
              <a:spcAft>
                <a:spcPts val="0"/>
              </a:spcAft>
              <a:buClr>
                <a:srgbClr val="07336F"/>
              </a:buClr>
              <a:buSzPts val="1488"/>
              <a:buChar char="•"/>
            </a:pPr>
            <a:r>
              <a:rPr lang="en" sz="1487">
                <a:solidFill>
                  <a:srgbClr val="07336F"/>
                </a:solidFill>
              </a:rPr>
              <a:t>Land: </a:t>
            </a:r>
            <a:r>
              <a:rPr lang="en" sz="1487">
                <a:solidFill>
                  <a:srgbClr val="07336F"/>
                </a:solidFill>
                <a:highlight>
                  <a:srgbClr val="FFFF00"/>
                </a:highlight>
              </a:rPr>
              <a:t>NOAH-MP</a:t>
            </a:r>
            <a:endParaRPr sz="1487">
              <a:solidFill>
                <a:srgbClr val="07336F"/>
              </a:solidFill>
              <a:highlight>
                <a:srgbClr val="FFFF00"/>
              </a:highlight>
            </a:endParaRPr>
          </a:p>
          <a:p>
            <a:pPr indent="-323056" lvl="0" marL="457200" rtl="0" algn="l">
              <a:spcBef>
                <a:spcPts val="0"/>
              </a:spcBef>
              <a:spcAft>
                <a:spcPts val="0"/>
              </a:spcAft>
              <a:buClr>
                <a:srgbClr val="07336F"/>
              </a:buClr>
              <a:buSzPts val="1488"/>
              <a:buChar char="•"/>
            </a:pPr>
            <a:r>
              <a:rPr lang="en" sz="1487">
                <a:solidFill>
                  <a:srgbClr val="07336F"/>
                </a:solidFill>
                <a:highlight>
                  <a:srgbClr val="FFFF00"/>
                </a:highlight>
              </a:rPr>
              <a:t>Thompson microphysics</a:t>
            </a:r>
            <a:endParaRPr sz="1487">
              <a:solidFill>
                <a:srgbClr val="07336F"/>
              </a:solidFill>
              <a:highlight>
                <a:srgbClr val="FFFF00"/>
              </a:highlight>
            </a:endParaRPr>
          </a:p>
          <a:p>
            <a:pPr indent="-323056" lvl="0" marL="457200" rtl="0" algn="l">
              <a:spcBef>
                <a:spcPts val="0"/>
              </a:spcBef>
              <a:spcAft>
                <a:spcPts val="0"/>
              </a:spcAft>
              <a:buClr>
                <a:srgbClr val="07336F"/>
              </a:buClr>
              <a:buSzPts val="1488"/>
              <a:buChar char="•"/>
            </a:pPr>
            <a:r>
              <a:rPr lang="en" sz="1487">
                <a:solidFill>
                  <a:srgbClr val="07336F"/>
                </a:solidFill>
              </a:rPr>
              <a:t>NSST</a:t>
            </a:r>
            <a:endParaRPr sz="1487">
              <a:solidFill>
                <a:srgbClr val="07336F"/>
              </a:solidFill>
            </a:endParaRPr>
          </a:p>
          <a:p>
            <a:pPr indent="0" lvl="0" marL="0" rtl="0" algn="l">
              <a:spcBef>
                <a:spcPts val="0"/>
              </a:spcBef>
              <a:spcAft>
                <a:spcPts val="0"/>
              </a:spcAft>
              <a:buNone/>
            </a:pPr>
            <a:r>
              <a:rPr b="1" lang="en" sz="1487">
                <a:solidFill>
                  <a:srgbClr val="07336F"/>
                </a:solidFill>
                <a:highlight>
                  <a:srgbClr val="FFFF00"/>
                </a:highlight>
              </a:rPr>
              <a:t>Ocean</a:t>
            </a:r>
            <a:r>
              <a:rPr lang="en" sz="1487">
                <a:solidFill>
                  <a:srgbClr val="07336F"/>
                </a:solidFill>
                <a:highlight>
                  <a:srgbClr val="FFFF00"/>
                </a:highlight>
              </a:rPr>
              <a:t>: ¼ tripolar </a:t>
            </a:r>
            <a:endParaRPr sz="1487">
              <a:solidFill>
                <a:srgbClr val="07336F"/>
              </a:solidFill>
              <a:highlight>
                <a:srgbClr val="FFFF00"/>
              </a:highlight>
            </a:endParaRPr>
          </a:p>
          <a:p>
            <a:pPr indent="0" lvl="0" marL="0" rtl="0" algn="l">
              <a:spcBef>
                <a:spcPts val="0"/>
              </a:spcBef>
              <a:spcAft>
                <a:spcPts val="0"/>
              </a:spcAft>
              <a:buNone/>
            </a:pPr>
            <a:r>
              <a:rPr b="1" lang="en" sz="1487">
                <a:solidFill>
                  <a:srgbClr val="07336F"/>
                </a:solidFill>
                <a:highlight>
                  <a:srgbClr val="FFFF00"/>
                </a:highlight>
              </a:rPr>
              <a:t>Ice</a:t>
            </a:r>
            <a:r>
              <a:rPr lang="en" sz="1487">
                <a:solidFill>
                  <a:srgbClr val="07336F"/>
                </a:solidFill>
                <a:highlight>
                  <a:srgbClr val="FFFF00"/>
                </a:highlight>
              </a:rPr>
              <a:t>: ¼ tripolar</a:t>
            </a:r>
            <a:endParaRPr sz="1487">
              <a:solidFill>
                <a:srgbClr val="07336F"/>
              </a:solidFill>
              <a:highlight>
                <a:srgbClr val="FFFF00"/>
              </a:highlight>
            </a:endParaRPr>
          </a:p>
          <a:p>
            <a:pPr indent="0" lvl="0" marL="0" rtl="0" algn="l">
              <a:spcBef>
                <a:spcPts val="0"/>
              </a:spcBef>
              <a:spcAft>
                <a:spcPts val="0"/>
              </a:spcAft>
              <a:buNone/>
            </a:pPr>
            <a:r>
              <a:rPr b="1" lang="en" sz="1487">
                <a:solidFill>
                  <a:srgbClr val="07336F"/>
                </a:solidFill>
              </a:rPr>
              <a:t>Wave</a:t>
            </a:r>
            <a:r>
              <a:rPr lang="en" sz="1487">
                <a:solidFill>
                  <a:srgbClr val="07336F"/>
                </a:solidFill>
              </a:rPr>
              <a:t>: ¼ tripolar</a:t>
            </a:r>
            <a:endParaRPr sz="1487">
              <a:solidFill>
                <a:srgbClr val="07336F"/>
              </a:solidFill>
            </a:endParaRPr>
          </a:p>
          <a:p>
            <a:pPr indent="0" lvl="0" marL="0" rtl="0" algn="l">
              <a:spcBef>
                <a:spcPts val="0"/>
              </a:spcBef>
              <a:spcAft>
                <a:spcPts val="0"/>
              </a:spcAft>
              <a:buNone/>
            </a:pPr>
            <a:r>
              <a:rPr b="1" lang="en" sz="1487">
                <a:solidFill>
                  <a:srgbClr val="07336F"/>
                </a:solidFill>
              </a:rPr>
              <a:t>Aerosols</a:t>
            </a:r>
            <a:r>
              <a:rPr lang="en" sz="1487">
                <a:solidFill>
                  <a:srgbClr val="07336F"/>
                </a:solidFill>
              </a:rPr>
              <a:t>: </a:t>
            </a:r>
            <a:r>
              <a:rPr lang="en" sz="1487">
                <a:solidFill>
                  <a:srgbClr val="07336F"/>
                </a:solidFill>
              </a:rPr>
              <a:t>Not invoked</a:t>
            </a:r>
            <a:endParaRPr sz="1487">
              <a:solidFill>
                <a:srgbClr val="07336F"/>
              </a:solidFill>
            </a:endParaRPr>
          </a:p>
          <a:p>
            <a:pPr indent="0" lvl="0" marL="0" rtl="0" algn="l">
              <a:spcBef>
                <a:spcPts val="0"/>
              </a:spcBef>
              <a:spcAft>
                <a:spcPts val="0"/>
              </a:spcAft>
              <a:buNone/>
            </a:pPr>
            <a:r>
              <a:rPr lang="en" sz="1487">
                <a:solidFill>
                  <a:srgbClr val="07336F"/>
                </a:solidFill>
              </a:rPr>
              <a:t> </a:t>
            </a:r>
            <a:endParaRPr sz="1487">
              <a:solidFill>
                <a:srgbClr val="07336F"/>
              </a:solidFill>
            </a:endParaRPr>
          </a:p>
          <a:p>
            <a:pPr indent="0" lvl="0" marL="0" rtl="0" algn="l">
              <a:spcBef>
                <a:spcPts val="0"/>
              </a:spcBef>
              <a:spcAft>
                <a:spcPts val="0"/>
              </a:spcAft>
              <a:buNone/>
            </a:pPr>
            <a:r>
              <a:t/>
            </a:r>
            <a:endParaRPr sz="1487">
              <a:solidFill>
                <a:srgbClr val="07336F"/>
              </a:solidFill>
            </a:endParaRPr>
          </a:p>
          <a:p>
            <a:pPr indent="0" lvl="0" marL="0" rtl="0" algn="l">
              <a:spcBef>
                <a:spcPts val="0"/>
              </a:spcBef>
              <a:spcAft>
                <a:spcPts val="0"/>
              </a:spcAft>
              <a:buNone/>
            </a:pPr>
            <a:r>
              <a:t/>
            </a:r>
            <a:endParaRPr sz="1487">
              <a:solidFill>
                <a:srgbClr val="07336F"/>
              </a:solidFill>
            </a:endParaRPr>
          </a:p>
          <a:p>
            <a:pPr indent="0" lvl="0" marL="0" rtl="0" algn="l">
              <a:spcBef>
                <a:spcPts val="0"/>
              </a:spcBef>
              <a:spcAft>
                <a:spcPts val="0"/>
              </a:spcAft>
              <a:buNone/>
            </a:pPr>
            <a:r>
              <a:t/>
            </a:r>
            <a:endParaRPr sz="1487">
              <a:solidFill>
                <a:srgbClr val="07336F"/>
              </a:solidFill>
            </a:endParaRPr>
          </a:p>
          <a:p>
            <a:pPr indent="0" lvl="0" marL="0" rtl="0" algn="l">
              <a:spcBef>
                <a:spcPts val="0"/>
              </a:spcBef>
              <a:spcAft>
                <a:spcPts val="0"/>
              </a:spcAft>
              <a:buNone/>
            </a:pPr>
            <a:r>
              <a:rPr lang="en" sz="1487">
                <a:solidFill>
                  <a:srgbClr val="07336F"/>
                </a:solidFill>
                <a:highlight>
                  <a:srgbClr val="FFFF00"/>
                </a:highlight>
              </a:rPr>
              <a:t>no DA</a:t>
            </a:r>
            <a:endParaRPr sz="1487">
              <a:solidFill>
                <a:srgbClr val="07336F"/>
              </a:solidFill>
              <a:highlight>
                <a:srgbClr val="FFFF00"/>
              </a:highlight>
            </a:endParaRPr>
          </a:p>
          <a:p>
            <a:pPr indent="0" lvl="0" marL="0" rtl="0" algn="l">
              <a:spcBef>
                <a:spcPts val="0"/>
              </a:spcBef>
              <a:spcAft>
                <a:spcPts val="0"/>
              </a:spcAft>
              <a:buNone/>
            </a:pPr>
            <a:r>
              <a:t/>
            </a:r>
            <a:endParaRPr sz="1487">
              <a:solidFill>
                <a:srgbClr val="000000"/>
              </a:solidFill>
            </a:endParaRPr>
          </a:p>
          <a:p>
            <a:pPr indent="0" lvl="0" marL="0" rtl="0" algn="l">
              <a:spcBef>
                <a:spcPts val="0"/>
              </a:spcBef>
              <a:spcAft>
                <a:spcPts val="0"/>
              </a:spcAft>
              <a:buNone/>
            </a:pPr>
            <a:r>
              <a:t/>
            </a:r>
            <a:endParaRPr sz="1787">
              <a:solidFill>
                <a:srgbClr val="000000"/>
              </a:solidFill>
              <a:highlight>
                <a:schemeClr val="lt1"/>
              </a:highlight>
            </a:endParaRPr>
          </a:p>
        </p:txBody>
      </p:sp>
      <p:sp>
        <p:nvSpPr>
          <p:cNvPr id="187" name="Google Shape;187;p38"/>
          <p:cNvSpPr txBox="1"/>
          <p:nvPr>
            <p:ph idx="1" type="body"/>
          </p:nvPr>
        </p:nvSpPr>
        <p:spPr>
          <a:xfrm>
            <a:off x="6148175" y="688900"/>
            <a:ext cx="2802000" cy="3939300"/>
          </a:xfrm>
          <a:prstGeom prst="rect">
            <a:avLst/>
          </a:prstGeom>
          <a:solidFill>
            <a:srgbClr val="CFE2F3"/>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787">
                <a:solidFill>
                  <a:srgbClr val="07336F"/>
                </a:solidFill>
                <a:highlight>
                  <a:srgbClr val="FFFF00"/>
                </a:highlight>
              </a:rPr>
              <a:t>GFSv17</a:t>
            </a:r>
            <a:endParaRPr b="1" sz="1787">
              <a:solidFill>
                <a:srgbClr val="07336F"/>
              </a:solidFill>
              <a:highlight>
                <a:srgbClr val="FFFF00"/>
              </a:highlight>
            </a:endParaRPr>
          </a:p>
          <a:p>
            <a:pPr indent="0" lvl="0" marL="0" rtl="0" algn="l">
              <a:spcBef>
                <a:spcPts val="0"/>
              </a:spcBef>
              <a:spcAft>
                <a:spcPts val="0"/>
              </a:spcAft>
              <a:buNone/>
            </a:pPr>
            <a:r>
              <a:t/>
            </a:r>
            <a:endParaRPr b="1" sz="1487">
              <a:solidFill>
                <a:srgbClr val="07336F"/>
              </a:solidFill>
            </a:endParaRPr>
          </a:p>
          <a:p>
            <a:pPr indent="0" lvl="0" marL="0" rtl="0" algn="l">
              <a:spcBef>
                <a:spcPts val="0"/>
              </a:spcBef>
              <a:spcAft>
                <a:spcPts val="0"/>
              </a:spcAft>
              <a:buNone/>
            </a:pPr>
            <a:r>
              <a:rPr b="1" lang="en" sz="1487">
                <a:solidFill>
                  <a:srgbClr val="07336F"/>
                </a:solidFill>
              </a:rPr>
              <a:t>Atm:</a:t>
            </a:r>
            <a:r>
              <a:rPr lang="en" sz="1487">
                <a:solidFill>
                  <a:srgbClr val="07336F"/>
                </a:solidFill>
              </a:rPr>
              <a:t> C768, L127</a:t>
            </a:r>
            <a:endParaRPr sz="1487">
              <a:solidFill>
                <a:srgbClr val="07336F"/>
              </a:solidFill>
            </a:endParaRPr>
          </a:p>
          <a:p>
            <a:pPr indent="0" lvl="0" marL="0" rtl="0" algn="l">
              <a:spcBef>
                <a:spcPts val="0"/>
              </a:spcBef>
              <a:spcAft>
                <a:spcPts val="0"/>
              </a:spcAft>
              <a:buNone/>
            </a:pPr>
            <a:r>
              <a:rPr lang="en" sz="1487">
                <a:solidFill>
                  <a:srgbClr val="07336F"/>
                </a:solidFill>
                <a:highlight>
                  <a:srgbClr val="FFFF00"/>
                </a:highlight>
              </a:rPr>
              <a:t>Updated physics including</a:t>
            </a:r>
            <a:endParaRPr sz="1487">
              <a:solidFill>
                <a:srgbClr val="07336F"/>
              </a:solidFill>
              <a:highlight>
                <a:srgbClr val="FFFF00"/>
              </a:highlight>
            </a:endParaRPr>
          </a:p>
          <a:p>
            <a:pPr indent="-323056" lvl="0" marL="457200" rtl="0" algn="l">
              <a:spcBef>
                <a:spcPts val="0"/>
              </a:spcBef>
              <a:spcAft>
                <a:spcPts val="0"/>
              </a:spcAft>
              <a:buClr>
                <a:srgbClr val="07336F"/>
              </a:buClr>
              <a:buSzPts val="1488"/>
              <a:buChar char="•"/>
            </a:pPr>
            <a:r>
              <a:rPr lang="en" sz="1487">
                <a:solidFill>
                  <a:srgbClr val="07336F"/>
                </a:solidFill>
              </a:rPr>
              <a:t>Land: NOAH-MP</a:t>
            </a:r>
            <a:endParaRPr sz="1487">
              <a:solidFill>
                <a:srgbClr val="07336F"/>
              </a:solidFill>
            </a:endParaRPr>
          </a:p>
          <a:p>
            <a:pPr indent="-323056" lvl="0" marL="457200" rtl="0" algn="l">
              <a:spcBef>
                <a:spcPts val="0"/>
              </a:spcBef>
              <a:spcAft>
                <a:spcPts val="0"/>
              </a:spcAft>
              <a:buClr>
                <a:srgbClr val="07336F"/>
              </a:buClr>
              <a:buSzPts val="1488"/>
              <a:buChar char="•"/>
            </a:pPr>
            <a:r>
              <a:rPr lang="en" sz="1487">
                <a:solidFill>
                  <a:srgbClr val="07336F"/>
                </a:solidFill>
              </a:rPr>
              <a:t>Thompson microphysics</a:t>
            </a:r>
            <a:endParaRPr sz="1487">
              <a:solidFill>
                <a:srgbClr val="07336F"/>
              </a:solidFill>
            </a:endParaRPr>
          </a:p>
          <a:p>
            <a:pPr indent="-323056" lvl="0" marL="457200" rtl="0" algn="l">
              <a:spcBef>
                <a:spcPts val="0"/>
              </a:spcBef>
              <a:spcAft>
                <a:spcPts val="0"/>
              </a:spcAft>
              <a:buClr>
                <a:srgbClr val="07336F"/>
              </a:buClr>
              <a:buSzPts val="1488"/>
              <a:buChar char="•"/>
            </a:pPr>
            <a:r>
              <a:rPr lang="en" sz="1487">
                <a:solidFill>
                  <a:srgbClr val="07336F"/>
                </a:solidFill>
              </a:rPr>
              <a:t>NSST</a:t>
            </a:r>
            <a:endParaRPr sz="1487">
              <a:solidFill>
                <a:srgbClr val="07336F"/>
              </a:solidFill>
            </a:endParaRPr>
          </a:p>
          <a:p>
            <a:pPr indent="0" lvl="0" marL="0" rtl="0" algn="l">
              <a:spcBef>
                <a:spcPts val="0"/>
              </a:spcBef>
              <a:spcAft>
                <a:spcPts val="0"/>
              </a:spcAft>
              <a:buNone/>
            </a:pPr>
            <a:r>
              <a:rPr b="1" lang="en" sz="1487">
                <a:solidFill>
                  <a:srgbClr val="07336F"/>
                </a:solidFill>
              </a:rPr>
              <a:t>Ocean</a:t>
            </a:r>
            <a:r>
              <a:rPr lang="en" sz="1487">
                <a:solidFill>
                  <a:srgbClr val="07336F"/>
                </a:solidFill>
              </a:rPr>
              <a:t>: ¼ tripolar </a:t>
            </a:r>
            <a:endParaRPr sz="1487">
              <a:solidFill>
                <a:srgbClr val="07336F"/>
              </a:solidFill>
            </a:endParaRPr>
          </a:p>
          <a:p>
            <a:pPr indent="0" lvl="0" marL="0" rtl="0" algn="l">
              <a:spcBef>
                <a:spcPts val="0"/>
              </a:spcBef>
              <a:spcAft>
                <a:spcPts val="0"/>
              </a:spcAft>
              <a:buNone/>
            </a:pPr>
            <a:r>
              <a:rPr b="1" lang="en" sz="1487">
                <a:solidFill>
                  <a:srgbClr val="07336F"/>
                </a:solidFill>
              </a:rPr>
              <a:t>Ice</a:t>
            </a:r>
            <a:r>
              <a:rPr lang="en" sz="1487">
                <a:solidFill>
                  <a:srgbClr val="07336F"/>
                </a:solidFill>
              </a:rPr>
              <a:t>: ¼ tripolar</a:t>
            </a:r>
            <a:endParaRPr sz="1487">
              <a:solidFill>
                <a:srgbClr val="07336F"/>
              </a:solidFill>
            </a:endParaRPr>
          </a:p>
          <a:p>
            <a:pPr indent="0" lvl="0" marL="0" rtl="0" algn="l">
              <a:spcBef>
                <a:spcPts val="0"/>
              </a:spcBef>
              <a:spcAft>
                <a:spcPts val="0"/>
              </a:spcAft>
              <a:buNone/>
            </a:pPr>
            <a:r>
              <a:rPr b="1" lang="en" sz="1487">
                <a:solidFill>
                  <a:srgbClr val="07336F"/>
                </a:solidFill>
              </a:rPr>
              <a:t>Wave</a:t>
            </a:r>
            <a:r>
              <a:rPr lang="en" sz="1487">
                <a:solidFill>
                  <a:srgbClr val="07336F"/>
                </a:solidFill>
              </a:rPr>
              <a:t>: </a:t>
            </a:r>
            <a:r>
              <a:rPr lang="en" sz="1487">
                <a:solidFill>
                  <a:srgbClr val="07336F"/>
                </a:solidFill>
                <a:highlight>
                  <a:srgbClr val="FFFF00"/>
                </a:highlight>
              </a:rPr>
              <a:t>unstructured</a:t>
            </a:r>
            <a:endParaRPr sz="1487">
              <a:solidFill>
                <a:srgbClr val="07336F"/>
              </a:solidFill>
              <a:highlight>
                <a:srgbClr val="FFFF00"/>
              </a:highlight>
            </a:endParaRPr>
          </a:p>
          <a:p>
            <a:pPr indent="0" lvl="0" marL="0" rtl="0" algn="l">
              <a:spcBef>
                <a:spcPts val="0"/>
              </a:spcBef>
              <a:spcAft>
                <a:spcPts val="0"/>
              </a:spcAft>
              <a:buNone/>
            </a:pPr>
            <a:r>
              <a:rPr b="1" lang="en" sz="1487">
                <a:solidFill>
                  <a:srgbClr val="07336F"/>
                </a:solidFill>
              </a:rPr>
              <a:t>Aerosols:</a:t>
            </a:r>
            <a:r>
              <a:rPr b="1" lang="en" sz="1487">
                <a:solidFill>
                  <a:srgbClr val="07336F"/>
                </a:solidFill>
                <a:highlight>
                  <a:srgbClr val="FFFF00"/>
                </a:highlight>
              </a:rPr>
              <a:t> </a:t>
            </a:r>
            <a:r>
              <a:rPr lang="en" sz="1487">
                <a:solidFill>
                  <a:srgbClr val="07336F"/>
                </a:solidFill>
                <a:highlight>
                  <a:srgbClr val="FFFF00"/>
                </a:highlight>
              </a:rPr>
              <a:t>In</a:t>
            </a:r>
            <a:r>
              <a:rPr lang="en" sz="1487">
                <a:solidFill>
                  <a:srgbClr val="07336F"/>
                </a:solidFill>
                <a:highlight>
                  <a:srgbClr val="FFFF00"/>
                </a:highlight>
              </a:rPr>
              <a:t> GDAS deterministic forecast only</a:t>
            </a:r>
            <a:r>
              <a:rPr lang="en" sz="1487">
                <a:solidFill>
                  <a:srgbClr val="07336F"/>
                </a:solidFill>
                <a:highlight>
                  <a:srgbClr val="FFFF00"/>
                </a:highlight>
              </a:rPr>
              <a:t> and no aerosol-radiation interaction</a:t>
            </a:r>
            <a:endParaRPr sz="1487">
              <a:solidFill>
                <a:srgbClr val="07336F"/>
              </a:solidFill>
              <a:highlight>
                <a:srgbClr val="FFFF00"/>
              </a:highlight>
            </a:endParaRPr>
          </a:p>
          <a:p>
            <a:pPr indent="0" lvl="0" marL="0" rtl="0" algn="l">
              <a:spcBef>
                <a:spcPts val="0"/>
              </a:spcBef>
              <a:spcAft>
                <a:spcPts val="0"/>
              </a:spcAft>
              <a:buNone/>
            </a:pPr>
            <a:r>
              <a:t/>
            </a:r>
            <a:endParaRPr sz="1487">
              <a:solidFill>
                <a:srgbClr val="07336F"/>
              </a:solidFill>
              <a:highlight>
                <a:srgbClr val="FFFF00"/>
              </a:highlight>
            </a:endParaRPr>
          </a:p>
          <a:p>
            <a:pPr indent="0" lvl="0" marL="0" rtl="0" algn="l">
              <a:spcBef>
                <a:spcPts val="0"/>
              </a:spcBef>
              <a:spcAft>
                <a:spcPts val="0"/>
              </a:spcAft>
              <a:buNone/>
            </a:pPr>
            <a:r>
              <a:t/>
            </a:r>
            <a:endParaRPr sz="1487">
              <a:solidFill>
                <a:srgbClr val="07336F"/>
              </a:solidFill>
              <a:highlight>
                <a:srgbClr val="FFFF00"/>
              </a:highlight>
            </a:endParaRPr>
          </a:p>
          <a:p>
            <a:pPr indent="0" lvl="0" marL="0" rtl="0" algn="l">
              <a:spcBef>
                <a:spcPts val="0"/>
              </a:spcBef>
              <a:spcAft>
                <a:spcPts val="0"/>
              </a:spcAft>
              <a:buNone/>
            </a:pPr>
            <a:r>
              <a:rPr lang="en" sz="1487">
                <a:solidFill>
                  <a:srgbClr val="07336F"/>
                </a:solidFill>
                <a:highlight>
                  <a:srgbClr val="FFFF00"/>
                </a:highlight>
              </a:rPr>
              <a:t>GDAS</a:t>
            </a:r>
            <a:r>
              <a:rPr lang="en" sz="1487">
                <a:solidFill>
                  <a:srgbClr val="07336F"/>
                </a:solidFill>
                <a:highlight>
                  <a:srgbClr val="FFFF00"/>
                </a:highlight>
              </a:rPr>
              <a:t> DA</a:t>
            </a:r>
            <a:r>
              <a:rPr lang="en" sz="1487">
                <a:solidFill>
                  <a:srgbClr val="07336F"/>
                </a:solidFill>
                <a:highlight>
                  <a:srgbClr val="FFFF00"/>
                </a:highlight>
              </a:rPr>
              <a:t> (Weakly Coupled)</a:t>
            </a:r>
            <a:endParaRPr sz="1487">
              <a:solidFill>
                <a:srgbClr val="07336F"/>
              </a:solidFill>
              <a:highlight>
                <a:srgbClr val="FFFF00"/>
              </a:highlight>
            </a:endParaRPr>
          </a:p>
          <a:p>
            <a:pPr indent="0" lvl="0" marL="0" rtl="0" algn="l">
              <a:spcBef>
                <a:spcPts val="0"/>
              </a:spcBef>
              <a:spcAft>
                <a:spcPts val="0"/>
              </a:spcAft>
              <a:buNone/>
            </a:pPr>
            <a:r>
              <a:t/>
            </a:r>
            <a:endParaRPr sz="1487">
              <a:solidFill>
                <a:srgbClr val="000000"/>
              </a:solidFill>
            </a:endParaRPr>
          </a:p>
          <a:p>
            <a:pPr indent="0" lvl="0" marL="0" rtl="0" algn="l">
              <a:spcBef>
                <a:spcPts val="0"/>
              </a:spcBef>
              <a:spcAft>
                <a:spcPts val="0"/>
              </a:spcAft>
              <a:buNone/>
            </a:pPr>
            <a:r>
              <a:t/>
            </a:r>
            <a:endParaRPr sz="1787">
              <a:solidFill>
                <a:srgbClr val="000000"/>
              </a:solidFill>
              <a:highlight>
                <a:schemeClr val="lt1"/>
              </a:highligh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39"/>
          <p:cNvSpPr txBox="1"/>
          <p:nvPr>
            <p:ph type="title"/>
          </p:nvPr>
        </p:nvSpPr>
        <p:spPr>
          <a:xfrm>
            <a:off x="516400" y="129775"/>
            <a:ext cx="7789200" cy="400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000">
                <a:solidFill>
                  <a:srgbClr val="07336F"/>
                </a:solidFill>
              </a:rPr>
              <a:t>E</a:t>
            </a:r>
            <a:r>
              <a:rPr lang="en" sz="2000">
                <a:solidFill>
                  <a:srgbClr val="07336F"/>
                </a:solidFill>
              </a:rPr>
              <a:t>valuation targets </a:t>
            </a:r>
            <a:endParaRPr sz="2000">
              <a:solidFill>
                <a:srgbClr val="07336F"/>
              </a:solidFill>
            </a:endParaRPr>
          </a:p>
        </p:txBody>
      </p:sp>
      <p:sp>
        <p:nvSpPr>
          <p:cNvPr id="193" name="Google Shape;193;p39"/>
          <p:cNvSpPr txBox="1"/>
          <p:nvPr/>
        </p:nvSpPr>
        <p:spPr>
          <a:xfrm>
            <a:off x="516400" y="863550"/>
            <a:ext cx="8520600" cy="3416400"/>
          </a:xfrm>
          <a:prstGeom prst="rect">
            <a:avLst/>
          </a:prstGeom>
          <a:noFill/>
          <a:ln>
            <a:noFill/>
          </a:ln>
        </p:spPr>
        <p:txBody>
          <a:bodyPr anchorCtr="0" anchor="t" bIns="91425" lIns="91425" spcFirstLastPara="1" rIns="91425" wrap="square" tIns="91425">
            <a:normAutofit fontScale="92500" lnSpcReduction="20000"/>
          </a:bodyPr>
          <a:lstStyle/>
          <a:p>
            <a:pPr indent="0" lvl="0" marL="0" rtl="0" algn="l">
              <a:lnSpc>
                <a:spcPct val="115000"/>
              </a:lnSpc>
              <a:spcBef>
                <a:spcPts val="0"/>
              </a:spcBef>
              <a:spcAft>
                <a:spcPts val="0"/>
              </a:spcAft>
              <a:buNone/>
            </a:pPr>
            <a:r>
              <a:rPr b="1" lang="en" sz="1600">
                <a:solidFill>
                  <a:srgbClr val="07336F"/>
                </a:solidFill>
                <a:latin typeface="Calibri"/>
                <a:ea typeface="Calibri"/>
                <a:cs typeface="Calibri"/>
                <a:sym typeface="Calibri"/>
              </a:rPr>
              <a:t>Comparison between HR1 with GFSv16 for</a:t>
            </a:r>
            <a:endParaRPr b="1" sz="1600">
              <a:solidFill>
                <a:srgbClr val="07336F"/>
              </a:solidFill>
              <a:latin typeface="Calibri"/>
              <a:ea typeface="Calibri"/>
              <a:cs typeface="Calibri"/>
              <a:sym typeface="Calibri"/>
            </a:endParaRPr>
          </a:p>
          <a:p>
            <a:pPr indent="0" lvl="0" marL="0" rtl="0" algn="l">
              <a:lnSpc>
                <a:spcPct val="115000"/>
              </a:lnSpc>
              <a:spcBef>
                <a:spcPts val="0"/>
              </a:spcBef>
              <a:spcAft>
                <a:spcPts val="0"/>
              </a:spcAft>
              <a:buNone/>
            </a:pPr>
            <a:r>
              <a:t/>
            </a:r>
            <a:endParaRPr sz="1600">
              <a:solidFill>
                <a:srgbClr val="07336F"/>
              </a:solidFill>
              <a:latin typeface="Calibri"/>
              <a:ea typeface="Calibri"/>
              <a:cs typeface="Calibri"/>
              <a:sym typeface="Calibri"/>
            </a:endParaRPr>
          </a:p>
          <a:p>
            <a:pPr indent="-322580" lvl="0" marL="457200" rtl="0" algn="l">
              <a:lnSpc>
                <a:spcPct val="115000"/>
              </a:lnSpc>
              <a:spcBef>
                <a:spcPts val="0"/>
              </a:spcBef>
              <a:spcAft>
                <a:spcPts val="0"/>
              </a:spcAft>
              <a:buClr>
                <a:srgbClr val="07336F"/>
              </a:buClr>
              <a:buSzPct val="100000"/>
              <a:buFont typeface="Calibri"/>
              <a:buChar char="●"/>
            </a:pPr>
            <a:r>
              <a:rPr lang="en" sz="1600">
                <a:solidFill>
                  <a:srgbClr val="07336F"/>
                </a:solidFill>
                <a:latin typeface="Calibri"/>
                <a:ea typeface="Calibri"/>
                <a:cs typeface="Calibri"/>
                <a:sym typeface="Calibri"/>
              </a:rPr>
              <a:t>Global distribution of biases</a:t>
            </a:r>
            <a:endParaRPr sz="1600">
              <a:solidFill>
                <a:srgbClr val="07336F"/>
              </a:solidFill>
              <a:latin typeface="Calibri"/>
              <a:ea typeface="Calibri"/>
              <a:cs typeface="Calibri"/>
              <a:sym typeface="Calibri"/>
            </a:endParaRPr>
          </a:p>
          <a:p>
            <a:pPr indent="-322580" lvl="0" marL="457200" rtl="0" algn="l">
              <a:lnSpc>
                <a:spcPct val="115000"/>
              </a:lnSpc>
              <a:spcBef>
                <a:spcPts val="0"/>
              </a:spcBef>
              <a:spcAft>
                <a:spcPts val="0"/>
              </a:spcAft>
              <a:buClr>
                <a:srgbClr val="07336F"/>
              </a:buClr>
              <a:buSzPct val="100000"/>
              <a:buFont typeface="Calibri"/>
              <a:buChar char="●"/>
            </a:pPr>
            <a:r>
              <a:rPr lang="en" sz="1600">
                <a:solidFill>
                  <a:srgbClr val="07336F"/>
                </a:solidFill>
                <a:latin typeface="Calibri"/>
                <a:ea typeface="Calibri"/>
                <a:cs typeface="Calibri"/>
                <a:sym typeface="Calibri"/>
              </a:rPr>
              <a:t>MJO</a:t>
            </a:r>
            <a:endParaRPr sz="1600">
              <a:solidFill>
                <a:srgbClr val="07336F"/>
              </a:solidFill>
              <a:latin typeface="Calibri"/>
              <a:ea typeface="Calibri"/>
              <a:cs typeface="Calibri"/>
              <a:sym typeface="Calibri"/>
            </a:endParaRPr>
          </a:p>
          <a:p>
            <a:pPr indent="-322580" lvl="0" marL="457200" rtl="0" algn="l">
              <a:lnSpc>
                <a:spcPct val="115000"/>
              </a:lnSpc>
              <a:spcBef>
                <a:spcPts val="0"/>
              </a:spcBef>
              <a:spcAft>
                <a:spcPts val="0"/>
              </a:spcAft>
              <a:buClr>
                <a:srgbClr val="07336F"/>
              </a:buClr>
              <a:buSzPct val="100000"/>
              <a:buFont typeface="Calibri"/>
              <a:buChar char="●"/>
            </a:pPr>
            <a:r>
              <a:rPr lang="en" sz="1600">
                <a:solidFill>
                  <a:srgbClr val="07336F"/>
                </a:solidFill>
                <a:latin typeface="Calibri"/>
                <a:ea typeface="Calibri"/>
                <a:cs typeface="Calibri"/>
                <a:sym typeface="Calibri"/>
              </a:rPr>
              <a:t>AC score card – geopotential heights, winds, temperature</a:t>
            </a:r>
            <a:endParaRPr sz="1600">
              <a:solidFill>
                <a:srgbClr val="07336F"/>
              </a:solidFill>
              <a:latin typeface="Calibri"/>
              <a:ea typeface="Calibri"/>
              <a:cs typeface="Calibri"/>
              <a:sym typeface="Calibri"/>
            </a:endParaRPr>
          </a:p>
          <a:p>
            <a:pPr indent="-322580" lvl="0" marL="457200" rtl="0" algn="l">
              <a:lnSpc>
                <a:spcPct val="115000"/>
              </a:lnSpc>
              <a:spcBef>
                <a:spcPts val="0"/>
              </a:spcBef>
              <a:spcAft>
                <a:spcPts val="0"/>
              </a:spcAft>
              <a:buClr>
                <a:srgbClr val="07336F"/>
              </a:buClr>
              <a:buSzPct val="100000"/>
              <a:buFont typeface="Calibri"/>
              <a:buChar char="●"/>
            </a:pPr>
            <a:r>
              <a:rPr lang="en" sz="1600">
                <a:solidFill>
                  <a:srgbClr val="07336F"/>
                </a:solidFill>
                <a:latin typeface="Calibri"/>
                <a:ea typeface="Calibri"/>
                <a:cs typeface="Calibri"/>
                <a:sym typeface="Calibri"/>
              </a:rPr>
              <a:t>CONUS 10-m wind biases </a:t>
            </a:r>
            <a:endParaRPr sz="1600">
              <a:solidFill>
                <a:srgbClr val="07336F"/>
              </a:solidFill>
              <a:latin typeface="Calibri"/>
              <a:ea typeface="Calibri"/>
              <a:cs typeface="Calibri"/>
              <a:sym typeface="Calibri"/>
            </a:endParaRPr>
          </a:p>
          <a:p>
            <a:pPr indent="-322580" lvl="0" marL="457200" rtl="0" algn="l">
              <a:lnSpc>
                <a:spcPct val="115000"/>
              </a:lnSpc>
              <a:spcBef>
                <a:spcPts val="0"/>
              </a:spcBef>
              <a:spcAft>
                <a:spcPts val="0"/>
              </a:spcAft>
              <a:buClr>
                <a:srgbClr val="07336F"/>
              </a:buClr>
              <a:buSzPct val="100000"/>
              <a:buFont typeface="Calibri"/>
              <a:buChar char="●"/>
            </a:pPr>
            <a:r>
              <a:rPr lang="en" sz="1600">
                <a:solidFill>
                  <a:srgbClr val="07336F"/>
                </a:solidFill>
                <a:latin typeface="Calibri"/>
                <a:ea typeface="Calibri"/>
                <a:cs typeface="Calibri"/>
                <a:sym typeface="Calibri"/>
              </a:rPr>
              <a:t>CONUS 2-m temperature biases </a:t>
            </a:r>
            <a:endParaRPr sz="1600">
              <a:solidFill>
                <a:srgbClr val="07336F"/>
              </a:solidFill>
              <a:latin typeface="Calibri"/>
              <a:ea typeface="Calibri"/>
              <a:cs typeface="Calibri"/>
              <a:sym typeface="Calibri"/>
            </a:endParaRPr>
          </a:p>
          <a:p>
            <a:pPr indent="-322580" lvl="0" marL="457200" rtl="0" algn="l">
              <a:lnSpc>
                <a:spcPct val="115000"/>
              </a:lnSpc>
              <a:spcBef>
                <a:spcPts val="0"/>
              </a:spcBef>
              <a:spcAft>
                <a:spcPts val="0"/>
              </a:spcAft>
              <a:buClr>
                <a:srgbClr val="07336F"/>
              </a:buClr>
              <a:buSzPct val="100000"/>
              <a:buFont typeface="Calibri"/>
              <a:buChar char="●"/>
            </a:pPr>
            <a:r>
              <a:rPr lang="en" sz="1600">
                <a:solidFill>
                  <a:srgbClr val="07336F"/>
                </a:solidFill>
                <a:latin typeface="Calibri"/>
                <a:ea typeface="Calibri"/>
                <a:cs typeface="Calibri"/>
                <a:sym typeface="Calibri"/>
              </a:rPr>
              <a:t>CAPE magnitude </a:t>
            </a:r>
            <a:endParaRPr sz="1600">
              <a:solidFill>
                <a:srgbClr val="07336F"/>
              </a:solidFill>
              <a:latin typeface="Calibri"/>
              <a:ea typeface="Calibri"/>
              <a:cs typeface="Calibri"/>
              <a:sym typeface="Calibri"/>
            </a:endParaRPr>
          </a:p>
          <a:p>
            <a:pPr indent="-322580" lvl="0" marL="457200" rtl="0" algn="l">
              <a:lnSpc>
                <a:spcPct val="115000"/>
              </a:lnSpc>
              <a:spcBef>
                <a:spcPts val="0"/>
              </a:spcBef>
              <a:spcAft>
                <a:spcPts val="0"/>
              </a:spcAft>
              <a:buClr>
                <a:srgbClr val="07336F"/>
              </a:buClr>
              <a:buSzPct val="100000"/>
              <a:buFont typeface="Calibri"/>
              <a:buChar char="●"/>
            </a:pPr>
            <a:r>
              <a:rPr lang="en" sz="1600">
                <a:solidFill>
                  <a:srgbClr val="07336F"/>
                </a:solidFill>
                <a:latin typeface="Calibri"/>
                <a:ea typeface="Calibri"/>
                <a:cs typeface="Calibri"/>
                <a:sym typeface="Calibri"/>
              </a:rPr>
              <a:t>TC track and intensity</a:t>
            </a:r>
            <a:endParaRPr sz="1600">
              <a:solidFill>
                <a:srgbClr val="07336F"/>
              </a:solidFill>
              <a:latin typeface="Calibri"/>
              <a:ea typeface="Calibri"/>
              <a:cs typeface="Calibri"/>
              <a:sym typeface="Calibri"/>
            </a:endParaRPr>
          </a:p>
          <a:p>
            <a:pPr indent="0" lvl="0" marL="0" rtl="0" algn="l">
              <a:lnSpc>
                <a:spcPct val="115000"/>
              </a:lnSpc>
              <a:spcBef>
                <a:spcPts val="0"/>
              </a:spcBef>
              <a:spcAft>
                <a:spcPts val="0"/>
              </a:spcAft>
              <a:buNone/>
            </a:pPr>
            <a:r>
              <a:t/>
            </a:r>
            <a:endParaRPr sz="1600">
              <a:solidFill>
                <a:srgbClr val="07336F"/>
              </a:solidFill>
              <a:latin typeface="Calibri"/>
              <a:ea typeface="Calibri"/>
              <a:cs typeface="Calibri"/>
              <a:sym typeface="Calibri"/>
            </a:endParaRPr>
          </a:p>
          <a:p>
            <a:pPr indent="0" lvl="0" marL="0" rtl="0" algn="l">
              <a:lnSpc>
                <a:spcPct val="115000"/>
              </a:lnSpc>
              <a:spcBef>
                <a:spcPts val="0"/>
              </a:spcBef>
              <a:spcAft>
                <a:spcPts val="0"/>
              </a:spcAft>
              <a:buNone/>
            </a:pPr>
            <a:r>
              <a:rPr b="1" lang="en" sz="1600">
                <a:solidFill>
                  <a:srgbClr val="07336F"/>
                </a:solidFill>
                <a:latin typeface="Calibri"/>
                <a:ea typeface="Calibri"/>
                <a:cs typeface="Calibri"/>
                <a:sym typeface="Calibri"/>
              </a:rPr>
              <a:t>Tools</a:t>
            </a:r>
            <a:endParaRPr b="1" sz="1600">
              <a:solidFill>
                <a:srgbClr val="07336F"/>
              </a:solidFill>
              <a:latin typeface="Calibri"/>
              <a:ea typeface="Calibri"/>
              <a:cs typeface="Calibri"/>
              <a:sym typeface="Calibri"/>
            </a:endParaRPr>
          </a:p>
          <a:p>
            <a:pPr indent="0" lvl="0" marL="0" rtl="0" algn="l">
              <a:lnSpc>
                <a:spcPct val="115000"/>
              </a:lnSpc>
              <a:spcBef>
                <a:spcPts val="0"/>
              </a:spcBef>
              <a:spcAft>
                <a:spcPts val="0"/>
              </a:spcAft>
              <a:buNone/>
            </a:pPr>
            <a:r>
              <a:t/>
            </a:r>
            <a:endParaRPr b="1" sz="1600">
              <a:solidFill>
                <a:srgbClr val="07336F"/>
              </a:solidFill>
              <a:latin typeface="Calibri"/>
              <a:ea typeface="Calibri"/>
              <a:cs typeface="Calibri"/>
              <a:sym typeface="Calibri"/>
            </a:endParaRPr>
          </a:p>
          <a:p>
            <a:pPr indent="-322580" lvl="0" marL="457200" rtl="0" algn="l">
              <a:lnSpc>
                <a:spcPct val="115000"/>
              </a:lnSpc>
              <a:spcBef>
                <a:spcPts val="0"/>
              </a:spcBef>
              <a:spcAft>
                <a:spcPts val="0"/>
              </a:spcAft>
              <a:buClr>
                <a:srgbClr val="07336F"/>
              </a:buClr>
              <a:buSzPct val="100000"/>
              <a:buFont typeface="Calibri"/>
              <a:buChar char="●"/>
            </a:pPr>
            <a:r>
              <a:rPr lang="en" sz="1600">
                <a:solidFill>
                  <a:srgbClr val="07336F"/>
                </a:solidFill>
                <a:latin typeface="Calibri"/>
                <a:ea typeface="Calibri"/>
                <a:cs typeface="Calibri"/>
                <a:sym typeface="Calibri"/>
              </a:rPr>
              <a:t>Non-METplus-based scripts, as in prior prototype evaluations </a:t>
            </a:r>
            <a:endParaRPr sz="1600">
              <a:solidFill>
                <a:srgbClr val="07336F"/>
              </a:solidFill>
              <a:latin typeface="Calibri"/>
              <a:ea typeface="Calibri"/>
              <a:cs typeface="Calibri"/>
              <a:sym typeface="Calibri"/>
            </a:endParaRPr>
          </a:p>
          <a:p>
            <a:pPr indent="-322580" lvl="0" marL="457200" rtl="0" algn="l">
              <a:lnSpc>
                <a:spcPct val="115000"/>
              </a:lnSpc>
              <a:spcBef>
                <a:spcPts val="0"/>
              </a:spcBef>
              <a:spcAft>
                <a:spcPts val="0"/>
              </a:spcAft>
              <a:buClr>
                <a:srgbClr val="07336F"/>
              </a:buClr>
              <a:buSzPct val="100000"/>
              <a:buFont typeface="Calibri"/>
              <a:buChar char="●"/>
            </a:pPr>
            <a:r>
              <a:rPr lang="en" sz="1600">
                <a:solidFill>
                  <a:srgbClr val="07336F"/>
                </a:solidFill>
                <a:latin typeface="Calibri"/>
                <a:ea typeface="Calibri"/>
                <a:cs typeface="Calibri"/>
                <a:sym typeface="Calibri"/>
              </a:rPr>
              <a:t>METplus-based EMC_verif-global package (</a:t>
            </a:r>
            <a:r>
              <a:rPr lang="en" sz="1600" u="sng">
                <a:solidFill>
                  <a:schemeClr val="hlink"/>
                </a:solidFill>
                <a:latin typeface="Calibri"/>
                <a:ea typeface="Calibri"/>
                <a:cs typeface="Calibri"/>
                <a:sym typeface="Calibri"/>
                <a:hlinkClick r:id="rId3"/>
              </a:rPr>
              <a:t>https://github.com/NOAA-EMC/EMC_verif-global.git</a:t>
            </a:r>
            <a:r>
              <a:rPr lang="en" sz="1600">
                <a:solidFill>
                  <a:srgbClr val="07336F"/>
                </a:solidFill>
                <a:latin typeface="Calibri"/>
                <a:ea typeface="Calibri"/>
                <a:cs typeface="Calibri"/>
                <a:sym typeface="Calibri"/>
              </a:rPr>
              <a:t>)</a:t>
            </a:r>
            <a:endParaRPr sz="1600">
              <a:solidFill>
                <a:srgbClr val="07336F"/>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pic>
        <p:nvPicPr>
          <p:cNvPr id="198" name="Google Shape;198;p40"/>
          <p:cNvPicPr preferRelativeResize="0"/>
          <p:nvPr/>
        </p:nvPicPr>
        <p:blipFill rotWithShape="1">
          <a:blip r:embed="rId3">
            <a:alphaModFix/>
          </a:blip>
          <a:srcRect b="37518" l="0" r="0" t="42161"/>
          <a:stretch/>
        </p:blipFill>
        <p:spPr>
          <a:xfrm>
            <a:off x="533400" y="836500"/>
            <a:ext cx="6473574" cy="1315476"/>
          </a:xfrm>
          <a:prstGeom prst="rect">
            <a:avLst/>
          </a:prstGeom>
          <a:noFill/>
          <a:ln>
            <a:noFill/>
          </a:ln>
        </p:spPr>
      </p:pic>
      <p:sp>
        <p:nvSpPr>
          <p:cNvPr id="199" name="Google Shape;199;p40"/>
          <p:cNvSpPr txBox="1"/>
          <p:nvPr/>
        </p:nvSpPr>
        <p:spPr>
          <a:xfrm>
            <a:off x="6978200" y="972117"/>
            <a:ext cx="2068200" cy="3509400"/>
          </a:xfrm>
          <a:prstGeom prst="rect">
            <a:avLst/>
          </a:prstGeom>
          <a:solidFill>
            <a:srgbClr val="CFE2F3"/>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07336F"/>
                </a:solidFill>
                <a:latin typeface="Calibri"/>
                <a:ea typeface="Calibri"/>
                <a:cs typeface="Calibri"/>
                <a:sym typeface="Calibri"/>
              </a:rPr>
              <a:t>Total clouds </a:t>
            </a:r>
            <a:r>
              <a:rPr lang="en" sz="1200">
                <a:solidFill>
                  <a:srgbClr val="07336F"/>
                </a:solidFill>
                <a:latin typeface="Calibri"/>
                <a:ea typeface="Calibri"/>
                <a:cs typeface="Calibri"/>
                <a:sym typeface="Calibri"/>
              </a:rPr>
              <a:t>generally reduced</a:t>
            </a:r>
            <a:r>
              <a:rPr lang="en" sz="1200">
                <a:solidFill>
                  <a:srgbClr val="07336F"/>
                </a:solidFill>
                <a:latin typeface="Calibri"/>
                <a:ea typeface="Calibri"/>
                <a:cs typeface="Calibri"/>
                <a:sym typeface="Calibri"/>
              </a:rPr>
              <a:t>,</a:t>
            </a:r>
            <a:r>
              <a:rPr lang="en" sz="1200">
                <a:solidFill>
                  <a:schemeClr val="dk1"/>
                </a:solidFill>
                <a:latin typeface="Calibri"/>
                <a:ea typeface="Calibri"/>
                <a:cs typeface="Calibri"/>
                <a:sym typeface="Calibri"/>
              </a:rPr>
              <a:t> </a:t>
            </a:r>
            <a:r>
              <a:rPr lang="en" sz="1200">
                <a:solidFill>
                  <a:srgbClr val="FF0000"/>
                </a:solidFill>
                <a:latin typeface="Calibri"/>
                <a:ea typeface="Calibri"/>
                <a:cs typeface="Calibri"/>
                <a:sym typeface="Calibri"/>
              </a:rPr>
              <a:t>but increased</a:t>
            </a:r>
            <a:r>
              <a:rPr lang="en" sz="1200">
                <a:solidFill>
                  <a:srgbClr val="FF0000"/>
                </a:solidFill>
                <a:latin typeface="Calibri"/>
                <a:ea typeface="Calibri"/>
                <a:cs typeface="Calibri"/>
                <a:sym typeface="Calibri"/>
              </a:rPr>
              <a:t> south of equator in the eastern tropical Pacific and Atlantic. </a:t>
            </a:r>
            <a:r>
              <a:rPr lang="en" sz="1200">
                <a:solidFill>
                  <a:srgbClr val="38761D"/>
                </a:solidFill>
                <a:latin typeface="Calibri"/>
                <a:ea typeface="Calibri"/>
                <a:cs typeface="Calibri"/>
                <a:sym typeface="Calibri"/>
              </a:rPr>
              <a:t>The reduction is an improvement over Indian Ocean and high latitudes</a:t>
            </a:r>
            <a:endParaRPr b="1" sz="1200">
              <a:solidFill>
                <a:srgbClr val="38761D"/>
              </a:solidFill>
              <a:latin typeface="Calibri"/>
              <a:ea typeface="Calibri"/>
              <a:cs typeface="Calibri"/>
              <a:sym typeface="Calibri"/>
            </a:endParaRPr>
          </a:p>
          <a:p>
            <a:pPr indent="0" lvl="0" marL="0" rtl="0" algn="l">
              <a:spcBef>
                <a:spcPts val="0"/>
              </a:spcBef>
              <a:spcAft>
                <a:spcPts val="0"/>
              </a:spcAft>
              <a:buNone/>
            </a:pPr>
            <a:r>
              <a:t/>
            </a:r>
            <a:endParaRPr sz="1200">
              <a:solidFill>
                <a:srgbClr val="FF0000"/>
              </a:solidFill>
              <a:latin typeface="Calibri"/>
              <a:ea typeface="Calibri"/>
              <a:cs typeface="Calibri"/>
              <a:sym typeface="Calibri"/>
            </a:endParaRPr>
          </a:p>
          <a:p>
            <a:pPr indent="0" lvl="0" marL="0" rtl="0" algn="l">
              <a:spcBef>
                <a:spcPts val="0"/>
              </a:spcBef>
              <a:spcAft>
                <a:spcPts val="0"/>
              </a:spcAft>
              <a:buNone/>
            </a:pPr>
            <a:r>
              <a:rPr b="1" lang="en" sz="1200">
                <a:solidFill>
                  <a:srgbClr val="07336F"/>
                </a:solidFill>
                <a:latin typeface="Calibri"/>
                <a:ea typeface="Calibri"/>
                <a:cs typeface="Calibri"/>
                <a:sym typeface="Calibri"/>
              </a:rPr>
              <a:t>SFC downward SW</a:t>
            </a:r>
            <a:r>
              <a:rPr lang="en" sz="1200">
                <a:solidFill>
                  <a:srgbClr val="07336F"/>
                </a:solidFill>
                <a:latin typeface="Calibri"/>
                <a:ea typeface="Calibri"/>
                <a:cs typeface="Calibri"/>
                <a:sym typeface="Calibri"/>
              </a:rPr>
              <a:t> underestimation </a:t>
            </a:r>
            <a:r>
              <a:rPr lang="en" sz="1200">
                <a:solidFill>
                  <a:srgbClr val="FF0000"/>
                </a:solidFill>
                <a:latin typeface="Calibri"/>
                <a:ea typeface="Calibri"/>
                <a:cs typeface="Calibri"/>
                <a:sym typeface="Calibri"/>
              </a:rPr>
              <a:t>exacerbated in eastern tropical Pacific and Atlantic</a:t>
            </a:r>
            <a:endParaRPr sz="1200">
              <a:solidFill>
                <a:srgbClr val="FF0000"/>
              </a:solidFill>
              <a:latin typeface="Calibri"/>
              <a:ea typeface="Calibri"/>
              <a:cs typeface="Calibri"/>
              <a:sym typeface="Calibri"/>
            </a:endParaRPr>
          </a:p>
          <a:p>
            <a:pPr indent="0" lvl="0" marL="0" rtl="0" algn="l">
              <a:spcBef>
                <a:spcPts val="0"/>
              </a:spcBef>
              <a:spcAft>
                <a:spcPts val="0"/>
              </a:spcAft>
              <a:buNone/>
            </a:pPr>
            <a:r>
              <a:t/>
            </a:r>
            <a:endParaRPr sz="1200">
              <a:solidFill>
                <a:srgbClr val="FF0000"/>
              </a:solidFill>
              <a:latin typeface="Calibri"/>
              <a:ea typeface="Calibri"/>
              <a:cs typeface="Calibri"/>
              <a:sym typeface="Calibri"/>
            </a:endParaRPr>
          </a:p>
          <a:p>
            <a:pPr indent="0" lvl="0" marL="0" rtl="0" algn="l">
              <a:spcBef>
                <a:spcPts val="0"/>
              </a:spcBef>
              <a:spcAft>
                <a:spcPts val="0"/>
              </a:spcAft>
              <a:buNone/>
            </a:pPr>
            <a:r>
              <a:rPr b="1" lang="en" sz="1200">
                <a:solidFill>
                  <a:srgbClr val="07336F"/>
                </a:solidFill>
                <a:latin typeface="Calibri"/>
                <a:ea typeface="Calibri"/>
                <a:cs typeface="Calibri"/>
                <a:sym typeface="Calibri"/>
              </a:rPr>
              <a:t>SFC upward SW</a:t>
            </a:r>
            <a:r>
              <a:rPr lang="en" sz="1200">
                <a:solidFill>
                  <a:srgbClr val="07336F"/>
                </a:solidFill>
                <a:latin typeface="Calibri"/>
                <a:ea typeface="Calibri"/>
                <a:cs typeface="Calibri"/>
                <a:sym typeface="Calibri"/>
              </a:rPr>
              <a:t> shows </a:t>
            </a:r>
            <a:r>
              <a:rPr lang="en" sz="1200">
                <a:solidFill>
                  <a:srgbClr val="FF0000"/>
                </a:solidFill>
                <a:latin typeface="Calibri"/>
                <a:ea typeface="Calibri"/>
                <a:cs typeface="Calibri"/>
                <a:sym typeface="Calibri"/>
              </a:rPr>
              <a:t>negative bias over deserts and sea ice</a:t>
            </a:r>
            <a:r>
              <a:rPr lang="en" sz="1200">
                <a:solidFill>
                  <a:srgbClr val="07336F"/>
                </a:solidFill>
                <a:latin typeface="Calibri"/>
                <a:ea typeface="Calibri"/>
                <a:cs typeface="Calibri"/>
                <a:sym typeface="Calibri"/>
              </a:rPr>
              <a:t>. Result of lower desert albedoes and lower ice concentrations</a:t>
            </a:r>
            <a:endParaRPr sz="1200">
              <a:solidFill>
                <a:srgbClr val="07336F"/>
              </a:solidFill>
              <a:latin typeface="Calibri"/>
              <a:ea typeface="Calibri"/>
              <a:cs typeface="Calibri"/>
              <a:sym typeface="Calibri"/>
            </a:endParaRPr>
          </a:p>
        </p:txBody>
      </p:sp>
      <p:sp>
        <p:nvSpPr>
          <p:cNvPr id="200" name="Google Shape;200;p40"/>
          <p:cNvSpPr txBox="1"/>
          <p:nvPr/>
        </p:nvSpPr>
        <p:spPr>
          <a:xfrm rot="-5400000">
            <a:off x="-5652" y="1364925"/>
            <a:ext cx="812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A4595"/>
                </a:solidFill>
                <a:latin typeface="Calibri"/>
                <a:ea typeface="Calibri"/>
                <a:cs typeface="Calibri"/>
                <a:sym typeface="Calibri"/>
              </a:rPr>
              <a:t>Clouds</a:t>
            </a:r>
            <a:endParaRPr b="1">
              <a:solidFill>
                <a:srgbClr val="0A4595"/>
              </a:solidFill>
              <a:latin typeface="Calibri"/>
              <a:ea typeface="Calibri"/>
              <a:cs typeface="Calibri"/>
              <a:sym typeface="Calibri"/>
            </a:endParaRPr>
          </a:p>
        </p:txBody>
      </p:sp>
      <p:sp>
        <p:nvSpPr>
          <p:cNvPr id="201" name="Google Shape;201;p40"/>
          <p:cNvSpPr txBox="1"/>
          <p:nvPr/>
        </p:nvSpPr>
        <p:spPr>
          <a:xfrm>
            <a:off x="516400" y="118800"/>
            <a:ext cx="8250000" cy="42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20">
                <a:solidFill>
                  <a:srgbClr val="07336F"/>
                </a:solidFill>
                <a:latin typeface="Calibri"/>
                <a:ea typeface="Calibri"/>
                <a:cs typeface="Calibri"/>
                <a:sym typeface="Calibri"/>
              </a:rPr>
              <a:t>Total Clouds, SFC Downward Shortwave,  Upward longwave: Bias (DJF)</a:t>
            </a:r>
            <a:endParaRPr b="1" sz="2020">
              <a:solidFill>
                <a:srgbClr val="07336F"/>
              </a:solidFill>
              <a:latin typeface="Calibri"/>
              <a:ea typeface="Calibri"/>
              <a:cs typeface="Calibri"/>
              <a:sym typeface="Calibri"/>
            </a:endParaRPr>
          </a:p>
        </p:txBody>
      </p:sp>
      <p:sp>
        <p:nvSpPr>
          <p:cNvPr id="202" name="Google Shape;202;p40"/>
          <p:cNvSpPr txBox="1"/>
          <p:nvPr/>
        </p:nvSpPr>
        <p:spPr>
          <a:xfrm>
            <a:off x="696571" y="541792"/>
            <a:ext cx="1788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A4595"/>
                </a:solidFill>
                <a:latin typeface="Calibri"/>
                <a:ea typeface="Calibri"/>
                <a:cs typeface="Calibri"/>
                <a:sym typeface="Calibri"/>
              </a:rPr>
              <a:t>GFSv16 Bias</a:t>
            </a:r>
            <a:endParaRPr b="1">
              <a:solidFill>
                <a:srgbClr val="0A4595"/>
              </a:solidFill>
              <a:latin typeface="Calibri"/>
              <a:ea typeface="Calibri"/>
              <a:cs typeface="Calibri"/>
              <a:sym typeface="Calibri"/>
            </a:endParaRPr>
          </a:p>
        </p:txBody>
      </p:sp>
      <p:sp>
        <p:nvSpPr>
          <p:cNvPr id="203" name="Google Shape;203;p40"/>
          <p:cNvSpPr txBox="1"/>
          <p:nvPr/>
        </p:nvSpPr>
        <p:spPr>
          <a:xfrm>
            <a:off x="2801308" y="541792"/>
            <a:ext cx="1788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A4595"/>
                </a:solidFill>
                <a:latin typeface="Calibri"/>
                <a:ea typeface="Calibri"/>
                <a:cs typeface="Calibri"/>
                <a:sym typeface="Calibri"/>
              </a:rPr>
              <a:t>HR1 Bias</a:t>
            </a:r>
            <a:endParaRPr b="1">
              <a:solidFill>
                <a:srgbClr val="0A4595"/>
              </a:solidFill>
              <a:latin typeface="Calibri"/>
              <a:ea typeface="Calibri"/>
              <a:cs typeface="Calibri"/>
              <a:sym typeface="Calibri"/>
            </a:endParaRPr>
          </a:p>
        </p:txBody>
      </p:sp>
      <p:sp>
        <p:nvSpPr>
          <p:cNvPr id="204" name="Google Shape;204;p40"/>
          <p:cNvSpPr txBox="1"/>
          <p:nvPr/>
        </p:nvSpPr>
        <p:spPr>
          <a:xfrm>
            <a:off x="4983857" y="541800"/>
            <a:ext cx="2311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A4595"/>
                </a:solidFill>
                <a:latin typeface="Calibri"/>
                <a:ea typeface="Calibri"/>
                <a:cs typeface="Calibri"/>
                <a:sym typeface="Calibri"/>
              </a:rPr>
              <a:t>HR1 minus GFSv16</a:t>
            </a:r>
            <a:endParaRPr b="1">
              <a:solidFill>
                <a:srgbClr val="0A4595"/>
              </a:solidFill>
              <a:latin typeface="Calibri"/>
              <a:ea typeface="Calibri"/>
              <a:cs typeface="Calibri"/>
              <a:sym typeface="Calibri"/>
            </a:endParaRPr>
          </a:p>
        </p:txBody>
      </p:sp>
      <p:pic>
        <p:nvPicPr>
          <p:cNvPr id="205" name="Google Shape;205;p40"/>
          <p:cNvPicPr preferRelativeResize="0"/>
          <p:nvPr/>
        </p:nvPicPr>
        <p:blipFill rotWithShape="1">
          <a:blip r:embed="rId4">
            <a:alphaModFix/>
          </a:blip>
          <a:srcRect b="37731" l="0" r="0" t="42249"/>
          <a:stretch/>
        </p:blipFill>
        <p:spPr>
          <a:xfrm>
            <a:off x="524982" y="2154780"/>
            <a:ext cx="6473574" cy="1295918"/>
          </a:xfrm>
          <a:prstGeom prst="rect">
            <a:avLst/>
          </a:prstGeom>
          <a:noFill/>
          <a:ln>
            <a:noFill/>
          </a:ln>
        </p:spPr>
      </p:pic>
      <p:sp>
        <p:nvSpPr>
          <p:cNvPr id="206" name="Google Shape;206;p40"/>
          <p:cNvSpPr txBox="1"/>
          <p:nvPr/>
        </p:nvSpPr>
        <p:spPr>
          <a:xfrm rot="-5400000">
            <a:off x="-49150" y="2510413"/>
            <a:ext cx="899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A4595"/>
                </a:solidFill>
                <a:latin typeface="Calibri"/>
                <a:ea typeface="Calibri"/>
                <a:cs typeface="Calibri"/>
                <a:sym typeface="Calibri"/>
              </a:rPr>
              <a:t>SW down</a:t>
            </a:r>
            <a:endParaRPr b="1">
              <a:solidFill>
                <a:srgbClr val="0A4595"/>
              </a:solidFill>
              <a:latin typeface="Calibri"/>
              <a:ea typeface="Calibri"/>
              <a:cs typeface="Calibri"/>
              <a:sym typeface="Calibri"/>
            </a:endParaRPr>
          </a:p>
        </p:txBody>
      </p:sp>
      <p:pic>
        <p:nvPicPr>
          <p:cNvPr id="207" name="Google Shape;207;p40"/>
          <p:cNvPicPr preferRelativeResize="0"/>
          <p:nvPr/>
        </p:nvPicPr>
        <p:blipFill rotWithShape="1">
          <a:blip r:embed="rId5">
            <a:alphaModFix/>
          </a:blip>
          <a:srcRect b="37731" l="0" r="0" t="42249"/>
          <a:stretch/>
        </p:blipFill>
        <p:spPr>
          <a:xfrm>
            <a:off x="522925" y="3449950"/>
            <a:ext cx="6473518" cy="1295923"/>
          </a:xfrm>
          <a:prstGeom prst="rect">
            <a:avLst/>
          </a:prstGeom>
          <a:noFill/>
          <a:ln>
            <a:noFill/>
          </a:ln>
        </p:spPr>
      </p:pic>
      <p:sp>
        <p:nvSpPr>
          <p:cNvPr id="208" name="Google Shape;208;p40"/>
          <p:cNvSpPr txBox="1"/>
          <p:nvPr/>
        </p:nvSpPr>
        <p:spPr>
          <a:xfrm rot="-5400000">
            <a:off x="-49150" y="3653413"/>
            <a:ext cx="899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A4595"/>
                </a:solidFill>
                <a:latin typeface="Calibri"/>
                <a:ea typeface="Calibri"/>
                <a:cs typeface="Calibri"/>
                <a:sym typeface="Calibri"/>
              </a:rPr>
              <a:t>SW up</a:t>
            </a:r>
            <a:endParaRPr b="1">
              <a:solidFill>
                <a:srgbClr val="0A4595"/>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grpSp>
        <p:nvGrpSpPr>
          <p:cNvPr id="213" name="Google Shape;213;p41"/>
          <p:cNvGrpSpPr/>
          <p:nvPr/>
        </p:nvGrpSpPr>
        <p:grpSpPr>
          <a:xfrm>
            <a:off x="676700" y="2141063"/>
            <a:ext cx="4769649" cy="2564986"/>
            <a:chOff x="619375" y="545638"/>
            <a:chExt cx="4769649" cy="2564986"/>
          </a:xfrm>
        </p:grpSpPr>
        <p:pic>
          <p:nvPicPr>
            <p:cNvPr id="214" name="Google Shape;214;p41"/>
            <p:cNvPicPr preferRelativeResize="0"/>
            <p:nvPr/>
          </p:nvPicPr>
          <p:blipFill rotWithShape="1">
            <a:blip r:embed="rId3">
              <a:alphaModFix/>
            </a:blip>
            <a:srcRect b="8566" l="88476" r="883" t="12774"/>
            <a:stretch/>
          </p:blipFill>
          <p:spPr>
            <a:xfrm>
              <a:off x="4970275" y="545638"/>
              <a:ext cx="418749" cy="2564986"/>
            </a:xfrm>
            <a:prstGeom prst="rect">
              <a:avLst/>
            </a:prstGeom>
            <a:noFill/>
            <a:ln>
              <a:noFill/>
            </a:ln>
          </p:spPr>
        </p:pic>
        <p:pic>
          <p:nvPicPr>
            <p:cNvPr id="215" name="Google Shape;215;p41"/>
            <p:cNvPicPr preferRelativeResize="0"/>
            <p:nvPr/>
          </p:nvPicPr>
          <p:blipFill rotWithShape="1">
            <a:blip r:embed="rId4">
              <a:alphaModFix/>
            </a:blip>
            <a:srcRect b="36181" l="0" r="11715" t="34541"/>
            <a:stretch/>
          </p:blipFill>
          <p:spPr>
            <a:xfrm>
              <a:off x="619375" y="885656"/>
              <a:ext cx="3734201" cy="1745426"/>
            </a:xfrm>
            <a:prstGeom prst="rect">
              <a:avLst/>
            </a:prstGeom>
            <a:noFill/>
            <a:ln>
              <a:noFill/>
            </a:ln>
          </p:spPr>
        </p:pic>
      </p:grpSp>
      <p:sp>
        <p:nvSpPr>
          <p:cNvPr id="216" name="Google Shape;216;p41"/>
          <p:cNvSpPr txBox="1"/>
          <p:nvPr/>
        </p:nvSpPr>
        <p:spPr>
          <a:xfrm>
            <a:off x="5804950" y="533575"/>
            <a:ext cx="3149700" cy="4063500"/>
          </a:xfrm>
          <a:prstGeom prst="rect">
            <a:avLst/>
          </a:prstGeom>
          <a:solidFill>
            <a:srgbClr val="CFE2F3"/>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07336F"/>
                </a:solidFill>
                <a:latin typeface="Calibri"/>
                <a:ea typeface="Calibri"/>
                <a:cs typeface="Calibri"/>
                <a:sym typeface="Calibri"/>
              </a:rPr>
              <a:t>S</a:t>
            </a:r>
            <a:r>
              <a:rPr lang="en">
                <a:solidFill>
                  <a:srgbClr val="07336F"/>
                </a:solidFill>
                <a:latin typeface="Calibri"/>
                <a:ea typeface="Calibri"/>
                <a:cs typeface="Calibri"/>
                <a:sym typeface="Calibri"/>
              </a:rPr>
              <a:t>patial structure similar to low-res P8</a:t>
            </a:r>
            <a:endParaRPr>
              <a:solidFill>
                <a:srgbClr val="07336F"/>
              </a:solidFill>
              <a:latin typeface="Calibri"/>
              <a:ea typeface="Calibri"/>
              <a:cs typeface="Calibri"/>
              <a:sym typeface="Calibri"/>
            </a:endParaRPr>
          </a:p>
          <a:p>
            <a:pPr indent="0" lvl="0" marL="0" rtl="0" algn="l">
              <a:spcBef>
                <a:spcPts val="0"/>
              </a:spcBef>
              <a:spcAft>
                <a:spcPts val="0"/>
              </a:spcAft>
              <a:buNone/>
            </a:pPr>
            <a:r>
              <a:t/>
            </a:r>
            <a:endParaRPr>
              <a:solidFill>
                <a:srgbClr val="07336F"/>
              </a:solidFill>
              <a:latin typeface="Calibri"/>
              <a:ea typeface="Calibri"/>
              <a:cs typeface="Calibri"/>
              <a:sym typeface="Calibri"/>
            </a:endParaRPr>
          </a:p>
          <a:p>
            <a:pPr indent="0" lvl="0" marL="0" rtl="0" algn="l">
              <a:spcBef>
                <a:spcPts val="0"/>
              </a:spcBef>
              <a:spcAft>
                <a:spcPts val="0"/>
              </a:spcAft>
              <a:buNone/>
            </a:pPr>
            <a:r>
              <a:rPr lang="en">
                <a:solidFill>
                  <a:srgbClr val="07336F"/>
                </a:solidFill>
                <a:latin typeface="Calibri"/>
                <a:ea typeface="Calibri"/>
                <a:cs typeface="Calibri"/>
                <a:sym typeface="Calibri"/>
              </a:rPr>
              <a:t>Net SW bias is generally positive, except south of the equator in the eastern tropical Pacific and Atlantic, where HR1 has increased cloud amounts and exacerbated negative downward SW bias</a:t>
            </a:r>
            <a:endParaRPr>
              <a:solidFill>
                <a:srgbClr val="07336F"/>
              </a:solidFill>
              <a:latin typeface="Calibri"/>
              <a:ea typeface="Calibri"/>
              <a:cs typeface="Calibri"/>
              <a:sym typeface="Calibri"/>
            </a:endParaRPr>
          </a:p>
          <a:p>
            <a:pPr indent="0" lvl="0" marL="0" rtl="0" algn="l">
              <a:spcBef>
                <a:spcPts val="0"/>
              </a:spcBef>
              <a:spcAft>
                <a:spcPts val="0"/>
              </a:spcAft>
              <a:buNone/>
            </a:pPr>
            <a:r>
              <a:t/>
            </a:r>
            <a:endParaRPr>
              <a:solidFill>
                <a:srgbClr val="07336F"/>
              </a:solidFill>
              <a:latin typeface="Calibri"/>
              <a:ea typeface="Calibri"/>
              <a:cs typeface="Calibri"/>
              <a:sym typeface="Calibri"/>
            </a:endParaRPr>
          </a:p>
          <a:p>
            <a:pPr indent="0" lvl="0" marL="0" rtl="0" algn="l">
              <a:spcBef>
                <a:spcPts val="0"/>
              </a:spcBef>
              <a:spcAft>
                <a:spcPts val="0"/>
              </a:spcAft>
              <a:buNone/>
            </a:pPr>
            <a:r>
              <a:rPr lang="en">
                <a:solidFill>
                  <a:srgbClr val="07336F"/>
                </a:solidFill>
                <a:latin typeface="Calibri"/>
                <a:ea typeface="Calibri"/>
                <a:cs typeface="Calibri"/>
                <a:sym typeface="Calibri"/>
              </a:rPr>
              <a:t>Warm SST bias in the eastern equatorial Pacific and Atlantic. Cold bias south of there. </a:t>
            </a:r>
            <a:endParaRPr>
              <a:solidFill>
                <a:srgbClr val="07336F"/>
              </a:solidFill>
              <a:latin typeface="Calibri"/>
              <a:ea typeface="Calibri"/>
              <a:cs typeface="Calibri"/>
              <a:sym typeface="Calibri"/>
            </a:endParaRPr>
          </a:p>
          <a:p>
            <a:pPr indent="0" lvl="0" marL="0" rtl="0" algn="l">
              <a:spcBef>
                <a:spcPts val="0"/>
              </a:spcBef>
              <a:spcAft>
                <a:spcPts val="0"/>
              </a:spcAft>
              <a:buNone/>
            </a:pPr>
            <a:r>
              <a:t/>
            </a:r>
            <a:endParaRPr>
              <a:solidFill>
                <a:srgbClr val="07336F"/>
              </a:solidFill>
              <a:latin typeface="Calibri"/>
              <a:ea typeface="Calibri"/>
              <a:cs typeface="Calibri"/>
              <a:sym typeface="Calibri"/>
            </a:endParaRPr>
          </a:p>
          <a:p>
            <a:pPr indent="0" lvl="0" marL="0" rtl="0" algn="l">
              <a:spcBef>
                <a:spcPts val="0"/>
              </a:spcBef>
              <a:spcAft>
                <a:spcPts val="0"/>
              </a:spcAft>
              <a:buNone/>
            </a:pPr>
            <a:r>
              <a:rPr lang="en">
                <a:solidFill>
                  <a:srgbClr val="07336F"/>
                </a:solidFill>
                <a:latin typeface="Calibri"/>
                <a:ea typeface="Calibri"/>
                <a:cs typeface="Calibri"/>
                <a:sym typeface="Calibri"/>
              </a:rPr>
              <a:t>Close correspondence between net SW bias and SST bias; any discrepancies are largely from the ICs</a:t>
            </a:r>
            <a:endParaRPr>
              <a:solidFill>
                <a:srgbClr val="07336F"/>
              </a:solidFill>
              <a:latin typeface="Calibri"/>
              <a:ea typeface="Calibri"/>
              <a:cs typeface="Calibri"/>
              <a:sym typeface="Calibri"/>
            </a:endParaRPr>
          </a:p>
          <a:p>
            <a:pPr indent="0" lvl="0" marL="0" rtl="0" algn="l">
              <a:spcBef>
                <a:spcPts val="0"/>
              </a:spcBef>
              <a:spcAft>
                <a:spcPts val="0"/>
              </a:spcAft>
              <a:buNone/>
            </a:pPr>
            <a:r>
              <a:t/>
            </a:r>
            <a:endParaRPr>
              <a:solidFill>
                <a:srgbClr val="07336F"/>
              </a:solidFill>
              <a:latin typeface="Calibri"/>
              <a:ea typeface="Calibri"/>
              <a:cs typeface="Calibri"/>
              <a:sym typeface="Calibri"/>
            </a:endParaRPr>
          </a:p>
          <a:p>
            <a:pPr indent="0" lvl="0" marL="0" rtl="0" algn="l">
              <a:spcBef>
                <a:spcPts val="0"/>
              </a:spcBef>
              <a:spcAft>
                <a:spcPts val="0"/>
              </a:spcAft>
              <a:buNone/>
            </a:pPr>
            <a:r>
              <a:rPr lang="en">
                <a:solidFill>
                  <a:srgbClr val="07336F"/>
                </a:solidFill>
                <a:latin typeface="Calibri"/>
                <a:ea typeface="Calibri"/>
                <a:cs typeface="Calibri"/>
                <a:sym typeface="Calibri"/>
              </a:rPr>
              <a:t>Biases growing with lead time (not shown).</a:t>
            </a:r>
            <a:endParaRPr>
              <a:solidFill>
                <a:srgbClr val="07336F"/>
              </a:solidFill>
              <a:latin typeface="Calibri"/>
              <a:ea typeface="Calibri"/>
              <a:cs typeface="Calibri"/>
              <a:sym typeface="Calibri"/>
            </a:endParaRPr>
          </a:p>
        </p:txBody>
      </p:sp>
      <p:sp>
        <p:nvSpPr>
          <p:cNvPr id="217" name="Google Shape;217;p41"/>
          <p:cNvSpPr txBox="1"/>
          <p:nvPr/>
        </p:nvSpPr>
        <p:spPr>
          <a:xfrm rot="-5400000">
            <a:off x="-153925" y="1576425"/>
            <a:ext cx="13626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rgbClr val="07336F"/>
                </a:solidFill>
                <a:latin typeface="Calibri"/>
                <a:ea typeface="Calibri"/>
                <a:cs typeface="Calibri"/>
                <a:sym typeface="Calibri"/>
              </a:rPr>
              <a:t>Net SW bias</a:t>
            </a:r>
            <a:endParaRPr b="1" sz="1600">
              <a:solidFill>
                <a:srgbClr val="07336F"/>
              </a:solidFill>
              <a:latin typeface="Calibri"/>
              <a:ea typeface="Calibri"/>
              <a:cs typeface="Calibri"/>
              <a:sym typeface="Calibri"/>
            </a:endParaRPr>
          </a:p>
        </p:txBody>
      </p:sp>
      <p:sp>
        <p:nvSpPr>
          <p:cNvPr id="218" name="Google Shape;218;p41"/>
          <p:cNvSpPr txBox="1"/>
          <p:nvPr/>
        </p:nvSpPr>
        <p:spPr>
          <a:xfrm>
            <a:off x="524300" y="118800"/>
            <a:ext cx="8430600" cy="42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rgbClr val="07336F"/>
                </a:solidFill>
                <a:latin typeface="Calibri"/>
                <a:ea typeface="Calibri"/>
                <a:cs typeface="Calibri"/>
                <a:sym typeface="Calibri"/>
              </a:rPr>
              <a:t>SW and </a:t>
            </a:r>
            <a:r>
              <a:rPr b="1" lang="en" sz="2000">
                <a:solidFill>
                  <a:srgbClr val="07336F"/>
                </a:solidFill>
                <a:latin typeface="Calibri"/>
                <a:ea typeface="Calibri"/>
                <a:cs typeface="Calibri"/>
                <a:sym typeface="Calibri"/>
              </a:rPr>
              <a:t>SST bias in HR1 (DJF)</a:t>
            </a:r>
            <a:endParaRPr b="1" sz="2000">
              <a:solidFill>
                <a:srgbClr val="07336F"/>
              </a:solidFill>
              <a:latin typeface="Calibri"/>
              <a:ea typeface="Calibri"/>
              <a:cs typeface="Calibri"/>
              <a:sym typeface="Calibri"/>
            </a:endParaRPr>
          </a:p>
        </p:txBody>
      </p:sp>
      <p:pic>
        <p:nvPicPr>
          <p:cNvPr id="219" name="Google Shape;219;p41"/>
          <p:cNvPicPr preferRelativeResize="0"/>
          <p:nvPr/>
        </p:nvPicPr>
        <p:blipFill rotWithShape="1">
          <a:blip r:embed="rId5">
            <a:alphaModFix/>
          </a:blip>
          <a:srcRect b="36180" l="0" r="12095" t="37536"/>
          <a:stretch/>
        </p:blipFill>
        <p:spPr>
          <a:xfrm>
            <a:off x="752900" y="1110675"/>
            <a:ext cx="3709550" cy="1563226"/>
          </a:xfrm>
          <a:prstGeom prst="rect">
            <a:avLst/>
          </a:prstGeom>
          <a:noFill/>
          <a:ln>
            <a:noFill/>
          </a:ln>
        </p:spPr>
      </p:pic>
      <p:sp>
        <p:nvSpPr>
          <p:cNvPr id="220" name="Google Shape;220;p41"/>
          <p:cNvSpPr txBox="1"/>
          <p:nvPr/>
        </p:nvSpPr>
        <p:spPr>
          <a:xfrm rot="-5400000">
            <a:off x="121625" y="3100225"/>
            <a:ext cx="8115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rgbClr val="07336F"/>
                </a:solidFill>
                <a:latin typeface="Calibri"/>
                <a:ea typeface="Calibri"/>
                <a:cs typeface="Calibri"/>
                <a:sym typeface="Calibri"/>
              </a:rPr>
              <a:t>SST</a:t>
            </a:r>
            <a:endParaRPr b="1" sz="1600">
              <a:solidFill>
                <a:srgbClr val="07336F"/>
              </a:solidFill>
              <a:latin typeface="Calibri"/>
              <a:ea typeface="Calibri"/>
              <a:cs typeface="Calibri"/>
              <a:sym typeface="Calibri"/>
            </a:endParaRPr>
          </a:p>
        </p:txBody>
      </p:sp>
      <p:pic>
        <p:nvPicPr>
          <p:cNvPr id="221" name="Google Shape;221;p41"/>
          <p:cNvPicPr preferRelativeResize="0"/>
          <p:nvPr/>
        </p:nvPicPr>
        <p:blipFill rotWithShape="1">
          <a:blip r:embed="rId6">
            <a:alphaModFix/>
          </a:blip>
          <a:srcRect b="8727" l="88026" r="0" t="12432"/>
          <a:stretch/>
        </p:blipFill>
        <p:spPr>
          <a:xfrm>
            <a:off x="4614774" y="766750"/>
            <a:ext cx="410350" cy="2985225"/>
          </a:xfrm>
          <a:prstGeom prst="rect">
            <a:avLst/>
          </a:prstGeom>
          <a:noFill/>
          <a:ln>
            <a:noFill/>
          </a:ln>
        </p:spPr>
      </p:pic>
      <p:sp>
        <p:nvSpPr>
          <p:cNvPr id="222" name="Google Shape;222;p41"/>
          <p:cNvSpPr txBox="1"/>
          <p:nvPr/>
        </p:nvSpPr>
        <p:spPr>
          <a:xfrm>
            <a:off x="2210954" y="724067"/>
            <a:ext cx="1788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7336F"/>
                </a:solidFill>
                <a:latin typeface="Calibri"/>
                <a:ea typeface="Calibri"/>
                <a:cs typeface="Calibri"/>
                <a:sym typeface="Calibri"/>
              </a:rPr>
              <a:t>HR1 Bias</a:t>
            </a:r>
            <a:endParaRPr b="1">
              <a:solidFill>
                <a:srgbClr val="07336F"/>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42"/>
          <p:cNvSpPr txBox="1"/>
          <p:nvPr/>
        </p:nvSpPr>
        <p:spPr>
          <a:xfrm>
            <a:off x="516400" y="124075"/>
            <a:ext cx="84384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lang="en" sz="2000">
                <a:solidFill>
                  <a:srgbClr val="07336F"/>
                </a:solidFill>
                <a:latin typeface="Calibri"/>
                <a:ea typeface="Calibri"/>
                <a:cs typeface="Calibri"/>
                <a:sym typeface="Calibri"/>
              </a:rPr>
              <a:t>MJO</a:t>
            </a:r>
            <a:endParaRPr b="1" i="0" sz="2000" cap="none" strike="noStrike">
              <a:solidFill>
                <a:srgbClr val="07336F"/>
              </a:solidFill>
              <a:latin typeface="Calibri"/>
              <a:ea typeface="Calibri"/>
              <a:cs typeface="Calibri"/>
              <a:sym typeface="Calibri"/>
            </a:endParaRPr>
          </a:p>
        </p:txBody>
      </p:sp>
      <p:sp>
        <p:nvSpPr>
          <p:cNvPr id="229" name="Google Shape;229;p42"/>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
              <a:t>‹#›</a:t>
            </a:fld>
            <a:endParaRPr/>
          </a:p>
        </p:txBody>
      </p:sp>
      <p:sp>
        <p:nvSpPr>
          <p:cNvPr id="230" name="Google Shape;230;p42"/>
          <p:cNvSpPr txBox="1"/>
          <p:nvPr/>
        </p:nvSpPr>
        <p:spPr>
          <a:xfrm rot="-5400000">
            <a:off x="537173" y="2535725"/>
            <a:ext cx="10164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lang="en">
                <a:solidFill>
                  <a:srgbClr val="07336F"/>
                </a:solidFill>
                <a:latin typeface="Calibri"/>
                <a:ea typeface="Calibri"/>
                <a:cs typeface="Calibri"/>
                <a:sym typeface="Calibri"/>
              </a:rPr>
              <a:t>Amplitude error</a:t>
            </a:r>
            <a:endParaRPr i="0" u="none" cap="none" strike="noStrike">
              <a:solidFill>
                <a:srgbClr val="07336F"/>
              </a:solidFill>
              <a:latin typeface="Calibri"/>
              <a:ea typeface="Calibri"/>
              <a:cs typeface="Calibri"/>
              <a:sym typeface="Calibri"/>
            </a:endParaRPr>
          </a:p>
        </p:txBody>
      </p:sp>
      <p:sp>
        <p:nvSpPr>
          <p:cNvPr id="231" name="Google Shape;231;p42"/>
          <p:cNvSpPr txBox="1"/>
          <p:nvPr/>
        </p:nvSpPr>
        <p:spPr>
          <a:xfrm rot="-5400000">
            <a:off x="484551" y="3852177"/>
            <a:ext cx="10191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lang="en">
                <a:solidFill>
                  <a:srgbClr val="07336F"/>
                </a:solidFill>
                <a:latin typeface="Calibri"/>
                <a:ea typeface="Calibri"/>
                <a:cs typeface="Calibri"/>
                <a:sym typeface="Calibri"/>
              </a:rPr>
              <a:t>Phase error</a:t>
            </a:r>
            <a:endParaRPr i="0" u="none" cap="none" strike="noStrike">
              <a:solidFill>
                <a:srgbClr val="07336F"/>
              </a:solidFill>
              <a:latin typeface="Calibri"/>
              <a:ea typeface="Calibri"/>
              <a:cs typeface="Calibri"/>
              <a:sym typeface="Calibri"/>
            </a:endParaRPr>
          </a:p>
        </p:txBody>
      </p:sp>
      <p:pic>
        <p:nvPicPr>
          <p:cNvPr id="232" name="Google Shape;232;p42"/>
          <p:cNvPicPr preferRelativeResize="0"/>
          <p:nvPr/>
        </p:nvPicPr>
        <p:blipFill>
          <a:blip r:embed="rId3">
            <a:alphaModFix/>
          </a:blip>
          <a:stretch>
            <a:fillRect/>
          </a:stretch>
        </p:blipFill>
        <p:spPr>
          <a:xfrm>
            <a:off x="1330401" y="2021617"/>
            <a:ext cx="2248501" cy="2697126"/>
          </a:xfrm>
          <a:prstGeom prst="rect">
            <a:avLst/>
          </a:prstGeom>
          <a:noFill/>
          <a:ln>
            <a:noFill/>
          </a:ln>
        </p:spPr>
      </p:pic>
      <p:pic>
        <p:nvPicPr>
          <p:cNvPr id="233" name="Google Shape;233;p42"/>
          <p:cNvPicPr preferRelativeResize="0"/>
          <p:nvPr/>
        </p:nvPicPr>
        <p:blipFill>
          <a:blip r:embed="rId4">
            <a:alphaModFix/>
          </a:blip>
          <a:stretch>
            <a:fillRect/>
          </a:stretch>
        </p:blipFill>
        <p:spPr>
          <a:xfrm>
            <a:off x="3680330" y="2010110"/>
            <a:ext cx="2248501" cy="2720135"/>
          </a:xfrm>
          <a:prstGeom prst="rect">
            <a:avLst/>
          </a:prstGeom>
          <a:noFill/>
          <a:ln>
            <a:noFill/>
          </a:ln>
        </p:spPr>
      </p:pic>
      <p:sp>
        <p:nvSpPr>
          <p:cNvPr id="234" name="Google Shape;234;p42"/>
          <p:cNvSpPr txBox="1"/>
          <p:nvPr/>
        </p:nvSpPr>
        <p:spPr>
          <a:xfrm>
            <a:off x="6179800" y="995025"/>
            <a:ext cx="2775000" cy="3632700"/>
          </a:xfrm>
          <a:prstGeom prst="rect">
            <a:avLst/>
          </a:prstGeom>
          <a:solidFill>
            <a:srgbClr val="CFE2F3"/>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7336F"/>
                </a:solidFill>
                <a:latin typeface="Calibri"/>
                <a:ea typeface="Calibri"/>
                <a:cs typeface="Calibri"/>
                <a:sym typeface="Calibri"/>
              </a:rPr>
              <a:t>AC</a:t>
            </a:r>
            <a:endParaRPr>
              <a:solidFill>
                <a:srgbClr val="38761D"/>
              </a:solidFill>
              <a:latin typeface="Calibri"/>
              <a:ea typeface="Calibri"/>
              <a:cs typeface="Calibri"/>
              <a:sym typeface="Calibri"/>
            </a:endParaRPr>
          </a:p>
          <a:p>
            <a:pPr indent="-317500" lvl="0" marL="457200" rtl="0" algn="l">
              <a:spcBef>
                <a:spcPts val="0"/>
              </a:spcBef>
              <a:spcAft>
                <a:spcPts val="0"/>
              </a:spcAft>
              <a:buClr>
                <a:srgbClr val="38761D"/>
              </a:buClr>
              <a:buSzPts val="1400"/>
              <a:buFont typeface="Calibri"/>
              <a:buChar char="●"/>
            </a:pPr>
            <a:r>
              <a:rPr lang="en">
                <a:solidFill>
                  <a:srgbClr val="38761D"/>
                </a:solidFill>
                <a:latin typeface="Calibri"/>
                <a:ea typeface="Calibri"/>
                <a:cs typeface="Calibri"/>
                <a:sym typeface="Calibri"/>
              </a:rPr>
              <a:t>Improved</a:t>
            </a:r>
            <a:r>
              <a:rPr lang="en">
                <a:solidFill>
                  <a:srgbClr val="38761D"/>
                </a:solidFill>
                <a:latin typeface="Calibri"/>
                <a:ea typeface="Calibri"/>
                <a:cs typeface="Calibri"/>
                <a:sym typeface="Calibri"/>
              </a:rPr>
              <a:t> AC in HR1 for both seasons</a:t>
            </a:r>
            <a:endParaRPr>
              <a:solidFill>
                <a:srgbClr val="38761D"/>
              </a:solidFill>
              <a:latin typeface="Calibri"/>
              <a:ea typeface="Calibri"/>
              <a:cs typeface="Calibri"/>
              <a:sym typeface="Calibri"/>
            </a:endParaRPr>
          </a:p>
          <a:p>
            <a:pPr indent="0" lvl="0" marL="0" rtl="0" algn="l">
              <a:spcBef>
                <a:spcPts val="0"/>
              </a:spcBef>
              <a:spcAft>
                <a:spcPts val="0"/>
              </a:spcAft>
              <a:buNone/>
            </a:pPr>
            <a:r>
              <a:rPr b="1" lang="en">
                <a:solidFill>
                  <a:srgbClr val="07336F"/>
                </a:solidFill>
                <a:latin typeface="Calibri"/>
                <a:ea typeface="Calibri"/>
                <a:cs typeface="Calibri"/>
                <a:sym typeface="Calibri"/>
              </a:rPr>
              <a:t>Amplitude error</a:t>
            </a:r>
            <a:endParaRPr>
              <a:solidFill>
                <a:srgbClr val="07336F"/>
              </a:solidFill>
              <a:latin typeface="Calibri"/>
              <a:ea typeface="Calibri"/>
              <a:cs typeface="Calibri"/>
              <a:sym typeface="Calibri"/>
            </a:endParaRPr>
          </a:p>
          <a:p>
            <a:pPr indent="-317500" lvl="0" marL="457200" rtl="0" algn="l">
              <a:spcBef>
                <a:spcPts val="0"/>
              </a:spcBef>
              <a:spcAft>
                <a:spcPts val="0"/>
              </a:spcAft>
              <a:buClr>
                <a:srgbClr val="38761D"/>
              </a:buClr>
              <a:buSzPts val="1400"/>
              <a:buFont typeface="Calibri"/>
              <a:buChar char="●"/>
            </a:pPr>
            <a:r>
              <a:rPr lang="en">
                <a:solidFill>
                  <a:srgbClr val="38761D"/>
                </a:solidFill>
                <a:latin typeface="Calibri"/>
                <a:ea typeface="Calibri"/>
                <a:cs typeface="Calibri"/>
                <a:sym typeface="Calibri"/>
              </a:rPr>
              <a:t>Reduced </a:t>
            </a:r>
            <a:r>
              <a:rPr lang="en">
                <a:solidFill>
                  <a:srgbClr val="38761D"/>
                </a:solidFill>
                <a:latin typeface="Calibri"/>
                <a:ea typeface="Calibri"/>
                <a:cs typeface="Calibri"/>
                <a:sym typeface="Calibri"/>
              </a:rPr>
              <a:t>amplitude error in HR1 for both seasons.</a:t>
            </a:r>
            <a:endParaRPr>
              <a:solidFill>
                <a:srgbClr val="38761D"/>
              </a:solidFill>
              <a:latin typeface="Calibri"/>
              <a:ea typeface="Calibri"/>
              <a:cs typeface="Calibri"/>
              <a:sym typeface="Calibri"/>
            </a:endParaRPr>
          </a:p>
          <a:p>
            <a:pPr indent="0" lvl="0" marL="0" rtl="0" algn="l">
              <a:spcBef>
                <a:spcPts val="0"/>
              </a:spcBef>
              <a:spcAft>
                <a:spcPts val="0"/>
              </a:spcAft>
              <a:buNone/>
            </a:pPr>
            <a:r>
              <a:rPr b="1" lang="en">
                <a:solidFill>
                  <a:srgbClr val="07336F"/>
                </a:solidFill>
                <a:latin typeface="Calibri"/>
                <a:ea typeface="Calibri"/>
                <a:cs typeface="Calibri"/>
                <a:sym typeface="Calibri"/>
              </a:rPr>
              <a:t>Phase error</a:t>
            </a:r>
            <a:endParaRPr>
              <a:solidFill>
                <a:srgbClr val="07336F"/>
              </a:solidFill>
              <a:latin typeface="Calibri"/>
              <a:ea typeface="Calibri"/>
              <a:cs typeface="Calibri"/>
              <a:sym typeface="Calibri"/>
            </a:endParaRPr>
          </a:p>
          <a:p>
            <a:pPr indent="-317500" lvl="0" marL="457200" rtl="0" algn="l">
              <a:spcBef>
                <a:spcPts val="0"/>
              </a:spcBef>
              <a:spcAft>
                <a:spcPts val="0"/>
              </a:spcAft>
              <a:buClr>
                <a:srgbClr val="07336F"/>
              </a:buClr>
              <a:buSzPts val="1400"/>
              <a:buFont typeface="Calibri"/>
              <a:buChar char="●"/>
            </a:pPr>
            <a:r>
              <a:rPr lang="en">
                <a:solidFill>
                  <a:srgbClr val="38761D"/>
                </a:solidFill>
                <a:latin typeface="Calibri"/>
                <a:ea typeface="Calibri"/>
                <a:cs typeface="Calibri"/>
                <a:sym typeface="Calibri"/>
              </a:rPr>
              <a:t>Reduced phase error</a:t>
            </a:r>
            <a:r>
              <a:rPr lang="en">
                <a:solidFill>
                  <a:srgbClr val="07336F"/>
                </a:solidFill>
                <a:latin typeface="Calibri"/>
                <a:ea typeface="Calibri"/>
                <a:cs typeface="Calibri"/>
                <a:sym typeface="Calibri"/>
              </a:rPr>
              <a:t> </a:t>
            </a:r>
            <a:endParaRPr>
              <a:solidFill>
                <a:srgbClr val="07336F"/>
              </a:solidFill>
              <a:latin typeface="Calibri"/>
              <a:ea typeface="Calibri"/>
              <a:cs typeface="Calibri"/>
              <a:sym typeface="Calibri"/>
            </a:endParaRPr>
          </a:p>
          <a:p>
            <a:pPr indent="-317500" lvl="1" marL="914400" rtl="0" algn="l">
              <a:spcBef>
                <a:spcPts val="0"/>
              </a:spcBef>
              <a:spcAft>
                <a:spcPts val="0"/>
              </a:spcAft>
              <a:buClr>
                <a:srgbClr val="07336F"/>
              </a:buClr>
              <a:buSzPts val="1400"/>
              <a:buFont typeface="Calibri"/>
              <a:buChar char="○"/>
            </a:pPr>
            <a:r>
              <a:rPr lang="en">
                <a:solidFill>
                  <a:srgbClr val="07336F"/>
                </a:solidFill>
                <a:latin typeface="Calibri"/>
                <a:ea typeface="Calibri"/>
                <a:cs typeface="Calibri"/>
                <a:sym typeface="Calibri"/>
              </a:rPr>
              <a:t>Still too</a:t>
            </a:r>
            <a:r>
              <a:rPr lang="en">
                <a:solidFill>
                  <a:srgbClr val="07336F"/>
                </a:solidFill>
                <a:latin typeface="Calibri"/>
                <a:ea typeface="Calibri"/>
                <a:cs typeface="Calibri"/>
                <a:sym typeface="Calibri"/>
              </a:rPr>
              <a:t> slow in DJF</a:t>
            </a:r>
            <a:endParaRPr>
              <a:solidFill>
                <a:srgbClr val="07336F"/>
              </a:solidFill>
              <a:latin typeface="Calibri"/>
              <a:ea typeface="Calibri"/>
              <a:cs typeface="Calibri"/>
              <a:sym typeface="Calibri"/>
            </a:endParaRPr>
          </a:p>
          <a:p>
            <a:pPr indent="-317500" lvl="1" marL="914400" rtl="0" algn="l">
              <a:spcBef>
                <a:spcPts val="0"/>
              </a:spcBef>
              <a:spcAft>
                <a:spcPts val="0"/>
              </a:spcAft>
              <a:buClr>
                <a:srgbClr val="07336F"/>
              </a:buClr>
              <a:buSzPts val="1400"/>
              <a:buFont typeface="Calibri"/>
              <a:buChar char="○"/>
            </a:pPr>
            <a:r>
              <a:rPr lang="en">
                <a:solidFill>
                  <a:srgbClr val="07336F"/>
                </a:solidFill>
                <a:latin typeface="Calibri"/>
                <a:ea typeface="Calibri"/>
                <a:cs typeface="Calibri"/>
                <a:sym typeface="Calibri"/>
              </a:rPr>
              <a:t>Switched from too fast to too slow in JJA.  </a:t>
            </a:r>
            <a:endParaRPr>
              <a:solidFill>
                <a:srgbClr val="07336F"/>
              </a:solidFill>
              <a:latin typeface="Calibri"/>
              <a:ea typeface="Calibri"/>
              <a:cs typeface="Calibri"/>
              <a:sym typeface="Calibri"/>
            </a:endParaRPr>
          </a:p>
          <a:p>
            <a:pPr indent="0" lvl="0" marL="914400" rtl="0" algn="l">
              <a:spcBef>
                <a:spcPts val="0"/>
              </a:spcBef>
              <a:spcAft>
                <a:spcPts val="0"/>
              </a:spcAft>
              <a:buNone/>
            </a:pPr>
            <a:r>
              <a:t/>
            </a:r>
            <a:endParaRPr>
              <a:solidFill>
                <a:srgbClr val="07336F"/>
              </a:solidFill>
              <a:latin typeface="Calibri"/>
              <a:ea typeface="Calibri"/>
              <a:cs typeface="Calibri"/>
              <a:sym typeface="Calibri"/>
            </a:endParaRPr>
          </a:p>
          <a:p>
            <a:pPr indent="0" lvl="0" marL="0" rtl="0" algn="l">
              <a:spcBef>
                <a:spcPts val="0"/>
              </a:spcBef>
              <a:spcAft>
                <a:spcPts val="0"/>
              </a:spcAft>
              <a:buNone/>
            </a:pPr>
            <a:r>
              <a:rPr lang="en">
                <a:solidFill>
                  <a:srgbClr val="07336F"/>
                </a:solidFill>
                <a:latin typeface="Calibri"/>
                <a:ea typeface="Calibri"/>
                <a:cs typeface="Calibri"/>
                <a:sym typeface="Calibri"/>
              </a:rPr>
              <a:t>For both GFSv16 and HR1, larger amplitude bias in strong MJOs; larger propagation bias in weak MJOs.</a:t>
            </a:r>
            <a:endParaRPr>
              <a:solidFill>
                <a:srgbClr val="07336F"/>
              </a:solidFill>
              <a:latin typeface="Calibri"/>
              <a:ea typeface="Calibri"/>
              <a:cs typeface="Calibri"/>
              <a:sym typeface="Calibri"/>
            </a:endParaRPr>
          </a:p>
        </p:txBody>
      </p:sp>
      <p:pic>
        <p:nvPicPr>
          <p:cNvPr id="235" name="Google Shape;235;p42"/>
          <p:cNvPicPr preferRelativeResize="0"/>
          <p:nvPr/>
        </p:nvPicPr>
        <p:blipFill rotWithShape="1">
          <a:blip r:embed="rId5">
            <a:alphaModFix/>
          </a:blip>
          <a:srcRect b="0" l="67659" r="0" t="7028"/>
          <a:stretch/>
        </p:blipFill>
        <p:spPr>
          <a:xfrm>
            <a:off x="1379350" y="1012050"/>
            <a:ext cx="2248501" cy="1151025"/>
          </a:xfrm>
          <a:prstGeom prst="rect">
            <a:avLst/>
          </a:prstGeom>
          <a:noFill/>
          <a:ln>
            <a:noFill/>
          </a:ln>
        </p:spPr>
      </p:pic>
      <p:pic>
        <p:nvPicPr>
          <p:cNvPr id="236" name="Google Shape;236;p42"/>
          <p:cNvPicPr preferRelativeResize="0"/>
          <p:nvPr/>
        </p:nvPicPr>
        <p:blipFill rotWithShape="1">
          <a:blip r:embed="rId6">
            <a:alphaModFix/>
          </a:blip>
          <a:srcRect b="0" l="68078" r="0" t="7715"/>
          <a:stretch/>
        </p:blipFill>
        <p:spPr>
          <a:xfrm>
            <a:off x="3717546" y="1016800"/>
            <a:ext cx="2248501" cy="1146275"/>
          </a:xfrm>
          <a:prstGeom prst="rect">
            <a:avLst/>
          </a:prstGeom>
          <a:noFill/>
          <a:ln>
            <a:noFill/>
          </a:ln>
        </p:spPr>
      </p:pic>
      <p:sp>
        <p:nvSpPr>
          <p:cNvPr id="237" name="Google Shape;237;p42"/>
          <p:cNvSpPr txBox="1"/>
          <p:nvPr/>
        </p:nvSpPr>
        <p:spPr>
          <a:xfrm rot="-5400000">
            <a:off x="599820" y="1433187"/>
            <a:ext cx="8856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lang="en">
                <a:solidFill>
                  <a:srgbClr val="07336F"/>
                </a:solidFill>
                <a:highlight>
                  <a:srgbClr val="FFFFFF"/>
                </a:highlight>
                <a:latin typeface="Calibri"/>
                <a:ea typeface="Calibri"/>
                <a:cs typeface="Calibri"/>
                <a:sym typeface="Calibri"/>
              </a:rPr>
              <a:t>Bivariate</a:t>
            </a:r>
            <a:r>
              <a:rPr b="1" lang="en">
                <a:solidFill>
                  <a:srgbClr val="07336F"/>
                </a:solidFill>
                <a:highlight>
                  <a:srgbClr val="FFFFFF"/>
                </a:highlight>
                <a:latin typeface="Calibri"/>
                <a:ea typeface="Calibri"/>
                <a:cs typeface="Calibri"/>
                <a:sym typeface="Calibri"/>
              </a:rPr>
              <a:t>AC</a:t>
            </a:r>
            <a:endParaRPr b="1" i="0" u="none" cap="none" strike="noStrike">
              <a:solidFill>
                <a:srgbClr val="07336F"/>
              </a:solidFill>
              <a:highlight>
                <a:srgbClr val="FFFFFF"/>
              </a:highlight>
              <a:latin typeface="Calibri"/>
              <a:ea typeface="Calibri"/>
              <a:cs typeface="Calibri"/>
              <a:sym typeface="Calibri"/>
            </a:endParaRPr>
          </a:p>
        </p:txBody>
      </p:sp>
      <p:sp>
        <p:nvSpPr>
          <p:cNvPr id="238" name="Google Shape;238;p42"/>
          <p:cNvSpPr txBox="1"/>
          <p:nvPr/>
        </p:nvSpPr>
        <p:spPr>
          <a:xfrm>
            <a:off x="1587871" y="600525"/>
            <a:ext cx="1926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A4595"/>
                </a:solidFill>
                <a:latin typeface="Calibri"/>
                <a:ea typeface="Calibri"/>
                <a:cs typeface="Calibri"/>
                <a:sym typeface="Calibri"/>
              </a:rPr>
              <a:t>DJF</a:t>
            </a:r>
            <a:endParaRPr b="1">
              <a:solidFill>
                <a:srgbClr val="0A4595"/>
              </a:solidFill>
              <a:latin typeface="Calibri"/>
              <a:ea typeface="Calibri"/>
              <a:cs typeface="Calibri"/>
              <a:sym typeface="Calibri"/>
            </a:endParaRPr>
          </a:p>
        </p:txBody>
      </p:sp>
      <p:sp>
        <p:nvSpPr>
          <p:cNvPr id="239" name="Google Shape;239;p42"/>
          <p:cNvSpPr txBox="1"/>
          <p:nvPr/>
        </p:nvSpPr>
        <p:spPr>
          <a:xfrm>
            <a:off x="3728625" y="600525"/>
            <a:ext cx="1926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A4595"/>
                </a:solidFill>
                <a:latin typeface="Calibri"/>
                <a:ea typeface="Calibri"/>
                <a:cs typeface="Calibri"/>
                <a:sym typeface="Calibri"/>
              </a:rPr>
              <a:t>JJA</a:t>
            </a:r>
            <a:endParaRPr b="1">
              <a:solidFill>
                <a:srgbClr val="0A4595"/>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3. Content Slide - no icon">
  <a:themeElements>
    <a:clrScheme name="PTT 1">
      <a:dk1>
        <a:srgbClr val="0A4595"/>
      </a:dk1>
      <a:lt1>
        <a:srgbClr val="FFFFFF"/>
      </a:lt1>
      <a:dk2>
        <a:srgbClr val="323B42"/>
      </a:dk2>
      <a:lt2>
        <a:srgbClr val="D6F5FF"/>
      </a:lt2>
      <a:accent1>
        <a:srgbClr val="0099D8"/>
      </a:accent1>
      <a:accent2>
        <a:srgbClr val="0A4595"/>
      </a:accent2>
      <a:accent3>
        <a:srgbClr val="34C8C9"/>
      </a:accent3>
      <a:accent4>
        <a:srgbClr val="CC9C4A"/>
      </a:accent4>
      <a:accent5>
        <a:srgbClr val="A52B15"/>
      </a:accent5>
      <a:accent6>
        <a:srgbClr val="A74FA9"/>
      </a:accent6>
      <a:hlink>
        <a:srgbClr val="0A52F6"/>
      </a:hlink>
      <a:folHlink>
        <a:srgbClr val="0072A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