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7eccd63f0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7eccd63f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10988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3151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361400" y="133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361400" y="1903625"/>
            <a:ext cx="8520600" cy="25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6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"/>
            <a:ext cx="9144001" cy="125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117850" y="132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900175"/>
            <a:ext cx="3999900" cy="26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900075"/>
            <a:ext cx="3999900" cy="26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 txBox="1"/>
          <p:nvPr>
            <p:ph idx="3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117850" y="132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14282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2247800"/>
            <a:ext cx="3840000" cy="23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8" name="Google Shape;8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10090" y="1151540"/>
            <a:ext cx="2865731" cy="28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265500" y="21323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" name="Google Shape;96;p21"/>
          <p:cNvSpPr txBox="1"/>
          <p:nvPr>
            <p:ph idx="1" type="subTitle"/>
          </p:nvPr>
        </p:nvSpPr>
        <p:spPr>
          <a:xfrm>
            <a:off x="265500" y="3517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1"/>
          <p:cNvSpPr txBox="1"/>
          <p:nvPr>
            <p:ph idx="3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3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4"/>
          <p:cNvSpPr txBox="1"/>
          <p:nvPr>
            <p:ph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ctrTitle"/>
          </p:nvPr>
        </p:nvSpPr>
        <p:spPr>
          <a:xfrm>
            <a:off x="311708" y="10988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25"/>
          <p:cNvSpPr txBox="1"/>
          <p:nvPr>
            <p:ph idx="1" type="subTitle"/>
          </p:nvPr>
        </p:nvSpPr>
        <p:spPr>
          <a:xfrm>
            <a:off x="311700" y="31514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5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3.jp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7850" y="1327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Roboto"/>
              <a:buNone/>
              <a:defRPr b="1" sz="28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900175"/>
            <a:ext cx="8520600" cy="2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17842" y="4827360"/>
            <a:ext cx="260625" cy="2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392" y="4827360"/>
            <a:ext cx="260625" cy="2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2" type="title"/>
          </p:nvPr>
        </p:nvSpPr>
        <p:spPr>
          <a:xfrm>
            <a:off x="714950" y="4752775"/>
            <a:ext cx="78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9144001" cy="12540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ctrTitle"/>
          </p:nvPr>
        </p:nvSpPr>
        <p:spPr>
          <a:xfrm>
            <a:off x="243025" y="1736525"/>
            <a:ext cx="8841000" cy="7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Live Demo: Running the UFS SRW Application in the Cloud</a:t>
            </a:r>
            <a:endParaRPr sz="2600"/>
          </a:p>
        </p:txBody>
      </p:sp>
      <p:sp>
        <p:nvSpPr>
          <p:cNvPr id="122" name="Google Shape;122;p26"/>
          <p:cNvSpPr txBox="1"/>
          <p:nvPr>
            <p:ph idx="2" type="title"/>
          </p:nvPr>
        </p:nvSpPr>
        <p:spPr>
          <a:xfrm>
            <a:off x="714950" y="4752775"/>
            <a:ext cx="85206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PREDICTION INNOVATION CENTER (EPIC)</a:t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8675" y="4461825"/>
            <a:ext cx="656400" cy="68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/>
        </p:nvSpPr>
        <p:spPr>
          <a:xfrm>
            <a:off x="890275" y="2642364"/>
            <a:ext cx="7546500" cy="14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45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Natalie Perlin</a:t>
            </a:r>
            <a:endParaRPr b="1" sz="1845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45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Contributors: Mark Potts, Keven Blackman</a:t>
            </a:r>
            <a:endParaRPr b="1" sz="1845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45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NOAA-EPIC, Raytheon/RedLine Performance Solutions</a:t>
            </a:r>
            <a:endParaRPr b="1" sz="1845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075" y="4086587"/>
            <a:ext cx="2236866" cy="9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3345650" y="4086575"/>
            <a:ext cx="281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July 24-27, 2023,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Boulder, CO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93C47D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