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38" r:id="rId4"/>
    <p:sldMasterId id="2147483739" r:id="rId5"/>
    <p:sldMasterId id="2147483740" r:id="rId6"/>
    <p:sldMasterId id="2147483741" r:id="rId7"/>
    <p:sldMasterId id="2147483742" r:id="rId8"/>
    <p:sldMasterId id="2147483743"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Lst>
  <p:sldSz cy="5143500" cx="9144000"/>
  <p:notesSz cx="6858000" cy="9144000"/>
  <p:embeddedFontLst>
    <p:embeddedFont>
      <p:font typeface="Proxima Nova"/>
      <p:regular r:id="rId25"/>
      <p:bold r:id="rId26"/>
      <p:italic r:id="rId27"/>
      <p:boldItalic r:id="rId28"/>
    </p:embeddedFont>
    <p:embeddedFont>
      <p:font typeface="Libre Franklin"/>
      <p:regular r:id="rId29"/>
      <p:bold r:id="rId30"/>
      <p:italic r:id="rId31"/>
      <p:boldItalic r:id="rId32"/>
    </p:embeddedFont>
    <p:embeddedFont>
      <p:font typeface="Roboto"/>
      <p:regular r:id="rId33"/>
      <p:bold r:id="rId34"/>
      <p:italic r:id="rId35"/>
      <p:boldItalic r:id="rId36"/>
    </p:embeddedFont>
    <p:embeddedFont>
      <p:font typeface="Arial Narrow"/>
      <p:regular r:id="rId37"/>
      <p:bold r:id="rId38"/>
      <p:italic r:id="rId39"/>
      <p:boldItalic r:id="rId40"/>
    </p:embeddedFont>
    <p:embeddedFont>
      <p:font typeface="Montserrat"/>
      <p:bold r:id="rId41"/>
      <p:boldItalic r:id="rId42"/>
    </p:embeddedFont>
    <p:embeddedFont>
      <p:font typeface="Helvetica Neue"/>
      <p:regular r:id="rId43"/>
      <p:bold r:id="rId44"/>
      <p:italic r:id="rId45"/>
      <p:boldItalic r:id="rId46"/>
    </p:embeddedFont>
    <p:embeddedFont>
      <p:font typeface="Oswald"/>
      <p:regular r:id="rId47"/>
      <p:bold r:id="rId48"/>
    </p:embeddedFont>
    <p:embeddedFont>
      <p:font typeface="Open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5279">
          <p15:clr>
            <a:srgbClr val="A4A3A4"/>
          </p15:clr>
        </p15:guide>
        <p15:guide id="3" pos="355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5279"/>
        <p:guide pos="355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rialNarrow-boldItalic.fntdata"/><Relationship Id="rId42" Type="http://schemas.openxmlformats.org/officeDocument/2006/relationships/font" Target="fonts/Montserrat-boldItalic.fntdata"/><Relationship Id="rId41" Type="http://schemas.openxmlformats.org/officeDocument/2006/relationships/font" Target="fonts/Montserrat-bold.fntdata"/><Relationship Id="rId44" Type="http://schemas.openxmlformats.org/officeDocument/2006/relationships/font" Target="fonts/HelveticaNeue-bold.fntdata"/><Relationship Id="rId43" Type="http://schemas.openxmlformats.org/officeDocument/2006/relationships/font" Target="fonts/HelveticaNeue-regular.fntdata"/><Relationship Id="rId46" Type="http://schemas.openxmlformats.org/officeDocument/2006/relationships/font" Target="fonts/HelveticaNeue-boldItalic.fntdata"/><Relationship Id="rId45" Type="http://schemas.openxmlformats.org/officeDocument/2006/relationships/font" Target="fonts/HelveticaNeue-italic.fntdata"/><Relationship Id="rId1" Type="http://schemas.openxmlformats.org/officeDocument/2006/relationships/theme" Target="theme/theme6.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Oswald-bold.fntdata"/><Relationship Id="rId47" Type="http://schemas.openxmlformats.org/officeDocument/2006/relationships/font" Target="fonts/Oswald-regular.fntdata"/><Relationship Id="rId49" Type="http://schemas.openxmlformats.org/officeDocument/2006/relationships/font" Target="fonts/OpenSans-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LibreFranklin-italic.fntdata"/><Relationship Id="rId30" Type="http://schemas.openxmlformats.org/officeDocument/2006/relationships/font" Target="fonts/LibreFranklin-bold.fntdata"/><Relationship Id="rId33" Type="http://schemas.openxmlformats.org/officeDocument/2006/relationships/font" Target="fonts/Roboto-regular.fntdata"/><Relationship Id="rId32" Type="http://schemas.openxmlformats.org/officeDocument/2006/relationships/font" Target="fonts/LibreFranklin-boldItalic.fntdata"/><Relationship Id="rId35" Type="http://schemas.openxmlformats.org/officeDocument/2006/relationships/font" Target="fonts/Roboto-italic.fntdata"/><Relationship Id="rId34" Type="http://schemas.openxmlformats.org/officeDocument/2006/relationships/font" Target="fonts/Roboto-bold.fntdata"/><Relationship Id="rId37" Type="http://schemas.openxmlformats.org/officeDocument/2006/relationships/font" Target="fonts/ArialNarrow-regular.fntdata"/><Relationship Id="rId36" Type="http://schemas.openxmlformats.org/officeDocument/2006/relationships/font" Target="fonts/Roboto-boldItalic.fntdata"/><Relationship Id="rId39" Type="http://schemas.openxmlformats.org/officeDocument/2006/relationships/font" Target="fonts/ArialNarrow-italic.fntdata"/><Relationship Id="rId38" Type="http://schemas.openxmlformats.org/officeDocument/2006/relationships/font" Target="fonts/ArialNarrow-bold.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font" Target="fonts/ProximaNova-bold.fntdata"/><Relationship Id="rId25" Type="http://schemas.openxmlformats.org/officeDocument/2006/relationships/font" Target="fonts/ProximaNova-regular.fntdata"/><Relationship Id="rId28" Type="http://schemas.openxmlformats.org/officeDocument/2006/relationships/font" Target="fonts/ProximaNova-boldItalic.fntdata"/><Relationship Id="rId27" Type="http://schemas.openxmlformats.org/officeDocument/2006/relationships/font" Target="fonts/ProximaNova-italic.fntdata"/><Relationship Id="rId29" Type="http://schemas.openxmlformats.org/officeDocument/2006/relationships/font" Target="fonts/LibreFranklin-regular.fntdata"/><Relationship Id="rId51" Type="http://schemas.openxmlformats.org/officeDocument/2006/relationships/font" Target="fonts/OpenSans-italic.fntdata"/><Relationship Id="rId50" Type="http://schemas.openxmlformats.org/officeDocument/2006/relationships/font" Target="fonts/OpenSans-bold.fntdata"/><Relationship Id="rId52" Type="http://schemas.openxmlformats.org/officeDocument/2006/relationships/font" Target="fonts/OpenSans-boldItalic.fntdata"/><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b9339ece51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g1b9339ece51_0_3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24edea6df23_0_32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24edea6df23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2333f37dae_0_2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2333f37da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2df455bf8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22df455bf8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5a4c320d2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25a4c320d2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4edea6df23_0_15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4" name="Google Shape;624;g24edea6df23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4ebdbbe507_0_1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4ebdbbe50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3ad13eac56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3ad13eac56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3ad13eac56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3ad13eac56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22333f37dae_0_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22333f37da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2df455bf81_1_18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22df455bf81_1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22333f372fd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22333f372fd_0_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31" name="Google Shape;531;g22333f372fd_0_5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2df455bf81_2_18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544" name="Google Shape;544;g22df455bf81_2_18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2df455bf81_2_29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2df455bf81_2_29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00000"/>
              </a:lnSpc>
              <a:spcBef>
                <a:spcPts val="0"/>
              </a:spcBef>
              <a:spcAft>
                <a:spcPts val="0"/>
              </a:spcAft>
              <a:buSzPts val="1400"/>
              <a:buNone/>
            </a:pPr>
            <a:r>
              <a:t/>
            </a:r>
            <a:endParaRPr/>
          </a:p>
        </p:txBody>
      </p:sp>
      <p:sp>
        <p:nvSpPr>
          <p:cNvPr id="565" name="Google Shape;565;g22df455bf81_2_299: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sz="1400"/>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www.commerce.gov/" TargetMode="External"/><Relationship Id="rId3" Type="http://schemas.openxmlformats.org/officeDocument/2006/relationships/image" Target="../media/image6.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www.commerce.gov/" TargetMode="External"/><Relationship Id="rId3"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hyperlink" Target="https://www.commerce.gov/" TargetMode="External"/><Relationship Id="rId3"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1200"/>
              </a:spcBef>
              <a:spcAft>
                <a:spcPts val="0"/>
              </a:spcAft>
              <a:buClr>
                <a:schemeClr val="dk1"/>
              </a:buClr>
              <a:buSzPts val="1500"/>
              <a:buNone/>
              <a:defRPr b="1" sz="1500"/>
            </a:lvl2pPr>
            <a:lvl3pPr indent="-228600" lvl="2" marL="1371600" rtl="0" algn="l">
              <a:lnSpc>
                <a:spcPct val="90000"/>
              </a:lnSpc>
              <a:spcBef>
                <a:spcPts val="1200"/>
              </a:spcBef>
              <a:spcAft>
                <a:spcPts val="0"/>
              </a:spcAft>
              <a:buClr>
                <a:schemeClr val="dk1"/>
              </a:buClr>
              <a:buSzPts val="1400"/>
              <a:buNone/>
              <a:defRPr b="1" sz="1400"/>
            </a:lvl3pPr>
            <a:lvl4pPr indent="-228600" lvl="3" marL="1828800" rtl="0" algn="l">
              <a:lnSpc>
                <a:spcPct val="90000"/>
              </a:lnSpc>
              <a:spcBef>
                <a:spcPts val="1200"/>
              </a:spcBef>
              <a:spcAft>
                <a:spcPts val="0"/>
              </a:spcAft>
              <a:buClr>
                <a:schemeClr val="dk1"/>
              </a:buClr>
              <a:buSzPts val="1200"/>
              <a:buNone/>
              <a:defRPr b="1" sz="1200"/>
            </a:lvl4pPr>
            <a:lvl5pPr indent="-228600" lvl="4" marL="2286000" rtl="0" algn="l">
              <a:lnSpc>
                <a:spcPct val="9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
        <p:nvSpPr>
          <p:cNvPr id="53" name="Google Shape;53;p13"/>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4" name="Google Shape;54;p1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1200"/>
              </a:spcBef>
              <a:spcAft>
                <a:spcPts val="0"/>
              </a:spcAft>
              <a:buClr>
                <a:schemeClr val="dk1"/>
              </a:buClr>
              <a:buSzPts val="1500"/>
              <a:buNone/>
              <a:defRPr b="1" sz="1500"/>
            </a:lvl2pPr>
            <a:lvl3pPr indent="-228600" lvl="2" marL="1371600" rtl="0" algn="l">
              <a:lnSpc>
                <a:spcPct val="90000"/>
              </a:lnSpc>
              <a:spcBef>
                <a:spcPts val="1200"/>
              </a:spcBef>
              <a:spcAft>
                <a:spcPts val="0"/>
              </a:spcAft>
              <a:buClr>
                <a:schemeClr val="dk1"/>
              </a:buClr>
              <a:buSzPts val="1400"/>
              <a:buNone/>
              <a:defRPr b="1" sz="1400"/>
            </a:lvl3pPr>
            <a:lvl4pPr indent="-228600" lvl="3" marL="1828800" rtl="0" algn="l">
              <a:lnSpc>
                <a:spcPct val="90000"/>
              </a:lnSpc>
              <a:spcBef>
                <a:spcPts val="1200"/>
              </a:spcBef>
              <a:spcAft>
                <a:spcPts val="0"/>
              </a:spcAft>
              <a:buClr>
                <a:schemeClr val="dk1"/>
              </a:buClr>
              <a:buSzPts val="1200"/>
              <a:buNone/>
              <a:defRPr b="1" sz="1200"/>
            </a:lvl4pPr>
            <a:lvl5pPr indent="-228600" lvl="4" marL="2286000" rtl="0" algn="l">
              <a:lnSpc>
                <a:spcPct val="9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
        <p:nvSpPr>
          <p:cNvPr id="55" name="Google Shape;55;p13"/>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56" name="Google Shape;56;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7" name="Google Shape;57;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58" name="Google Shape;58;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 name="Shape 68"/>
        <p:cNvGrpSpPr/>
        <p:nvPr/>
      </p:nvGrpSpPr>
      <p:grpSpPr>
        <a:xfrm>
          <a:off x="0" y="0"/>
          <a:ext cx="0" cy="0"/>
          <a:chOff x="0" y="0"/>
          <a:chExt cx="0" cy="0"/>
        </a:xfrm>
      </p:grpSpPr>
      <p:sp>
        <p:nvSpPr>
          <p:cNvPr id="69" name="Google Shape;69;p1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0" name="Google Shape;70;p15"/>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1" name="Google Shape;71;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4" name="Google Shape;7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 name="Shape 75"/>
        <p:cNvGrpSpPr/>
        <p:nvPr/>
      </p:nvGrpSpPr>
      <p:grpSpPr>
        <a:xfrm>
          <a:off x="0" y="0"/>
          <a:ext cx="0" cy="0"/>
          <a:chOff x="0" y="0"/>
          <a:chExt cx="0" cy="0"/>
        </a:xfrm>
      </p:grpSpPr>
      <p:sp>
        <p:nvSpPr>
          <p:cNvPr id="76" name="Google Shape;7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78" name="Google Shape;78;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9" name="Shape 79"/>
        <p:cNvGrpSpPr/>
        <p:nvPr/>
      </p:nvGrpSpPr>
      <p:grpSpPr>
        <a:xfrm>
          <a:off x="0" y="0"/>
          <a:ext cx="0" cy="0"/>
          <a:chOff x="0" y="0"/>
          <a:chExt cx="0" cy="0"/>
        </a:xfrm>
      </p:grpSpPr>
      <p:sp>
        <p:nvSpPr>
          <p:cNvPr id="80" name="Google Shape;80;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2" name="Google Shape;82;p1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6" name="Google Shape;8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sp>
        <p:nvSpPr>
          <p:cNvPr id="88" name="Google Shape;88;p20"/>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 name="Google Shape;89;p20"/>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0" name="Google Shape;90;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 name="Shape 91"/>
        <p:cNvGrpSpPr/>
        <p:nvPr/>
      </p:nvGrpSpPr>
      <p:grpSpPr>
        <a:xfrm>
          <a:off x="0" y="0"/>
          <a:ext cx="0" cy="0"/>
          <a:chOff x="0" y="0"/>
          <a:chExt cx="0" cy="0"/>
        </a:xfrm>
      </p:grpSpPr>
      <p:sp>
        <p:nvSpPr>
          <p:cNvPr id="92" name="Google Shape;92;p21"/>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3" name="Google Shape;93;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4" name="Shape 94"/>
        <p:cNvGrpSpPr/>
        <p:nvPr/>
      </p:nvGrpSpPr>
      <p:grpSpPr>
        <a:xfrm>
          <a:off x="0" y="0"/>
          <a:ext cx="0" cy="0"/>
          <a:chOff x="0" y="0"/>
          <a:chExt cx="0" cy="0"/>
        </a:xfrm>
      </p:grpSpPr>
      <p:sp>
        <p:nvSpPr>
          <p:cNvPr id="95" name="Google Shape;95;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7" name="Google Shape;97;p2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98" name="Google Shape;98;p2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9" name="Google Shape;99;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sp>
        <p:nvSpPr>
          <p:cNvPr id="101" name="Google Shape;101;p2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02" name="Google Shape;10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3" name="Shape 103"/>
        <p:cNvGrpSpPr/>
        <p:nvPr/>
      </p:nvGrpSpPr>
      <p:grpSpPr>
        <a:xfrm>
          <a:off x="0" y="0"/>
          <a:ext cx="0" cy="0"/>
          <a:chOff x="0" y="0"/>
          <a:chExt cx="0" cy="0"/>
        </a:xfrm>
      </p:grpSpPr>
      <p:sp>
        <p:nvSpPr>
          <p:cNvPr id="104" name="Google Shape;104;p2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5" name="Google Shape;105;p2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06" name="Google Shape;106;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sz="700">
                <a:solidFill>
                  <a:srgbClr val="0B4596"/>
                </a:solidFill>
                <a:latin typeface="Oswald"/>
                <a:ea typeface="Oswald"/>
                <a:cs typeface="Oswald"/>
                <a:sym typeface="Oswald"/>
              </a:defRPr>
            </a:lvl1pPr>
            <a:lvl2pPr lvl="1" rtl="0">
              <a:buNone/>
              <a:defRPr sz="700">
                <a:solidFill>
                  <a:srgbClr val="0B4596"/>
                </a:solidFill>
                <a:latin typeface="Oswald"/>
                <a:ea typeface="Oswald"/>
                <a:cs typeface="Oswald"/>
                <a:sym typeface="Oswald"/>
              </a:defRPr>
            </a:lvl2pPr>
            <a:lvl3pPr lvl="2" rtl="0">
              <a:buNone/>
              <a:defRPr sz="700">
                <a:solidFill>
                  <a:srgbClr val="0B4596"/>
                </a:solidFill>
                <a:latin typeface="Oswald"/>
                <a:ea typeface="Oswald"/>
                <a:cs typeface="Oswald"/>
                <a:sym typeface="Oswald"/>
              </a:defRPr>
            </a:lvl3pPr>
            <a:lvl4pPr lvl="3" rtl="0">
              <a:buNone/>
              <a:defRPr sz="700">
                <a:solidFill>
                  <a:srgbClr val="0B4596"/>
                </a:solidFill>
                <a:latin typeface="Oswald"/>
                <a:ea typeface="Oswald"/>
                <a:cs typeface="Oswald"/>
                <a:sym typeface="Oswald"/>
              </a:defRPr>
            </a:lvl4pPr>
            <a:lvl5pPr lvl="4" rtl="0">
              <a:buNone/>
              <a:defRPr sz="700">
                <a:solidFill>
                  <a:srgbClr val="0B4596"/>
                </a:solidFill>
                <a:latin typeface="Oswald"/>
                <a:ea typeface="Oswald"/>
                <a:cs typeface="Oswald"/>
                <a:sym typeface="Oswald"/>
              </a:defRPr>
            </a:lvl5pPr>
            <a:lvl6pPr lvl="5" rtl="0">
              <a:buNone/>
              <a:defRPr sz="700">
                <a:solidFill>
                  <a:srgbClr val="0B4596"/>
                </a:solidFill>
                <a:latin typeface="Oswald"/>
                <a:ea typeface="Oswald"/>
                <a:cs typeface="Oswald"/>
                <a:sym typeface="Oswald"/>
              </a:defRPr>
            </a:lvl6pPr>
            <a:lvl7pPr lvl="6" rtl="0">
              <a:buNone/>
              <a:defRPr sz="700">
                <a:solidFill>
                  <a:srgbClr val="0B4596"/>
                </a:solidFill>
                <a:latin typeface="Oswald"/>
                <a:ea typeface="Oswald"/>
                <a:cs typeface="Oswald"/>
                <a:sym typeface="Oswald"/>
              </a:defRPr>
            </a:lvl7pPr>
            <a:lvl8pPr lvl="7" rtl="0">
              <a:buNone/>
              <a:defRPr sz="700">
                <a:solidFill>
                  <a:srgbClr val="0B4596"/>
                </a:solidFill>
                <a:latin typeface="Oswald"/>
                <a:ea typeface="Oswald"/>
                <a:cs typeface="Oswald"/>
                <a:sym typeface="Oswald"/>
              </a:defRPr>
            </a:lvl8pPr>
            <a:lvl9pPr lvl="8" rtl="0">
              <a:buNone/>
              <a:defRPr sz="700">
                <a:solidFill>
                  <a:srgbClr val="0B4596"/>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9" name="Shape 109"/>
        <p:cNvGrpSpPr/>
        <p:nvPr/>
      </p:nvGrpSpPr>
      <p:grpSpPr>
        <a:xfrm>
          <a:off x="0" y="0"/>
          <a:ext cx="0" cy="0"/>
          <a:chOff x="0" y="0"/>
          <a:chExt cx="0" cy="0"/>
        </a:xfrm>
      </p:grpSpPr>
      <p:sp>
        <p:nvSpPr>
          <p:cNvPr id="110" name="Google Shape;110;p26"/>
          <p:cNvSpPr txBox="1"/>
          <p:nvPr>
            <p:ph type="title"/>
          </p:nvPr>
        </p:nvSpPr>
        <p:spPr>
          <a:xfrm>
            <a:off x="0" y="84426"/>
            <a:ext cx="9144000" cy="989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4000"/>
              <a:buFont typeface="Open Sans"/>
              <a:buNone/>
              <a:defRPr b="1" i="0" sz="4000" u="none" cap="none" strike="noStrike">
                <a:solidFill>
                  <a:srgbClr val="FFFFFF"/>
                </a:solidFill>
                <a:latin typeface="Open Sans"/>
                <a:ea typeface="Open Sans"/>
                <a:cs typeface="Open Sans"/>
                <a:sym typeface="Open Sans"/>
              </a:defRPr>
            </a:lvl1pPr>
            <a:lvl2pPr lvl="1" marR="0" rtl="0" algn="l">
              <a:spcBef>
                <a:spcPts val="0"/>
              </a:spcBef>
              <a:spcAft>
                <a:spcPts val="0"/>
              </a:spcAft>
              <a:buClr>
                <a:srgbClr val="FFFFFF"/>
              </a:buClr>
              <a:buSzPts val="1800"/>
              <a:buFont typeface="Open Sans"/>
              <a:buNone/>
              <a:defRPr b="1" i="0" sz="1800" u="none" cap="none" strike="noStrike">
                <a:solidFill>
                  <a:srgbClr val="FFFFFF"/>
                </a:solidFill>
                <a:latin typeface="Open Sans"/>
                <a:ea typeface="Open Sans"/>
                <a:cs typeface="Open Sans"/>
                <a:sym typeface="Open Sans"/>
              </a:defRPr>
            </a:lvl2pPr>
            <a:lvl3pPr lvl="2" marR="0" rtl="0" algn="l">
              <a:spcBef>
                <a:spcPts val="0"/>
              </a:spcBef>
              <a:spcAft>
                <a:spcPts val="0"/>
              </a:spcAft>
              <a:buClr>
                <a:srgbClr val="FFFFFF"/>
              </a:buClr>
              <a:buSzPts val="1800"/>
              <a:buFont typeface="Open Sans"/>
              <a:buNone/>
              <a:defRPr b="1" i="0" sz="1800" u="none" cap="none" strike="noStrike">
                <a:solidFill>
                  <a:srgbClr val="FFFFFF"/>
                </a:solidFill>
                <a:latin typeface="Open Sans"/>
                <a:ea typeface="Open Sans"/>
                <a:cs typeface="Open Sans"/>
                <a:sym typeface="Open Sans"/>
              </a:defRPr>
            </a:lvl3pPr>
            <a:lvl4pPr lvl="3" marR="0" rtl="0" algn="l">
              <a:spcBef>
                <a:spcPts val="0"/>
              </a:spcBef>
              <a:spcAft>
                <a:spcPts val="0"/>
              </a:spcAft>
              <a:buClr>
                <a:srgbClr val="FFFFFF"/>
              </a:buClr>
              <a:buSzPts val="1800"/>
              <a:buFont typeface="Open Sans"/>
              <a:buNone/>
              <a:defRPr b="1" i="0" sz="1800" u="none" cap="none" strike="noStrike">
                <a:solidFill>
                  <a:srgbClr val="FFFFFF"/>
                </a:solidFill>
                <a:latin typeface="Open Sans"/>
                <a:ea typeface="Open Sans"/>
                <a:cs typeface="Open Sans"/>
                <a:sym typeface="Open Sans"/>
              </a:defRPr>
            </a:lvl4pPr>
            <a:lvl5pPr lvl="4" marR="0" rtl="0" algn="l">
              <a:spcBef>
                <a:spcPts val="0"/>
              </a:spcBef>
              <a:spcAft>
                <a:spcPts val="0"/>
              </a:spcAft>
              <a:buClr>
                <a:srgbClr val="FFFFFF"/>
              </a:buClr>
              <a:buSzPts val="1800"/>
              <a:buFont typeface="Open Sans"/>
              <a:buNone/>
              <a:defRPr b="1" i="0" sz="1800" u="none" cap="none" strike="noStrike">
                <a:solidFill>
                  <a:srgbClr val="FFFFFF"/>
                </a:solidFill>
                <a:latin typeface="Open Sans"/>
                <a:ea typeface="Open Sans"/>
                <a:cs typeface="Open Sans"/>
                <a:sym typeface="Open Sans"/>
              </a:defRPr>
            </a:lvl5pPr>
            <a:lvl6pPr lvl="5" marR="0" rtl="0" algn="l">
              <a:spcBef>
                <a:spcPts val="0"/>
              </a:spcBef>
              <a:spcAft>
                <a:spcPts val="0"/>
              </a:spcAft>
              <a:buClr>
                <a:srgbClr val="FFFFFF"/>
              </a:buClr>
              <a:buSzPts val="1800"/>
              <a:buFont typeface="Open Sans"/>
              <a:buNone/>
              <a:defRPr b="1" i="0" sz="1800" u="none" cap="none" strike="noStrike">
                <a:solidFill>
                  <a:srgbClr val="FFFFFF"/>
                </a:solidFill>
                <a:latin typeface="Open Sans"/>
                <a:ea typeface="Open Sans"/>
                <a:cs typeface="Open Sans"/>
                <a:sym typeface="Open Sans"/>
              </a:defRPr>
            </a:lvl6pPr>
            <a:lvl7pPr lvl="6" marR="0" rtl="0" algn="l">
              <a:spcBef>
                <a:spcPts val="0"/>
              </a:spcBef>
              <a:spcAft>
                <a:spcPts val="0"/>
              </a:spcAft>
              <a:buClr>
                <a:srgbClr val="FFFFFF"/>
              </a:buClr>
              <a:buSzPts val="1800"/>
              <a:buFont typeface="Open Sans"/>
              <a:buNone/>
              <a:defRPr b="1" i="0" sz="1800" u="none" cap="none" strike="noStrike">
                <a:solidFill>
                  <a:srgbClr val="FFFFFF"/>
                </a:solidFill>
                <a:latin typeface="Open Sans"/>
                <a:ea typeface="Open Sans"/>
                <a:cs typeface="Open Sans"/>
                <a:sym typeface="Open Sans"/>
              </a:defRPr>
            </a:lvl7pPr>
            <a:lvl8pPr lvl="7" marR="0" rtl="0" algn="l">
              <a:spcBef>
                <a:spcPts val="0"/>
              </a:spcBef>
              <a:spcAft>
                <a:spcPts val="0"/>
              </a:spcAft>
              <a:buClr>
                <a:srgbClr val="FFFFFF"/>
              </a:buClr>
              <a:buSzPts val="1800"/>
              <a:buFont typeface="Open Sans"/>
              <a:buNone/>
              <a:defRPr b="1" i="0" sz="1800" u="none" cap="none" strike="noStrike">
                <a:solidFill>
                  <a:srgbClr val="FFFFFF"/>
                </a:solidFill>
                <a:latin typeface="Open Sans"/>
                <a:ea typeface="Open Sans"/>
                <a:cs typeface="Open Sans"/>
                <a:sym typeface="Open Sans"/>
              </a:defRPr>
            </a:lvl8pPr>
            <a:lvl9pPr lvl="8" marR="0" rtl="0" algn="l">
              <a:spcBef>
                <a:spcPts val="0"/>
              </a:spcBef>
              <a:spcAft>
                <a:spcPts val="0"/>
              </a:spcAft>
              <a:buClr>
                <a:srgbClr val="FFFFFF"/>
              </a:buClr>
              <a:buSzPts val="1800"/>
              <a:buFont typeface="Open Sans"/>
              <a:buNone/>
              <a:defRPr b="1" i="0" sz="1800" u="none" cap="none" strike="noStrike">
                <a:solidFill>
                  <a:srgbClr val="FFFFFF"/>
                </a:solidFill>
                <a:latin typeface="Open Sans"/>
                <a:ea typeface="Open Sans"/>
                <a:cs typeface="Open Sans"/>
                <a:sym typeface="Open Sans"/>
              </a:defRPr>
            </a:lvl9pPr>
          </a:lstStyle>
          <a:p/>
        </p:txBody>
      </p:sp>
      <p:sp>
        <p:nvSpPr>
          <p:cNvPr id="111" name="Google Shape;111;p26"/>
          <p:cNvSpPr txBox="1"/>
          <p:nvPr>
            <p:ph idx="12" type="sldNum"/>
          </p:nvPr>
        </p:nvSpPr>
        <p:spPr>
          <a:xfrm>
            <a:off x="8686800" y="4857750"/>
            <a:ext cx="457200" cy="285600"/>
          </a:xfrm>
          <a:prstGeom prst="rect">
            <a:avLst/>
          </a:prstGeom>
          <a:noFill/>
          <a:ln>
            <a:noFill/>
          </a:ln>
        </p:spPr>
        <p:txBody>
          <a:bodyPr anchorCtr="0" anchor="ctr" bIns="91425" lIns="91425" spcFirstLastPara="1" rIns="91425" wrap="square" tIns="91425">
            <a:noAutofit/>
          </a:bodyPr>
          <a:lstStyle>
            <a:lvl1pPr indent="0" lvl="0" marL="0" rtl="0" algn="r">
              <a:spcBef>
                <a:spcPts val="0"/>
              </a:spcBef>
              <a:buClr>
                <a:schemeClr val="lt1"/>
              </a:buClr>
              <a:buSzPts val="250"/>
              <a:buFont typeface="Open Sans"/>
              <a:buNone/>
              <a:defRPr>
                <a:solidFill>
                  <a:schemeClr val="lt1"/>
                </a:solidFill>
              </a:defRPr>
            </a:lvl1pPr>
            <a:lvl2pPr indent="0" lvl="1" marL="0" rtl="0" algn="r">
              <a:spcBef>
                <a:spcPts val="0"/>
              </a:spcBef>
              <a:buClr>
                <a:schemeClr val="lt1"/>
              </a:buClr>
              <a:buSzPts val="250"/>
              <a:buFont typeface="Open Sans"/>
              <a:buNone/>
              <a:defRPr>
                <a:solidFill>
                  <a:schemeClr val="lt1"/>
                </a:solidFill>
              </a:defRPr>
            </a:lvl2pPr>
            <a:lvl3pPr indent="0" lvl="2" marL="0" rtl="0" algn="r">
              <a:spcBef>
                <a:spcPts val="0"/>
              </a:spcBef>
              <a:buClr>
                <a:schemeClr val="lt1"/>
              </a:buClr>
              <a:buSzPts val="250"/>
              <a:buFont typeface="Open Sans"/>
              <a:buNone/>
              <a:defRPr>
                <a:solidFill>
                  <a:schemeClr val="lt1"/>
                </a:solidFill>
              </a:defRPr>
            </a:lvl3pPr>
            <a:lvl4pPr indent="0" lvl="3" marL="0" rtl="0" algn="r">
              <a:spcBef>
                <a:spcPts val="0"/>
              </a:spcBef>
              <a:buClr>
                <a:schemeClr val="lt1"/>
              </a:buClr>
              <a:buSzPts val="250"/>
              <a:buFont typeface="Open Sans"/>
              <a:buNone/>
              <a:defRPr>
                <a:solidFill>
                  <a:schemeClr val="lt1"/>
                </a:solidFill>
              </a:defRPr>
            </a:lvl4pPr>
            <a:lvl5pPr indent="0" lvl="4" marL="0" rtl="0" algn="r">
              <a:spcBef>
                <a:spcPts val="0"/>
              </a:spcBef>
              <a:buClr>
                <a:schemeClr val="lt1"/>
              </a:buClr>
              <a:buSzPts val="250"/>
              <a:buFont typeface="Open Sans"/>
              <a:buNone/>
              <a:defRPr>
                <a:solidFill>
                  <a:schemeClr val="lt1"/>
                </a:solidFill>
              </a:defRPr>
            </a:lvl5pPr>
            <a:lvl6pPr indent="0" lvl="5" marL="0" rtl="0" algn="r">
              <a:spcBef>
                <a:spcPts val="0"/>
              </a:spcBef>
              <a:buClr>
                <a:schemeClr val="lt1"/>
              </a:buClr>
              <a:buSzPts val="250"/>
              <a:buFont typeface="Open Sans"/>
              <a:buNone/>
              <a:defRPr>
                <a:solidFill>
                  <a:schemeClr val="lt1"/>
                </a:solidFill>
              </a:defRPr>
            </a:lvl6pPr>
            <a:lvl7pPr indent="0" lvl="6" marL="0" rtl="0" algn="r">
              <a:spcBef>
                <a:spcPts val="0"/>
              </a:spcBef>
              <a:buClr>
                <a:schemeClr val="lt1"/>
              </a:buClr>
              <a:buSzPts val="250"/>
              <a:buFont typeface="Open Sans"/>
              <a:buNone/>
              <a:defRPr>
                <a:solidFill>
                  <a:schemeClr val="lt1"/>
                </a:solidFill>
              </a:defRPr>
            </a:lvl7pPr>
            <a:lvl8pPr indent="0" lvl="7" marL="0" rtl="0" algn="r">
              <a:spcBef>
                <a:spcPts val="0"/>
              </a:spcBef>
              <a:buClr>
                <a:schemeClr val="lt1"/>
              </a:buClr>
              <a:buSzPts val="250"/>
              <a:buFont typeface="Open Sans"/>
              <a:buNone/>
              <a:defRPr>
                <a:solidFill>
                  <a:schemeClr val="lt1"/>
                </a:solidFill>
              </a:defRPr>
            </a:lvl8pPr>
            <a:lvl9pPr indent="0" lvl="8" marL="0" rtl="0" algn="r">
              <a:spcBef>
                <a:spcPts val="0"/>
              </a:spcBef>
              <a:buClr>
                <a:schemeClr val="lt1"/>
              </a:buClr>
              <a:buSzPts val="250"/>
              <a:buFont typeface="Open Sans"/>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12" name="Google Shape;112;p26"/>
          <p:cNvSpPr txBox="1"/>
          <p:nvPr>
            <p:ph idx="1" type="body"/>
          </p:nvPr>
        </p:nvSpPr>
        <p:spPr>
          <a:xfrm>
            <a:off x="228600" y="933450"/>
            <a:ext cx="8458200" cy="38481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1200"/>
              </a:spcBef>
              <a:spcAft>
                <a:spcPts val="0"/>
              </a:spcAft>
              <a:buClr>
                <a:schemeClr val="lt1"/>
              </a:buClr>
              <a:buSzPts val="1800"/>
              <a:buChar char="●"/>
              <a:defRPr/>
            </a:lvl1pPr>
            <a:lvl2pPr indent="-317500" lvl="1" marL="914400" rtl="0" algn="l">
              <a:lnSpc>
                <a:spcPct val="100000"/>
              </a:lnSpc>
              <a:spcBef>
                <a:spcPts val="0"/>
              </a:spcBef>
              <a:spcAft>
                <a:spcPts val="0"/>
              </a:spcAft>
              <a:buClr>
                <a:schemeClr val="lt1"/>
              </a:buClr>
              <a:buSzPts val="1400"/>
              <a:buChar char="○"/>
              <a:defRPr/>
            </a:lvl2pPr>
            <a:lvl3pPr indent="-317500" lvl="2" marL="1371600" rtl="0" algn="l">
              <a:lnSpc>
                <a:spcPct val="100000"/>
              </a:lnSpc>
              <a:spcBef>
                <a:spcPts val="600"/>
              </a:spcBef>
              <a:spcAft>
                <a:spcPts val="0"/>
              </a:spcAft>
              <a:buClr>
                <a:schemeClr val="lt1"/>
              </a:buClr>
              <a:buSzPts val="1400"/>
              <a:buChar char="■"/>
              <a:defRPr/>
            </a:lvl3pPr>
            <a:lvl4pPr indent="-317500" lvl="3" marL="1828800" rtl="0" algn="l">
              <a:lnSpc>
                <a:spcPct val="100000"/>
              </a:lnSpc>
              <a:spcBef>
                <a:spcPts val="600"/>
              </a:spcBef>
              <a:spcAft>
                <a:spcPts val="0"/>
              </a:spcAft>
              <a:buClr>
                <a:schemeClr val="lt1"/>
              </a:buClr>
              <a:buSzPts val="1400"/>
              <a:buChar char="●"/>
              <a:defRPr/>
            </a:lvl4pPr>
            <a:lvl5pPr indent="-317500" lvl="4" marL="2286000" rtl="0" algn="l">
              <a:lnSpc>
                <a:spcPct val="100000"/>
              </a:lnSpc>
              <a:spcBef>
                <a:spcPts val="600"/>
              </a:spcBef>
              <a:spcAft>
                <a:spcPts val="0"/>
              </a:spcAft>
              <a:buClr>
                <a:schemeClr val="lt1"/>
              </a:buClr>
              <a:buSzPts val="1400"/>
              <a:buChar char="○"/>
              <a:defRPr/>
            </a:lvl5pPr>
            <a:lvl6pPr indent="-342900" lvl="5" marL="2743200" rtl="0" algn="l">
              <a:lnSpc>
                <a:spcPct val="100000"/>
              </a:lnSpc>
              <a:spcBef>
                <a:spcPts val="600"/>
              </a:spcBef>
              <a:spcAft>
                <a:spcPts val="0"/>
              </a:spcAft>
              <a:buClr>
                <a:srgbClr val="000000"/>
              </a:buClr>
              <a:buSzPts val="1800"/>
              <a:buChar char="■"/>
              <a:defRPr/>
            </a:lvl6pPr>
            <a:lvl7pPr indent="-342900" lvl="6" marL="3200400" rtl="0" algn="l">
              <a:lnSpc>
                <a:spcPct val="100000"/>
              </a:lnSpc>
              <a:spcBef>
                <a:spcPts val="0"/>
              </a:spcBef>
              <a:spcAft>
                <a:spcPts val="0"/>
              </a:spcAft>
              <a:buClr>
                <a:srgbClr val="000000"/>
              </a:buClr>
              <a:buSzPts val="1800"/>
              <a:buChar char="●"/>
              <a:defRPr/>
            </a:lvl7pPr>
            <a:lvl8pPr indent="-342900" lvl="7" marL="3657600" rtl="0" algn="l">
              <a:lnSpc>
                <a:spcPct val="100000"/>
              </a:lnSpc>
              <a:spcBef>
                <a:spcPts val="0"/>
              </a:spcBef>
              <a:spcAft>
                <a:spcPts val="0"/>
              </a:spcAft>
              <a:buClr>
                <a:srgbClr val="000000"/>
              </a:buClr>
              <a:buSzPts val="1800"/>
              <a:buChar char="○"/>
              <a:defRPr/>
            </a:lvl8pPr>
            <a:lvl9pPr indent="-342900" lvl="8" marL="4114800" rtl="0" algn="l">
              <a:lnSpc>
                <a:spcPct val="100000"/>
              </a:lnSpc>
              <a:spcBef>
                <a:spcPts val="0"/>
              </a:spcBef>
              <a:spcAft>
                <a:spcPts val="0"/>
              </a:spcAft>
              <a:buClr>
                <a:srgbClr val="000000"/>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7" name="Shape 117"/>
        <p:cNvGrpSpPr/>
        <p:nvPr/>
      </p:nvGrpSpPr>
      <p:grpSpPr>
        <a:xfrm>
          <a:off x="0" y="0"/>
          <a:ext cx="0" cy="0"/>
          <a:chOff x="0" y="0"/>
          <a:chExt cx="0" cy="0"/>
        </a:xfrm>
      </p:grpSpPr>
      <p:sp>
        <p:nvSpPr>
          <p:cNvPr id="118" name="Google Shape;118;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9" name="Google Shape;119;p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0" name="Google Shape;12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1" name="Shape 121"/>
        <p:cNvGrpSpPr/>
        <p:nvPr/>
      </p:nvGrpSpPr>
      <p:grpSpPr>
        <a:xfrm>
          <a:off x="0" y="0"/>
          <a:ext cx="0" cy="0"/>
          <a:chOff x="0" y="0"/>
          <a:chExt cx="0" cy="0"/>
        </a:xfrm>
      </p:grpSpPr>
      <p:sp>
        <p:nvSpPr>
          <p:cNvPr id="122" name="Google Shape;122;p2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3" name="Google Shape;123;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4" name="Shape 124"/>
        <p:cNvGrpSpPr/>
        <p:nvPr/>
      </p:nvGrpSpPr>
      <p:grpSpPr>
        <a:xfrm>
          <a:off x="0" y="0"/>
          <a:ext cx="0" cy="0"/>
          <a:chOff x="0" y="0"/>
          <a:chExt cx="0" cy="0"/>
        </a:xfrm>
      </p:grpSpPr>
      <p:sp>
        <p:nvSpPr>
          <p:cNvPr id="125" name="Google Shape;125;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 name="Google Shape;126;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7" name="Google Shape;12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8" name="Shape 128"/>
        <p:cNvGrpSpPr/>
        <p:nvPr/>
      </p:nvGrpSpPr>
      <p:grpSpPr>
        <a:xfrm>
          <a:off x="0" y="0"/>
          <a:ext cx="0" cy="0"/>
          <a:chOff x="0" y="0"/>
          <a:chExt cx="0" cy="0"/>
        </a:xfrm>
      </p:grpSpPr>
      <p:sp>
        <p:nvSpPr>
          <p:cNvPr id="129" name="Google Shape;129;p3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0" name="Google Shape;130;p3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1" name="Google Shape;131;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2" name="Google Shape;13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3" name="Shape 133"/>
        <p:cNvGrpSpPr/>
        <p:nvPr/>
      </p:nvGrpSpPr>
      <p:grpSpPr>
        <a:xfrm>
          <a:off x="0" y="0"/>
          <a:ext cx="0" cy="0"/>
          <a:chOff x="0" y="0"/>
          <a:chExt cx="0" cy="0"/>
        </a:xfrm>
      </p:grpSpPr>
      <p:sp>
        <p:nvSpPr>
          <p:cNvPr id="134" name="Google Shape;134;p3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6" name="Shape 136"/>
        <p:cNvGrpSpPr/>
        <p:nvPr/>
      </p:nvGrpSpPr>
      <p:grpSpPr>
        <a:xfrm>
          <a:off x="0" y="0"/>
          <a:ext cx="0" cy="0"/>
          <a:chOff x="0" y="0"/>
          <a:chExt cx="0" cy="0"/>
        </a:xfrm>
      </p:grpSpPr>
      <p:sp>
        <p:nvSpPr>
          <p:cNvPr id="137" name="Google Shape;137;p3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8" name="Google Shape;138;p33"/>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9" name="Google Shape;139;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0" name="Shape 140"/>
        <p:cNvGrpSpPr/>
        <p:nvPr/>
      </p:nvGrpSpPr>
      <p:grpSpPr>
        <a:xfrm>
          <a:off x="0" y="0"/>
          <a:ext cx="0" cy="0"/>
          <a:chOff x="0" y="0"/>
          <a:chExt cx="0" cy="0"/>
        </a:xfrm>
      </p:grpSpPr>
      <p:sp>
        <p:nvSpPr>
          <p:cNvPr id="141" name="Google Shape;141;p3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42" name="Google Shape;142;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3" name="Shape 143"/>
        <p:cNvGrpSpPr/>
        <p:nvPr/>
      </p:nvGrpSpPr>
      <p:grpSpPr>
        <a:xfrm>
          <a:off x="0" y="0"/>
          <a:ext cx="0" cy="0"/>
          <a:chOff x="0" y="0"/>
          <a:chExt cx="0" cy="0"/>
        </a:xfrm>
      </p:grpSpPr>
      <p:sp>
        <p:nvSpPr>
          <p:cNvPr id="144" name="Google Shape;144;p3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3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6" name="Google Shape;146;p3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7" name="Google Shape;147;p35"/>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48" name="Google Shape;148;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9" name="Shape 149"/>
        <p:cNvGrpSpPr/>
        <p:nvPr/>
      </p:nvGrpSpPr>
      <p:grpSpPr>
        <a:xfrm>
          <a:off x="0" y="0"/>
          <a:ext cx="0" cy="0"/>
          <a:chOff x="0" y="0"/>
          <a:chExt cx="0" cy="0"/>
        </a:xfrm>
      </p:grpSpPr>
      <p:sp>
        <p:nvSpPr>
          <p:cNvPr id="150" name="Google Shape;150;p36"/>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51" name="Google Shape;151;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2" name="Shape 152"/>
        <p:cNvGrpSpPr/>
        <p:nvPr/>
      </p:nvGrpSpPr>
      <p:grpSpPr>
        <a:xfrm>
          <a:off x="0" y="0"/>
          <a:ext cx="0" cy="0"/>
          <a:chOff x="0" y="0"/>
          <a:chExt cx="0" cy="0"/>
        </a:xfrm>
      </p:grpSpPr>
      <p:sp>
        <p:nvSpPr>
          <p:cNvPr id="153" name="Google Shape;153;p3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54" name="Google Shape;154;p37"/>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55" name="Google Shape;15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6" name="Shape 156"/>
        <p:cNvGrpSpPr/>
        <p:nvPr/>
      </p:nvGrpSpPr>
      <p:grpSpPr>
        <a:xfrm>
          <a:off x="0" y="0"/>
          <a:ext cx="0" cy="0"/>
          <a:chOff x="0" y="0"/>
          <a:chExt cx="0" cy="0"/>
        </a:xfrm>
      </p:grpSpPr>
      <p:sp>
        <p:nvSpPr>
          <p:cNvPr id="157" name="Google Shape;157;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type="obj">
  <p:cSld name="OBJECT">
    <p:spTree>
      <p:nvGrpSpPr>
        <p:cNvPr id="158" name="Shape 158"/>
        <p:cNvGrpSpPr/>
        <p:nvPr/>
      </p:nvGrpSpPr>
      <p:grpSpPr>
        <a:xfrm>
          <a:off x="0" y="0"/>
          <a:ext cx="0" cy="0"/>
          <a:chOff x="0" y="0"/>
          <a:chExt cx="0" cy="0"/>
        </a:xfrm>
      </p:grpSpPr>
      <p:sp>
        <p:nvSpPr>
          <p:cNvPr id="159" name="Google Shape;159;p39"/>
          <p:cNvSpPr txBox="1"/>
          <p:nvPr>
            <p:ph type="title"/>
          </p:nvPr>
        </p:nvSpPr>
        <p:spPr>
          <a:xfrm>
            <a:off x="752887" y="205978"/>
            <a:ext cx="74004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800"/>
              <a:buFont typeface="Arial"/>
              <a:buNone/>
              <a:defRPr sz="1800"/>
            </a:lvl2pPr>
            <a:lvl3pPr lvl="2" rtl="0" algn="l">
              <a:lnSpc>
                <a:spcPct val="100000"/>
              </a:lnSpc>
              <a:spcBef>
                <a:spcPts val="0"/>
              </a:spcBef>
              <a:spcAft>
                <a:spcPts val="0"/>
              </a:spcAft>
              <a:buSzPts val="1800"/>
              <a:buFont typeface="Arial"/>
              <a:buNone/>
              <a:defRPr sz="1800"/>
            </a:lvl3pPr>
            <a:lvl4pPr lvl="3" rtl="0" algn="l">
              <a:lnSpc>
                <a:spcPct val="100000"/>
              </a:lnSpc>
              <a:spcBef>
                <a:spcPts val="0"/>
              </a:spcBef>
              <a:spcAft>
                <a:spcPts val="0"/>
              </a:spcAft>
              <a:buSzPts val="1800"/>
              <a:buFont typeface="Arial"/>
              <a:buNone/>
              <a:defRPr sz="1800"/>
            </a:lvl4pPr>
            <a:lvl5pPr lvl="4" rtl="0" algn="l">
              <a:lnSpc>
                <a:spcPct val="100000"/>
              </a:lnSpc>
              <a:spcBef>
                <a:spcPts val="0"/>
              </a:spcBef>
              <a:spcAft>
                <a:spcPts val="0"/>
              </a:spcAft>
              <a:buSzPts val="1800"/>
              <a:buFont typeface="Arial"/>
              <a:buNone/>
              <a:defRPr sz="1800"/>
            </a:lvl5pPr>
            <a:lvl6pPr lvl="5" rtl="0" algn="l">
              <a:lnSpc>
                <a:spcPct val="100000"/>
              </a:lnSpc>
              <a:spcBef>
                <a:spcPts val="0"/>
              </a:spcBef>
              <a:spcAft>
                <a:spcPts val="0"/>
              </a:spcAft>
              <a:buSzPts val="1800"/>
              <a:buFont typeface="Arial"/>
              <a:buNone/>
              <a:defRPr sz="1800"/>
            </a:lvl6pPr>
            <a:lvl7pPr lvl="6" rtl="0" algn="l">
              <a:lnSpc>
                <a:spcPct val="100000"/>
              </a:lnSpc>
              <a:spcBef>
                <a:spcPts val="0"/>
              </a:spcBef>
              <a:spcAft>
                <a:spcPts val="0"/>
              </a:spcAft>
              <a:buSzPts val="1800"/>
              <a:buFont typeface="Arial"/>
              <a:buNone/>
              <a:defRPr sz="1800"/>
            </a:lvl7pPr>
            <a:lvl8pPr lvl="7" rtl="0" algn="l">
              <a:lnSpc>
                <a:spcPct val="100000"/>
              </a:lnSpc>
              <a:spcBef>
                <a:spcPts val="0"/>
              </a:spcBef>
              <a:spcAft>
                <a:spcPts val="0"/>
              </a:spcAft>
              <a:buSzPts val="1800"/>
              <a:buFont typeface="Arial"/>
              <a:buNone/>
              <a:defRPr sz="1800"/>
            </a:lvl8pPr>
            <a:lvl9pPr lvl="8" rtl="0" algn="l">
              <a:lnSpc>
                <a:spcPct val="100000"/>
              </a:lnSpc>
              <a:spcBef>
                <a:spcPts val="0"/>
              </a:spcBef>
              <a:spcAft>
                <a:spcPts val="0"/>
              </a:spcAft>
              <a:buSzPts val="1800"/>
              <a:buFont typeface="Arial"/>
              <a:buNone/>
              <a:defRPr sz="1800"/>
            </a:lvl9pPr>
          </a:lstStyle>
          <a:p/>
        </p:txBody>
      </p:sp>
      <p:sp>
        <p:nvSpPr>
          <p:cNvPr id="160" name="Google Shape;160;p39"/>
          <p:cNvSpPr txBox="1"/>
          <p:nvPr>
            <p:ph idx="1" type="body"/>
          </p:nvPr>
        </p:nvSpPr>
        <p:spPr>
          <a:xfrm>
            <a:off x="752887" y="914400"/>
            <a:ext cx="7933800" cy="37149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lnSpc>
                <a:spcPct val="100000"/>
              </a:lnSpc>
              <a:spcBef>
                <a:spcPts val="48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lnSpc>
                <a:spcPct val="100000"/>
              </a:lnSpc>
              <a:spcBef>
                <a:spcPts val="36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lnSpc>
                <a:spcPct val="100000"/>
              </a:lnSpc>
              <a:spcBef>
                <a:spcPts val="32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61" name="Google Shape;161;p39"/>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a:buNone/>
              <a:defRPr sz="1300">
                <a:solidFill>
                  <a:srgbClr val="07336F"/>
                </a:solidFill>
              </a:defRPr>
            </a:lvl1pPr>
            <a:lvl2pPr lvl="1">
              <a:buNone/>
              <a:defRPr sz="1300">
                <a:solidFill>
                  <a:srgbClr val="07336F"/>
                </a:solidFill>
              </a:defRPr>
            </a:lvl2pPr>
            <a:lvl3pPr lvl="2">
              <a:buNone/>
              <a:defRPr sz="1300">
                <a:solidFill>
                  <a:srgbClr val="07336F"/>
                </a:solidFill>
              </a:defRPr>
            </a:lvl3pPr>
            <a:lvl4pPr lvl="3">
              <a:buNone/>
              <a:defRPr sz="1300">
                <a:solidFill>
                  <a:srgbClr val="07336F"/>
                </a:solidFill>
              </a:defRPr>
            </a:lvl4pPr>
            <a:lvl5pPr lvl="4">
              <a:buNone/>
              <a:defRPr sz="1300">
                <a:solidFill>
                  <a:srgbClr val="07336F"/>
                </a:solidFill>
              </a:defRPr>
            </a:lvl5pPr>
            <a:lvl6pPr lvl="5">
              <a:buNone/>
              <a:defRPr sz="1300">
                <a:solidFill>
                  <a:srgbClr val="07336F"/>
                </a:solidFill>
              </a:defRPr>
            </a:lvl6pPr>
            <a:lvl7pPr lvl="6">
              <a:buNone/>
              <a:defRPr sz="1300">
                <a:solidFill>
                  <a:srgbClr val="07336F"/>
                </a:solidFill>
              </a:defRPr>
            </a:lvl7pPr>
            <a:lvl8pPr lvl="7">
              <a:buNone/>
              <a:defRPr sz="1300">
                <a:solidFill>
                  <a:srgbClr val="07336F"/>
                </a:solidFill>
              </a:defRPr>
            </a:lvl8pPr>
            <a:lvl9pPr lvl="8">
              <a:buNone/>
              <a:defRPr sz="1300">
                <a:solidFill>
                  <a:srgbClr val="07336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2" name="Shape 162"/>
        <p:cNvGrpSpPr/>
        <p:nvPr/>
      </p:nvGrpSpPr>
      <p:grpSpPr>
        <a:xfrm>
          <a:off x="0" y="0"/>
          <a:ext cx="0" cy="0"/>
          <a:chOff x="0" y="0"/>
          <a:chExt cx="0" cy="0"/>
        </a:xfrm>
      </p:grpSpPr>
      <p:sp>
        <p:nvSpPr>
          <p:cNvPr id="163" name="Google Shape;163;p40"/>
          <p:cNvSpPr txBox="1"/>
          <p:nvPr>
            <p:ph type="title"/>
          </p:nvPr>
        </p:nvSpPr>
        <p:spPr>
          <a:xfrm>
            <a:off x="685800" y="228600"/>
            <a:ext cx="7772400" cy="857400"/>
          </a:xfrm>
          <a:prstGeom prst="rect">
            <a:avLst/>
          </a:prstGeom>
          <a:noFill/>
          <a:ln>
            <a:noFill/>
          </a:ln>
        </p:spPr>
        <p:txBody>
          <a:bodyPr anchorCtr="0" anchor="ctr" bIns="34275" lIns="68575" spcFirstLastPara="1" rIns="68575" wrap="square" tIns="34275">
            <a:normAutofit/>
          </a:bodyPr>
          <a:lstStyle>
            <a:lvl1pPr lvl="0" rtl="0" algn="l">
              <a:spcBef>
                <a:spcPts val="0"/>
              </a:spcBef>
              <a:spcAft>
                <a:spcPts val="0"/>
              </a:spcAft>
              <a:buSzPts val="28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164" name="Google Shape;164;p40"/>
          <p:cNvSpPr txBox="1"/>
          <p:nvPr>
            <p:ph idx="1" type="body"/>
          </p:nvPr>
        </p:nvSpPr>
        <p:spPr>
          <a:xfrm>
            <a:off x="685800" y="1257301"/>
            <a:ext cx="3810000" cy="3372000"/>
          </a:xfrm>
          <a:prstGeom prst="rect">
            <a:avLst/>
          </a:prstGeom>
          <a:noFill/>
          <a:ln>
            <a:noFill/>
          </a:ln>
        </p:spPr>
        <p:txBody>
          <a:bodyPr anchorCtr="0" anchor="t" bIns="34275" lIns="68575" spcFirstLastPara="1" rIns="68575" wrap="square" tIns="34275">
            <a:normAutofit/>
          </a:bodyPr>
          <a:lstStyle>
            <a:lvl1pPr indent="-361950" lvl="0" marL="457200" rtl="0" algn="l">
              <a:spcBef>
                <a:spcPts val="400"/>
              </a:spcBef>
              <a:spcAft>
                <a:spcPts val="0"/>
              </a:spcAft>
              <a:buClr>
                <a:schemeClr val="dk1"/>
              </a:buClr>
              <a:buSzPts val="2100"/>
              <a:buFont typeface="Arial"/>
              <a:buChar char="●"/>
              <a:defRPr sz="2100"/>
            </a:lvl1pPr>
            <a:lvl2pPr indent="-342900" lvl="1" marL="914400" rtl="0" algn="l">
              <a:spcBef>
                <a:spcPts val="400"/>
              </a:spcBef>
              <a:spcAft>
                <a:spcPts val="0"/>
              </a:spcAft>
              <a:buClr>
                <a:schemeClr val="dk1"/>
              </a:buClr>
              <a:buSzPts val="1800"/>
              <a:buFont typeface="Arial"/>
              <a:buChar char="○"/>
              <a:defRPr sz="1800"/>
            </a:lvl2pPr>
            <a:lvl3pPr indent="-323850" lvl="2" marL="1371600" rtl="0" algn="l">
              <a:spcBef>
                <a:spcPts val="300"/>
              </a:spcBef>
              <a:spcAft>
                <a:spcPts val="0"/>
              </a:spcAft>
              <a:buClr>
                <a:schemeClr val="dk1"/>
              </a:buClr>
              <a:buSzPts val="1500"/>
              <a:buFont typeface="Arial"/>
              <a:buChar char="■"/>
              <a:defRPr sz="1500"/>
            </a:lvl3pPr>
            <a:lvl4pPr indent="-317500" lvl="3" marL="1828800" rtl="0" algn="l">
              <a:spcBef>
                <a:spcPts val="300"/>
              </a:spcBef>
              <a:spcAft>
                <a:spcPts val="0"/>
              </a:spcAft>
              <a:buClr>
                <a:schemeClr val="dk1"/>
              </a:buClr>
              <a:buSzPts val="1400"/>
              <a:buFont typeface="Arial"/>
              <a:buChar char="●"/>
              <a:defRPr sz="1400"/>
            </a:lvl4pPr>
            <a:lvl5pPr indent="-317500" lvl="4" marL="2286000" rtl="0" algn="l">
              <a:spcBef>
                <a:spcPts val="300"/>
              </a:spcBef>
              <a:spcAft>
                <a:spcPts val="0"/>
              </a:spcAft>
              <a:buClr>
                <a:schemeClr val="dk1"/>
              </a:buClr>
              <a:buSzPts val="1400"/>
              <a:buFont typeface="Arial"/>
              <a:buChar char="○"/>
              <a:defRPr sz="1400"/>
            </a:lvl5pPr>
            <a:lvl6pPr indent="-317500" lvl="5" marL="2743200" rtl="0" algn="l">
              <a:spcBef>
                <a:spcPts val="300"/>
              </a:spcBef>
              <a:spcAft>
                <a:spcPts val="0"/>
              </a:spcAft>
              <a:buClr>
                <a:schemeClr val="dk1"/>
              </a:buClr>
              <a:buSzPts val="1400"/>
              <a:buFont typeface="Arial"/>
              <a:buChar char="■"/>
              <a:defRPr sz="1400"/>
            </a:lvl6pPr>
            <a:lvl7pPr indent="-317500" lvl="6" marL="3200400" rtl="0" algn="l">
              <a:spcBef>
                <a:spcPts val="300"/>
              </a:spcBef>
              <a:spcAft>
                <a:spcPts val="0"/>
              </a:spcAft>
              <a:buClr>
                <a:schemeClr val="dk1"/>
              </a:buClr>
              <a:buSzPts val="1400"/>
              <a:buFont typeface="Arial"/>
              <a:buChar char="●"/>
              <a:defRPr sz="1400"/>
            </a:lvl7pPr>
            <a:lvl8pPr indent="-317500" lvl="7" marL="3657600" rtl="0" algn="l">
              <a:spcBef>
                <a:spcPts val="300"/>
              </a:spcBef>
              <a:spcAft>
                <a:spcPts val="0"/>
              </a:spcAft>
              <a:buClr>
                <a:schemeClr val="dk1"/>
              </a:buClr>
              <a:buSzPts val="1400"/>
              <a:buFont typeface="Arial"/>
              <a:buChar char="○"/>
              <a:defRPr sz="1400"/>
            </a:lvl8pPr>
            <a:lvl9pPr indent="-317500" lvl="8" marL="4114800" rtl="0" algn="l">
              <a:spcBef>
                <a:spcPts val="300"/>
              </a:spcBef>
              <a:spcAft>
                <a:spcPts val="0"/>
              </a:spcAft>
              <a:buClr>
                <a:schemeClr val="dk1"/>
              </a:buClr>
              <a:buSzPts val="1400"/>
              <a:buFont typeface="Arial"/>
              <a:buChar char="■"/>
              <a:defRPr sz="1400"/>
            </a:lvl9pPr>
          </a:lstStyle>
          <a:p/>
        </p:txBody>
      </p:sp>
      <p:sp>
        <p:nvSpPr>
          <p:cNvPr id="165" name="Google Shape;165;p40"/>
          <p:cNvSpPr txBox="1"/>
          <p:nvPr>
            <p:ph idx="2" type="body"/>
          </p:nvPr>
        </p:nvSpPr>
        <p:spPr>
          <a:xfrm>
            <a:off x="4648201" y="1257301"/>
            <a:ext cx="3810000" cy="3372000"/>
          </a:xfrm>
          <a:prstGeom prst="rect">
            <a:avLst/>
          </a:prstGeom>
          <a:noFill/>
          <a:ln>
            <a:noFill/>
          </a:ln>
        </p:spPr>
        <p:txBody>
          <a:bodyPr anchorCtr="0" anchor="t" bIns="34275" lIns="68575" spcFirstLastPara="1" rIns="68575" wrap="square" tIns="34275">
            <a:normAutofit/>
          </a:bodyPr>
          <a:lstStyle>
            <a:lvl1pPr indent="-361950" lvl="0" marL="457200" rtl="0" algn="l">
              <a:spcBef>
                <a:spcPts val="400"/>
              </a:spcBef>
              <a:spcAft>
                <a:spcPts val="0"/>
              </a:spcAft>
              <a:buClr>
                <a:schemeClr val="dk1"/>
              </a:buClr>
              <a:buSzPts val="2100"/>
              <a:buFont typeface="Arial"/>
              <a:buChar char="●"/>
              <a:defRPr sz="2100"/>
            </a:lvl1pPr>
            <a:lvl2pPr indent="-342900" lvl="1" marL="914400" rtl="0" algn="l">
              <a:spcBef>
                <a:spcPts val="400"/>
              </a:spcBef>
              <a:spcAft>
                <a:spcPts val="0"/>
              </a:spcAft>
              <a:buClr>
                <a:schemeClr val="dk1"/>
              </a:buClr>
              <a:buSzPts val="1800"/>
              <a:buFont typeface="Arial"/>
              <a:buChar char="○"/>
              <a:defRPr sz="1800"/>
            </a:lvl2pPr>
            <a:lvl3pPr indent="-323850" lvl="2" marL="1371600" rtl="0" algn="l">
              <a:spcBef>
                <a:spcPts val="300"/>
              </a:spcBef>
              <a:spcAft>
                <a:spcPts val="0"/>
              </a:spcAft>
              <a:buClr>
                <a:schemeClr val="dk1"/>
              </a:buClr>
              <a:buSzPts val="1500"/>
              <a:buFont typeface="Arial"/>
              <a:buChar char="■"/>
              <a:defRPr sz="1500"/>
            </a:lvl3pPr>
            <a:lvl4pPr indent="-317500" lvl="3" marL="1828800" rtl="0" algn="l">
              <a:spcBef>
                <a:spcPts val="300"/>
              </a:spcBef>
              <a:spcAft>
                <a:spcPts val="0"/>
              </a:spcAft>
              <a:buClr>
                <a:schemeClr val="dk1"/>
              </a:buClr>
              <a:buSzPts val="1400"/>
              <a:buFont typeface="Arial"/>
              <a:buChar char="●"/>
              <a:defRPr sz="1400"/>
            </a:lvl4pPr>
            <a:lvl5pPr indent="-317500" lvl="4" marL="2286000" rtl="0" algn="l">
              <a:spcBef>
                <a:spcPts val="300"/>
              </a:spcBef>
              <a:spcAft>
                <a:spcPts val="0"/>
              </a:spcAft>
              <a:buClr>
                <a:schemeClr val="dk1"/>
              </a:buClr>
              <a:buSzPts val="1400"/>
              <a:buFont typeface="Arial"/>
              <a:buChar char="○"/>
              <a:defRPr sz="1400"/>
            </a:lvl5pPr>
            <a:lvl6pPr indent="-317500" lvl="5" marL="2743200" rtl="0" algn="l">
              <a:spcBef>
                <a:spcPts val="300"/>
              </a:spcBef>
              <a:spcAft>
                <a:spcPts val="0"/>
              </a:spcAft>
              <a:buClr>
                <a:schemeClr val="dk1"/>
              </a:buClr>
              <a:buSzPts val="1400"/>
              <a:buFont typeface="Arial"/>
              <a:buChar char="■"/>
              <a:defRPr sz="1400"/>
            </a:lvl6pPr>
            <a:lvl7pPr indent="-317500" lvl="6" marL="3200400" rtl="0" algn="l">
              <a:spcBef>
                <a:spcPts val="300"/>
              </a:spcBef>
              <a:spcAft>
                <a:spcPts val="0"/>
              </a:spcAft>
              <a:buClr>
                <a:schemeClr val="dk1"/>
              </a:buClr>
              <a:buSzPts val="1400"/>
              <a:buFont typeface="Arial"/>
              <a:buChar char="●"/>
              <a:defRPr sz="1400"/>
            </a:lvl7pPr>
            <a:lvl8pPr indent="-317500" lvl="7" marL="3657600" rtl="0" algn="l">
              <a:spcBef>
                <a:spcPts val="300"/>
              </a:spcBef>
              <a:spcAft>
                <a:spcPts val="0"/>
              </a:spcAft>
              <a:buClr>
                <a:schemeClr val="dk1"/>
              </a:buClr>
              <a:buSzPts val="1400"/>
              <a:buFont typeface="Arial"/>
              <a:buChar char="○"/>
              <a:defRPr sz="1400"/>
            </a:lvl8pPr>
            <a:lvl9pPr indent="-317500" lvl="8" marL="4114800" rtl="0" algn="l">
              <a:spcBef>
                <a:spcPts val="300"/>
              </a:spcBef>
              <a:spcAft>
                <a:spcPts val="0"/>
              </a:spcAft>
              <a:buClr>
                <a:schemeClr val="dk1"/>
              </a:buClr>
              <a:buSzPts val="1400"/>
              <a:buFont typeface="Arial"/>
              <a:buChar char="■"/>
              <a:defRPr sz="1400"/>
            </a:lvl9pPr>
          </a:lstStyle>
          <a:p/>
        </p:txBody>
      </p:sp>
      <p:sp>
        <p:nvSpPr>
          <p:cNvPr id="166" name="Google Shape;166;p40"/>
          <p:cNvSpPr txBox="1"/>
          <p:nvPr>
            <p:ph idx="10" type="dt"/>
          </p:nvPr>
        </p:nvSpPr>
        <p:spPr>
          <a:xfrm>
            <a:off x="685800" y="4686300"/>
            <a:ext cx="1905000" cy="3429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7" name="Google Shape;167;p40"/>
          <p:cNvSpPr txBox="1"/>
          <p:nvPr>
            <p:ph idx="11" type="ftr"/>
          </p:nvPr>
        </p:nvSpPr>
        <p:spPr>
          <a:xfrm>
            <a:off x="3124200" y="4686300"/>
            <a:ext cx="2895600" cy="342900"/>
          </a:xfrm>
          <a:prstGeom prst="rect">
            <a:avLst/>
          </a:prstGeom>
          <a:noFill/>
          <a:ln>
            <a:noFill/>
          </a:ln>
        </p:spPr>
        <p:txBody>
          <a:bodyPr anchorCtr="0" anchor="t" bIns="34275" lIns="68575" spcFirstLastPara="1" rIns="68575" wrap="square" tIns="34275">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8" name="Google Shape;168;p40"/>
          <p:cNvSpPr txBox="1"/>
          <p:nvPr>
            <p:ph idx="12" type="sldNum"/>
          </p:nvPr>
        </p:nvSpPr>
        <p:spPr>
          <a:xfrm>
            <a:off x="6553200" y="4686300"/>
            <a:ext cx="1905000" cy="342900"/>
          </a:xfrm>
          <a:prstGeom prst="rect">
            <a:avLst/>
          </a:prstGeom>
          <a:noFill/>
          <a:ln>
            <a:noFill/>
          </a:ln>
        </p:spPr>
        <p:txBody>
          <a:bodyPr anchorCtr="0" anchor="t" bIns="34275" lIns="68575" spcFirstLastPara="1" rIns="68575" wrap="square" tIns="34275">
            <a:normAutofit/>
          </a:bodyPr>
          <a:lstStyle>
            <a:lvl1pPr indent="0" lvl="0" marL="0" marR="0" rtl="0" algn="r">
              <a:lnSpc>
                <a:spcPct val="100000"/>
              </a:lnSpc>
              <a:spcBef>
                <a:spcPts val="0"/>
              </a:spcBef>
              <a:spcAft>
                <a:spcPts val="0"/>
              </a:spcAft>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OBJECT_1">
    <p:spTree>
      <p:nvGrpSpPr>
        <p:cNvPr id="169" name="Shape 169"/>
        <p:cNvGrpSpPr/>
        <p:nvPr/>
      </p:nvGrpSpPr>
      <p:grpSpPr>
        <a:xfrm>
          <a:off x="0" y="0"/>
          <a:ext cx="0" cy="0"/>
          <a:chOff x="0" y="0"/>
          <a:chExt cx="0" cy="0"/>
        </a:xfrm>
      </p:grpSpPr>
      <p:sp>
        <p:nvSpPr>
          <p:cNvPr id="170" name="Google Shape;170;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71" name="Google Shape;171;p4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sz="1100"/>
            </a:lvl1pPr>
            <a:lvl2pPr indent="-317500" lvl="1" marL="914400" rtl="0" algn="l">
              <a:lnSpc>
                <a:spcPct val="90000"/>
              </a:lnSpc>
              <a:spcBef>
                <a:spcPts val="1200"/>
              </a:spcBef>
              <a:spcAft>
                <a:spcPts val="0"/>
              </a:spcAft>
              <a:buClr>
                <a:schemeClr val="dk1"/>
              </a:buClr>
              <a:buSzPts val="1400"/>
              <a:buChar char="○"/>
              <a:defRPr sz="1100"/>
            </a:lvl2pPr>
            <a:lvl3pPr indent="-317500" lvl="2" marL="1371600" rtl="0" algn="l">
              <a:lnSpc>
                <a:spcPct val="90000"/>
              </a:lnSpc>
              <a:spcBef>
                <a:spcPts val="1200"/>
              </a:spcBef>
              <a:spcAft>
                <a:spcPts val="0"/>
              </a:spcAft>
              <a:buClr>
                <a:schemeClr val="dk1"/>
              </a:buClr>
              <a:buSzPts val="1400"/>
              <a:buChar char="■"/>
              <a:defRPr sz="1100"/>
            </a:lvl3pPr>
            <a:lvl4pPr indent="-317500" lvl="3" marL="1828800" rtl="0" algn="l">
              <a:lnSpc>
                <a:spcPct val="90000"/>
              </a:lnSpc>
              <a:spcBef>
                <a:spcPts val="1200"/>
              </a:spcBef>
              <a:spcAft>
                <a:spcPts val="0"/>
              </a:spcAft>
              <a:buClr>
                <a:schemeClr val="dk1"/>
              </a:buClr>
              <a:buSzPts val="1400"/>
              <a:buChar char="●"/>
              <a:defRPr sz="1100"/>
            </a:lvl4pPr>
            <a:lvl5pPr indent="-317500" lvl="4" marL="2286000" rtl="0" algn="l">
              <a:lnSpc>
                <a:spcPct val="90000"/>
              </a:lnSpc>
              <a:spcBef>
                <a:spcPts val="1200"/>
              </a:spcBef>
              <a:spcAft>
                <a:spcPts val="0"/>
              </a:spcAft>
              <a:buClr>
                <a:schemeClr val="dk1"/>
              </a:buClr>
              <a:buSzPts val="1400"/>
              <a:buChar char="○"/>
              <a:defRPr sz="1100"/>
            </a:lvl5pPr>
            <a:lvl6pPr indent="-317500" lvl="5" marL="2743200" rtl="0" algn="l">
              <a:lnSpc>
                <a:spcPct val="90000"/>
              </a:lnSpc>
              <a:spcBef>
                <a:spcPts val="1200"/>
              </a:spcBef>
              <a:spcAft>
                <a:spcPts val="0"/>
              </a:spcAft>
              <a:buClr>
                <a:schemeClr val="dk1"/>
              </a:buClr>
              <a:buSzPts val="1400"/>
              <a:buChar char="■"/>
              <a:defRPr sz="1100"/>
            </a:lvl6pPr>
            <a:lvl7pPr indent="-317500" lvl="6" marL="3200400" rtl="0" algn="l">
              <a:lnSpc>
                <a:spcPct val="90000"/>
              </a:lnSpc>
              <a:spcBef>
                <a:spcPts val="1200"/>
              </a:spcBef>
              <a:spcAft>
                <a:spcPts val="0"/>
              </a:spcAft>
              <a:buClr>
                <a:schemeClr val="dk1"/>
              </a:buClr>
              <a:buSzPts val="1400"/>
              <a:buChar char="●"/>
              <a:defRPr sz="1100"/>
            </a:lvl7pPr>
            <a:lvl8pPr indent="-317500" lvl="7" marL="3657600" rtl="0" algn="l">
              <a:lnSpc>
                <a:spcPct val="90000"/>
              </a:lnSpc>
              <a:spcBef>
                <a:spcPts val="1200"/>
              </a:spcBef>
              <a:spcAft>
                <a:spcPts val="0"/>
              </a:spcAft>
              <a:buClr>
                <a:schemeClr val="dk1"/>
              </a:buClr>
              <a:buSzPts val="1400"/>
              <a:buChar char="○"/>
              <a:defRPr sz="1100"/>
            </a:lvl8pPr>
            <a:lvl9pPr indent="-317500" lvl="8" marL="4114800" rtl="0" algn="l">
              <a:lnSpc>
                <a:spcPct val="90000"/>
              </a:lnSpc>
              <a:spcBef>
                <a:spcPts val="1200"/>
              </a:spcBef>
              <a:spcAft>
                <a:spcPts val="1200"/>
              </a:spcAft>
              <a:buClr>
                <a:schemeClr val="dk1"/>
              </a:buClr>
              <a:buSzPts val="1400"/>
              <a:buChar char="■"/>
              <a:defRPr sz="1100"/>
            </a:lvl9pPr>
          </a:lstStyle>
          <a:p/>
        </p:txBody>
      </p:sp>
      <p:sp>
        <p:nvSpPr>
          <p:cNvPr id="172" name="Google Shape;172;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73" name="Google Shape;173;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74" name="Google Shape;174;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75" name="Shape 175"/>
        <p:cNvGrpSpPr/>
        <p:nvPr/>
      </p:nvGrpSpPr>
      <p:grpSpPr>
        <a:xfrm>
          <a:off x="0" y="0"/>
          <a:ext cx="0" cy="0"/>
          <a:chOff x="0" y="0"/>
          <a:chExt cx="0" cy="0"/>
        </a:xfrm>
      </p:grpSpPr>
      <p:sp>
        <p:nvSpPr>
          <p:cNvPr id="176" name="Google Shape;176;p42"/>
          <p:cNvSpPr txBox="1"/>
          <p:nvPr>
            <p:ph type="title"/>
          </p:nvPr>
        </p:nvSpPr>
        <p:spPr>
          <a:xfrm>
            <a:off x="623888" y="1282304"/>
            <a:ext cx="7886700" cy="2139600"/>
          </a:xfrm>
          <a:prstGeom prst="rect">
            <a:avLst/>
          </a:prstGeom>
          <a:solidFill>
            <a:srgbClr val="E5EEF4">
              <a:alpha val="88630"/>
            </a:srgbClr>
          </a:solid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2800"/>
              <a:buNone/>
              <a:defRPr sz="1100"/>
            </a:lvl2pPr>
            <a:lvl3pPr lvl="2" rtl="0" algn="l">
              <a:lnSpc>
                <a:spcPct val="100000"/>
              </a:lnSpc>
              <a:spcBef>
                <a:spcPts val="0"/>
              </a:spcBef>
              <a:spcAft>
                <a:spcPts val="0"/>
              </a:spcAft>
              <a:buSzPts val="2800"/>
              <a:buNone/>
              <a:defRPr sz="1100"/>
            </a:lvl3pPr>
            <a:lvl4pPr lvl="3" rtl="0" algn="l">
              <a:lnSpc>
                <a:spcPct val="100000"/>
              </a:lnSpc>
              <a:spcBef>
                <a:spcPts val="0"/>
              </a:spcBef>
              <a:spcAft>
                <a:spcPts val="0"/>
              </a:spcAft>
              <a:buSzPts val="2800"/>
              <a:buNone/>
              <a:defRPr sz="1100"/>
            </a:lvl4pPr>
            <a:lvl5pPr lvl="4" rtl="0" algn="l">
              <a:lnSpc>
                <a:spcPct val="100000"/>
              </a:lnSpc>
              <a:spcBef>
                <a:spcPts val="0"/>
              </a:spcBef>
              <a:spcAft>
                <a:spcPts val="0"/>
              </a:spcAft>
              <a:buSzPts val="2800"/>
              <a:buNone/>
              <a:defRPr sz="1100"/>
            </a:lvl5pPr>
            <a:lvl6pPr lvl="5" rtl="0" algn="l">
              <a:lnSpc>
                <a:spcPct val="100000"/>
              </a:lnSpc>
              <a:spcBef>
                <a:spcPts val="0"/>
              </a:spcBef>
              <a:spcAft>
                <a:spcPts val="0"/>
              </a:spcAft>
              <a:buSzPts val="2800"/>
              <a:buNone/>
              <a:defRPr sz="1100"/>
            </a:lvl6pPr>
            <a:lvl7pPr lvl="6" rtl="0" algn="l">
              <a:lnSpc>
                <a:spcPct val="100000"/>
              </a:lnSpc>
              <a:spcBef>
                <a:spcPts val="0"/>
              </a:spcBef>
              <a:spcAft>
                <a:spcPts val="0"/>
              </a:spcAft>
              <a:buSzPts val="2800"/>
              <a:buNone/>
              <a:defRPr sz="1100"/>
            </a:lvl7pPr>
            <a:lvl8pPr lvl="7" rtl="0" algn="l">
              <a:lnSpc>
                <a:spcPct val="100000"/>
              </a:lnSpc>
              <a:spcBef>
                <a:spcPts val="0"/>
              </a:spcBef>
              <a:spcAft>
                <a:spcPts val="0"/>
              </a:spcAft>
              <a:buSzPts val="2800"/>
              <a:buNone/>
              <a:defRPr sz="1100"/>
            </a:lvl8pPr>
            <a:lvl9pPr lvl="8" rtl="0" algn="l">
              <a:lnSpc>
                <a:spcPct val="100000"/>
              </a:lnSpc>
              <a:spcBef>
                <a:spcPts val="0"/>
              </a:spcBef>
              <a:spcAft>
                <a:spcPts val="0"/>
              </a:spcAft>
              <a:buSzPts val="2800"/>
              <a:buNone/>
              <a:defRPr sz="1100"/>
            </a:lvl9pPr>
          </a:lstStyle>
          <a:p/>
        </p:txBody>
      </p:sp>
      <p:sp>
        <p:nvSpPr>
          <p:cNvPr id="177" name="Google Shape;177;p42"/>
          <p:cNvSpPr txBox="1"/>
          <p:nvPr>
            <p:ph idx="1" type="body"/>
          </p:nvPr>
        </p:nvSpPr>
        <p:spPr>
          <a:xfrm>
            <a:off x="623888" y="3442097"/>
            <a:ext cx="7886700" cy="1125300"/>
          </a:xfrm>
          <a:prstGeom prst="rect">
            <a:avLst/>
          </a:prstGeom>
          <a:solidFill>
            <a:srgbClr val="E5EEF4">
              <a:alpha val="88630"/>
            </a:srgbClr>
          </a:solid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600"/>
              </a:spcBef>
              <a:spcAft>
                <a:spcPts val="0"/>
              </a:spcAft>
              <a:buClr>
                <a:srgbClr val="888888"/>
              </a:buClr>
              <a:buSzPts val="1500"/>
              <a:buNone/>
              <a:defRPr sz="1500">
                <a:solidFill>
                  <a:srgbClr val="888888"/>
                </a:solidFill>
              </a:defRPr>
            </a:lvl2pPr>
            <a:lvl3pPr indent="-228600" lvl="2" marL="1371600" rtl="0" algn="l">
              <a:lnSpc>
                <a:spcPct val="90000"/>
              </a:lnSpc>
              <a:spcBef>
                <a:spcPts val="1600"/>
              </a:spcBef>
              <a:spcAft>
                <a:spcPts val="0"/>
              </a:spcAft>
              <a:buClr>
                <a:srgbClr val="888888"/>
              </a:buClr>
              <a:buSzPts val="1400"/>
              <a:buNone/>
              <a:defRPr sz="1400">
                <a:solidFill>
                  <a:srgbClr val="888888"/>
                </a:solidFill>
              </a:defRPr>
            </a:lvl3pPr>
            <a:lvl4pPr indent="-228600" lvl="3" marL="1828800" rtl="0" algn="l">
              <a:lnSpc>
                <a:spcPct val="90000"/>
              </a:lnSpc>
              <a:spcBef>
                <a:spcPts val="1600"/>
              </a:spcBef>
              <a:spcAft>
                <a:spcPts val="0"/>
              </a:spcAft>
              <a:buClr>
                <a:srgbClr val="888888"/>
              </a:buClr>
              <a:buSzPts val="1200"/>
              <a:buNone/>
              <a:defRPr sz="1200">
                <a:solidFill>
                  <a:srgbClr val="888888"/>
                </a:solidFill>
              </a:defRPr>
            </a:lvl4pPr>
            <a:lvl5pPr indent="-228600" lvl="4" marL="2286000" rtl="0" algn="l">
              <a:lnSpc>
                <a:spcPct val="90000"/>
              </a:lnSpc>
              <a:spcBef>
                <a:spcPts val="1600"/>
              </a:spcBef>
              <a:spcAft>
                <a:spcPts val="0"/>
              </a:spcAft>
              <a:buClr>
                <a:srgbClr val="888888"/>
              </a:buClr>
              <a:buSzPts val="1200"/>
              <a:buNone/>
              <a:defRPr sz="1200">
                <a:solidFill>
                  <a:srgbClr val="888888"/>
                </a:solidFill>
              </a:defRPr>
            </a:lvl5pPr>
            <a:lvl6pPr indent="-228600" lvl="5" marL="2743200" rtl="0" algn="l">
              <a:lnSpc>
                <a:spcPct val="90000"/>
              </a:lnSpc>
              <a:spcBef>
                <a:spcPts val="1600"/>
              </a:spcBef>
              <a:spcAft>
                <a:spcPts val="0"/>
              </a:spcAft>
              <a:buClr>
                <a:srgbClr val="888888"/>
              </a:buClr>
              <a:buSzPts val="1200"/>
              <a:buNone/>
              <a:defRPr sz="1200">
                <a:solidFill>
                  <a:srgbClr val="888888"/>
                </a:solidFill>
              </a:defRPr>
            </a:lvl6pPr>
            <a:lvl7pPr indent="-228600" lvl="6" marL="3200400" rtl="0" algn="l">
              <a:lnSpc>
                <a:spcPct val="90000"/>
              </a:lnSpc>
              <a:spcBef>
                <a:spcPts val="1600"/>
              </a:spcBef>
              <a:spcAft>
                <a:spcPts val="0"/>
              </a:spcAft>
              <a:buClr>
                <a:srgbClr val="888888"/>
              </a:buClr>
              <a:buSzPts val="1200"/>
              <a:buNone/>
              <a:defRPr sz="1200">
                <a:solidFill>
                  <a:srgbClr val="888888"/>
                </a:solidFill>
              </a:defRPr>
            </a:lvl7pPr>
            <a:lvl8pPr indent="-228600" lvl="7" marL="3657600" rtl="0" algn="l">
              <a:lnSpc>
                <a:spcPct val="90000"/>
              </a:lnSpc>
              <a:spcBef>
                <a:spcPts val="1600"/>
              </a:spcBef>
              <a:spcAft>
                <a:spcPts val="0"/>
              </a:spcAft>
              <a:buClr>
                <a:srgbClr val="888888"/>
              </a:buClr>
              <a:buSzPts val="1200"/>
              <a:buNone/>
              <a:defRPr sz="1200">
                <a:solidFill>
                  <a:srgbClr val="888888"/>
                </a:solidFill>
              </a:defRPr>
            </a:lvl8pPr>
            <a:lvl9pPr indent="-228600" lvl="8" marL="4114800" rtl="0" algn="l">
              <a:lnSpc>
                <a:spcPct val="90000"/>
              </a:lnSpc>
              <a:spcBef>
                <a:spcPts val="1600"/>
              </a:spcBef>
              <a:spcAft>
                <a:spcPts val="1600"/>
              </a:spcAft>
              <a:buClr>
                <a:srgbClr val="888888"/>
              </a:buClr>
              <a:buSzPts val="1200"/>
              <a:buNone/>
              <a:defRPr sz="1200">
                <a:solidFill>
                  <a:srgbClr val="888888"/>
                </a:solidFill>
              </a:defRPr>
            </a:lvl9pPr>
          </a:lstStyle>
          <a:p/>
        </p:txBody>
      </p:sp>
      <p:sp>
        <p:nvSpPr>
          <p:cNvPr id="178" name="Google Shape;178;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79" name="Google Shape;179;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180" name="Google Shape;180;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81" name="Shape 181"/>
        <p:cNvGrpSpPr/>
        <p:nvPr/>
      </p:nvGrpSpPr>
      <p:grpSpPr>
        <a:xfrm>
          <a:off x="0" y="0"/>
          <a:ext cx="0" cy="0"/>
          <a:chOff x="0" y="0"/>
          <a:chExt cx="0" cy="0"/>
        </a:xfrm>
      </p:grpSpPr>
      <p:sp>
        <p:nvSpPr>
          <p:cNvPr id="182" name="Google Shape;182;p43"/>
          <p:cNvSpPr txBox="1"/>
          <p:nvPr>
            <p:ph idx="12" type="sldNum"/>
          </p:nvPr>
        </p:nvSpPr>
        <p:spPr>
          <a:xfrm>
            <a:off x="7924800" y="4767263"/>
            <a:ext cx="762000" cy="27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83" name="Shape 183"/>
        <p:cNvGrpSpPr/>
        <p:nvPr/>
      </p:nvGrpSpPr>
      <p:grpSpPr>
        <a:xfrm>
          <a:off x="0" y="0"/>
          <a:ext cx="0" cy="0"/>
          <a:chOff x="0" y="0"/>
          <a:chExt cx="0" cy="0"/>
        </a:xfrm>
      </p:grpSpPr>
      <p:sp>
        <p:nvSpPr>
          <p:cNvPr id="184" name="Google Shape;184;p4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5" name="Google Shape;185;p4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1200"/>
              </a:spcBef>
              <a:spcAft>
                <a:spcPts val="0"/>
              </a:spcAft>
              <a:buClr>
                <a:schemeClr val="dk1"/>
              </a:buClr>
              <a:buSzPts val="1500"/>
              <a:buNone/>
              <a:defRPr b="1" sz="1500"/>
            </a:lvl2pPr>
            <a:lvl3pPr indent="-228600" lvl="2" marL="1371600" rtl="0" algn="l">
              <a:lnSpc>
                <a:spcPct val="90000"/>
              </a:lnSpc>
              <a:spcBef>
                <a:spcPts val="1200"/>
              </a:spcBef>
              <a:spcAft>
                <a:spcPts val="0"/>
              </a:spcAft>
              <a:buClr>
                <a:schemeClr val="dk1"/>
              </a:buClr>
              <a:buSzPts val="1400"/>
              <a:buNone/>
              <a:defRPr b="1" sz="1400"/>
            </a:lvl3pPr>
            <a:lvl4pPr indent="-228600" lvl="3" marL="1828800" rtl="0" algn="l">
              <a:lnSpc>
                <a:spcPct val="90000"/>
              </a:lnSpc>
              <a:spcBef>
                <a:spcPts val="1200"/>
              </a:spcBef>
              <a:spcAft>
                <a:spcPts val="0"/>
              </a:spcAft>
              <a:buClr>
                <a:schemeClr val="dk1"/>
              </a:buClr>
              <a:buSzPts val="1200"/>
              <a:buNone/>
              <a:defRPr b="1" sz="1200"/>
            </a:lvl4pPr>
            <a:lvl5pPr indent="-228600" lvl="4" marL="2286000" rtl="0" algn="l">
              <a:lnSpc>
                <a:spcPct val="9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
        <p:nvSpPr>
          <p:cNvPr id="186" name="Google Shape;186;p4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7" name="Google Shape;187;p4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1200"/>
              </a:spcBef>
              <a:spcAft>
                <a:spcPts val="0"/>
              </a:spcAft>
              <a:buClr>
                <a:schemeClr val="dk1"/>
              </a:buClr>
              <a:buSzPts val="1500"/>
              <a:buNone/>
              <a:defRPr b="1" sz="1500"/>
            </a:lvl2pPr>
            <a:lvl3pPr indent="-228600" lvl="2" marL="1371600" rtl="0" algn="l">
              <a:lnSpc>
                <a:spcPct val="90000"/>
              </a:lnSpc>
              <a:spcBef>
                <a:spcPts val="1200"/>
              </a:spcBef>
              <a:spcAft>
                <a:spcPts val="0"/>
              </a:spcAft>
              <a:buClr>
                <a:schemeClr val="dk1"/>
              </a:buClr>
              <a:buSzPts val="1400"/>
              <a:buNone/>
              <a:defRPr b="1" sz="1400"/>
            </a:lvl3pPr>
            <a:lvl4pPr indent="-228600" lvl="3" marL="1828800" rtl="0" algn="l">
              <a:lnSpc>
                <a:spcPct val="90000"/>
              </a:lnSpc>
              <a:spcBef>
                <a:spcPts val="1200"/>
              </a:spcBef>
              <a:spcAft>
                <a:spcPts val="0"/>
              </a:spcAft>
              <a:buClr>
                <a:schemeClr val="dk1"/>
              </a:buClr>
              <a:buSzPts val="1200"/>
              <a:buNone/>
              <a:defRPr b="1" sz="1200"/>
            </a:lvl4pPr>
            <a:lvl5pPr indent="-228600" lvl="4" marL="2286000" rtl="0" algn="l">
              <a:lnSpc>
                <a:spcPct val="90000"/>
              </a:lnSpc>
              <a:spcBef>
                <a:spcPts val="1200"/>
              </a:spcBef>
              <a:spcAft>
                <a:spcPts val="0"/>
              </a:spcAft>
              <a:buClr>
                <a:schemeClr val="dk1"/>
              </a:buClr>
              <a:buSzPts val="1200"/>
              <a:buNone/>
              <a:defRPr b="1" sz="1200"/>
            </a:lvl5pPr>
            <a:lvl6pPr indent="-228600" lvl="5" marL="2743200" rtl="0" algn="l">
              <a:lnSpc>
                <a:spcPct val="90000"/>
              </a:lnSpc>
              <a:spcBef>
                <a:spcPts val="1200"/>
              </a:spcBef>
              <a:spcAft>
                <a:spcPts val="0"/>
              </a:spcAft>
              <a:buClr>
                <a:schemeClr val="dk1"/>
              </a:buClr>
              <a:buSzPts val="1200"/>
              <a:buNone/>
              <a:defRPr b="1" sz="1200"/>
            </a:lvl6pPr>
            <a:lvl7pPr indent="-228600" lvl="6" marL="3200400" rtl="0" algn="l">
              <a:lnSpc>
                <a:spcPct val="90000"/>
              </a:lnSpc>
              <a:spcBef>
                <a:spcPts val="1200"/>
              </a:spcBef>
              <a:spcAft>
                <a:spcPts val="0"/>
              </a:spcAft>
              <a:buClr>
                <a:schemeClr val="dk1"/>
              </a:buClr>
              <a:buSzPts val="1200"/>
              <a:buNone/>
              <a:defRPr b="1" sz="1200"/>
            </a:lvl7pPr>
            <a:lvl8pPr indent="-228600" lvl="7" marL="3657600" rtl="0" algn="l">
              <a:lnSpc>
                <a:spcPct val="90000"/>
              </a:lnSpc>
              <a:spcBef>
                <a:spcPts val="1200"/>
              </a:spcBef>
              <a:spcAft>
                <a:spcPts val="0"/>
              </a:spcAft>
              <a:buClr>
                <a:schemeClr val="dk1"/>
              </a:buClr>
              <a:buSzPts val="1200"/>
              <a:buNone/>
              <a:defRPr b="1" sz="1200"/>
            </a:lvl8pPr>
            <a:lvl9pPr indent="-228600" lvl="8" marL="4114800" rtl="0" algn="l">
              <a:lnSpc>
                <a:spcPct val="90000"/>
              </a:lnSpc>
              <a:spcBef>
                <a:spcPts val="1200"/>
              </a:spcBef>
              <a:spcAft>
                <a:spcPts val="1200"/>
              </a:spcAft>
              <a:buClr>
                <a:schemeClr val="dk1"/>
              </a:buClr>
              <a:buSzPts val="1200"/>
              <a:buNone/>
              <a:defRPr b="1" sz="1200"/>
            </a:lvl9pPr>
          </a:lstStyle>
          <a:p/>
        </p:txBody>
      </p:sp>
      <p:sp>
        <p:nvSpPr>
          <p:cNvPr id="188" name="Google Shape;188;p4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189" name="Google Shape;189;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0" name="Google Shape;190;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91" name="Google Shape;191;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192" name="Shape 192"/>
        <p:cNvGrpSpPr/>
        <p:nvPr/>
      </p:nvGrpSpPr>
      <p:grpSpPr>
        <a:xfrm>
          <a:off x="0" y="0"/>
          <a:ext cx="0" cy="0"/>
          <a:chOff x="0" y="0"/>
          <a:chExt cx="0" cy="0"/>
        </a:xfrm>
      </p:grpSpPr>
      <p:sp>
        <p:nvSpPr>
          <p:cNvPr id="193" name="Google Shape;193;p45"/>
          <p:cNvSpPr/>
          <p:nvPr/>
        </p:nvSpPr>
        <p:spPr>
          <a:xfrm>
            <a:off x="0" y="0"/>
            <a:ext cx="9144000" cy="5143500"/>
          </a:xfrm>
          <a:prstGeom prst="rect">
            <a:avLst/>
          </a:prstGeom>
          <a:solidFill>
            <a:srgbClr val="0017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4" name="Google Shape;194;p45"/>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lt1"/>
              </a:buClr>
              <a:buSzPts val="3200"/>
              <a:buFont typeface="Arial"/>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95" name="Google Shape;195;p45"/>
          <p:cNvSpPr txBox="1"/>
          <p:nvPr>
            <p:ph idx="1" type="body"/>
          </p:nvPr>
        </p:nvSpPr>
        <p:spPr>
          <a:xfrm>
            <a:off x="457200" y="1162050"/>
            <a:ext cx="8229600" cy="3332100"/>
          </a:xfrm>
          <a:prstGeom prst="rect">
            <a:avLst/>
          </a:prstGeom>
          <a:noFill/>
          <a:ln>
            <a:noFill/>
          </a:ln>
        </p:spPr>
        <p:txBody>
          <a:bodyPr anchorCtr="0" anchor="t" bIns="45700" lIns="0" spcFirstLastPara="1" rIns="0" wrap="square" tIns="0">
            <a:normAutofit/>
          </a:bodyPr>
          <a:lstStyle>
            <a:lvl1pPr indent="-393700" lvl="0" marL="457200" rtl="0" algn="l">
              <a:lnSpc>
                <a:spcPct val="110000"/>
              </a:lnSpc>
              <a:spcBef>
                <a:spcPts val="1800"/>
              </a:spcBef>
              <a:spcAft>
                <a:spcPts val="0"/>
              </a:spcAft>
              <a:buClr>
                <a:schemeClr val="lt1"/>
              </a:buClr>
              <a:buSzPts val="2600"/>
              <a:buFont typeface="Arial"/>
              <a:buChar char="•"/>
              <a:defRPr b="0" i="0" sz="2600">
                <a:solidFill>
                  <a:schemeClr val="lt1"/>
                </a:solidFill>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96" name="Google Shape;196;p45">
            <a:hlinkClick r:id="rId2"/>
          </p:cNvPr>
          <p:cNvPicPr preferRelativeResize="0"/>
          <p:nvPr/>
        </p:nvPicPr>
        <p:blipFill rotWithShape="1">
          <a:blip r:embed="rId3">
            <a:alphaModFix/>
          </a:blip>
          <a:srcRect b="0" l="0" r="0" t="0"/>
          <a:stretch/>
        </p:blipFill>
        <p:spPr>
          <a:xfrm>
            <a:off x="454928" y="4696113"/>
            <a:ext cx="278916" cy="278916"/>
          </a:xfrm>
          <a:prstGeom prst="rect">
            <a:avLst/>
          </a:prstGeom>
          <a:noFill/>
          <a:ln>
            <a:noFill/>
          </a:ln>
        </p:spPr>
      </p:pic>
      <p:sp>
        <p:nvSpPr>
          <p:cNvPr id="197" name="Google Shape;197;p45"/>
          <p:cNvSpPr txBox="1"/>
          <p:nvPr/>
        </p:nvSpPr>
        <p:spPr>
          <a:xfrm>
            <a:off x="1078312" y="4636495"/>
            <a:ext cx="36417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lt1"/>
                </a:solidFill>
                <a:latin typeface="Arial"/>
                <a:ea typeface="Arial"/>
                <a:cs typeface="Arial"/>
                <a:sym typeface="Arial"/>
              </a:rPr>
              <a:t>NATIONAL WEATHER SERVICE</a:t>
            </a:r>
            <a:endParaRPr b="1"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98" name="Google Shape;198;p45"/>
          <p:cNvPicPr preferRelativeResize="0"/>
          <p:nvPr/>
        </p:nvPicPr>
        <p:blipFill rotWithShape="1">
          <a:blip r:embed="rId4">
            <a:alphaModFix/>
          </a:blip>
          <a:srcRect b="0" l="0" r="0" t="0"/>
          <a:stretch/>
        </p:blipFill>
        <p:spPr>
          <a:xfrm>
            <a:off x="808496" y="4693833"/>
            <a:ext cx="283465" cy="283465"/>
          </a:xfrm>
          <a:prstGeom prst="rect">
            <a:avLst/>
          </a:prstGeom>
          <a:noFill/>
          <a:ln>
            <a:noFill/>
          </a:ln>
        </p:spPr>
      </p:pic>
      <p:sp>
        <p:nvSpPr>
          <p:cNvPr id="199" name="Google Shape;199;p45"/>
          <p:cNvSpPr txBox="1"/>
          <p:nvPr/>
        </p:nvSpPr>
        <p:spPr>
          <a:xfrm>
            <a:off x="1461448" y="477730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chemeClr val="lt2"/>
                </a:solidFill>
                <a:latin typeface="Arial Narrow"/>
                <a:ea typeface="Arial Narrow"/>
                <a:cs typeface="Arial Narrow"/>
                <a:sym typeface="Arial Narrow"/>
              </a:rPr>
              <a:t>Department of Commerce  //  National Oceanic and Atmospheric Administration  //  </a:t>
            </a:r>
            <a:fld id="{00000000-1234-1234-1234-123412341234}" type="slidenum">
              <a:rPr b="0" i="0" lang="en" sz="1000" u="none" cap="none" strike="noStrike">
                <a:solidFill>
                  <a:schemeClr val="lt2"/>
                </a:solidFill>
                <a:latin typeface="Arial Narrow"/>
                <a:ea typeface="Arial Narrow"/>
                <a:cs typeface="Arial Narrow"/>
                <a:sym typeface="Arial Narrow"/>
              </a:rPr>
              <a:t>‹#›</a:t>
            </a:fld>
            <a:endParaRPr b="0" i="0" sz="1000" u="none" cap="none" strike="noStrike">
              <a:solidFill>
                <a:schemeClr val="lt2"/>
              </a:solidFill>
              <a:latin typeface="Arial Narrow"/>
              <a:ea typeface="Arial Narrow"/>
              <a:cs typeface="Arial Narrow"/>
              <a:sym typeface="Arial Narrow"/>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209" name="Shape 209"/>
        <p:cNvGrpSpPr/>
        <p:nvPr/>
      </p:nvGrpSpPr>
      <p:grpSpPr>
        <a:xfrm>
          <a:off x="0" y="0"/>
          <a:ext cx="0" cy="0"/>
          <a:chOff x="0" y="0"/>
          <a:chExt cx="0" cy="0"/>
        </a:xfrm>
      </p:grpSpPr>
      <p:sp>
        <p:nvSpPr>
          <p:cNvPr id="210" name="Google Shape;210;p47"/>
          <p:cNvSpPr/>
          <p:nvPr/>
        </p:nvSpPr>
        <p:spPr>
          <a:xfrm>
            <a:off x="301752" y="0"/>
            <a:ext cx="88422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1" name="Google Shape;211;p47"/>
          <p:cNvSpPr/>
          <p:nvPr>
            <p:ph idx="2" type="pic"/>
          </p:nvPr>
        </p:nvSpPr>
        <p:spPr>
          <a:xfrm>
            <a:off x="301752" y="3200400"/>
            <a:ext cx="8842200" cy="1943100"/>
          </a:xfrm>
          <a:prstGeom prst="rect">
            <a:avLst/>
          </a:prstGeom>
          <a:solidFill>
            <a:srgbClr val="F2F2F2"/>
          </a:solidFill>
          <a:ln>
            <a:noFill/>
          </a:ln>
        </p:spPr>
      </p:sp>
      <p:sp>
        <p:nvSpPr>
          <p:cNvPr id="212" name="Google Shape;212;p47"/>
          <p:cNvSpPr txBox="1"/>
          <p:nvPr>
            <p:ph idx="1" type="body"/>
          </p:nvPr>
        </p:nvSpPr>
        <p:spPr>
          <a:xfrm>
            <a:off x="2310550" y="457209"/>
            <a:ext cx="6096000" cy="101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3" name="Google Shape;213;p47"/>
          <p:cNvSpPr txBox="1"/>
          <p:nvPr>
            <p:ph idx="3" type="body"/>
          </p:nvPr>
        </p:nvSpPr>
        <p:spPr>
          <a:xfrm>
            <a:off x="2310562" y="1628103"/>
            <a:ext cx="60924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214" name="Google Shape;214;p47"/>
          <p:cNvCxnSpPr/>
          <p:nvPr/>
        </p:nvCxnSpPr>
        <p:spPr>
          <a:xfrm>
            <a:off x="2079569"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215" name="Google Shape;215;p47"/>
          <p:cNvPicPr preferRelativeResize="0"/>
          <p:nvPr/>
        </p:nvPicPr>
        <p:blipFill rotWithShape="1">
          <a:blip r:embed="rId2">
            <a:alphaModFix/>
          </a:blip>
          <a:srcRect b="0" l="0" r="0" t="0"/>
          <a:stretch/>
        </p:blipFill>
        <p:spPr>
          <a:xfrm>
            <a:off x="-18846" y="0"/>
            <a:ext cx="356299" cy="5143500"/>
          </a:xfrm>
          <a:prstGeom prst="rect">
            <a:avLst/>
          </a:prstGeom>
          <a:noFill/>
          <a:ln>
            <a:noFill/>
          </a:ln>
        </p:spPr>
      </p:pic>
      <p:sp>
        <p:nvSpPr>
          <p:cNvPr id="216" name="Google Shape;216;p47"/>
          <p:cNvSpPr txBox="1"/>
          <p:nvPr/>
        </p:nvSpPr>
        <p:spPr>
          <a:xfrm>
            <a:off x="630083" y="1682075"/>
            <a:ext cx="1175700" cy="546000"/>
          </a:xfrm>
          <a:prstGeom prst="rect">
            <a:avLst/>
          </a:prstGeom>
          <a:noFill/>
          <a:ln>
            <a:noFill/>
          </a:ln>
        </p:spPr>
        <p:txBody>
          <a:bodyPr anchorCtr="0" anchor="t" bIns="91425" lIns="0" spcFirstLastPara="1" rIns="0" wrap="square" tIns="182875">
            <a:noAutofit/>
          </a:bodyPr>
          <a:lstStyle/>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NATIONALWEATHER</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SERVICE</a:t>
            </a:r>
            <a:endParaRPr b="1" i="0" sz="1600" u="none" cap="none" strike="noStrike">
              <a:solidFill>
                <a:srgbClr val="FFFFFF"/>
              </a:solidFill>
              <a:latin typeface="Arial"/>
              <a:ea typeface="Arial"/>
              <a:cs typeface="Arial"/>
              <a:sym typeface="Arial"/>
            </a:endParaRPr>
          </a:p>
        </p:txBody>
      </p:sp>
      <p:pic>
        <p:nvPicPr>
          <p:cNvPr id="217" name="Google Shape;217;p47"/>
          <p:cNvPicPr preferRelativeResize="0"/>
          <p:nvPr/>
        </p:nvPicPr>
        <p:blipFill rotWithShape="1">
          <a:blip r:embed="rId3">
            <a:alphaModFix/>
          </a:blip>
          <a:srcRect b="0" l="0" r="0" t="0"/>
          <a:stretch/>
        </p:blipFill>
        <p:spPr>
          <a:xfrm>
            <a:off x="653983" y="573025"/>
            <a:ext cx="1109048" cy="1109048"/>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218" name="Shape 218"/>
        <p:cNvGrpSpPr/>
        <p:nvPr/>
      </p:nvGrpSpPr>
      <p:grpSpPr>
        <a:xfrm>
          <a:off x="0" y="0"/>
          <a:ext cx="0" cy="0"/>
          <a:chOff x="0" y="0"/>
          <a:chExt cx="0" cy="0"/>
        </a:xfrm>
      </p:grpSpPr>
      <p:sp>
        <p:nvSpPr>
          <p:cNvPr id="219" name="Google Shape;219;p48"/>
          <p:cNvSpPr/>
          <p:nvPr/>
        </p:nvSpPr>
        <p:spPr>
          <a:xfrm>
            <a:off x="301752" y="0"/>
            <a:ext cx="88422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0" name="Google Shape;220;p48"/>
          <p:cNvSpPr txBox="1"/>
          <p:nvPr>
            <p:ph type="title"/>
          </p:nvPr>
        </p:nvSpPr>
        <p:spPr>
          <a:xfrm>
            <a:off x="762000" y="274638"/>
            <a:ext cx="79248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lt1"/>
              </a:buClr>
              <a:buSzPts val="3200"/>
              <a:buFont typeface="Arial"/>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1" name="Google Shape;221;p48"/>
          <p:cNvSpPr txBox="1"/>
          <p:nvPr>
            <p:ph idx="1" type="body"/>
          </p:nvPr>
        </p:nvSpPr>
        <p:spPr>
          <a:xfrm>
            <a:off x="762000" y="1162050"/>
            <a:ext cx="7924800" cy="3332100"/>
          </a:xfrm>
          <a:prstGeom prst="rect">
            <a:avLst/>
          </a:prstGeom>
          <a:noFill/>
          <a:ln>
            <a:noFill/>
          </a:ln>
        </p:spPr>
        <p:txBody>
          <a:bodyPr anchorCtr="0" anchor="t" bIns="45700" lIns="0" spcFirstLastPara="1" rIns="0" wrap="square" tIns="0">
            <a:normAutofit/>
          </a:bodyPr>
          <a:lstStyle>
            <a:lvl1pPr indent="-393700" lvl="0" marL="457200" rtl="0" algn="l">
              <a:lnSpc>
                <a:spcPct val="110000"/>
              </a:lnSpc>
              <a:spcBef>
                <a:spcPts val="1800"/>
              </a:spcBef>
              <a:spcAft>
                <a:spcPts val="0"/>
              </a:spcAft>
              <a:buClr>
                <a:schemeClr val="lt1"/>
              </a:buClr>
              <a:buSzPts val="2600"/>
              <a:buFont typeface="Arial"/>
              <a:buChar char="•"/>
              <a:defRPr b="0" i="0" sz="2600">
                <a:solidFill>
                  <a:schemeClr val="lt1"/>
                </a:solidFill>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1_Dk Blue 1">
    <p:spTree>
      <p:nvGrpSpPr>
        <p:cNvPr id="222" name="Shape 222"/>
        <p:cNvGrpSpPr/>
        <p:nvPr/>
      </p:nvGrpSpPr>
      <p:grpSpPr>
        <a:xfrm>
          <a:off x="0" y="0"/>
          <a:ext cx="0" cy="0"/>
          <a:chOff x="0" y="0"/>
          <a:chExt cx="0" cy="0"/>
        </a:xfrm>
      </p:grpSpPr>
      <p:sp>
        <p:nvSpPr>
          <p:cNvPr id="223" name="Google Shape;223;p49"/>
          <p:cNvSpPr/>
          <p:nvPr/>
        </p:nvSpPr>
        <p:spPr>
          <a:xfrm>
            <a:off x="301752" y="0"/>
            <a:ext cx="88422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4" name="Google Shape;224;p49"/>
          <p:cNvSpPr txBox="1"/>
          <p:nvPr>
            <p:ph type="title"/>
          </p:nvPr>
        </p:nvSpPr>
        <p:spPr>
          <a:xfrm>
            <a:off x="762000" y="1932750"/>
            <a:ext cx="7933800" cy="97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5" name="Shape 225"/>
        <p:cNvGrpSpPr/>
        <p:nvPr/>
      </p:nvGrpSpPr>
      <p:grpSpPr>
        <a:xfrm>
          <a:off x="0" y="0"/>
          <a:ext cx="0" cy="0"/>
          <a:chOff x="0" y="0"/>
          <a:chExt cx="0" cy="0"/>
        </a:xfrm>
      </p:grpSpPr>
      <p:sp>
        <p:nvSpPr>
          <p:cNvPr id="226" name="Google Shape;226;p50"/>
          <p:cNvSpPr txBox="1"/>
          <p:nvPr>
            <p:ph type="title"/>
          </p:nvPr>
        </p:nvSpPr>
        <p:spPr>
          <a:xfrm>
            <a:off x="762000" y="274638"/>
            <a:ext cx="79248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27" name="Google Shape;227;p50"/>
          <p:cNvSpPr txBox="1"/>
          <p:nvPr>
            <p:ph idx="1" type="body"/>
          </p:nvPr>
        </p:nvSpPr>
        <p:spPr>
          <a:xfrm>
            <a:off x="762000" y="1280160"/>
            <a:ext cx="7924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28" name="Shape 228"/>
        <p:cNvGrpSpPr/>
        <p:nvPr/>
      </p:nvGrpSpPr>
      <p:grpSpPr>
        <a:xfrm>
          <a:off x="0" y="0"/>
          <a:ext cx="0" cy="0"/>
          <a:chOff x="0" y="0"/>
          <a:chExt cx="0" cy="0"/>
        </a:xfrm>
      </p:grpSpPr>
      <p:sp>
        <p:nvSpPr>
          <p:cNvPr id="229" name="Google Shape;229;p51"/>
          <p:cNvSpPr txBox="1"/>
          <p:nvPr>
            <p:ph type="title"/>
          </p:nvPr>
        </p:nvSpPr>
        <p:spPr>
          <a:xfrm>
            <a:off x="762000" y="274638"/>
            <a:ext cx="79248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0" name="Google Shape;230;p51"/>
          <p:cNvSpPr txBox="1"/>
          <p:nvPr>
            <p:ph idx="1" type="body"/>
          </p:nvPr>
        </p:nvSpPr>
        <p:spPr>
          <a:xfrm>
            <a:off x="762000" y="1280160"/>
            <a:ext cx="37491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1" name="Google Shape;231;p51"/>
          <p:cNvSpPr txBox="1"/>
          <p:nvPr>
            <p:ph idx="2" type="body"/>
          </p:nvPr>
        </p:nvSpPr>
        <p:spPr>
          <a:xfrm>
            <a:off x="4937760" y="1280160"/>
            <a:ext cx="37491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2" name="Shape 232"/>
        <p:cNvGrpSpPr/>
        <p:nvPr/>
      </p:nvGrpSpPr>
      <p:grpSpPr>
        <a:xfrm>
          <a:off x="0" y="0"/>
          <a:ext cx="0" cy="0"/>
          <a:chOff x="0" y="0"/>
          <a:chExt cx="0" cy="0"/>
        </a:xfrm>
      </p:grpSpPr>
      <p:sp>
        <p:nvSpPr>
          <p:cNvPr id="233" name="Google Shape;233;p52"/>
          <p:cNvSpPr txBox="1"/>
          <p:nvPr>
            <p:ph type="title"/>
          </p:nvPr>
        </p:nvSpPr>
        <p:spPr>
          <a:xfrm>
            <a:off x="762000" y="274638"/>
            <a:ext cx="79248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34" name="Shape 23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35" name="Shape 235"/>
        <p:cNvGrpSpPr/>
        <p:nvPr/>
      </p:nvGrpSpPr>
      <p:grpSpPr>
        <a:xfrm>
          <a:off x="0" y="0"/>
          <a:ext cx="0" cy="0"/>
          <a:chOff x="0" y="0"/>
          <a:chExt cx="0" cy="0"/>
        </a:xfrm>
      </p:grpSpPr>
      <p:sp>
        <p:nvSpPr>
          <p:cNvPr id="236" name="Google Shape;236;p54"/>
          <p:cNvSpPr txBox="1"/>
          <p:nvPr>
            <p:ph type="title"/>
          </p:nvPr>
        </p:nvSpPr>
        <p:spPr>
          <a:xfrm>
            <a:off x="762000" y="274638"/>
            <a:ext cx="79248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237" name="Google Shape;237;p54"/>
          <p:cNvSpPr txBox="1"/>
          <p:nvPr>
            <p:ph idx="1" type="body"/>
          </p:nvPr>
        </p:nvSpPr>
        <p:spPr>
          <a:xfrm>
            <a:off x="762000" y="1280160"/>
            <a:ext cx="23775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8" name="Google Shape;238;p54"/>
          <p:cNvSpPr txBox="1"/>
          <p:nvPr>
            <p:ph idx="2" type="body"/>
          </p:nvPr>
        </p:nvSpPr>
        <p:spPr>
          <a:xfrm>
            <a:off x="3535680" y="1280160"/>
            <a:ext cx="23775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39" name="Google Shape;239;p54"/>
          <p:cNvSpPr txBox="1"/>
          <p:nvPr>
            <p:ph idx="3" type="body"/>
          </p:nvPr>
        </p:nvSpPr>
        <p:spPr>
          <a:xfrm>
            <a:off x="6309360" y="1280160"/>
            <a:ext cx="23775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40" name="Shape 240"/>
        <p:cNvGrpSpPr/>
        <p:nvPr/>
      </p:nvGrpSpPr>
      <p:grpSpPr>
        <a:xfrm>
          <a:off x="0" y="0"/>
          <a:ext cx="0" cy="0"/>
          <a:chOff x="0" y="0"/>
          <a:chExt cx="0" cy="0"/>
        </a:xfrm>
      </p:grpSpPr>
      <p:sp>
        <p:nvSpPr>
          <p:cNvPr id="241" name="Google Shape;241;p55"/>
          <p:cNvSpPr/>
          <p:nvPr/>
        </p:nvSpPr>
        <p:spPr>
          <a:xfrm>
            <a:off x="301752" y="0"/>
            <a:ext cx="88422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1">
  <p:cSld name="Dk Blue 1_1">
    <p:spTree>
      <p:nvGrpSpPr>
        <p:cNvPr id="242" name="Shape 242"/>
        <p:cNvGrpSpPr/>
        <p:nvPr/>
      </p:nvGrpSpPr>
      <p:grpSpPr>
        <a:xfrm>
          <a:off x="0" y="0"/>
          <a:ext cx="0" cy="0"/>
          <a:chOff x="0" y="0"/>
          <a:chExt cx="0" cy="0"/>
        </a:xfrm>
      </p:grpSpPr>
      <p:sp>
        <p:nvSpPr>
          <p:cNvPr id="243" name="Google Shape;243;p56"/>
          <p:cNvSpPr/>
          <p:nvPr/>
        </p:nvSpPr>
        <p:spPr>
          <a:xfrm>
            <a:off x="317575" y="0"/>
            <a:ext cx="8826600" cy="48372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4" name="Google Shape;244;p56"/>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45" name="Google Shape;245;p56"/>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6" name="Google Shape;246;p56">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247" name="Google Shape;247;p56"/>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NATIONAL WEATHER SERVICE</a:t>
            </a:r>
            <a:endParaRPr b="1">
              <a:solidFill>
                <a:schemeClr val="dk1"/>
              </a:solidFill>
            </a:endParaRPr>
          </a:p>
          <a:p>
            <a:pPr indent="0" lvl="0" marL="0" rtl="0" algn="l">
              <a:spcBef>
                <a:spcPts val="0"/>
              </a:spcBef>
              <a:spcAft>
                <a:spcPts val="0"/>
              </a:spcAft>
              <a:buNone/>
            </a:pPr>
            <a:r>
              <a:t/>
            </a:r>
            <a:endParaRPr/>
          </a:p>
        </p:txBody>
      </p:sp>
      <p:sp>
        <p:nvSpPr>
          <p:cNvPr id="248" name="Google Shape;248;p56"/>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B4596"/>
              </a:buClr>
              <a:buSzPts val="1000"/>
              <a:buFont typeface="Arial Narrow"/>
              <a:buNone/>
            </a:pPr>
            <a:r>
              <a:rPr b="1" lang="en" sz="1300">
                <a:solidFill>
                  <a:srgbClr val="0B4596"/>
                </a:solidFill>
                <a:latin typeface="Arial Narrow"/>
                <a:ea typeface="Arial Narrow"/>
                <a:cs typeface="Arial Narrow"/>
                <a:sym typeface="Arial Narrow"/>
              </a:rPr>
              <a:t>Building a Weather-Ready Nation</a:t>
            </a:r>
            <a:r>
              <a:rPr b="1" i="0" lang="en" sz="1300" u="none" cap="none" strike="noStrike">
                <a:solidFill>
                  <a:srgbClr val="0B4596"/>
                </a:solidFill>
                <a:latin typeface="Arial Narrow"/>
                <a:ea typeface="Arial Narrow"/>
                <a:cs typeface="Arial Narrow"/>
                <a:sym typeface="Arial Narrow"/>
              </a:rPr>
              <a:t>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Tall Pic Right">
  <p:cSld name="1 Column, Tall Pic Right">
    <p:spTree>
      <p:nvGrpSpPr>
        <p:cNvPr id="249" name="Shape 249"/>
        <p:cNvGrpSpPr/>
        <p:nvPr/>
      </p:nvGrpSpPr>
      <p:grpSpPr>
        <a:xfrm>
          <a:off x="0" y="0"/>
          <a:ext cx="0" cy="0"/>
          <a:chOff x="0" y="0"/>
          <a:chExt cx="0" cy="0"/>
        </a:xfrm>
      </p:grpSpPr>
      <p:sp>
        <p:nvSpPr>
          <p:cNvPr id="250" name="Google Shape;250;p57"/>
          <p:cNvSpPr txBox="1"/>
          <p:nvPr>
            <p:ph type="title"/>
          </p:nvPr>
        </p:nvSpPr>
        <p:spPr>
          <a:xfrm>
            <a:off x="752888" y="205978"/>
            <a:ext cx="7933800" cy="594300"/>
          </a:xfrm>
          <a:prstGeom prst="rect">
            <a:avLst/>
          </a:prstGeom>
          <a:noFill/>
          <a:ln>
            <a:noFill/>
          </a:ln>
        </p:spPr>
        <p:txBody>
          <a:bodyPr anchorCtr="0" anchor="ctr" bIns="68575" lIns="68575" spcFirstLastPara="1" rIns="68575" wrap="square" tIns="68575">
            <a:normAutofit/>
          </a:bodyPr>
          <a:lstStyle>
            <a:lvl1pPr lvl="0" marR="0" rtl="0" algn="l">
              <a:lnSpc>
                <a:spcPct val="100000"/>
              </a:lnSpc>
              <a:spcBef>
                <a:spcPts val="0"/>
              </a:spcBef>
              <a:spcAft>
                <a:spcPts val="0"/>
              </a:spcAft>
              <a:buClr>
                <a:srgbClr val="0099D8"/>
              </a:buClr>
              <a:buSzPts val="24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100"/>
              <a:buNone/>
              <a:defRPr sz="1800"/>
            </a:lvl2pPr>
            <a:lvl3pPr lvl="2" rtl="0" algn="l">
              <a:lnSpc>
                <a:spcPct val="100000"/>
              </a:lnSpc>
              <a:spcBef>
                <a:spcPts val="0"/>
              </a:spcBef>
              <a:spcAft>
                <a:spcPts val="0"/>
              </a:spcAft>
              <a:buSzPts val="1100"/>
              <a:buNone/>
              <a:defRPr sz="1800"/>
            </a:lvl3pPr>
            <a:lvl4pPr lvl="3" rtl="0" algn="l">
              <a:lnSpc>
                <a:spcPct val="100000"/>
              </a:lnSpc>
              <a:spcBef>
                <a:spcPts val="0"/>
              </a:spcBef>
              <a:spcAft>
                <a:spcPts val="0"/>
              </a:spcAft>
              <a:buSzPts val="1100"/>
              <a:buNone/>
              <a:defRPr sz="1800"/>
            </a:lvl4pPr>
            <a:lvl5pPr lvl="4" rtl="0" algn="l">
              <a:lnSpc>
                <a:spcPct val="100000"/>
              </a:lnSpc>
              <a:spcBef>
                <a:spcPts val="0"/>
              </a:spcBef>
              <a:spcAft>
                <a:spcPts val="0"/>
              </a:spcAft>
              <a:buSzPts val="1100"/>
              <a:buNone/>
              <a:defRPr sz="1800"/>
            </a:lvl5pPr>
            <a:lvl6pPr lvl="5" rtl="0" algn="l">
              <a:lnSpc>
                <a:spcPct val="100000"/>
              </a:lnSpc>
              <a:spcBef>
                <a:spcPts val="0"/>
              </a:spcBef>
              <a:spcAft>
                <a:spcPts val="0"/>
              </a:spcAft>
              <a:buSzPts val="1100"/>
              <a:buNone/>
              <a:defRPr sz="1800"/>
            </a:lvl6pPr>
            <a:lvl7pPr lvl="6" rtl="0" algn="l">
              <a:lnSpc>
                <a:spcPct val="100000"/>
              </a:lnSpc>
              <a:spcBef>
                <a:spcPts val="0"/>
              </a:spcBef>
              <a:spcAft>
                <a:spcPts val="0"/>
              </a:spcAft>
              <a:buSzPts val="1100"/>
              <a:buNone/>
              <a:defRPr sz="1800"/>
            </a:lvl7pPr>
            <a:lvl8pPr lvl="7" rtl="0" algn="l">
              <a:lnSpc>
                <a:spcPct val="100000"/>
              </a:lnSpc>
              <a:spcBef>
                <a:spcPts val="0"/>
              </a:spcBef>
              <a:spcAft>
                <a:spcPts val="0"/>
              </a:spcAft>
              <a:buSzPts val="1100"/>
              <a:buNone/>
              <a:defRPr sz="1800"/>
            </a:lvl8pPr>
            <a:lvl9pPr lvl="8" rtl="0" algn="l">
              <a:lnSpc>
                <a:spcPct val="100000"/>
              </a:lnSpc>
              <a:spcBef>
                <a:spcPts val="0"/>
              </a:spcBef>
              <a:spcAft>
                <a:spcPts val="0"/>
              </a:spcAft>
              <a:buSzPts val="1100"/>
              <a:buNone/>
              <a:defRPr sz="1800"/>
            </a:lvl9pPr>
          </a:lstStyle>
          <a:p/>
        </p:txBody>
      </p:sp>
      <p:sp>
        <p:nvSpPr>
          <p:cNvPr id="251" name="Google Shape;251;p57"/>
          <p:cNvSpPr/>
          <p:nvPr>
            <p:ph idx="2" type="pic"/>
          </p:nvPr>
        </p:nvSpPr>
        <p:spPr>
          <a:xfrm>
            <a:off x="6096000" y="914400"/>
            <a:ext cx="2590800" cy="3714900"/>
          </a:xfrm>
          <a:prstGeom prst="rect">
            <a:avLst/>
          </a:prstGeom>
          <a:solidFill>
            <a:srgbClr val="F2F2F2"/>
          </a:solidFill>
          <a:ln>
            <a:noFill/>
          </a:ln>
        </p:spPr>
        <p:txBody>
          <a:bodyPr anchorCtr="0" anchor="ctr" bIns="68575" lIns="68575" spcFirstLastPara="1" rIns="68575" wrap="square" tIns="68575">
            <a:noAutofit/>
          </a:bodyPr>
          <a:lstStyle>
            <a:lvl1pPr lvl="0" marR="0" rtl="0" algn="ctr">
              <a:lnSpc>
                <a:spcPct val="100000"/>
              </a:lnSpc>
              <a:spcBef>
                <a:spcPts val="400"/>
              </a:spcBef>
              <a:spcAft>
                <a:spcPts val="0"/>
              </a:spcAft>
              <a:buClr>
                <a:srgbClr val="7F7F7F"/>
              </a:buClr>
              <a:buSzPts val="1500"/>
              <a:buFont typeface="Arial"/>
              <a:buNone/>
              <a:defRPr b="0" i="0" sz="2000" u="none" cap="none" strike="noStrike">
                <a:solidFill>
                  <a:srgbClr val="7F7F7F"/>
                </a:solidFill>
                <a:latin typeface="Arial"/>
                <a:ea typeface="Arial"/>
                <a:cs typeface="Arial"/>
                <a:sym typeface="Arial"/>
              </a:defRPr>
            </a:lvl1pPr>
            <a:lvl2pPr lvl="1" marR="0" rtl="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2pPr>
            <a:lvl3pPr lvl="2" marR="0" rtl="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3pPr>
            <a:lvl4pPr lvl="3" marR="0" rtl="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4pPr>
            <a:lvl5pPr lvl="4" marR="0" rtl="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5pPr>
            <a:lvl6pPr lvl="5" marR="0" rtl="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lvl="6" marR="0" rtl="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lvl="7" marR="0" rtl="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lvl="8" marR="0" rtl="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
        <p:nvSpPr>
          <p:cNvPr id="252" name="Google Shape;252;p57"/>
          <p:cNvSpPr txBox="1"/>
          <p:nvPr>
            <p:ph idx="1" type="body"/>
          </p:nvPr>
        </p:nvSpPr>
        <p:spPr>
          <a:xfrm>
            <a:off x="752888" y="914400"/>
            <a:ext cx="5190600" cy="3714900"/>
          </a:xfrm>
          <a:prstGeom prst="rect">
            <a:avLst/>
          </a:prstGeom>
          <a:noFill/>
          <a:ln>
            <a:noFill/>
          </a:ln>
        </p:spPr>
        <p:txBody>
          <a:bodyPr anchorCtr="0" anchor="t" bIns="68575" lIns="68575" spcFirstLastPara="1" rIns="68575" wrap="square" tIns="68575">
            <a:normAutofit/>
          </a:bodyPr>
          <a:lstStyle>
            <a:lvl1pPr indent="-361950" lvl="0" marL="457200" marR="0" rtl="0" algn="l">
              <a:lnSpc>
                <a:spcPct val="100000"/>
              </a:lnSpc>
              <a:spcBef>
                <a:spcPts val="600"/>
              </a:spcBef>
              <a:spcAft>
                <a:spcPts val="0"/>
              </a:spcAft>
              <a:buClr>
                <a:srgbClr val="07336F"/>
              </a:buClr>
              <a:buSzPts val="2100"/>
              <a:buFont typeface="Arial"/>
              <a:buChar char="•"/>
              <a:defRPr b="0" i="0" sz="2800" u="none" cap="none" strike="noStrike">
                <a:solidFill>
                  <a:srgbClr val="07336F"/>
                </a:solidFill>
                <a:latin typeface="Arial"/>
                <a:ea typeface="Arial"/>
                <a:cs typeface="Arial"/>
                <a:sym typeface="Arial"/>
              </a:defRPr>
            </a:lvl1pPr>
            <a:lvl2pPr indent="-342900" lvl="1" marL="914400" marR="0" rtl="0" algn="l">
              <a:lnSpc>
                <a:spcPct val="100000"/>
              </a:lnSpc>
              <a:spcBef>
                <a:spcPts val="500"/>
              </a:spcBef>
              <a:spcAft>
                <a:spcPts val="0"/>
              </a:spcAft>
              <a:buClr>
                <a:srgbClr val="07336F"/>
              </a:buClr>
              <a:buSzPts val="1800"/>
              <a:buFont typeface="Arial"/>
              <a:buChar char="•"/>
              <a:defRPr b="0" i="0" sz="2400" u="none" cap="none" strike="noStrike">
                <a:solidFill>
                  <a:srgbClr val="07336F"/>
                </a:solidFill>
                <a:latin typeface="Arial"/>
                <a:ea typeface="Arial"/>
                <a:cs typeface="Arial"/>
                <a:sym typeface="Arial"/>
              </a:defRPr>
            </a:lvl2pPr>
            <a:lvl3pPr indent="-323850" lvl="2" marL="1371600" marR="0" rtl="0" algn="l">
              <a:lnSpc>
                <a:spcPct val="100000"/>
              </a:lnSpc>
              <a:spcBef>
                <a:spcPts val="400"/>
              </a:spcBef>
              <a:spcAft>
                <a:spcPts val="0"/>
              </a:spcAft>
              <a:buClr>
                <a:srgbClr val="07336F"/>
              </a:buClr>
              <a:buSzPts val="1500"/>
              <a:buFont typeface="Arial"/>
              <a:buChar char="•"/>
              <a:defRPr b="0" i="0" sz="2000" u="none" cap="none" strike="noStrike">
                <a:solidFill>
                  <a:srgbClr val="07336F"/>
                </a:solidFill>
                <a:latin typeface="Arial"/>
                <a:ea typeface="Arial"/>
                <a:cs typeface="Arial"/>
                <a:sym typeface="Arial"/>
              </a:defRPr>
            </a:lvl3pPr>
            <a:lvl4pPr indent="-317500" lvl="3" marL="1828800" marR="0" rtl="0" algn="l">
              <a:lnSpc>
                <a:spcPct val="100000"/>
              </a:lnSpc>
              <a:spcBef>
                <a:spcPts val="400"/>
              </a:spcBef>
              <a:spcAft>
                <a:spcPts val="0"/>
              </a:spcAft>
              <a:buClr>
                <a:srgbClr val="07336F"/>
              </a:buClr>
              <a:buSzPts val="1400"/>
              <a:buFont typeface="Arial"/>
              <a:buChar char="•"/>
              <a:defRPr b="0" i="0" sz="1800" u="none" cap="none" strike="noStrike">
                <a:solidFill>
                  <a:srgbClr val="07336F"/>
                </a:solidFill>
                <a:latin typeface="Arial"/>
                <a:ea typeface="Arial"/>
                <a:cs typeface="Arial"/>
                <a:sym typeface="Arial"/>
              </a:defRPr>
            </a:lvl4pPr>
            <a:lvl5pPr indent="-304800" lvl="4" marL="2286000" marR="0" rtl="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Arial"/>
                <a:ea typeface="Arial"/>
                <a:cs typeface="Arial"/>
                <a:sym typeface="Arial"/>
              </a:defRPr>
            </a:lvl5pPr>
            <a:lvl6pPr indent="-304800" lvl="5" marL="2743200" marR="0" rtl="0" algn="l">
              <a:lnSpc>
                <a:spcPct val="100000"/>
              </a:lnSpc>
              <a:spcBef>
                <a:spcPts val="300"/>
              </a:spcBef>
              <a:spcAft>
                <a:spcPts val="0"/>
              </a:spcAft>
              <a:buClr>
                <a:srgbClr val="07336F"/>
              </a:buClr>
              <a:buSzPts val="1200"/>
              <a:buFont typeface="Arial"/>
              <a:buChar char="•"/>
              <a:defRPr b="0" i="0" sz="1600" u="none" cap="none" strike="noStrike">
                <a:solidFill>
                  <a:srgbClr val="07336F"/>
                </a:solidFill>
                <a:latin typeface="Calibri"/>
                <a:ea typeface="Calibri"/>
                <a:cs typeface="Calibri"/>
                <a:sym typeface="Calibri"/>
              </a:defRPr>
            </a:lvl6pPr>
            <a:lvl7pPr indent="-323850" lvl="6" marL="3200400" marR="0" rtl="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7pPr>
            <a:lvl8pPr indent="-323850" lvl="7" marL="3657600" marR="0" rtl="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8pPr>
            <a:lvl9pPr indent="-323850" lvl="8" marL="4114800" marR="0" rtl="0" algn="l">
              <a:lnSpc>
                <a:spcPct val="100000"/>
              </a:lnSpc>
              <a:spcBef>
                <a:spcPts val="400"/>
              </a:spcBef>
              <a:spcAft>
                <a:spcPts val="0"/>
              </a:spcAft>
              <a:buClr>
                <a:schemeClr val="dk1"/>
              </a:buClr>
              <a:buSzPts val="15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253" name="Shape 253"/>
        <p:cNvGrpSpPr/>
        <p:nvPr/>
      </p:nvGrpSpPr>
      <p:grpSpPr>
        <a:xfrm>
          <a:off x="0" y="0"/>
          <a:ext cx="0" cy="0"/>
          <a:chOff x="0" y="0"/>
          <a:chExt cx="0" cy="0"/>
        </a:xfrm>
      </p:grpSpPr>
      <p:sp>
        <p:nvSpPr>
          <p:cNvPr id="254" name="Google Shape;254;p58"/>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0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0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5" name="Google Shape;255;p58"/>
          <p:cNvSpPr txBox="1"/>
          <p:nvPr>
            <p:ph type="title"/>
          </p:nvPr>
        </p:nvSpPr>
        <p:spPr>
          <a:xfrm>
            <a:off x="467960" y="23218"/>
            <a:ext cx="74004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56" name="Google Shape;256;p58"/>
          <p:cNvSpPr txBox="1"/>
          <p:nvPr>
            <p:ph idx="10" type="dt"/>
          </p:nvPr>
        </p:nvSpPr>
        <p:spPr>
          <a:xfrm>
            <a:off x="685800" y="4800600"/>
            <a:ext cx="1905000" cy="228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7" name="Google Shape;257;p58"/>
          <p:cNvSpPr txBox="1"/>
          <p:nvPr>
            <p:ph idx="12" type="sldNum"/>
          </p:nvPr>
        </p:nvSpPr>
        <p:spPr>
          <a:xfrm>
            <a:off x="7315200" y="4686300"/>
            <a:ext cx="1371600" cy="3429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8" name="Shape 258"/>
        <p:cNvGrpSpPr/>
        <p:nvPr/>
      </p:nvGrpSpPr>
      <p:grpSpPr>
        <a:xfrm>
          <a:off x="0" y="0"/>
          <a:ext cx="0" cy="0"/>
          <a:chOff x="0" y="0"/>
          <a:chExt cx="0" cy="0"/>
        </a:xfrm>
      </p:grpSpPr>
      <p:sp>
        <p:nvSpPr>
          <p:cNvPr id="259" name="Google Shape;259;p59"/>
          <p:cNvSpPr txBox="1"/>
          <p:nvPr>
            <p:ph type="title"/>
          </p:nvPr>
        </p:nvSpPr>
        <p:spPr>
          <a:xfrm>
            <a:off x="311700" y="445025"/>
            <a:ext cx="8520600" cy="572700"/>
          </a:xfrm>
          <a:prstGeom prst="rect">
            <a:avLst/>
          </a:prstGeom>
        </p:spPr>
        <p:txBody>
          <a:bodyPr anchorCtr="0" anchor="t" bIns="45700" lIns="0" spcFirstLastPara="1" rIns="0" wrap="square" tIns="45700">
            <a:norm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0" name="Google Shape;260;p59"/>
          <p:cNvSpPr txBox="1"/>
          <p:nvPr>
            <p:ph idx="1" type="body"/>
          </p:nvPr>
        </p:nvSpPr>
        <p:spPr>
          <a:xfrm>
            <a:off x="311700" y="1152475"/>
            <a:ext cx="8520600" cy="3416400"/>
          </a:xfrm>
          <a:prstGeom prst="rect">
            <a:avLst/>
          </a:prstGeom>
        </p:spPr>
        <p:txBody>
          <a:bodyPr anchorCtr="0" anchor="t" bIns="45700" lIns="0" spcFirstLastPara="1" rIns="0" wrap="square" tIns="0">
            <a:normAutofit/>
          </a:bodyPr>
          <a:lstStyle>
            <a:lvl1pPr indent="-228600" lvl="0" marL="457200" rtl="0">
              <a:spcBef>
                <a:spcPts val="1000"/>
              </a:spcBef>
              <a:spcAft>
                <a:spcPts val="0"/>
              </a:spcAft>
              <a:buSzPts val="2000"/>
              <a:buNone/>
              <a:defRPr/>
            </a:lvl1pPr>
            <a:lvl2pPr indent="-228600" lvl="1" marL="914400" rtl="0">
              <a:spcBef>
                <a:spcPts val="600"/>
              </a:spcBef>
              <a:spcAft>
                <a:spcPts val="0"/>
              </a:spcAft>
              <a:buSzPts val="1800"/>
              <a:buNone/>
              <a:defRPr/>
            </a:lvl2pPr>
            <a:lvl3pPr indent="-342900" lvl="2" marL="1371600" rtl="0">
              <a:spcBef>
                <a:spcPts val="600"/>
              </a:spcBef>
              <a:spcAft>
                <a:spcPts val="0"/>
              </a:spcAft>
              <a:buSzPts val="1800"/>
              <a:buChar char="•"/>
              <a:defRPr/>
            </a:lvl3pPr>
            <a:lvl4pPr indent="-342900" lvl="3" marL="1828800" rtl="0">
              <a:spcBef>
                <a:spcPts val="600"/>
              </a:spcBef>
              <a:spcAft>
                <a:spcPts val="0"/>
              </a:spcAft>
              <a:buSzPts val="1800"/>
              <a:buChar char="–"/>
              <a:defRPr/>
            </a:lvl4pPr>
            <a:lvl5pPr indent="-342900" lvl="4" marL="2286000" rtl="0">
              <a:spcBef>
                <a:spcPts val="6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261" name="Google Shape;261;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2">
  <p:cSld name="Dk Blue 1_2">
    <p:spTree>
      <p:nvGrpSpPr>
        <p:cNvPr id="262" name="Shape 262"/>
        <p:cNvGrpSpPr/>
        <p:nvPr/>
      </p:nvGrpSpPr>
      <p:grpSpPr>
        <a:xfrm>
          <a:off x="0" y="0"/>
          <a:ext cx="0" cy="0"/>
          <a:chOff x="0" y="0"/>
          <a:chExt cx="0" cy="0"/>
        </a:xfrm>
      </p:grpSpPr>
      <p:sp>
        <p:nvSpPr>
          <p:cNvPr id="263" name="Google Shape;263;p60"/>
          <p:cNvSpPr/>
          <p:nvPr/>
        </p:nvSpPr>
        <p:spPr>
          <a:xfrm>
            <a:off x="317575" y="0"/>
            <a:ext cx="8826600" cy="48372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p60"/>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65" name="Google Shape;265;p60"/>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6" name="Google Shape;266;p60">
            <a:hlinkClick r:id="rId2"/>
          </p:cNvPr>
          <p:cNvPicPr preferRelativeResize="0"/>
          <p:nvPr/>
        </p:nvPicPr>
        <p:blipFill rotWithShape="1">
          <a:blip r:embed="rId3">
            <a:alphaModFix/>
          </a:blip>
          <a:srcRect b="0" l="0" r="0" t="0"/>
          <a:stretch/>
        </p:blipFill>
        <p:spPr>
          <a:xfrm>
            <a:off x="228600" y="4832593"/>
            <a:ext cx="278916" cy="278916"/>
          </a:xfrm>
          <a:prstGeom prst="rect">
            <a:avLst/>
          </a:prstGeom>
          <a:noFill/>
          <a:ln>
            <a:noFill/>
          </a:ln>
        </p:spPr>
      </p:pic>
      <p:sp>
        <p:nvSpPr>
          <p:cNvPr id="267" name="Google Shape;267;p60"/>
          <p:cNvSpPr txBox="1"/>
          <p:nvPr/>
        </p:nvSpPr>
        <p:spPr>
          <a:xfrm>
            <a:off x="522146" y="4772984"/>
            <a:ext cx="39768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rial"/>
                <a:ea typeface="Arial"/>
                <a:cs typeface="Arial"/>
                <a:sym typeface="Arial"/>
              </a:rPr>
              <a:t>NATIONAL WEATHER SERVICE</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60"/>
          <p:cNvSpPr txBox="1"/>
          <p:nvPr/>
        </p:nvSpPr>
        <p:spPr>
          <a:xfrm>
            <a:off x="1447800" y="487926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B4596"/>
              </a:buClr>
              <a:buSzPts val="1000"/>
              <a:buFont typeface="Arial Narrow"/>
              <a:buNone/>
            </a:pPr>
            <a:r>
              <a:rPr b="1" i="0" lang="en" sz="1300" u="none" cap="none" strike="noStrike">
                <a:solidFill>
                  <a:srgbClr val="0B4596"/>
                </a:solidFill>
                <a:latin typeface="Arial Narrow"/>
                <a:ea typeface="Arial Narrow"/>
                <a:cs typeface="Arial Narrow"/>
                <a:sym typeface="Arial Narrow"/>
              </a:rPr>
              <a:t>Building a Weather-Ready Nation  //  </a:t>
            </a:r>
            <a:fld id="{00000000-1234-1234-1234-123412341234}" type="slidenum">
              <a:rPr b="1" i="0" lang="en" sz="1300" u="none" cap="none" strike="noStrike">
                <a:solidFill>
                  <a:srgbClr val="0B4596"/>
                </a:solidFill>
                <a:latin typeface="Arial Narrow"/>
                <a:ea typeface="Arial Narrow"/>
                <a:cs typeface="Arial Narrow"/>
                <a:sym typeface="Arial Narrow"/>
              </a:rPr>
              <a:t>‹#›</a:t>
            </a:fld>
            <a:endParaRPr b="1" i="0" sz="1300" u="none" cap="none" strike="noStrike">
              <a:solidFill>
                <a:srgbClr val="0B4596"/>
              </a:solidFill>
              <a:latin typeface="Arial Narrow"/>
              <a:ea typeface="Arial Narrow"/>
              <a:cs typeface="Arial Narrow"/>
              <a:sym typeface="Arial Narrow"/>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1_Title and Content_4">
    <p:spTree>
      <p:nvGrpSpPr>
        <p:cNvPr id="269" name="Shape 269"/>
        <p:cNvGrpSpPr/>
        <p:nvPr/>
      </p:nvGrpSpPr>
      <p:grpSpPr>
        <a:xfrm>
          <a:off x="0" y="0"/>
          <a:ext cx="0" cy="0"/>
          <a:chOff x="0" y="0"/>
          <a:chExt cx="0" cy="0"/>
        </a:xfrm>
      </p:grpSpPr>
      <p:sp>
        <p:nvSpPr>
          <p:cNvPr id="270" name="Google Shape;270;p61"/>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0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lnSpc>
                <a:spcPct val="100000"/>
              </a:lnSpc>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lnSpc>
                <a:spcPct val="100000"/>
              </a:lnSpc>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lnSpc>
                <a:spcPct val="100000"/>
              </a:lnSpc>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lnSpc>
                <a:spcPct val="100000"/>
              </a:lnSpc>
              <a:spcBef>
                <a:spcPts val="30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1" name="Google Shape;271;p61"/>
          <p:cNvSpPr txBox="1"/>
          <p:nvPr>
            <p:ph type="title"/>
          </p:nvPr>
        </p:nvSpPr>
        <p:spPr>
          <a:xfrm>
            <a:off x="467960" y="23218"/>
            <a:ext cx="7400400" cy="5943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272" name="Google Shape;272;p61"/>
          <p:cNvSpPr txBox="1"/>
          <p:nvPr>
            <p:ph idx="10" type="dt"/>
          </p:nvPr>
        </p:nvSpPr>
        <p:spPr>
          <a:xfrm>
            <a:off x="685800" y="4800600"/>
            <a:ext cx="1905000" cy="228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3" name="Google Shape;273;p61"/>
          <p:cNvSpPr txBox="1"/>
          <p:nvPr>
            <p:ph idx="12" type="sldNum"/>
          </p:nvPr>
        </p:nvSpPr>
        <p:spPr>
          <a:xfrm>
            <a:off x="7315200" y="4686300"/>
            <a:ext cx="1371600" cy="3429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4" name="Shape 274"/>
        <p:cNvGrpSpPr/>
        <p:nvPr/>
      </p:nvGrpSpPr>
      <p:grpSpPr>
        <a:xfrm>
          <a:off x="0" y="0"/>
          <a:ext cx="0" cy="0"/>
          <a:chOff x="0" y="0"/>
          <a:chExt cx="0" cy="0"/>
        </a:xfrm>
      </p:grpSpPr>
      <p:sp>
        <p:nvSpPr>
          <p:cNvPr id="275" name="Google Shape;275;p62"/>
          <p:cNvSpPr txBox="1"/>
          <p:nvPr>
            <p:ph type="title"/>
          </p:nvPr>
        </p:nvSpPr>
        <p:spPr>
          <a:xfrm>
            <a:off x="457200" y="205978"/>
            <a:ext cx="8229600" cy="857400"/>
          </a:xfrm>
          <a:prstGeom prst="rect">
            <a:avLst/>
          </a:prstGeom>
          <a:noFill/>
          <a:ln>
            <a:noFill/>
          </a:ln>
        </p:spPr>
        <p:txBody>
          <a:bodyPr anchorCtr="0" anchor="ctr" bIns="45700" lIns="0" spcFirstLastPara="1" rIns="0" wrap="square" tIns="45700">
            <a:normAutofit/>
          </a:bodyPr>
          <a:lstStyle>
            <a:lvl1pPr indent="0" lvl="0" marL="0" marR="0" rtl="0" algn="ctr">
              <a:lnSpc>
                <a:spcPct val="100000"/>
              </a:lnSpc>
              <a:spcBef>
                <a:spcPts val="0"/>
              </a:spcBef>
              <a:spcAft>
                <a:spcPts val="0"/>
              </a:spcAft>
              <a:buClr>
                <a:schemeClr val="dk1"/>
              </a:buClr>
              <a:buSzPts val="3200"/>
              <a:buFont typeface="Calibri"/>
              <a:buNone/>
              <a:defRPr b="0" i="0" sz="4400" u="none" cap="none" strike="noStrike">
                <a:solidFill>
                  <a:schemeClr val="dk1"/>
                </a:solidFill>
                <a:latin typeface="Calibri"/>
                <a:ea typeface="Calibri"/>
                <a:cs typeface="Calibri"/>
                <a:sym typeface="Calibri"/>
              </a:defRPr>
            </a:lvl1pPr>
            <a:lvl2pPr indent="0" lvl="1" rtl="0">
              <a:spcBef>
                <a:spcPts val="0"/>
              </a:spcBef>
              <a:spcAft>
                <a:spcPts val="0"/>
              </a:spcAft>
              <a:buSzPts val="1400"/>
              <a:buFont typeface="Arial"/>
              <a:buNone/>
              <a:defRPr sz="1800"/>
            </a:lvl2pPr>
            <a:lvl3pPr indent="0" lvl="2" rtl="0">
              <a:spcBef>
                <a:spcPts val="0"/>
              </a:spcBef>
              <a:spcAft>
                <a:spcPts val="0"/>
              </a:spcAft>
              <a:buSzPts val="1400"/>
              <a:buFont typeface="Arial"/>
              <a:buNone/>
              <a:defRPr sz="1800"/>
            </a:lvl3pPr>
            <a:lvl4pPr indent="0" lvl="3" rtl="0">
              <a:spcBef>
                <a:spcPts val="0"/>
              </a:spcBef>
              <a:spcAft>
                <a:spcPts val="0"/>
              </a:spcAft>
              <a:buSzPts val="1400"/>
              <a:buFont typeface="Arial"/>
              <a:buNone/>
              <a:defRPr sz="1800"/>
            </a:lvl4pPr>
            <a:lvl5pPr indent="0" lvl="4" rtl="0">
              <a:spcBef>
                <a:spcPts val="0"/>
              </a:spcBef>
              <a:spcAft>
                <a:spcPts val="0"/>
              </a:spcAft>
              <a:buSzPts val="1400"/>
              <a:buFont typeface="Arial"/>
              <a:buNone/>
              <a:defRPr sz="1800"/>
            </a:lvl5pPr>
            <a:lvl6pPr indent="0" lvl="5" rtl="0">
              <a:spcBef>
                <a:spcPts val="0"/>
              </a:spcBef>
              <a:spcAft>
                <a:spcPts val="0"/>
              </a:spcAft>
              <a:buSzPts val="1400"/>
              <a:buFont typeface="Arial"/>
              <a:buNone/>
              <a:defRPr sz="1800"/>
            </a:lvl6pPr>
            <a:lvl7pPr indent="0" lvl="6" rtl="0">
              <a:spcBef>
                <a:spcPts val="0"/>
              </a:spcBef>
              <a:spcAft>
                <a:spcPts val="0"/>
              </a:spcAft>
              <a:buSzPts val="1400"/>
              <a:buFont typeface="Arial"/>
              <a:buNone/>
              <a:defRPr sz="1800"/>
            </a:lvl7pPr>
            <a:lvl8pPr indent="0" lvl="7" rtl="0">
              <a:spcBef>
                <a:spcPts val="0"/>
              </a:spcBef>
              <a:spcAft>
                <a:spcPts val="0"/>
              </a:spcAft>
              <a:buSzPts val="1400"/>
              <a:buFont typeface="Arial"/>
              <a:buNone/>
              <a:defRPr sz="1800"/>
            </a:lvl8pPr>
            <a:lvl9pPr indent="0" lvl="8" rtl="0">
              <a:spcBef>
                <a:spcPts val="0"/>
              </a:spcBef>
              <a:spcAft>
                <a:spcPts val="0"/>
              </a:spcAft>
              <a:buSzPts val="1400"/>
              <a:buFont typeface="Arial"/>
              <a:buNone/>
              <a:defRPr sz="1800"/>
            </a:lvl9pPr>
          </a:lstStyle>
          <a:p/>
        </p:txBody>
      </p:sp>
      <p:sp>
        <p:nvSpPr>
          <p:cNvPr id="276" name="Google Shape;276;p62"/>
          <p:cNvSpPr txBox="1"/>
          <p:nvPr>
            <p:ph idx="1" type="body"/>
          </p:nvPr>
        </p:nvSpPr>
        <p:spPr>
          <a:xfrm>
            <a:off x="457200" y="1200151"/>
            <a:ext cx="4038600" cy="3394500"/>
          </a:xfrm>
          <a:prstGeom prst="rect">
            <a:avLst/>
          </a:prstGeom>
          <a:noFill/>
          <a:ln>
            <a:noFill/>
          </a:ln>
        </p:spPr>
        <p:txBody>
          <a:bodyPr anchorCtr="0" anchor="t" bIns="45700" lIns="0" spcFirstLastPara="1" rIns="0" wrap="square" tIns="0">
            <a:norm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7" name="Google Shape;277;p62"/>
          <p:cNvSpPr txBox="1"/>
          <p:nvPr>
            <p:ph idx="2" type="body"/>
          </p:nvPr>
        </p:nvSpPr>
        <p:spPr>
          <a:xfrm>
            <a:off x="4648200" y="1200151"/>
            <a:ext cx="4038600" cy="3394500"/>
          </a:xfrm>
          <a:prstGeom prst="rect">
            <a:avLst/>
          </a:prstGeom>
          <a:noFill/>
          <a:ln>
            <a:noFill/>
          </a:ln>
        </p:spPr>
        <p:txBody>
          <a:bodyPr anchorCtr="0" anchor="t" bIns="45700" lIns="0" spcFirstLastPara="1" rIns="0" wrap="square" tIns="0">
            <a:norm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8" name="Google Shape;278;p62"/>
          <p:cNvSpPr txBox="1"/>
          <p:nvPr>
            <p:ph idx="10" type="dt"/>
          </p:nvPr>
        </p:nvSpPr>
        <p:spPr>
          <a:xfrm>
            <a:off x="457200" y="4767262"/>
            <a:ext cx="2133600" cy="2739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79" name="Google Shape;279;p62"/>
          <p:cNvSpPr txBox="1"/>
          <p:nvPr>
            <p:ph idx="11" type="ftr"/>
          </p:nvPr>
        </p:nvSpPr>
        <p:spPr>
          <a:xfrm>
            <a:off x="3124200" y="4767262"/>
            <a:ext cx="2895600" cy="2739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80" name="Google Shape;280;p62"/>
          <p:cNvSpPr txBox="1"/>
          <p:nvPr>
            <p:ph idx="12" type="sldNum"/>
          </p:nvPr>
        </p:nvSpPr>
        <p:spPr>
          <a:xfrm>
            <a:off x="6553200" y="4767262"/>
            <a:ext cx="21336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1_Title and body">
    <p:spTree>
      <p:nvGrpSpPr>
        <p:cNvPr id="281" name="Shape 281"/>
        <p:cNvGrpSpPr/>
        <p:nvPr/>
      </p:nvGrpSpPr>
      <p:grpSpPr>
        <a:xfrm>
          <a:off x="0" y="0"/>
          <a:ext cx="0" cy="0"/>
          <a:chOff x="0" y="0"/>
          <a:chExt cx="0" cy="0"/>
        </a:xfrm>
      </p:grpSpPr>
      <p:sp>
        <p:nvSpPr>
          <p:cNvPr id="282" name="Google Shape;282;p63"/>
          <p:cNvSpPr txBox="1"/>
          <p:nvPr>
            <p:ph type="title"/>
          </p:nvPr>
        </p:nvSpPr>
        <p:spPr>
          <a:xfrm>
            <a:off x="793376" y="204468"/>
            <a:ext cx="8045700" cy="5727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4400"/>
              <a:buFont typeface="Calibri"/>
              <a:buNone/>
              <a:defRPr b="1" i="0" sz="2800" u="sng"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3" name="Google Shape;283;p63"/>
          <p:cNvSpPr txBox="1"/>
          <p:nvPr>
            <p:ph idx="1" type="body"/>
          </p:nvPr>
        </p:nvSpPr>
        <p:spPr>
          <a:xfrm>
            <a:off x="786653" y="860612"/>
            <a:ext cx="3930000" cy="3708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chemeClr val="dk1"/>
              </a:buClr>
              <a:buSzPts val="3200"/>
              <a:buFont typeface="Arial"/>
              <a:buChar char="•"/>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4" name="Google Shape;284;p63"/>
          <p:cNvSpPr txBox="1"/>
          <p:nvPr>
            <p:ph idx="2" type="body"/>
          </p:nvPr>
        </p:nvSpPr>
        <p:spPr>
          <a:xfrm>
            <a:off x="4908895" y="860612"/>
            <a:ext cx="3930000" cy="3708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chemeClr val="dk1"/>
              </a:buClr>
              <a:buSzPts val="3200"/>
              <a:buFont typeface="Arial"/>
              <a:buChar char="•"/>
              <a:defRPr b="0" i="0" sz="2000" u="none" cap="none" strike="noStrike">
                <a:solidFill>
                  <a:schemeClr val="dk1"/>
                </a:solidFill>
                <a:latin typeface="Arial"/>
                <a:ea typeface="Arial"/>
                <a:cs typeface="Arial"/>
                <a:sym typeface="Arial"/>
              </a:defRPr>
            </a:lvl1pPr>
            <a:lvl2pPr indent="-406400" lvl="1" marL="914400" marR="0" rtl="0" algn="l">
              <a:lnSpc>
                <a:spcPct val="100000"/>
              </a:lnSpc>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85" name="Shape 285"/>
        <p:cNvGrpSpPr/>
        <p:nvPr/>
      </p:nvGrpSpPr>
      <p:grpSpPr>
        <a:xfrm>
          <a:off x="0" y="0"/>
          <a:ext cx="0" cy="0"/>
          <a:chOff x="0" y="0"/>
          <a:chExt cx="0" cy="0"/>
        </a:xfrm>
      </p:grpSpPr>
      <p:sp>
        <p:nvSpPr>
          <p:cNvPr id="286" name="Google Shape;286;p64"/>
          <p:cNvSpPr txBox="1"/>
          <p:nvPr>
            <p:ph type="title"/>
          </p:nvPr>
        </p:nvSpPr>
        <p:spPr>
          <a:xfrm>
            <a:off x="311700" y="555600"/>
            <a:ext cx="2808000" cy="755700"/>
          </a:xfrm>
          <a:prstGeom prst="rect">
            <a:avLst/>
          </a:prstGeom>
          <a:noFill/>
          <a:ln>
            <a:noFill/>
          </a:ln>
        </p:spPr>
        <p:txBody>
          <a:bodyPr anchorCtr="0" anchor="b" bIns="68575" lIns="68575" spcFirstLastPara="1" rIns="68575" wrap="square" tIns="6857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87" name="Google Shape;287;p64"/>
          <p:cNvSpPr txBox="1"/>
          <p:nvPr>
            <p:ph idx="1" type="body"/>
          </p:nvPr>
        </p:nvSpPr>
        <p:spPr>
          <a:xfrm>
            <a:off x="311700" y="1391378"/>
            <a:ext cx="2808000" cy="3179400"/>
          </a:xfrm>
          <a:prstGeom prst="rect">
            <a:avLst/>
          </a:prstGeom>
          <a:noFill/>
          <a:ln>
            <a:noFill/>
          </a:ln>
        </p:spPr>
        <p:txBody>
          <a:bodyPr anchorCtr="0" anchor="t" bIns="68575" lIns="68575" spcFirstLastPara="1" rIns="68575" wrap="square" tIns="68575">
            <a:noAutofit/>
          </a:bodyPr>
          <a:lstStyle>
            <a:lvl1pPr indent="-304800" lvl="0" marL="457200" rtl="0" algn="l">
              <a:lnSpc>
                <a:spcPct val="100000"/>
              </a:lnSpc>
              <a:spcBef>
                <a:spcPts val="500"/>
              </a:spcBef>
              <a:spcAft>
                <a:spcPts val="0"/>
              </a:spcAft>
              <a:buSzPts val="1200"/>
              <a:buChar char="•"/>
              <a:defRPr sz="1200"/>
            </a:lvl1pPr>
            <a:lvl2pPr indent="-304800" lvl="1" marL="914400" rtl="0" algn="l">
              <a:lnSpc>
                <a:spcPct val="100000"/>
              </a:lnSpc>
              <a:spcBef>
                <a:spcPts val="400"/>
              </a:spcBef>
              <a:spcAft>
                <a:spcPts val="0"/>
              </a:spcAft>
              <a:buSzPts val="1200"/>
              <a:buChar char="•"/>
              <a:defRPr sz="1200"/>
            </a:lvl2pPr>
            <a:lvl3pPr indent="-304800" lvl="2" marL="1371600" rtl="0" algn="l">
              <a:lnSpc>
                <a:spcPct val="100000"/>
              </a:lnSpc>
              <a:spcBef>
                <a:spcPts val="400"/>
              </a:spcBef>
              <a:spcAft>
                <a:spcPts val="0"/>
              </a:spcAft>
              <a:buSzPts val="1200"/>
              <a:buChar char="•"/>
              <a:defRPr sz="1200"/>
            </a:lvl3pPr>
            <a:lvl4pPr indent="-304800" lvl="3" marL="1828800" rtl="0" algn="l">
              <a:lnSpc>
                <a:spcPct val="100000"/>
              </a:lnSpc>
              <a:spcBef>
                <a:spcPts val="300"/>
              </a:spcBef>
              <a:spcAft>
                <a:spcPts val="0"/>
              </a:spcAft>
              <a:buSzPts val="1200"/>
              <a:buChar char="•"/>
              <a:defRPr sz="1200"/>
            </a:lvl4pPr>
            <a:lvl5pPr indent="-304800" lvl="4" marL="2286000" rtl="0" algn="l">
              <a:lnSpc>
                <a:spcPct val="100000"/>
              </a:lnSpc>
              <a:spcBef>
                <a:spcPts val="300"/>
              </a:spcBef>
              <a:spcAft>
                <a:spcPts val="0"/>
              </a:spcAft>
              <a:buSzPts val="1200"/>
              <a:buChar char="•"/>
              <a:defRPr sz="1200"/>
            </a:lvl5pPr>
            <a:lvl6pPr indent="-304800" lvl="5" marL="2743200" rtl="0" algn="l">
              <a:lnSpc>
                <a:spcPct val="100000"/>
              </a:lnSpc>
              <a:spcBef>
                <a:spcPts val="200"/>
              </a:spcBef>
              <a:spcAft>
                <a:spcPts val="0"/>
              </a:spcAft>
              <a:buSzPts val="1200"/>
              <a:buChar char="•"/>
              <a:defRPr sz="1200"/>
            </a:lvl6pPr>
            <a:lvl7pPr indent="-304800" lvl="6" marL="3200400" rtl="0" algn="l">
              <a:lnSpc>
                <a:spcPct val="100000"/>
              </a:lnSpc>
              <a:spcBef>
                <a:spcPts val="300"/>
              </a:spcBef>
              <a:spcAft>
                <a:spcPts val="0"/>
              </a:spcAft>
              <a:buSzPts val="1200"/>
              <a:buChar char="•"/>
              <a:defRPr sz="1200"/>
            </a:lvl7pPr>
            <a:lvl8pPr indent="-304800" lvl="7" marL="3657600" rtl="0" algn="l">
              <a:lnSpc>
                <a:spcPct val="100000"/>
              </a:lnSpc>
              <a:spcBef>
                <a:spcPts val="300"/>
              </a:spcBef>
              <a:spcAft>
                <a:spcPts val="0"/>
              </a:spcAft>
              <a:buSzPts val="1200"/>
              <a:buChar char="•"/>
              <a:defRPr sz="1200"/>
            </a:lvl8pPr>
            <a:lvl9pPr indent="-304800" lvl="8" marL="4114800" rtl="0" algn="l">
              <a:lnSpc>
                <a:spcPct val="100000"/>
              </a:lnSpc>
              <a:spcBef>
                <a:spcPts val="300"/>
              </a:spcBef>
              <a:spcAft>
                <a:spcPts val="0"/>
              </a:spcAft>
              <a:buSzPts val="1200"/>
              <a:buChar char="•"/>
              <a:defRPr sz="1200"/>
            </a:lvl9pPr>
          </a:lstStyle>
          <a:p/>
        </p:txBody>
      </p:sp>
      <p:sp>
        <p:nvSpPr>
          <p:cNvPr id="288" name="Google Shape;288;p6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with Background 3">
  <p:cSld name="Two Content 3_1_4">
    <p:bg>
      <p:bgPr>
        <a:blipFill>
          <a:blip r:embed="rId2">
            <a:alphaModFix/>
          </a:blip>
          <a:stretch>
            <a:fillRect/>
          </a:stretch>
        </a:blipFill>
      </p:bgPr>
    </p:bg>
    <p:spTree>
      <p:nvGrpSpPr>
        <p:cNvPr id="289" name="Shape 289"/>
        <p:cNvGrpSpPr/>
        <p:nvPr/>
      </p:nvGrpSpPr>
      <p:grpSpPr>
        <a:xfrm>
          <a:off x="0" y="0"/>
          <a:ext cx="0" cy="0"/>
          <a:chOff x="0" y="0"/>
          <a:chExt cx="0" cy="0"/>
        </a:xfrm>
      </p:grpSpPr>
      <p:sp>
        <p:nvSpPr>
          <p:cNvPr id="290" name="Google Shape;290;p65"/>
          <p:cNvSpPr/>
          <p:nvPr/>
        </p:nvSpPr>
        <p:spPr>
          <a:xfrm>
            <a:off x="451913" y="363713"/>
            <a:ext cx="8240100" cy="4416000"/>
          </a:xfrm>
          <a:prstGeom prst="rect">
            <a:avLst/>
          </a:prstGeom>
          <a:solidFill>
            <a:schemeClr val="lt1">
              <a:alpha val="89020"/>
            </a:scheme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ibre Franklin"/>
              <a:ea typeface="Libre Franklin"/>
              <a:cs typeface="Libre Franklin"/>
              <a:sym typeface="Libre Franklin"/>
            </a:endParaRPr>
          </a:p>
        </p:txBody>
      </p:sp>
      <p:sp>
        <p:nvSpPr>
          <p:cNvPr id="291" name="Google Shape;291;p65"/>
          <p:cNvSpPr txBox="1"/>
          <p:nvPr>
            <p:ph idx="1" type="body"/>
          </p:nvPr>
        </p:nvSpPr>
        <p:spPr>
          <a:xfrm>
            <a:off x="4945649" y="1840710"/>
            <a:ext cx="2466900" cy="23316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800"/>
              </a:spcBef>
              <a:spcAft>
                <a:spcPts val="0"/>
              </a:spcAft>
              <a:buClr>
                <a:schemeClr val="dk2"/>
              </a:buClr>
              <a:buSzPts val="1500"/>
              <a:buFont typeface="Arial"/>
              <a:buNone/>
              <a:defRPr sz="1500">
                <a:solidFill>
                  <a:schemeClr val="dk2"/>
                </a:solidFill>
                <a:latin typeface="Libre Franklin"/>
                <a:ea typeface="Libre Franklin"/>
                <a:cs typeface="Libre Franklin"/>
                <a:sym typeface="Libre Franklin"/>
              </a:defRPr>
            </a:lvl1pPr>
            <a:lvl2pPr indent="-317500" lvl="1" marL="914400" rtl="0" algn="l">
              <a:lnSpc>
                <a:spcPct val="90000"/>
              </a:lnSpc>
              <a:spcBef>
                <a:spcPts val="400"/>
              </a:spcBef>
              <a:spcAft>
                <a:spcPts val="0"/>
              </a:spcAft>
              <a:buClr>
                <a:schemeClr val="dk1"/>
              </a:buClr>
              <a:buSzPts val="1400"/>
              <a:buChar char="•"/>
              <a:defRPr sz="1400"/>
            </a:lvl2pPr>
            <a:lvl3pPr indent="-298450" lvl="2" marL="1371600" rtl="0" algn="l">
              <a:lnSpc>
                <a:spcPct val="90000"/>
              </a:lnSpc>
              <a:spcBef>
                <a:spcPts val="400"/>
              </a:spcBef>
              <a:spcAft>
                <a:spcPts val="0"/>
              </a:spcAft>
              <a:buClr>
                <a:schemeClr val="dk1"/>
              </a:buClr>
              <a:buSzPts val="1100"/>
              <a:buChar char="•"/>
              <a:defRPr sz="1100"/>
            </a:lvl3pPr>
            <a:lvl4pPr indent="-285750" lvl="3" marL="1828800" rtl="0" algn="l">
              <a:lnSpc>
                <a:spcPct val="90000"/>
              </a:lnSpc>
              <a:spcBef>
                <a:spcPts val="400"/>
              </a:spcBef>
              <a:spcAft>
                <a:spcPts val="0"/>
              </a:spcAft>
              <a:buClr>
                <a:schemeClr val="dk1"/>
              </a:buClr>
              <a:buSzPts val="900"/>
              <a:buChar char="•"/>
              <a:defRPr sz="900"/>
            </a:lvl4pPr>
            <a:lvl5pPr indent="-285750" lvl="4" marL="2286000" rtl="0" algn="l">
              <a:lnSpc>
                <a:spcPct val="90000"/>
              </a:lnSpc>
              <a:spcBef>
                <a:spcPts val="400"/>
              </a:spcBef>
              <a:spcAft>
                <a:spcPts val="0"/>
              </a:spcAft>
              <a:buClr>
                <a:schemeClr val="dk1"/>
              </a:buClr>
              <a:buSzPts val="900"/>
              <a:buChar char="•"/>
              <a:defRPr sz="900"/>
            </a:lvl5pPr>
            <a:lvl6pPr indent="-285750" lvl="5" marL="2743200" rtl="0" algn="l">
              <a:lnSpc>
                <a:spcPct val="90000"/>
              </a:lnSpc>
              <a:spcBef>
                <a:spcPts val="400"/>
              </a:spcBef>
              <a:spcAft>
                <a:spcPts val="0"/>
              </a:spcAft>
              <a:buClr>
                <a:schemeClr val="dk1"/>
              </a:buClr>
              <a:buSzPts val="900"/>
              <a:buChar char="•"/>
              <a:defRPr sz="900"/>
            </a:lvl6pPr>
            <a:lvl7pPr indent="-285750" lvl="6" marL="3200400" rtl="0" algn="l">
              <a:lnSpc>
                <a:spcPct val="90000"/>
              </a:lnSpc>
              <a:spcBef>
                <a:spcPts val="400"/>
              </a:spcBef>
              <a:spcAft>
                <a:spcPts val="0"/>
              </a:spcAft>
              <a:buClr>
                <a:schemeClr val="dk1"/>
              </a:buClr>
              <a:buSzPts val="900"/>
              <a:buChar char="•"/>
              <a:defRPr sz="900"/>
            </a:lvl7pPr>
            <a:lvl8pPr indent="-285750" lvl="7" marL="3657600" rtl="0" algn="l">
              <a:lnSpc>
                <a:spcPct val="90000"/>
              </a:lnSpc>
              <a:spcBef>
                <a:spcPts val="400"/>
              </a:spcBef>
              <a:spcAft>
                <a:spcPts val="0"/>
              </a:spcAft>
              <a:buClr>
                <a:schemeClr val="dk1"/>
              </a:buClr>
              <a:buSzPts val="900"/>
              <a:buChar char="•"/>
              <a:defRPr sz="900"/>
            </a:lvl8pPr>
            <a:lvl9pPr indent="-285750" lvl="8" marL="4114800" rtl="0" algn="l">
              <a:lnSpc>
                <a:spcPct val="90000"/>
              </a:lnSpc>
              <a:spcBef>
                <a:spcPts val="400"/>
              </a:spcBef>
              <a:spcAft>
                <a:spcPts val="0"/>
              </a:spcAft>
              <a:buClr>
                <a:schemeClr val="dk1"/>
              </a:buClr>
              <a:buSzPts val="900"/>
              <a:buChar char="•"/>
              <a:defRPr sz="900"/>
            </a:lvl9pPr>
          </a:lstStyle>
          <a:p/>
        </p:txBody>
      </p:sp>
      <p:sp>
        <p:nvSpPr>
          <p:cNvPr id="292" name="Google Shape;292;p65"/>
          <p:cNvSpPr txBox="1"/>
          <p:nvPr>
            <p:ph idx="2" type="body"/>
          </p:nvPr>
        </p:nvSpPr>
        <p:spPr>
          <a:xfrm>
            <a:off x="1256110" y="1840711"/>
            <a:ext cx="2466900" cy="2331600"/>
          </a:xfrm>
          <a:prstGeom prst="rect">
            <a:avLst/>
          </a:prstGeom>
          <a:noFill/>
          <a:ln>
            <a:noFill/>
          </a:ln>
        </p:spPr>
        <p:txBody>
          <a:bodyPr anchorCtr="0" anchor="t" bIns="0" lIns="0" spcFirstLastPara="1" rIns="0" wrap="square" tIns="0">
            <a:noAutofit/>
          </a:bodyPr>
          <a:lstStyle>
            <a:lvl1pPr indent="-228600" lvl="0" marL="457200" rtl="0" algn="ctr">
              <a:lnSpc>
                <a:spcPct val="100000"/>
              </a:lnSpc>
              <a:spcBef>
                <a:spcPts val="800"/>
              </a:spcBef>
              <a:spcAft>
                <a:spcPts val="0"/>
              </a:spcAft>
              <a:buClr>
                <a:schemeClr val="dk2"/>
              </a:buClr>
              <a:buSzPts val="1500"/>
              <a:buFont typeface="Arial"/>
              <a:buNone/>
              <a:defRPr sz="1500">
                <a:solidFill>
                  <a:schemeClr val="dk2"/>
                </a:solidFill>
                <a:latin typeface="Libre Franklin"/>
                <a:ea typeface="Libre Franklin"/>
                <a:cs typeface="Libre Franklin"/>
                <a:sym typeface="Libre Franklin"/>
              </a:defRPr>
            </a:lvl1pPr>
            <a:lvl2pPr indent="-317500" lvl="1" marL="914400" rtl="0" algn="l">
              <a:lnSpc>
                <a:spcPct val="90000"/>
              </a:lnSpc>
              <a:spcBef>
                <a:spcPts val="400"/>
              </a:spcBef>
              <a:spcAft>
                <a:spcPts val="0"/>
              </a:spcAft>
              <a:buClr>
                <a:schemeClr val="dk1"/>
              </a:buClr>
              <a:buSzPts val="1400"/>
              <a:buChar char="•"/>
              <a:defRPr sz="1400"/>
            </a:lvl2pPr>
            <a:lvl3pPr indent="-298450" lvl="2" marL="1371600" rtl="0" algn="l">
              <a:lnSpc>
                <a:spcPct val="90000"/>
              </a:lnSpc>
              <a:spcBef>
                <a:spcPts val="400"/>
              </a:spcBef>
              <a:spcAft>
                <a:spcPts val="0"/>
              </a:spcAft>
              <a:buClr>
                <a:schemeClr val="dk1"/>
              </a:buClr>
              <a:buSzPts val="1100"/>
              <a:buChar char="•"/>
              <a:defRPr sz="1100"/>
            </a:lvl3pPr>
            <a:lvl4pPr indent="-285750" lvl="3" marL="1828800" rtl="0" algn="l">
              <a:lnSpc>
                <a:spcPct val="90000"/>
              </a:lnSpc>
              <a:spcBef>
                <a:spcPts val="400"/>
              </a:spcBef>
              <a:spcAft>
                <a:spcPts val="0"/>
              </a:spcAft>
              <a:buClr>
                <a:schemeClr val="dk1"/>
              </a:buClr>
              <a:buSzPts val="900"/>
              <a:buChar char="•"/>
              <a:defRPr sz="900"/>
            </a:lvl4pPr>
            <a:lvl5pPr indent="-285750" lvl="4" marL="2286000" rtl="0" algn="l">
              <a:lnSpc>
                <a:spcPct val="90000"/>
              </a:lnSpc>
              <a:spcBef>
                <a:spcPts val="400"/>
              </a:spcBef>
              <a:spcAft>
                <a:spcPts val="0"/>
              </a:spcAft>
              <a:buClr>
                <a:schemeClr val="dk1"/>
              </a:buClr>
              <a:buSzPts val="900"/>
              <a:buChar char="•"/>
              <a:defRPr sz="900"/>
            </a:lvl5pPr>
            <a:lvl6pPr indent="-285750" lvl="5" marL="2743200" rtl="0" algn="l">
              <a:lnSpc>
                <a:spcPct val="90000"/>
              </a:lnSpc>
              <a:spcBef>
                <a:spcPts val="400"/>
              </a:spcBef>
              <a:spcAft>
                <a:spcPts val="0"/>
              </a:spcAft>
              <a:buClr>
                <a:schemeClr val="dk1"/>
              </a:buClr>
              <a:buSzPts val="900"/>
              <a:buChar char="•"/>
              <a:defRPr sz="900"/>
            </a:lvl6pPr>
            <a:lvl7pPr indent="-285750" lvl="6" marL="3200400" rtl="0" algn="l">
              <a:lnSpc>
                <a:spcPct val="90000"/>
              </a:lnSpc>
              <a:spcBef>
                <a:spcPts val="400"/>
              </a:spcBef>
              <a:spcAft>
                <a:spcPts val="0"/>
              </a:spcAft>
              <a:buClr>
                <a:schemeClr val="dk1"/>
              </a:buClr>
              <a:buSzPts val="900"/>
              <a:buChar char="•"/>
              <a:defRPr sz="900"/>
            </a:lvl7pPr>
            <a:lvl8pPr indent="-285750" lvl="7" marL="3657600" rtl="0" algn="l">
              <a:lnSpc>
                <a:spcPct val="90000"/>
              </a:lnSpc>
              <a:spcBef>
                <a:spcPts val="400"/>
              </a:spcBef>
              <a:spcAft>
                <a:spcPts val="0"/>
              </a:spcAft>
              <a:buClr>
                <a:schemeClr val="dk1"/>
              </a:buClr>
              <a:buSzPts val="900"/>
              <a:buChar char="•"/>
              <a:defRPr sz="900"/>
            </a:lvl8pPr>
            <a:lvl9pPr indent="-285750" lvl="8" marL="4114800" rtl="0" algn="l">
              <a:lnSpc>
                <a:spcPct val="90000"/>
              </a:lnSpc>
              <a:spcBef>
                <a:spcPts val="400"/>
              </a:spcBef>
              <a:spcAft>
                <a:spcPts val="0"/>
              </a:spcAft>
              <a:buClr>
                <a:schemeClr val="dk1"/>
              </a:buClr>
              <a:buSzPts val="900"/>
              <a:buChar char="•"/>
              <a:defRPr sz="900"/>
            </a:lvl9pPr>
          </a:lstStyle>
          <a:p/>
        </p:txBody>
      </p:sp>
      <p:sp>
        <p:nvSpPr>
          <p:cNvPr id="293" name="Google Shape;293;p65"/>
          <p:cNvSpPr txBox="1"/>
          <p:nvPr>
            <p:ph idx="3" type="subTitle"/>
          </p:nvPr>
        </p:nvSpPr>
        <p:spPr>
          <a:xfrm>
            <a:off x="1398963" y="991075"/>
            <a:ext cx="2172000" cy="531000"/>
          </a:xfrm>
          <a:prstGeom prst="rect">
            <a:avLst/>
          </a:prstGeom>
          <a:noFill/>
          <a:ln>
            <a:noFill/>
          </a:ln>
        </p:spPr>
        <p:txBody>
          <a:bodyPr anchorCtr="1" anchor="b" bIns="0" lIns="0" spcFirstLastPara="1" rIns="0" wrap="square" tIns="0">
            <a:spAutoFit/>
          </a:bodyPr>
          <a:lstStyle>
            <a:lvl1pPr lvl="0" rtl="0" algn="ctr">
              <a:lnSpc>
                <a:spcPct val="90000"/>
              </a:lnSpc>
              <a:spcBef>
                <a:spcPts val="800"/>
              </a:spcBef>
              <a:spcAft>
                <a:spcPts val="0"/>
              </a:spcAft>
              <a:buClr>
                <a:schemeClr val="dk2"/>
              </a:buClr>
              <a:buSzPts val="2000"/>
              <a:buNone/>
              <a:defRPr b="1">
                <a:solidFill>
                  <a:schemeClr val="dk2"/>
                </a:solidFill>
              </a:defRPr>
            </a:lvl1pPr>
            <a:lvl2pPr lvl="1" rtl="0" algn="l">
              <a:lnSpc>
                <a:spcPct val="90000"/>
              </a:lnSpc>
              <a:spcBef>
                <a:spcPts val="400"/>
              </a:spcBef>
              <a:spcAft>
                <a:spcPts val="0"/>
              </a:spcAft>
              <a:buSzPts val="1500"/>
              <a:buNone/>
              <a:defRPr/>
            </a:lvl2pPr>
            <a:lvl3pPr lvl="2" rtl="0" algn="l">
              <a:lnSpc>
                <a:spcPct val="90000"/>
              </a:lnSpc>
              <a:spcBef>
                <a:spcPts val="400"/>
              </a:spcBef>
              <a:spcAft>
                <a:spcPts val="0"/>
              </a:spcAft>
              <a:buSzPts val="1400"/>
              <a:buNone/>
              <a:defRPr/>
            </a:lvl3pPr>
            <a:lvl4pPr lvl="3" rtl="0" algn="l">
              <a:lnSpc>
                <a:spcPct val="90000"/>
              </a:lnSpc>
              <a:spcBef>
                <a:spcPts val="400"/>
              </a:spcBef>
              <a:spcAft>
                <a:spcPts val="0"/>
              </a:spcAft>
              <a:buSzPts val="1200"/>
              <a:buNone/>
              <a:defRPr/>
            </a:lvl4pPr>
            <a:lvl5pPr lvl="4" rtl="0" algn="l">
              <a:lnSpc>
                <a:spcPct val="90000"/>
              </a:lnSpc>
              <a:spcBef>
                <a:spcPts val="400"/>
              </a:spcBef>
              <a:spcAft>
                <a:spcPts val="0"/>
              </a:spcAft>
              <a:buSzPts val="1200"/>
              <a:buNone/>
              <a:defRPr/>
            </a:lvl5pPr>
            <a:lvl6pPr lvl="5" rtl="0" algn="l">
              <a:lnSpc>
                <a:spcPct val="90000"/>
              </a:lnSpc>
              <a:spcBef>
                <a:spcPts val="400"/>
              </a:spcBef>
              <a:spcAft>
                <a:spcPts val="0"/>
              </a:spcAft>
              <a:buSzPts val="1200"/>
              <a:buNone/>
              <a:defRPr/>
            </a:lvl6pPr>
            <a:lvl7pPr lvl="6" rtl="0" algn="l">
              <a:lnSpc>
                <a:spcPct val="90000"/>
              </a:lnSpc>
              <a:spcBef>
                <a:spcPts val="400"/>
              </a:spcBef>
              <a:spcAft>
                <a:spcPts val="0"/>
              </a:spcAft>
              <a:buSzPts val="1200"/>
              <a:buNone/>
              <a:defRPr/>
            </a:lvl7pPr>
            <a:lvl8pPr lvl="7" rtl="0" algn="l">
              <a:lnSpc>
                <a:spcPct val="90000"/>
              </a:lnSpc>
              <a:spcBef>
                <a:spcPts val="400"/>
              </a:spcBef>
              <a:spcAft>
                <a:spcPts val="0"/>
              </a:spcAft>
              <a:buSzPts val="1200"/>
              <a:buNone/>
              <a:defRPr/>
            </a:lvl8pPr>
            <a:lvl9pPr lvl="8" rtl="0" algn="l">
              <a:lnSpc>
                <a:spcPct val="90000"/>
              </a:lnSpc>
              <a:spcBef>
                <a:spcPts val="400"/>
              </a:spcBef>
              <a:spcAft>
                <a:spcPts val="0"/>
              </a:spcAft>
              <a:buSzPts val="1200"/>
              <a:buNone/>
              <a:defRPr/>
            </a:lvl9pPr>
          </a:lstStyle>
          <a:p/>
        </p:txBody>
      </p:sp>
      <p:sp>
        <p:nvSpPr>
          <p:cNvPr id="294" name="Google Shape;294;p65"/>
          <p:cNvSpPr txBox="1"/>
          <p:nvPr>
            <p:ph idx="4" type="subTitle"/>
          </p:nvPr>
        </p:nvSpPr>
        <p:spPr>
          <a:xfrm>
            <a:off x="5048613" y="991075"/>
            <a:ext cx="2172000" cy="531000"/>
          </a:xfrm>
          <a:prstGeom prst="rect">
            <a:avLst/>
          </a:prstGeom>
          <a:noFill/>
          <a:ln>
            <a:noFill/>
          </a:ln>
        </p:spPr>
        <p:txBody>
          <a:bodyPr anchorCtr="1" anchor="b" bIns="0" lIns="0" spcFirstLastPara="1" rIns="0" wrap="square" tIns="0">
            <a:spAutoFit/>
          </a:bodyPr>
          <a:lstStyle>
            <a:lvl1pPr lvl="0" rtl="0" algn="ctr">
              <a:lnSpc>
                <a:spcPct val="90000"/>
              </a:lnSpc>
              <a:spcBef>
                <a:spcPts val="800"/>
              </a:spcBef>
              <a:spcAft>
                <a:spcPts val="0"/>
              </a:spcAft>
              <a:buClr>
                <a:schemeClr val="dk2"/>
              </a:buClr>
              <a:buSzPts val="2000"/>
              <a:buNone/>
              <a:defRPr b="1">
                <a:solidFill>
                  <a:schemeClr val="dk2"/>
                </a:solidFill>
              </a:defRPr>
            </a:lvl1pPr>
            <a:lvl2pPr lvl="1" rtl="0" algn="l">
              <a:lnSpc>
                <a:spcPct val="90000"/>
              </a:lnSpc>
              <a:spcBef>
                <a:spcPts val="400"/>
              </a:spcBef>
              <a:spcAft>
                <a:spcPts val="0"/>
              </a:spcAft>
              <a:buSzPts val="1500"/>
              <a:buNone/>
              <a:defRPr/>
            </a:lvl2pPr>
            <a:lvl3pPr lvl="2" rtl="0" algn="l">
              <a:lnSpc>
                <a:spcPct val="90000"/>
              </a:lnSpc>
              <a:spcBef>
                <a:spcPts val="400"/>
              </a:spcBef>
              <a:spcAft>
                <a:spcPts val="0"/>
              </a:spcAft>
              <a:buSzPts val="1400"/>
              <a:buNone/>
              <a:defRPr/>
            </a:lvl3pPr>
            <a:lvl4pPr lvl="3" rtl="0" algn="l">
              <a:lnSpc>
                <a:spcPct val="90000"/>
              </a:lnSpc>
              <a:spcBef>
                <a:spcPts val="400"/>
              </a:spcBef>
              <a:spcAft>
                <a:spcPts val="0"/>
              </a:spcAft>
              <a:buSzPts val="1200"/>
              <a:buNone/>
              <a:defRPr/>
            </a:lvl4pPr>
            <a:lvl5pPr lvl="4" rtl="0" algn="l">
              <a:lnSpc>
                <a:spcPct val="90000"/>
              </a:lnSpc>
              <a:spcBef>
                <a:spcPts val="400"/>
              </a:spcBef>
              <a:spcAft>
                <a:spcPts val="0"/>
              </a:spcAft>
              <a:buSzPts val="1200"/>
              <a:buNone/>
              <a:defRPr/>
            </a:lvl5pPr>
            <a:lvl6pPr lvl="5" rtl="0" algn="l">
              <a:lnSpc>
                <a:spcPct val="90000"/>
              </a:lnSpc>
              <a:spcBef>
                <a:spcPts val="400"/>
              </a:spcBef>
              <a:spcAft>
                <a:spcPts val="0"/>
              </a:spcAft>
              <a:buSzPts val="1200"/>
              <a:buNone/>
              <a:defRPr/>
            </a:lvl6pPr>
            <a:lvl7pPr lvl="6" rtl="0" algn="l">
              <a:lnSpc>
                <a:spcPct val="90000"/>
              </a:lnSpc>
              <a:spcBef>
                <a:spcPts val="400"/>
              </a:spcBef>
              <a:spcAft>
                <a:spcPts val="0"/>
              </a:spcAft>
              <a:buSzPts val="1200"/>
              <a:buNone/>
              <a:defRPr/>
            </a:lvl7pPr>
            <a:lvl8pPr lvl="7" rtl="0" algn="l">
              <a:lnSpc>
                <a:spcPct val="90000"/>
              </a:lnSpc>
              <a:spcBef>
                <a:spcPts val="400"/>
              </a:spcBef>
              <a:spcAft>
                <a:spcPts val="0"/>
              </a:spcAft>
              <a:buSzPts val="1200"/>
              <a:buNone/>
              <a:defRPr/>
            </a:lvl8pPr>
            <a:lvl9pPr lvl="8" rtl="0" algn="l">
              <a:lnSpc>
                <a:spcPct val="90000"/>
              </a:lnSpc>
              <a:spcBef>
                <a:spcPts val="400"/>
              </a:spcBef>
              <a:spcAft>
                <a:spcPts val="0"/>
              </a:spcAft>
              <a:buSzPts val="1200"/>
              <a:buNone/>
              <a:defRPr/>
            </a:lvl9pPr>
          </a:lstStyle>
          <a:p/>
        </p:txBody>
      </p:sp>
      <p:sp>
        <p:nvSpPr>
          <p:cNvPr id="295" name="Google Shape;295;p65"/>
          <p:cNvSpPr/>
          <p:nvPr/>
        </p:nvSpPr>
        <p:spPr>
          <a:xfrm>
            <a:off x="1387730" y="1667584"/>
            <a:ext cx="2194500" cy="276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65"/>
          <p:cNvSpPr/>
          <p:nvPr/>
        </p:nvSpPr>
        <p:spPr>
          <a:xfrm>
            <a:off x="5037380" y="1667584"/>
            <a:ext cx="2194500" cy="276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
    <p:spTree>
      <p:nvGrpSpPr>
        <p:cNvPr id="297" name="Shape 297"/>
        <p:cNvGrpSpPr/>
        <p:nvPr/>
      </p:nvGrpSpPr>
      <p:grpSpPr>
        <a:xfrm>
          <a:off x="0" y="0"/>
          <a:ext cx="0" cy="0"/>
          <a:chOff x="0" y="0"/>
          <a:chExt cx="0" cy="0"/>
        </a:xfrm>
      </p:grpSpPr>
      <p:sp>
        <p:nvSpPr>
          <p:cNvPr id="298" name="Google Shape;298;p66"/>
          <p:cNvSpPr txBox="1"/>
          <p:nvPr>
            <p:ph idx="12" type="sldNum"/>
          </p:nvPr>
        </p:nvSpPr>
        <p:spPr>
          <a:xfrm>
            <a:off x="8743950" y="4819500"/>
            <a:ext cx="313800" cy="238200"/>
          </a:xfrm>
          <a:prstGeom prst="rect">
            <a:avLst/>
          </a:prstGeom>
          <a:noFill/>
          <a:ln>
            <a:noFill/>
          </a:ln>
        </p:spPr>
        <p:txBody>
          <a:bodyPr anchorCtr="0" anchor="ctr" bIns="91425" lIns="91425" spcFirstLastPara="1" rIns="91425" wrap="square" tIns="91425">
            <a:noAutofit/>
          </a:bodyPr>
          <a:lstStyle>
            <a:lvl1pPr lvl="0" rtl="0">
              <a:buClr>
                <a:srgbClr val="000000"/>
              </a:buClr>
              <a:buFont typeface="Arial"/>
              <a:buNone/>
              <a:defRPr/>
            </a:lvl1pPr>
            <a:lvl2pPr lvl="1" rtl="0">
              <a:buClr>
                <a:srgbClr val="000000"/>
              </a:buClr>
              <a:buFont typeface="Arial"/>
              <a:buNone/>
              <a:defRPr/>
            </a:lvl2pPr>
            <a:lvl3pPr lvl="2" rtl="0">
              <a:buClr>
                <a:srgbClr val="000000"/>
              </a:buClr>
              <a:buFont typeface="Arial"/>
              <a:buNone/>
              <a:defRPr/>
            </a:lvl3pPr>
            <a:lvl4pPr lvl="3" rtl="0">
              <a:buClr>
                <a:srgbClr val="000000"/>
              </a:buClr>
              <a:buFont typeface="Arial"/>
              <a:buNone/>
              <a:defRPr/>
            </a:lvl4pPr>
            <a:lvl5pPr lvl="4" rtl="0">
              <a:buClr>
                <a:srgbClr val="000000"/>
              </a:buClr>
              <a:buFont typeface="Arial"/>
              <a:buNone/>
              <a:defRPr/>
            </a:lvl5pPr>
            <a:lvl6pPr lvl="5" rtl="0">
              <a:buClr>
                <a:srgbClr val="000000"/>
              </a:buClr>
              <a:buFont typeface="Arial"/>
              <a:buNone/>
              <a:defRPr/>
            </a:lvl6pPr>
            <a:lvl7pPr lvl="6" rtl="0">
              <a:buClr>
                <a:srgbClr val="000000"/>
              </a:buClr>
              <a:buFont typeface="Arial"/>
              <a:buNone/>
              <a:defRPr/>
            </a:lvl7pPr>
            <a:lvl8pPr lvl="7" rtl="0">
              <a:buClr>
                <a:srgbClr val="000000"/>
              </a:buClr>
              <a:buFont typeface="Arial"/>
              <a:buNone/>
              <a:defRPr/>
            </a:lvl8pPr>
            <a:lvl9pPr lvl="8" rtl="0">
              <a:buClr>
                <a:srgbClr val="000000"/>
              </a:buClr>
              <a:buFont typeface="Arial"/>
              <a:buNone/>
              <a:defRPr/>
            </a:lvl9pPr>
          </a:lstStyle>
          <a:p>
            <a:pPr indent="0" lvl="0" marL="0" rtl="0" algn="l">
              <a:spcBef>
                <a:spcPts val="0"/>
              </a:spcBef>
              <a:spcAft>
                <a:spcPts val="0"/>
              </a:spcAft>
              <a:buNone/>
            </a:pPr>
            <a:fld id="{00000000-1234-1234-1234-123412341234}" type="slidenum">
              <a:rPr lang="en"/>
              <a:t>‹#›</a:t>
            </a:fld>
            <a:endParaRPr/>
          </a:p>
        </p:txBody>
      </p:sp>
      <p:pic>
        <p:nvPicPr>
          <p:cNvPr id="299" name="Google Shape;299;p66"/>
          <p:cNvPicPr preferRelativeResize="0"/>
          <p:nvPr/>
        </p:nvPicPr>
        <p:blipFill rotWithShape="1">
          <a:blip r:embed="rId2">
            <a:alphaModFix/>
          </a:blip>
          <a:srcRect b="0" l="0" r="0" t="0"/>
          <a:stretch/>
        </p:blipFill>
        <p:spPr>
          <a:xfrm>
            <a:off x="95388" y="4604832"/>
            <a:ext cx="452867" cy="45286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ody - Right Image w/ Caption">
  <p:cSld name="TITLE_AND_BODY_1_3">
    <p:spTree>
      <p:nvGrpSpPr>
        <p:cNvPr id="300" name="Shape 300"/>
        <p:cNvGrpSpPr/>
        <p:nvPr/>
      </p:nvGrpSpPr>
      <p:grpSpPr>
        <a:xfrm>
          <a:off x="0" y="0"/>
          <a:ext cx="0" cy="0"/>
          <a:chOff x="0" y="0"/>
          <a:chExt cx="0" cy="0"/>
        </a:xfrm>
      </p:grpSpPr>
      <p:sp>
        <p:nvSpPr>
          <p:cNvPr id="301" name="Google Shape;301;p67"/>
          <p:cNvSpPr txBox="1"/>
          <p:nvPr>
            <p:ph idx="12" type="sldNum"/>
          </p:nvPr>
        </p:nvSpPr>
        <p:spPr>
          <a:xfrm>
            <a:off x="8743950" y="4819500"/>
            <a:ext cx="313800" cy="238200"/>
          </a:xfrm>
          <a:prstGeom prst="rect">
            <a:avLst/>
          </a:prstGeom>
          <a:noFill/>
          <a:ln>
            <a:noFill/>
          </a:ln>
        </p:spPr>
        <p:txBody>
          <a:bodyPr anchorCtr="0" anchor="t" bIns="34275" lIns="68575" spcFirstLastPara="1" rIns="68575" wrap="square" tIns="34275">
            <a:noAutofit/>
          </a:bodyPr>
          <a:lstStyle>
            <a:lvl1pPr indent="0" lvl="0" marL="0" marR="0" rtl="0" algn="l">
              <a:spcBef>
                <a:spcPts val="0"/>
              </a:spcBef>
              <a:buNone/>
              <a:defRPr b="0" i="0" sz="900" u="none" cap="none" strike="noStrike">
                <a:solidFill>
                  <a:srgbClr val="508DE0"/>
                </a:solidFill>
                <a:latin typeface="Libre Franklin"/>
                <a:ea typeface="Libre Franklin"/>
                <a:cs typeface="Libre Franklin"/>
                <a:sym typeface="Libre Franklin"/>
              </a:defRPr>
            </a:lvl1pPr>
            <a:lvl2pPr indent="0" lvl="1" marL="0" marR="0" rtl="0" algn="l">
              <a:spcBef>
                <a:spcPts val="0"/>
              </a:spcBef>
              <a:buNone/>
              <a:defRPr b="0" i="0" sz="900" u="none" cap="none" strike="noStrike">
                <a:solidFill>
                  <a:srgbClr val="508DE0"/>
                </a:solidFill>
                <a:latin typeface="Libre Franklin"/>
                <a:ea typeface="Libre Franklin"/>
                <a:cs typeface="Libre Franklin"/>
                <a:sym typeface="Libre Franklin"/>
              </a:defRPr>
            </a:lvl2pPr>
            <a:lvl3pPr indent="0" lvl="2" marL="0" marR="0" rtl="0" algn="l">
              <a:spcBef>
                <a:spcPts val="0"/>
              </a:spcBef>
              <a:buNone/>
              <a:defRPr b="0" i="0" sz="900" u="none" cap="none" strike="noStrike">
                <a:solidFill>
                  <a:srgbClr val="508DE0"/>
                </a:solidFill>
                <a:latin typeface="Libre Franklin"/>
                <a:ea typeface="Libre Franklin"/>
                <a:cs typeface="Libre Franklin"/>
                <a:sym typeface="Libre Franklin"/>
              </a:defRPr>
            </a:lvl3pPr>
            <a:lvl4pPr indent="0" lvl="3" marL="0" marR="0" rtl="0" algn="l">
              <a:spcBef>
                <a:spcPts val="0"/>
              </a:spcBef>
              <a:buNone/>
              <a:defRPr b="0" i="0" sz="900" u="none" cap="none" strike="noStrike">
                <a:solidFill>
                  <a:srgbClr val="508DE0"/>
                </a:solidFill>
                <a:latin typeface="Libre Franklin"/>
                <a:ea typeface="Libre Franklin"/>
                <a:cs typeface="Libre Franklin"/>
                <a:sym typeface="Libre Franklin"/>
              </a:defRPr>
            </a:lvl4pPr>
            <a:lvl5pPr indent="0" lvl="4" marL="0" marR="0" rtl="0" algn="l">
              <a:spcBef>
                <a:spcPts val="0"/>
              </a:spcBef>
              <a:buNone/>
              <a:defRPr b="0" i="0" sz="900" u="none" cap="none" strike="noStrike">
                <a:solidFill>
                  <a:srgbClr val="508DE0"/>
                </a:solidFill>
                <a:latin typeface="Libre Franklin"/>
                <a:ea typeface="Libre Franklin"/>
                <a:cs typeface="Libre Franklin"/>
                <a:sym typeface="Libre Franklin"/>
              </a:defRPr>
            </a:lvl5pPr>
            <a:lvl6pPr indent="0" lvl="5" marL="0" marR="0" rtl="0" algn="l">
              <a:spcBef>
                <a:spcPts val="0"/>
              </a:spcBef>
              <a:buNone/>
              <a:defRPr b="0" i="0" sz="900" u="none" cap="none" strike="noStrike">
                <a:solidFill>
                  <a:srgbClr val="508DE0"/>
                </a:solidFill>
                <a:latin typeface="Libre Franklin"/>
                <a:ea typeface="Libre Franklin"/>
                <a:cs typeface="Libre Franklin"/>
                <a:sym typeface="Libre Franklin"/>
              </a:defRPr>
            </a:lvl6pPr>
            <a:lvl7pPr indent="0" lvl="6" marL="0" marR="0" rtl="0" algn="l">
              <a:spcBef>
                <a:spcPts val="0"/>
              </a:spcBef>
              <a:buNone/>
              <a:defRPr b="0" i="0" sz="900" u="none" cap="none" strike="noStrike">
                <a:solidFill>
                  <a:srgbClr val="508DE0"/>
                </a:solidFill>
                <a:latin typeface="Libre Franklin"/>
                <a:ea typeface="Libre Franklin"/>
                <a:cs typeface="Libre Franklin"/>
                <a:sym typeface="Libre Franklin"/>
              </a:defRPr>
            </a:lvl7pPr>
            <a:lvl8pPr indent="0" lvl="7" marL="0" marR="0" rtl="0" algn="l">
              <a:spcBef>
                <a:spcPts val="0"/>
              </a:spcBef>
              <a:buNone/>
              <a:defRPr b="0" i="0" sz="900" u="none" cap="none" strike="noStrike">
                <a:solidFill>
                  <a:srgbClr val="508DE0"/>
                </a:solidFill>
                <a:latin typeface="Libre Franklin"/>
                <a:ea typeface="Libre Franklin"/>
                <a:cs typeface="Libre Franklin"/>
                <a:sym typeface="Libre Franklin"/>
              </a:defRPr>
            </a:lvl8pPr>
            <a:lvl9pPr indent="0" lvl="8" marL="0" marR="0" rtl="0" algn="l">
              <a:spcBef>
                <a:spcPts val="0"/>
              </a:spcBef>
              <a:buNone/>
              <a:defRPr b="0" i="0" sz="900" u="none" cap="none" strike="noStrike">
                <a:solidFill>
                  <a:srgbClr val="508DE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
              <a:t>‹#›</a:t>
            </a:fld>
            <a:endParaRPr/>
          </a:p>
        </p:txBody>
      </p:sp>
      <p:sp>
        <p:nvSpPr>
          <p:cNvPr id="302" name="Google Shape;302;p67"/>
          <p:cNvSpPr/>
          <p:nvPr>
            <p:ph idx="2" type="pic"/>
          </p:nvPr>
        </p:nvSpPr>
        <p:spPr>
          <a:xfrm>
            <a:off x="6057900" y="0"/>
            <a:ext cx="3086100" cy="5143500"/>
          </a:xfrm>
          <a:prstGeom prst="rect">
            <a:avLst/>
          </a:prstGeom>
          <a:noFill/>
          <a:ln>
            <a:noFill/>
          </a:ln>
        </p:spPr>
      </p:sp>
      <p:sp>
        <p:nvSpPr>
          <p:cNvPr id="303" name="Google Shape;303;p67"/>
          <p:cNvSpPr txBox="1"/>
          <p:nvPr>
            <p:ph idx="1" type="subTitle"/>
          </p:nvPr>
        </p:nvSpPr>
        <p:spPr>
          <a:xfrm>
            <a:off x="6057900" y="4776600"/>
            <a:ext cx="3086100" cy="324000"/>
          </a:xfrm>
          <a:prstGeom prst="rect">
            <a:avLst/>
          </a:prstGeom>
        </p:spPr>
        <p:txBody>
          <a:bodyPr anchorCtr="0" anchor="t" bIns="91425" lIns="91425" spcFirstLastPara="1" rIns="91425" wrap="square" tIns="91425">
            <a:normAutofit/>
          </a:bodyPr>
          <a:lstStyle>
            <a:lvl1pPr lvl="0" rtl="0" algn="ctr">
              <a:spcBef>
                <a:spcPts val="1000"/>
              </a:spcBef>
              <a:spcAft>
                <a:spcPts val="0"/>
              </a:spcAft>
              <a:buClr>
                <a:schemeClr val="lt1"/>
              </a:buClr>
              <a:buSzPts val="1000"/>
              <a:buNone/>
              <a:defRPr b="1" sz="1000">
                <a:solidFill>
                  <a:schemeClr val="lt1"/>
                </a:solidFill>
              </a:defRPr>
            </a:lvl1pPr>
            <a:lvl2pPr lvl="1" rtl="0" algn="ctr">
              <a:spcBef>
                <a:spcPts val="600"/>
              </a:spcBef>
              <a:spcAft>
                <a:spcPts val="0"/>
              </a:spcAft>
              <a:buClr>
                <a:schemeClr val="lt1"/>
              </a:buClr>
              <a:buSzPts val="1000"/>
              <a:buNone/>
              <a:defRPr b="1" sz="1000">
                <a:solidFill>
                  <a:schemeClr val="lt1"/>
                </a:solidFill>
              </a:defRPr>
            </a:lvl2pPr>
            <a:lvl3pPr lvl="2" rtl="0" algn="ctr">
              <a:spcBef>
                <a:spcPts val="600"/>
              </a:spcBef>
              <a:spcAft>
                <a:spcPts val="0"/>
              </a:spcAft>
              <a:buClr>
                <a:schemeClr val="lt1"/>
              </a:buClr>
              <a:buSzPts val="1000"/>
              <a:buNone/>
              <a:defRPr b="1" sz="1000">
                <a:solidFill>
                  <a:schemeClr val="lt1"/>
                </a:solidFill>
              </a:defRPr>
            </a:lvl3pPr>
            <a:lvl4pPr lvl="3" rtl="0" algn="ctr">
              <a:spcBef>
                <a:spcPts val="600"/>
              </a:spcBef>
              <a:spcAft>
                <a:spcPts val="0"/>
              </a:spcAft>
              <a:buClr>
                <a:schemeClr val="lt1"/>
              </a:buClr>
              <a:buSzPts val="1000"/>
              <a:buNone/>
              <a:defRPr b="1" sz="1000">
                <a:solidFill>
                  <a:schemeClr val="lt1"/>
                </a:solidFill>
              </a:defRPr>
            </a:lvl4pPr>
            <a:lvl5pPr lvl="4" rtl="0" algn="ctr">
              <a:spcBef>
                <a:spcPts val="600"/>
              </a:spcBef>
              <a:spcAft>
                <a:spcPts val="0"/>
              </a:spcAft>
              <a:buClr>
                <a:schemeClr val="lt1"/>
              </a:buClr>
              <a:buSzPts val="1000"/>
              <a:buNone/>
              <a:defRPr b="1" sz="1000">
                <a:solidFill>
                  <a:schemeClr val="lt1"/>
                </a:solidFill>
              </a:defRPr>
            </a:lvl5pPr>
            <a:lvl6pPr lvl="5" rtl="0" algn="ctr">
              <a:spcBef>
                <a:spcPts val="500"/>
              </a:spcBef>
              <a:spcAft>
                <a:spcPts val="0"/>
              </a:spcAft>
              <a:buClr>
                <a:schemeClr val="lt1"/>
              </a:buClr>
              <a:buSzPts val="1000"/>
              <a:buNone/>
              <a:defRPr b="1" sz="1000">
                <a:solidFill>
                  <a:schemeClr val="lt1"/>
                </a:solidFill>
              </a:defRPr>
            </a:lvl6pPr>
            <a:lvl7pPr lvl="6" rtl="0" algn="ctr">
              <a:spcBef>
                <a:spcPts val="500"/>
              </a:spcBef>
              <a:spcAft>
                <a:spcPts val="0"/>
              </a:spcAft>
              <a:buClr>
                <a:schemeClr val="lt1"/>
              </a:buClr>
              <a:buSzPts val="1000"/>
              <a:buNone/>
              <a:defRPr b="1" sz="1000">
                <a:solidFill>
                  <a:schemeClr val="lt1"/>
                </a:solidFill>
              </a:defRPr>
            </a:lvl7pPr>
            <a:lvl8pPr lvl="7" rtl="0" algn="ctr">
              <a:spcBef>
                <a:spcPts val="500"/>
              </a:spcBef>
              <a:spcAft>
                <a:spcPts val="0"/>
              </a:spcAft>
              <a:buClr>
                <a:schemeClr val="lt1"/>
              </a:buClr>
              <a:buSzPts val="1000"/>
              <a:buNone/>
              <a:defRPr b="1" sz="1000">
                <a:solidFill>
                  <a:schemeClr val="lt1"/>
                </a:solidFill>
              </a:defRPr>
            </a:lvl8pPr>
            <a:lvl9pPr lvl="8" rtl="0" algn="ctr">
              <a:spcBef>
                <a:spcPts val="500"/>
              </a:spcBef>
              <a:spcAft>
                <a:spcPts val="0"/>
              </a:spcAft>
              <a:buClr>
                <a:schemeClr val="lt1"/>
              </a:buClr>
              <a:buSzPts val="1000"/>
              <a:buNone/>
              <a:defRPr b="1" sz="1000">
                <a:solidFill>
                  <a:schemeClr val="lt1"/>
                </a:solidFill>
              </a:defRPr>
            </a:lvl9pPr>
          </a:lstStyle>
          <a:p/>
        </p:txBody>
      </p:sp>
      <p:sp>
        <p:nvSpPr>
          <p:cNvPr id="304" name="Google Shape;304;p67"/>
          <p:cNvSpPr txBox="1"/>
          <p:nvPr>
            <p:ph idx="3" type="body"/>
          </p:nvPr>
        </p:nvSpPr>
        <p:spPr>
          <a:xfrm>
            <a:off x="320399" y="857988"/>
            <a:ext cx="5514900" cy="3342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accent1"/>
              </a:buClr>
              <a:buSzPts val="2100"/>
              <a:buNone/>
              <a:defRPr/>
            </a:lvl1pPr>
            <a:lvl2pPr indent="-228600" lvl="1" marL="914400" rtl="0" algn="l">
              <a:lnSpc>
                <a:spcPct val="90000"/>
              </a:lnSpc>
              <a:spcBef>
                <a:spcPts val="400"/>
              </a:spcBef>
              <a:spcAft>
                <a:spcPts val="0"/>
              </a:spcAft>
              <a:buClr>
                <a:srgbClr val="508DE0"/>
              </a:buClr>
              <a:buSzPts val="1800"/>
              <a:buNone/>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05" name="Google Shape;305;p67"/>
          <p:cNvSpPr txBox="1"/>
          <p:nvPr>
            <p:ph type="title"/>
          </p:nvPr>
        </p:nvSpPr>
        <p:spPr>
          <a:xfrm>
            <a:off x="318652" y="263225"/>
            <a:ext cx="5518500" cy="4497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2"/>
              </a:buClr>
              <a:buSzPts val="2400"/>
              <a:buFont typeface="Franklin Gothic"/>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06" name="Google Shape;306;p67"/>
          <p:cNvSpPr/>
          <p:nvPr/>
        </p:nvSpPr>
        <p:spPr>
          <a:xfrm>
            <a:off x="321355" y="771672"/>
            <a:ext cx="2194500" cy="27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7" name="Google Shape;307;p67"/>
          <p:cNvPicPr preferRelativeResize="0"/>
          <p:nvPr/>
        </p:nvPicPr>
        <p:blipFill rotWithShape="1">
          <a:blip r:embed="rId2">
            <a:alphaModFix/>
          </a:blip>
          <a:srcRect b="0" l="0" r="0" t="0"/>
          <a:stretch/>
        </p:blipFill>
        <p:spPr>
          <a:xfrm>
            <a:off x="118388" y="4801444"/>
            <a:ext cx="274319" cy="27431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Subtitle &amp; Content">
  <p:cSld name="Title and Content_1_2">
    <p:spTree>
      <p:nvGrpSpPr>
        <p:cNvPr id="308" name="Shape 308"/>
        <p:cNvGrpSpPr/>
        <p:nvPr/>
      </p:nvGrpSpPr>
      <p:grpSpPr>
        <a:xfrm>
          <a:off x="0" y="0"/>
          <a:ext cx="0" cy="0"/>
          <a:chOff x="0" y="0"/>
          <a:chExt cx="0" cy="0"/>
        </a:xfrm>
      </p:grpSpPr>
      <p:sp>
        <p:nvSpPr>
          <p:cNvPr id="309" name="Google Shape;309;p68"/>
          <p:cNvSpPr txBox="1"/>
          <p:nvPr>
            <p:ph type="title"/>
          </p:nvPr>
        </p:nvSpPr>
        <p:spPr>
          <a:xfrm>
            <a:off x="318650" y="356377"/>
            <a:ext cx="8510400" cy="3564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2"/>
              </a:buClr>
              <a:buSzPts val="2400"/>
              <a:buFont typeface="Franklin Gothic"/>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10" name="Google Shape;310;p68"/>
          <p:cNvSpPr txBox="1"/>
          <p:nvPr>
            <p:ph idx="12" type="sldNum"/>
          </p:nvPr>
        </p:nvSpPr>
        <p:spPr>
          <a:xfrm>
            <a:off x="8743950" y="4819500"/>
            <a:ext cx="313800" cy="238200"/>
          </a:xfrm>
          <a:prstGeom prst="rect">
            <a:avLst/>
          </a:prstGeom>
          <a:noFill/>
          <a:ln>
            <a:noFill/>
          </a:ln>
        </p:spPr>
        <p:txBody>
          <a:bodyPr anchorCtr="0" anchor="t" bIns="34275" lIns="68575" spcFirstLastPara="1" rIns="68575" wrap="square" tIns="34275">
            <a:noAutofit/>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
        <p:nvSpPr>
          <p:cNvPr id="311" name="Google Shape;311;p68"/>
          <p:cNvSpPr txBox="1"/>
          <p:nvPr>
            <p:ph idx="1" type="subTitle"/>
          </p:nvPr>
        </p:nvSpPr>
        <p:spPr>
          <a:xfrm>
            <a:off x="317850" y="991463"/>
            <a:ext cx="8510400" cy="356400"/>
          </a:xfrm>
          <a:prstGeom prst="rect">
            <a:avLst/>
          </a:prstGeom>
        </p:spPr>
        <p:txBody>
          <a:bodyPr anchorCtr="0" anchor="t" bIns="45700" lIns="0" spcFirstLastPara="1" rIns="0" wrap="square" tIns="0">
            <a:normAutofit/>
          </a:bodyPr>
          <a:lstStyle>
            <a:lvl1pPr lvl="0" rtl="0">
              <a:spcBef>
                <a:spcPts val="1000"/>
              </a:spcBef>
              <a:spcAft>
                <a:spcPts val="0"/>
              </a:spcAft>
              <a:buClr>
                <a:schemeClr val="accent1"/>
              </a:buClr>
              <a:buSzPts val="1500"/>
              <a:buNone/>
              <a:defRPr i="1" sz="1500">
                <a:solidFill>
                  <a:schemeClr val="accent1"/>
                </a:solidFill>
              </a:defRPr>
            </a:lvl1pPr>
            <a:lvl2pPr lvl="1" rtl="0">
              <a:spcBef>
                <a:spcPts val="600"/>
              </a:spcBef>
              <a:spcAft>
                <a:spcPts val="0"/>
              </a:spcAft>
              <a:buClr>
                <a:schemeClr val="accent1"/>
              </a:buClr>
              <a:buSzPts val="1500"/>
              <a:buNone/>
              <a:defRPr i="1" sz="1500">
                <a:solidFill>
                  <a:schemeClr val="accent1"/>
                </a:solidFill>
              </a:defRPr>
            </a:lvl2pPr>
            <a:lvl3pPr lvl="2" rtl="0">
              <a:spcBef>
                <a:spcPts val="600"/>
              </a:spcBef>
              <a:spcAft>
                <a:spcPts val="0"/>
              </a:spcAft>
              <a:buClr>
                <a:schemeClr val="accent1"/>
              </a:buClr>
              <a:buSzPts val="1800"/>
              <a:buNone/>
              <a:defRPr i="1">
                <a:solidFill>
                  <a:schemeClr val="accent1"/>
                </a:solidFill>
              </a:defRPr>
            </a:lvl3pPr>
            <a:lvl4pPr lvl="3" rtl="0">
              <a:spcBef>
                <a:spcPts val="600"/>
              </a:spcBef>
              <a:spcAft>
                <a:spcPts val="0"/>
              </a:spcAft>
              <a:buClr>
                <a:schemeClr val="accent1"/>
              </a:buClr>
              <a:buSzPts val="1500"/>
              <a:buNone/>
              <a:defRPr i="1" sz="1500">
                <a:solidFill>
                  <a:schemeClr val="accent1"/>
                </a:solidFill>
              </a:defRPr>
            </a:lvl4pPr>
            <a:lvl5pPr lvl="4" rtl="0">
              <a:spcBef>
                <a:spcPts val="600"/>
              </a:spcBef>
              <a:spcAft>
                <a:spcPts val="0"/>
              </a:spcAft>
              <a:buClr>
                <a:schemeClr val="accent1"/>
              </a:buClr>
              <a:buSzPts val="1500"/>
              <a:buNone/>
              <a:defRPr i="1" sz="1500">
                <a:solidFill>
                  <a:schemeClr val="accent1"/>
                </a:solidFill>
              </a:defRPr>
            </a:lvl5pPr>
            <a:lvl6pPr lvl="5" rtl="0">
              <a:spcBef>
                <a:spcPts val="500"/>
              </a:spcBef>
              <a:spcAft>
                <a:spcPts val="0"/>
              </a:spcAft>
              <a:buClr>
                <a:schemeClr val="accent1"/>
              </a:buClr>
              <a:buSzPts val="1500"/>
              <a:buNone/>
              <a:defRPr i="1" sz="1500">
                <a:solidFill>
                  <a:schemeClr val="accent1"/>
                </a:solidFill>
              </a:defRPr>
            </a:lvl6pPr>
            <a:lvl7pPr lvl="6" rtl="0">
              <a:spcBef>
                <a:spcPts val="500"/>
              </a:spcBef>
              <a:spcAft>
                <a:spcPts val="0"/>
              </a:spcAft>
              <a:buClr>
                <a:schemeClr val="accent1"/>
              </a:buClr>
              <a:buSzPts val="1500"/>
              <a:buNone/>
              <a:defRPr i="1" sz="1500">
                <a:solidFill>
                  <a:schemeClr val="accent1"/>
                </a:solidFill>
              </a:defRPr>
            </a:lvl7pPr>
            <a:lvl8pPr lvl="7" rtl="0">
              <a:spcBef>
                <a:spcPts val="500"/>
              </a:spcBef>
              <a:spcAft>
                <a:spcPts val="0"/>
              </a:spcAft>
              <a:buClr>
                <a:schemeClr val="accent1"/>
              </a:buClr>
              <a:buSzPts val="1500"/>
              <a:buNone/>
              <a:defRPr i="1" sz="1500">
                <a:solidFill>
                  <a:schemeClr val="accent1"/>
                </a:solidFill>
              </a:defRPr>
            </a:lvl8pPr>
            <a:lvl9pPr lvl="8" rtl="0">
              <a:spcBef>
                <a:spcPts val="500"/>
              </a:spcBef>
              <a:spcAft>
                <a:spcPts val="0"/>
              </a:spcAft>
              <a:buClr>
                <a:schemeClr val="accent1"/>
              </a:buClr>
              <a:buSzPts val="1500"/>
              <a:buNone/>
              <a:defRPr i="1" sz="1500">
                <a:solidFill>
                  <a:schemeClr val="accent1"/>
                </a:solidFill>
              </a:defRPr>
            </a:lvl9pPr>
          </a:lstStyle>
          <a:p/>
        </p:txBody>
      </p:sp>
      <p:sp>
        <p:nvSpPr>
          <p:cNvPr id="312" name="Google Shape;312;p68"/>
          <p:cNvSpPr txBox="1"/>
          <p:nvPr>
            <p:ph idx="2" type="body"/>
          </p:nvPr>
        </p:nvSpPr>
        <p:spPr>
          <a:xfrm>
            <a:off x="319500" y="1427859"/>
            <a:ext cx="8505000" cy="31170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800"/>
              </a:spcBef>
              <a:spcAft>
                <a:spcPts val="0"/>
              </a:spcAft>
              <a:buClr>
                <a:schemeClr val="accent1"/>
              </a:buClr>
              <a:buSzPts val="2100"/>
              <a:buNone/>
              <a:defRPr/>
            </a:lvl1pPr>
            <a:lvl2pPr indent="-228600" lvl="1" marL="914400" rtl="0" algn="l">
              <a:lnSpc>
                <a:spcPct val="90000"/>
              </a:lnSpc>
              <a:spcBef>
                <a:spcPts val="400"/>
              </a:spcBef>
              <a:spcAft>
                <a:spcPts val="0"/>
              </a:spcAft>
              <a:buClr>
                <a:srgbClr val="508DE0"/>
              </a:buClr>
              <a:buSzPts val="1800"/>
              <a:buNone/>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13" name="Google Shape;313;p68"/>
          <p:cNvSpPr/>
          <p:nvPr/>
        </p:nvSpPr>
        <p:spPr>
          <a:xfrm>
            <a:off x="318649" y="809775"/>
            <a:ext cx="2194500" cy="276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68"/>
          <p:cNvSpPr/>
          <p:nvPr/>
        </p:nvSpPr>
        <p:spPr>
          <a:xfrm>
            <a:off x="118388" y="4801444"/>
            <a:ext cx="274319" cy="274319"/>
          </a:xfrm>
          <a:prstGeom prst="rect">
            <a:avLst/>
          </a:prstGeom>
          <a:noFill/>
          <a:ln>
            <a:noFill/>
          </a:ln>
        </p:spPr>
      </p:sp>
    </p:spTree>
  </p:cSld>
  <p:clrMapOvr>
    <a:masterClrMapping/>
  </p:clrMapOvr>
  <p:extLst>
    <p:ext uri="{DCECCB84-F9BA-43D5-87BE-67443E8EF086}">
      <p15:sldGuideLst>
        <p15:guide id="1" orient="horz" pos="3186">
          <p15:clr>
            <a:srgbClr val="FBAE40"/>
          </p15:clr>
        </p15:guide>
        <p15:guide id="2" pos="2880">
          <p15:clr>
            <a:srgbClr val="FBAE40"/>
          </p15:clr>
        </p15:guide>
        <p15:guide id="3" orient="horz" pos="1695">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Water Splash">
  <p:cSld name="Title and Content_1_3">
    <p:bg>
      <p:bgPr>
        <a:blipFill>
          <a:blip r:embed="rId2">
            <a:alphaModFix/>
          </a:blip>
          <a:stretch>
            <a:fillRect/>
          </a:stretch>
        </a:blipFill>
      </p:bgPr>
    </p:bg>
    <p:spTree>
      <p:nvGrpSpPr>
        <p:cNvPr id="315" name="Shape 315"/>
        <p:cNvGrpSpPr/>
        <p:nvPr/>
      </p:nvGrpSpPr>
      <p:grpSpPr>
        <a:xfrm>
          <a:off x="0" y="0"/>
          <a:ext cx="0" cy="0"/>
          <a:chOff x="0" y="0"/>
          <a:chExt cx="0" cy="0"/>
        </a:xfrm>
      </p:grpSpPr>
      <p:sp>
        <p:nvSpPr>
          <p:cNvPr id="316" name="Google Shape;316;p69"/>
          <p:cNvSpPr txBox="1"/>
          <p:nvPr>
            <p:ph type="title"/>
          </p:nvPr>
        </p:nvSpPr>
        <p:spPr>
          <a:xfrm>
            <a:off x="336200" y="741675"/>
            <a:ext cx="5241000" cy="3375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2"/>
              </a:buClr>
              <a:buSzPts val="2400"/>
              <a:buFont typeface="Franklin Gothic"/>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17" name="Google Shape;317;p69"/>
          <p:cNvSpPr/>
          <p:nvPr/>
        </p:nvSpPr>
        <p:spPr>
          <a:xfrm>
            <a:off x="336188" y="4600582"/>
            <a:ext cx="452867" cy="452867"/>
          </a:xfrm>
          <a:prstGeom prst="rect">
            <a:avLst/>
          </a:prstGeom>
          <a:noFill/>
          <a:ln>
            <a:noFill/>
          </a:ln>
        </p:spPr>
      </p:sp>
      <p:sp>
        <p:nvSpPr>
          <p:cNvPr id="318" name="Google Shape;318;p69"/>
          <p:cNvSpPr txBox="1"/>
          <p:nvPr>
            <p:ph idx="12" type="sldNum"/>
          </p:nvPr>
        </p:nvSpPr>
        <p:spPr>
          <a:xfrm>
            <a:off x="8743950" y="4819500"/>
            <a:ext cx="313800" cy="2382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
              <a:t>‹#›</a:t>
            </a:fld>
            <a:endParaRPr/>
          </a:p>
        </p:txBody>
      </p:sp>
      <p:sp>
        <p:nvSpPr>
          <p:cNvPr id="319" name="Google Shape;319;p69"/>
          <p:cNvSpPr txBox="1"/>
          <p:nvPr>
            <p:ph idx="1" type="body"/>
          </p:nvPr>
        </p:nvSpPr>
        <p:spPr>
          <a:xfrm>
            <a:off x="336188" y="1364475"/>
            <a:ext cx="8493000" cy="3124500"/>
          </a:xfrm>
          <a:prstGeom prst="rect">
            <a:avLst/>
          </a:prstGeom>
          <a:noFill/>
          <a:ln>
            <a:noFill/>
          </a:ln>
        </p:spPr>
        <p:txBody>
          <a:bodyPr anchorCtr="0" anchor="t" bIns="0" lIns="0" spcFirstLastPara="1" rIns="0" wrap="square" tIns="0">
            <a:noAutofit/>
          </a:bodyPr>
          <a:lstStyle>
            <a:lvl1pPr indent="-361950" lvl="0" marL="457200" rtl="0" algn="l">
              <a:lnSpc>
                <a:spcPct val="90000"/>
              </a:lnSpc>
              <a:spcBef>
                <a:spcPts val="800"/>
              </a:spcBef>
              <a:spcAft>
                <a:spcPts val="0"/>
              </a:spcAft>
              <a:buClr>
                <a:schemeClr val="accent1"/>
              </a:buClr>
              <a:buSzPts val="2100"/>
              <a:buChar char="•"/>
              <a:defRPr/>
            </a:lvl1pPr>
            <a:lvl2pPr indent="-342900" lvl="1" marL="914400" rtl="0" algn="l">
              <a:lnSpc>
                <a:spcPct val="90000"/>
              </a:lnSpc>
              <a:spcBef>
                <a:spcPts val="400"/>
              </a:spcBef>
              <a:spcAft>
                <a:spcPts val="0"/>
              </a:spcAft>
              <a:buClr>
                <a:srgbClr val="508DE0"/>
              </a:buClr>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20" name="Google Shape;320;p69"/>
          <p:cNvSpPr/>
          <p:nvPr/>
        </p:nvSpPr>
        <p:spPr>
          <a:xfrm>
            <a:off x="318649" y="1179253"/>
            <a:ext cx="2194500" cy="276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3186">
          <p15:clr>
            <a:srgbClr val="FBAE40"/>
          </p15:clr>
        </p15:guide>
        <p15:guide id="2" pos="2880">
          <p15:clr>
            <a:srgbClr val="FBAE40"/>
          </p15:clr>
        </p15:guide>
        <p15:guide id="3" orient="horz" pos="1695">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ntent Water Splash 1">
  <p:cSld name="Title and Content_1_3_1">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70"/>
          <p:cNvSpPr txBox="1"/>
          <p:nvPr>
            <p:ph type="title"/>
          </p:nvPr>
        </p:nvSpPr>
        <p:spPr>
          <a:xfrm>
            <a:off x="336200" y="741675"/>
            <a:ext cx="5241000" cy="337500"/>
          </a:xfrm>
          <a:prstGeom prst="rect">
            <a:avLst/>
          </a:prstGeom>
          <a:noFill/>
          <a:ln>
            <a:noFill/>
          </a:ln>
        </p:spPr>
        <p:txBody>
          <a:bodyPr anchorCtr="0" anchor="ctr" bIns="0" lIns="0" spcFirstLastPara="1" rIns="0" wrap="square" tIns="0">
            <a:noAutofit/>
          </a:bodyPr>
          <a:lstStyle>
            <a:lvl1pPr lvl="0" rtl="0" algn="l">
              <a:lnSpc>
                <a:spcPct val="90000"/>
              </a:lnSpc>
              <a:spcBef>
                <a:spcPts val="0"/>
              </a:spcBef>
              <a:spcAft>
                <a:spcPts val="0"/>
              </a:spcAft>
              <a:buClr>
                <a:schemeClr val="dk2"/>
              </a:buClr>
              <a:buSzPts val="2400"/>
              <a:buFont typeface="Franklin Gothic"/>
              <a:buNone/>
              <a:defRPr>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23" name="Google Shape;323;p70"/>
          <p:cNvSpPr/>
          <p:nvPr/>
        </p:nvSpPr>
        <p:spPr>
          <a:xfrm>
            <a:off x="336188" y="4600582"/>
            <a:ext cx="452867" cy="452867"/>
          </a:xfrm>
          <a:prstGeom prst="rect">
            <a:avLst/>
          </a:prstGeom>
          <a:noFill/>
          <a:ln>
            <a:noFill/>
          </a:ln>
        </p:spPr>
      </p:sp>
      <p:sp>
        <p:nvSpPr>
          <p:cNvPr id="324" name="Google Shape;324;p70"/>
          <p:cNvSpPr txBox="1"/>
          <p:nvPr>
            <p:ph idx="12" type="sldNum"/>
          </p:nvPr>
        </p:nvSpPr>
        <p:spPr>
          <a:xfrm>
            <a:off x="8743950" y="4819500"/>
            <a:ext cx="313800" cy="238200"/>
          </a:xfrm>
          <a:prstGeom prst="rect">
            <a:avLst/>
          </a:prstGeom>
          <a:noFill/>
          <a:ln>
            <a:noFill/>
          </a:ln>
        </p:spPr>
        <p:txBody>
          <a:bodyPr anchorCtr="0" anchor="t" bIns="34275" lIns="68575" spcFirstLastPara="1" rIns="68575" wrap="square" tIns="34275">
            <a:noAutofit/>
          </a:bodyPr>
          <a:lstStyle>
            <a:lvl1pPr indent="0" lvl="0"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1pPr>
            <a:lvl2pPr indent="0" lvl="1"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2pPr>
            <a:lvl3pPr indent="0" lvl="2"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3pPr>
            <a:lvl4pPr indent="0" lvl="3"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4pPr>
            <a:lvl5pPr indent="0" lvl="4"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5pPr>
            <a:lvl6pPr indent="0" lvl="5"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6pPr>
            <a:lvl7pPr indent="0" lvl="6"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7pPr>
            <a:lvl8pPr indent="0" lvl="7"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8pPr>
            <a:lvl9pPr indent="0" lvl="8" marL="0" marR="0" rtl="0" algn="l">
              <a:lnSpc>
                <a:spcPct val="100000"/>
              </a:lnSpc>
              <a:spcBef>
                <a:spcPts val="0"/>
              </a:spcBef>
              <a:spcAft>
                <a:spcPts val="0"/>
              </a:spcAft>
              <a:buClr>
                <a:srgbClr val="000000"/>
              </a:buClr>
              <a:buSzPts val="900"/>
              <a:buFont typeface="Arial"/>
              <a:buNone/>
              <a:defRPr b="0" i="0" sz="900" u="none" cap="none" strike="noStrike">
                <a:solidFill>
                  <a:srgbClr val="508DE0"/>
                </a:solidFill>
                <a:latin typeface="Libre Franklin"/>
                <a:ea typeface="Libre Franklin"/>
                <a:cs typeface="Libre Franklin"/>
                <a:sym typeface="Libre Franklin"/>
              </a:defRPr>
            </a:lvl9pPr>
          </a:lstStyle>
          <a:p>
            <a:pPr indent="0" lvl="0" marL="0" rtl="0" algn="l">
              <a:spcBef>
                <a:spcPts val="0"/>
              </a:spcBef>
              <a:spcAft>
                <a:spcPts val="0"/>
              </a:spcAft>
              <a:buNone/>
            </a:pPr>
            <a:fld id="{00000000-1234-1234-1234-123412341234}" type="slidenum">
              <a:rPr lang="en"/>
              <a:t>‹#›</a:t>
            </a:fld>
            <a:endParaRPr/>
          </a:p>
        </p:txBody>
      </p:sp>
      <p:sp>
        <p:nvSpPr>
          <p:cNvPr id="325" name="Google Shape;325;p70"/>
          <p:cNvSpPr txBox="1"/>
          <p:nvPr>
            <p:ph idx="1" type="body"/>
          </p:nvPr>
        </p:nvSpPr>
        <p:spPr>
          <a:xfrm>
            <a:off x="336188" y="1364475"/>
            <a:ext cx="8493000" cy="3124500"/>
          </a:xfrm>
          <a:prstGeom prst="rect">
            <a:avLst/>
          </a:prstGeom>
          <a:noFill/>
          <a:ln>
            <a:noFill/>
          </a:ln>
        </p:spPr>
        <p:txBody>
          <a:bodyPr anchorCtr="0" anchor="t" bIns="0" lIns="0" spcFirstLastPara="1" rIns="0" wrap="square" tIns="0">
            <a:noAutofit/>
          </a:bodyPr>
          <a:lstStyle>
            <a:lvl1pPr indent="-361950" lvl="0" marL="457200" rtl="0" algn="l">
              <a:lnSpc>
                <a:spcPct val="90000"/>
              </a:lnSpc>
              <a:spcBef>
                <a:spcPts val="800"/>
              </a:spcBef>
              <a:spcAft>
                <a:spcPts val="0"/>
              </a:spcAft>
              <a:buClr>
                <a:schemeClr val="accent1"/>
              </a:buClr>
              <a:buSzPts val="2100"/>
              <a:buChar char="•"/>
              <a:defRPr/>
            </a:lvl1pPr>
            <a:lvl2pPr indent="-342900" lvl="1" marL="914400" rtl="0" algn="l">
              <a:lnSpc>
                <a:spcPct val="90000"/>
              </a:lnSpc>
              <a:spcBef>
                <a:spcPts val="400"/>
              </a:spcBef>
              <a:spcAft>
                <a:spcPts val="0"/>
              </a:spcAft>
              <a:buClr>
                <a:srgbClr val="508DE0"/>
              </a:buClr>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326" name="Google Shape;326;p70"/>
          <p:cNvSpPr/>
          <p:nvPr/>
        </p:nvSpPr>
        <p:spPr>
          <a:xfrm>
            <a:off x="318649" y="1179253"/>
            <a:ext cx="2194500" cy="276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orient="horz" pos="3186">
          <p15:clr>
            <a:srgbClr val="FBAE40"/>
          </p15:clr>
        </p15:guide>
        <p15:guide id="2" pos="2880">
          <p15:clr>
            <a:srgbClr val="FBAE40"/>
          </p15:clr>
        </p15:guide>
        <p15:guide id="3" orient="horz" pos="169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27" name="Shape 327"/>
        <p:cNvGrpSpPr/>
        <p:nvPr/>
      </p:nvGrpSpPr>
      <p:grpSpPr>
        <a:xfrm>
          <a:off x="0" y="0"/>
          <a:ext cx="0" cy="0"/>
          <a:chOff x="0" y="0"/>
          <a:chExt cx="0" cy="0"/>
        </a:xfrm>
      </p:grpSpPr>
      <p:sp>
        <p:nvSpPr>
          <p:cNvPr id="328" name="Google Shape;328;p7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29" name="Google Shape;329;p7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30" name="Google Shape;330;p71"/>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400"/>
              <a:buNone/>
              <a:defRPr/>
            </a:lvl1pPr>
            <a:lvl2pPr indent="-228600" lvl="1" marL="914400" rtl="0" algn="l">
              <a:lnSpc>
                <a:spcPct val="90000"/>
              </a:lnSpc>
              <a:spcBef>
                <a:spcPts val="400"/>
              </a:spcBef>
              <a:spcAft>
                <a:spcPts val="0"/>
              </a:spcAft>
              <a:buClr>
                <a:schemeClr val="dk1"/>
              </a:buClr>
              <a:buSzPts val="1400"/>
              <a:buNone/>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1" name="Google Shape;331;p7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32" name="Google Shape;332;p71"/>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400"/>
              <a:buNone/>
              <a:defRPr/>
            </a:lvl1pPr>
            <a:lvl2pPr indent="-228600" lvl="1" marL="914400" rtl="0" algn="l">
              <a:lnSpc>
                <a:spcPct val="90000"/>
              </a:lnSpc>
              <a:spcBef>
                <a:spcPts val="400"/>
              </a:spcBef>
              <a:spcAft>
                <a:spcPts val="0"/>
              </a:spcAft>
              <a:buClr>
                <a:schemeClr val="dk1"/>
              </a:buClr>
              <a:buSzPts val="1400"/>
              <a:buNone/>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33" name="Google Shape;333;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34" name="Google Shape;334;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335" name="Google Shape;335;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1">
  <p:cSld name="TITLE_AND_BODY_1_4">
    <p:spTree>
      <p:nvGrpSpPr>
        <p:cNvPr id="336" name="Shape 336"/>
        <p:cNvGrpSpPr/>
        <p:nvPr/>
      </p:nvGrpSpPr>
      <p:grpSpPr>
        <a:xfrm>
          <a:off x="0" y="0"/>
          <a:ext cx="0" cy="0"/>
          <a:chOff x="0" y="0"/>
          <a:chExt cx="0" cy="0"/>
        </a:xfrm>
      </p:grpSpPr>
      <p:sp>
        <p:nvSpPr>
          <p:cNvPr id="337" name="Google Shape;337;p72"/>
          <p:cNvSpPr/>
          <p:nvPr>
            <p:ph idx="2" type="pic"/>
          </p:nvPr>
        </p:nvSpPr>
        <p:spPr>
          <a:xfrm>
            <a:off x="6024563" y="3357563"/>
            <a:ext cx="2881500" cy="1547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1pPr>
            <a:lvl2pPr lvl="1"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2pPr>
            <a:lvl3pPr lvl="2"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3pPr>
            <a:lvl4pPr lvl="3"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4pPr>
            <a:lvl5pPr lvl="4"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5pPr>
            <a:lvl6pPr lvl="5"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6pPr>
            <a:lvl7pPr lvl="6"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7pPr>
            <a:lvl8pPr lvl="7"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8pPr>
            <a:lvl9pPr lvl="8"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9pPr>
          </a:lstStyle>
          <a:p/>
        </p:txBody>
      </p:sp>
      <p:sp>
        <p:nvSpPr>
          <p:cNvPr id="338" name="Google Shape;338;p72"/>
          <p:cNvSpPr/>
          <p:nvPr>
            <p:ph idx="3" type="pic"/>
          </p:nvPr>
        </p:nvSpPr>
        <p:spPr>
          <a:xfrm>
            <a:off x="6024563" y="238125"/>
            <a:ext cx="2881500" cy="1547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1pPr>
            <a:lvl2pPr lvl="1"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2pPr>
            <a:lvl3pPr lvl="2"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3pPr>
            <a:lvl4pPr lvl="3"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4pPr>
            <a:lvl5pPr lvl="4"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5pPr>
            <a:lvl6pPr lvl="5"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6pPr>
            <a:lvl7pPr lvl="6"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7pPr>
            <a:lvl8pPr lvl="7"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8pPr>
            <a:lvl9pPr lvl="8"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9pPr>
          </a:lstStyle>
          <a:p/>
        </p:txBody>
      </p:sp>
      <p:sp>
        <p:nvSpPr>
          <p:cNvPr id="339" name="Google Shape;339;p72"/>
          <p:cNvSpPr/>
          <p:nvPr>
            <p:ph idx="4" type="pic"/>
          </p:nvPr>
        </p:nvSpPr>
        <p:spPr>
          <a:xfrm>
            <a:off x="6024563" y="1785938"/>
            <a:ext cx="2881500" cy="1571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1pPr>
            <a:lvl2pPr lvl="1"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2pPr>
            <a:lvl3pPr lvl="2"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3pPr>
            <a:lvl4pPr lvl="3"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4pPr>
            <a:lvl5pPr lvl="4"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5pPr>
            <a:lvl6pPr lvl="5"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6pPr>
            <a:lvl7pPr lvl="6"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7pPr>
            <a:lvl8pPr lvl="7"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8pPr>
            <a:lvl9pPr lvl="8"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9pPr>
          </a:lstStyle>
          <a:p/>
        </p:txBody>
      </p:sp>
      <p:sp>
        <p:nvSpPr>
          <p:cNvPr id="340" name="Google Shape;340;p72"/>
          <p:cNvSpPr/>
          <p:nvPr>
            <p:ph idx="5" type="pic"/>
          </p:nvPr>
        </p:nvSpPr>
        <p:spPr>
          <a:xfrm>
            <a:off x="238125" y="3357563"/>
            <a:ext cx="2881500" cy="1547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1pPr>
            <a:lvl2pPr lvl="1"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2pPr>
            <a:lvl3pPr lvl="2"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3pPr>
            <a:lvl4pPr lvl="3"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4pPr>
            <a:lvl5pPr lvl="4"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5pPr>
            <a:lvl6pPr lvl="5"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6pPr>
            <a:lvl7pPr lvl="6"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7pPr>
            <a:lvl8pPr lvl="7"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8pPr>
            <a:lvl9pPr lvl="8"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9pPr>
          </a:lstStyle>
          <a:p/>
        </p:txBody>
      </p:sp>
      <p:sp>
        <p:nvSpPr>
          <p:cNvPr id="341" name="Google Shape;341;p72"/>
          <p:cNvSpPr/>
          <p:nvPr>
            <p:ph idx="6" type="pic"/>
          </p:nvPr>
        </p:nvSpPr>
        <p:spPr>
          <a:xfrm>
            <a:off x="3119438" y="3357563"/>
            <a:ext cx="2905200" cy="1547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1pPr>
            <a:lvl2pPr lvl="1"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2pPr>
            <a:lvl3pPr lvl="2"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3pPr>
            <a:lvl4pPr lvl="3"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4pPr>
            <a:lvl5pPr lvl="4"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5pPr>
            <a:lvl6pPr lvl="5"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6pPr>
            <a:lvl7pPr lvl="6"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7pPr>
            <a:lvl8pPr lvl="7"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8pPr>
            <a:lvl9pPr lvl="8"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9pPr>
          </a:lstStyle>
          <a:p/>
        </p:txBody>
      </p:sp>
      <p:sp>
        <p:nvSpPr>
          <p:cNvPr id="342" name="Google Shape;342;p72"/>
          <p:cNvSpPr/>
          <p:nvPr>
            <p:ph idx="7" type="pic"/>
          </p:nvPr>
        </p:nvSpPr>
        <p:spPr>
          <a:xfrm>
            <a:off x="238125" y="238125"/>
            <a:ext cx="2881500" cy="1547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1pPr>
            <a:lvl2pPr lvl="1"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2pPr>
            <a:lvl3pPr lvl="2"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3pPr>
            <a:lvl4pPr lvl="3"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4pPr>
            <a:lvl5pPr lvl="4"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5pPr>
            <a:lvl6pPr lvl="5"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6pPr>
            <a:lvl7pPr lvl="6"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7pPr>
            <a:lvl8pPr lvl="7"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8pPr>
            <a:lvl9pPr lvl="8"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9pPr>
          </a:lstStyle>
          <a:p/>
        </p:txBody>
      </p:sp>
      <p:sp>
        <p:nvSpPr>
          <p:cNvPr id="343" name="Google Shape;343;p72"/>
          <p:cNvSpPr/>
          <p:nvPr>
            <p:ph idx="8" type="pic"/>
          </p:nvPr>
        </p:nvSpPr>
        <p:spPr>
          <a:xfrm>
            <a:off x="3119438" y="238125"/>
            <a:ext cx="2905200" cy="1547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1pPr>
            <a:lvl2pPr lvl="1"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2pPr>
            <a:lvl3pPr lvl="2"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3pPr>
            <a:lvl4pPr lvl="3"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4pPr>
            <a:lvl5pPr lvl="4"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5pPr>
            <a:lvl6pPr lvl="5"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6pPr>
            <a:lvl7pPr lvl="6"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7pPr>
            <a:lvl8pPr lvl="7"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8pPr>
            <a:lvl9pPr lvl="8"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9pPr>
          </a:lstStyle>
          <a:p/>
        </p:txBody>
      </p:sp>
      <p:sp>
        <p:nvSpPr>
          <p:cNvPr id="344" name="Google Shape;344;p72"/>
          <p:cNvSpPr/>
          <p:nvPr>
            <p:ph idx="9" type="pic"/>
          </p:nvPr>
        </p:nvSpPr>
        <p:spPr>
          <a:xfrm>
            <a:off x="3119438" y="1785938"/>
            <a:ext cx="2905200" cy="1571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1pPr>
            <a:lvl2pPr lvl="1"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2pPr>
            <a:lvl3pPr lvl="2"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3pPr>
            <a:lvl4pPr lvl="3"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4pPr>
            <a:lvl5pPr lvl="4"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5pPr>
            <a:lvl6pPr lvl="5"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6pPr>
            <a:lvl7pPr lvl="6"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7pPr>
            <a:lvl8pPr lvl="7"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8pPr>
            <a:lvl9pPr lvl="8"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9pPr>
          </a:lstStyle>
          <a:p/>
        </p:txBody>
      </p:sp>
      <p:sp>
        <p:nvSpPr>
          <p:cNvPr id="345" name="Google Shape;345;p72"/>
          <p:cNvSpPr/>
          <p:nvPr>
            <p:ph idx="13" type="pic"/>
          </p:nvPr>
        </p:nvSpPr>
        <p:spPr>
          <a:xfrm>
            <a:off x="238125" y="1785938"/>
            <a:ext cx="2881500" cy="15717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1pPr>
            <a:lvl2pPr lvl="1"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2pPr>
            <a:lvl3pPr lvl="2"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3pPr>
            <a:lvl4pPr lvl="3"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4pPr>
            <a:lvl5pPr lvl="4"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5pPr>
            <a:lvl6pPr lvl="5"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6pPr>
            <a:lvl7pPr lvl="6"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7pPr>
            <a:lvl8pPr lvl="7"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8pPr>
            <a:lvl9pPr lvl="8" marR="0" rtl="0" algn="l">
              <a:lnSpc>
                <a:spcPct val="90000"/>
              </a:lnSpc>
              <a:spcBef>
                <a:spcPts val="0"/>
              </a:spcBef>
              <a:spcAft>
                <a:spcPts val="0"/>
              </a:spcAft>
              <a:buClr>
                <a:srgbClr val="000000"/>
              </a:buClr>
              <a:buSzPts val="2500"/>
              <a:buFont typeface="Montserrat"/>
              <a:buNone/>
              <a:defRPr b="1" i="0" sz="2500" u="none" cap="none" strike="noStrike">
                <a:solidFill>
                  <a:srgbClr val="000000"/>
                </a:solidFill>
                <a:latin typeface="Montserrat"/>
                <a:ea typeface="Montserrat"/>
                <a:cs typeface="Montserrat"/>
                <a:sym typeface="Montserrat"/>
              </a:defRPr>
            </a:lvl9pPr>
          </a:lstStyle>
          <a:p/>
        </p:txBody>
      </p:sp>
      <p:sp>
        <p:nvSpPr>
          <p:cNvPr id="346" name="Google Shape;346;p72"/>
          <p:cNvSpPr txBox="1"/>
          <p:nvPr>
            <p:ph idx="12" type="sldNum"/>
          </p:nvPr>
        </p:nvSpPr>
        <p:spPr>
          <a:xfrm>
            <a:off x="8502005" y="238125"/>
            <a:ext cx="403800" cy="249900"/>
          </a:xfrm>
          <a:prstGeom prst="rect">
            <a:avLst/>
          </a:prstGeom>
          <a:solidFill>
            <a:srgbClr val="53585F"/>
          </a:solidFill>
          <a:ln>
            <a:noFill/>
          </a:ln>
        </p:spPr>
        <p:txBody>
          <a:bodyPr anchorCtr="0" anchor="t" bIns="50800" lIns="50800" spcFirstLastPara="1" rIns="50800" wrap="square" tIns="50800">
            <a:noAutofit/>
          </a:bodyPr>
          <a:lstStyle>
            <a:lvl1pPr indent="0" lvl="0" marL="0" rtl="0" algn="ctr">
              <a:lnSpc>
                <a:spcPct val="100000"/>
              </a:lnSpc>
              <a:spcBef>
                <a:spcPts val="0"/>
              </a:spcBef>
              <a:buNone/>
              <a:defRPr sz="1500" cap="none">
                <a:solidFill>
                  <a:srgbClr val="FFFFFF"/>
                </a:solidFill>
              </a:defRPr>
            </a:lvl1pPr>
            <a:lvl2pPr indent="0" lvl="1" marL="0" rtl="0" algn="ctr">
              <a:lnSpc>
                <a:spcPct val="100000"/>
              </a:lnSpc>
              <a:spcBef>
                <a:spcPts val="0"/>
              </a:spcBef>
              <a:buNone/>
              <a:defRPr sz="1500" cap="none">
                <a:solidFill>
                  <a:srgbClr val="FFFFFF"/>
                </a:solidFill>
              </a:defRPr>
            </a:lvl2pPr>
            <a:lvl3pPr indent="0" lvl="2" marL="0" rtl="0" algn="ctr">
              <a:lnSpc>
                <a:spcPct val="100000"/>
              </a:lnSpc>
              <a:spcBef>
                <a:spcPts val="0"/>
              </a:spcBef>
              <a:buNone/>
              <a:defRPr sz="1500" cap="none">
                <a:solidFill>
                  <a:srgbClr val="FFFFFF"/>
                </a:solidFill>
              </a:defRPr>
            </a:lvl3pPr>
            <a:lvl4pPr indent="0" lvl="3" marL="0" rtl="0" algn="ctr">
              <a:lnSpc>
                <a:spcPct val="100000"/>
              </a:lnSpc>
              <a:spcBef>
                <a:spcPts val="0"/>
              </a:spcBef>
              <a:buNone/>
              <a:defRPr sz="1500" cap="none">
                <a:solidFill>
                  <a:srgbClr val="FFFFFF"/>
                </a:solidFill>
              </a:defRPr>
            </a:lvl4pPr>
            <a:lvl5pPr indent="0" lvl="4" marL="0" rtl="0" algn="ctr">
              <a:lnSpc>
                <a:spcPct val="100000"/>
              </a:lnSpc>
              <a:spcBef>
                <a:spcPts val="0"/>
              </a:spcBef>
              <a:buNone/>
              <a:defRPr sz="1500" cap="none">
                <a:solidFill>
                  <a:srgbClr val="FFFFFF"/>
                </a:solidFill>
              </a:defRPr>
            </a:lvl5pPr>
            <a:lvl6pPr indent="0" lvl="5" marL="0" rtl="0" algn="ctr">
              <a:lnSpc>
                <a:spcPct val="100000"/>
              </a:lnSpc>
              <a:spcBef>
                <a:spcPts val="0"/>
              </a:spcBef>
              <a:buNone/>
              <a:defRPr sz="1500" cap="none">
                <a:solidFill>
                  <a:srgbClr val="FFFFFF"/>
                </a:solidFill>
              </a:defRPr>
            </a:lvl6pPr>
            <a:lvl7pPr indent="0" lvl="6" marL="0" rtl="0" algn="ctr">
              <a:lnSpc>
                <a:spcPct val="100000"/>
              </a:lnSpc>
              <a:spcBef>
                <a:spcPts val="0"/>
              </a:spcBef>
              <a:buNone/>
              <a:defRPr sz="1500" cap="none">
                <a:solidFill>
                  <a:srgbClr val="FFFFFF"/>
                </a:solidFill>
              </a:defRPr>
            </a:lvl7pPr>
            <a:lvl8pPr indent="0" lvl="7" marL="0" rtl="0" algn="ctr">
              <a:lnSpc>
                <a:spcPct val="100000"/>
              </a:lnSpc>
              <a:spcBef>
                <a:spcPts val="0"/>
              </a:spcBef>
              <a:buNone/>
              <a:defRPr sz="1500" cap="none">
                <a:solidFill>
                  <a:srgbClr val="FFFFFF"/>
                </a:solidFill>
              </a:defRPr>
            </a:lvl8pPr>
            <a:lvl9pPr indent="0" lvl="8" marL="0" rtl="0" algn="ctr">
              <a:lnSpc>
                <a:spcPct val="100000"/>
              </a:lnSpc>
              <a:spcBef>
                <a:spcPts val="0"/>
              </a:spcBef>
              <a:buNone/>
              <a:defRPr sz="1500" cap="none">
                <a:solidFill>
                  <a:srgbClr val="FFFFFF"/>
                </a:solidFill>
              </a:defRPr>
            </a:lvl9pPr>
          </a:lstStyle>
          <a:p>
            <a:pPr indent="0" lvl="0" marL="0" rtl="0" algn="ctr">
              <a:spcBef>
                <a:spcPts val="0"/>
              </a:spcBef>
              <a:spcAft>
                <a:spcPts val="0"/>
              </a:spcAft>
              <a:buNone/>
            </a:pPr>
            <a:fld id="{00000000-1234-1234-1234-123412341234}" type="slidenum">
              <a:rPr lang="en"/>
              <a:t>‹#›</a:t>
            </a:fld>
            <a:endParaRPr sz="1400">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3">
  <p:cSld name="1_Title and Content_5">
    <p:spTree>
      <p:nvGrpSpPr>
        <p:cNvPr id="347" name="Shape 347"/>
        <p:cNvGrpSpPr/>
        <p:nvPr/>
      </p:nvGrpSpPr>
      <p:grpSpPr>
        <a:xfrm>
          <a:off x="0" y="0"/>
          <a:ext cx="0" cy="0"/>
          <a:chOff x="0" y="0"/>
          <a:chExt cx="0" cy="0"/>
        </a:xfrm>
      </p:grpSpPr>
      <p:sp>
        <p:nvSpPr>
          <p:cNvPr id="348" name="Google Shape;348;p73"/>
          <p:cNvSpPr txBox="1"/>
          <p:nvPr>
            <p:ph idx="1" type="body"/>
          </p:nvPr>
        </p:nvSpPr>
        <p:spPr>
          <a:xfrm>
            <a:off x="752888" y="914400"/>
            <a:ext cx="7933800" cy="3714900"/>
          </a:xfrm>
          <a:prstGeom prst="rect">
            <a:avLst/>
          </a:prstGeom>
          <a:noFill/>
          <a:ln>
            <a:noFill/>
          </a:ln>
        </p:spPr>
        <p:txBody>
          <a:bodyPr anchorCtr="0" anchor="t" bIns="91425" lIns="91425" spcFirstLastPara="1" rIns="91425" wrap="square" tIns="91425">
            <a:normAutofit/>
          </a:bodyPr>
          <a:lstStyle>
            <a:lvl1pPr indent="-431800" lvl="0" marL="457200" marR="0" rtl="0" algn="l">
              <a:spcBef>
                <a:spcPts val="7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0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2pPr>
            <a:lvl3pPr indent="-381000" lvl="2" marL="1371600" marR="0" rtl="0" algn="l">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3pPr>
            <a:lvl4pPr indent="-355600" lvl="3" marL="1828800"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4pPr>
            <a:lvl5pPr indent="-342900" lvl="4" marL="2286000" marR="0" rtl="0" algn="l">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5pPr>
            <a:lvl6pPr indent="-330200" lvl="5" marL="2743200" marR="0" rtl="0" algn="l">
              <a:spcBef>
                <a:spcPts val="30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9" name="Google Shape;349;p73"/>
          <p:cNvSpPr txBox="1"/>
          <p:nvPr>
            <p:ph type="title"/>
          </p:nvPr>
        </p:nvSpPr>
        <p:spPr>
          <a:xfrm>
            <a:off x="467960" y="23218"/>
            <a:ext cx="7400400" cy="594300"/>
          </a:xfrm>
          <a:prstGeom prst="rect">
            <a:avLst/>
          </a:prstGeom>
          <a:noFill/>
          <a:ln>
            <a:noFill/>
          </a:ln>
        </p:spPr>
        <p:txBody>
          <a:bodyPr anchorCtr="0" anchor="ctr" bIns="91425" lIns="91425" spcFirstLastPara="1" rIns="91425" wrap="square" tIns="91425">
            <a:normAutofit/>
          </a:bodyPr>
          <a:lstStyle>
            <a:lvl1pPr lvl="0" marR="0" rtl="0" algn="l">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350" name="Google Shape;350;p73"/>
          <p:cNvSpPr txBox="1"/>
          <p:nvPr>
            <p:ph idx="10" type="dt"/>
          </p:nvPr>
        </p:nvSpPr>
        <p:spPr>
          <a:xfrm>
            <a:off x="685800" y="4800600"/>
            <a:ext cx="1905000" cy="228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1" name="Google Shape;351;p73"/>
          <p:cNvSpPr txBox="1"/>
          <p:nvPr>
            <p:ph idx="12" type="sldNum"/>
          </p:nvPr>
        </p:nvSpPr>
        <p:spPr>
          <a:xfrm>
            <a:off x="7315200" y="4686300"/>
            <a:ext cx="1371600" cy="3429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1">
  <p:cSld name="1_Title and Content_3">
    <p:spTree>
      <p:nvGrpSpPr>
        <p:cNvPr id="352" name="Shape 352"/>
        <p:cNvGrpSpPr/>
        <p:nvPr/>
      </p:nvGrpSpPr>
      <p:grpSpPr>
        <a:xfrm>
          <a:off x="0" y="0"/>
          <a:ext cx="0" cy="0"/>
          <a:chOff x="0" y="0"/>
          <a:chExt cx="0" cy="0"/>
        </a:xfrm>
      </p:grpSpPr>
      <p:sp>
        <p:nvSpPr>
          <p:cNvPr id="353" name="Google Shape;353;p74"/>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4" name="Google Shape;354;p74"/>
          <p:cNvSpPr txBox="1"/>
          <p:nvPr>
            <p:ph idx="1" type="body"/>
          </p:nvPr>
        </p:nvSpPr>
        <p:spPr>
          <a:xfrm>
            <a:off x="45720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355" name="Google Shape;355;p74"/>
          <p:cNvSpPr txBox="1"/>
          <p:nvPr>
            <p:ph idx="2" type="body"/>
          </p:nvPr>
        </p:nvSpPr>
        <p:spPr>
          <a:xfrm>
            <a:off x="475488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2" name="Shape 362"/>
        <p:cNvGrpSpPr/>
        <p:nvPr/>
      </p:nvGrpSpPr>
      <p:grpSpPr>
        <a:xfrm>
          <a:off x="0" y="0"/>
          <a:ext cx="0" cy="0"/>
          <a:chOff x="0" y="0"/>
          <a:chExt cx="0" cy="0"/>
        </a:xfrm>
      </p:grpSpPr>
      <p:sp>
        <p:nvSpPr>
          <p:cNvPr id="363" name="Google Shape;363;p76"/>
          <p:cNvSpPr txBox="1"/>
          <p:nvPr>
            <p:ph type="title"/>
          </p:nvPr>
        </p:nvSpPr>
        <p:spPr>
          <a:xfrm>
            <a:off x="457200" y="0"/>
            <a:ext cx="8229600" cy="857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dk1"/>
              </a:buClr>
              <a:buSzPts val="1900"/>
              <a:buFont typeface="Helvetica Neue"/>
              <a:buNone/>
              <a:defRPr b="1" i="0" sz="2400" u="none" cap="none" strike="noStrike">
                <a:solidFill>
                  <a:schemeClr val="accent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64" name="Google Shape;364;p76"/>
          <p:cNvSpPr txBox="1"/>
          <p:nvPr>
            <p:ph idx="1" type="body"/>
          </p:nvPr>
        </p:nvSpPr>
        <p:spPr>
          <a:xfrm>
            <a:off x="457200" y="857250"/>
            <a:ext cx="8229600" cy="32391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1pPr>
            <a:lvl2pPr indent="-311150" lvl="1" marL="914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298450" lvl="3" marL="18288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4pPr>
            <a:lvl5pPr indent="-285750" lvl="4" marL="22860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65" name="Shape 365"/>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6" name="Shape 366"/>
        <p:cNvGrpSpPr/>
        <p:nvPr/>
      </p:nvGrpSpPr>
      <p:grpSpPr>
        <a:xfrm>
          <a:off x="0" y="0"/>
          <a:ext cx="0" cy="0"/>
          <a:chOff x="0" y="0"/>
          <a:chExt cx="0" cy="0"/>
        </a:xfrm>
      </p:grpSpPr>
      <p:sp>
        <p:nvSpPr>
          <p:cNvPr id="367" name="Google Shape;367;p78"/>
          <p:cNvSpPr txBox="1"/>
          <p:nvPr>
            <p:ph type="ctrTitle"/>
          </p:nvPr>
        </p:nvSpPr>
        <p:spPr>
          <a:xfrm>
            <a:off x="685800" y="1597830"/>
            <a:ext cx="7772400" cy="1102500"/>
          </a:xfrm>
          <a:prstGeom prst="rect">
            <a:avLst/>
          </a:prstGeom>
          <a:noFill/>
          <a:ln>
            <a:noFill/>
          </a:ln>
        </p:spPr>
        <p:txBody>
          <a:bodyPr anchorCtr="0" anchor="b" bIns="34275" lIns="68575" spcFirstLastPara="1" rIns="68575" wrap="square" tIns="34275">
            <a:noAutofit/>
          </a:bodyPr>
          <a:lstStyle>
            <a:lvl1pPr lvl="0" marR="0" rtl="0" algn="ctr">
              <a:lnSpc>
                <a:spcPct val="100000"/>
              </a:lnSpc>
              <a:spcBef>
                <a:spcPts val="0"/>
              </a:spcBef>
              <a:spcAft>
                <a:spcPts val="0"/>
              </a:spcAft>
              <a:buClr>
                <a:schemeClr val="dk1"/>
              </a:buClr>
              <a:buSzPts val="1900"/>
              <a:buFont typeface="Helvetica Neue"/>
              <a:buNone/>
              <a:defRPr b="1" i="0" sz="1900" u="none" cap="none" strike="noStrike">
                <a:solidFill>
                  <a:schemeClr val="dk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68" name="Google Shape;368;p78"/>
          <p:cNvSpPr txBox="1"/>
          <p:nvPr>
            <p:ph idx="1" type="subTitle"/>
          </p:nvPr>
        </p:nvSpPr>
        <p:spPr>
          <a:xfrm>
            <a:off x="1371600" y="2708667"/>
            <a:ext cx="6400800" cy="1314600"/>
          </a:xfrm>
          <a:prstGeom prst="rect">
            <a:avLst/>
          </a:prstGeom>
          <a:noFill/>
          <a:ln>
            <a:noFill/>
          </a:ln>
        </p:spPr>
        <p:txBody>
          <a:bodyPr anchorCtr="0" anchor="t" bIns="34275" lIns="68575" spcFirstLastPara="1" rIns="68575" wrap="square" tIns="34275">
            <a:noAutofit/>
          </a:bodyPr>
          <a:lstStyle>
            <a:lvl1pPr lvl="0"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Helvetica Neue"/>
                <a:ea typeface="Helvetica Neue"/>
                <a:cs typeface="Helvetica Neue"/>
                <a:sym typeface="Helvetica Neue"/>
              </a:defRPr>
            </a:lvl1pPr>
            <a:lvl2pPr lvl="1"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Helvetica Neue"/>
                <a:ea typeface="Helvetica Neue"/>
                <a:cs typeface="Helvetica Neue"/>
                <a:sym typeface="Helvetica Neue"/>
              </a:defRPr>
            </a:lvl2pPr>
            <a:lvl3pPr lvl="2" marR="0" rtl="0" algn="ctr">
              <a:lnSpc>
                <a:spcPct val="100000"/>
              </a:lnSpc>
              <a:spcBef>
                <a:spcPts val="200"/>
              </a:spcBef>
              <a:spcAft>
                <a:spcPts val="0"/>
              </a:spcAft>
              <a:buClr>
                <a:srgbClr val="9E9E9E"/>
              </a:buClr>
              <a:buSzPts val="1200"/>
              <a:buFont typeface="Arial"/>
              <a:buNone/>
              <a:defRPr b="0" i="0" sz="1200" u="none" cap="none" strike="noStrike">
                <a:solidFill>
                  <a:srgbClr val="9E9E9E"/>
                </a:solidFill>
                <a:latin typeface="Helvetica Neue"/>
                <a:ea typeface="Helvetica Neue"/>
                <a:cs typeface="Helvetica Neue"/>
                <a:sym typeface="Helvetica Neue"/>
              </a:defRPr>
            </a:lvl3pPr>
            <a:lvl4pPr lvl="3" marR="0" rtl="0" algn="ctr">
              <a:lnSpc>
                <a:spcPct val="100000"/>
              </a:lnSpc>
              <a:spcBef>
                <a:spcPts val="200"/>
              </a:spcBef>
              <a:spcAft>
                <a:spcPts val="0"/>
              </a:spcAft>
              <a:buClr>
                <a:srgbClr val="9E9E9E"/>
              </a:buClr>
              <a:buSzPts val="1100"/>
              <a:buFont typeface="Arial"/>
              <a:buNone/>
              <a:defRPr b="0" i="0" sz="1100" u="none" cap="none" strike="noStrike">
                <a:solidFill>
                  <a:srgbClr val="9E9E9E"/>
                </a:solidFill>
                <a:latin typeface="Helvetica Neue"/>
                <a:ea typeface="Helvetica Neue"/>
                <a:cs typeface="Helvetica Neue"/>
                <a:sym typeface="Helvetica Neue"/>
              </a:defRPr>
            </a:lvl4pPr>
            <a:lvl5pPr lvl="4" marR="0" rtl="0" algn="ctr">
              <a:lnSpc>
                <a:spcPct val="100000"/>
              </a:lnSpc>
              <a:spcBef>
                <a:spcPts val="200"/>
              </a:spcBef>
              <a:spcAft>
                <a:spcPts val="0"/>
              </a:spcAft>
              <a:buClr>
                <a:srgbClr val="9E9E9E"/>
              </a:buClr>
              <a:buSzPts val="900"/>
              <a:buFont typeface="Arial"/>
              <a:buNone/>
              <a:defRPr b="0" i="0" sz="900" u="none" cap="none" strike="noStrike">
                <a:solidFill>
                  <a:srgbClr val="9E9E9E"/>
                </a:solidFill>
                <a:latin typeface="Helvetica Neue"/>
                <a:ea typeface="Helvetica Neue"/>
                <a:cs typeface="Helvetica Neue"/>
                <a:sym typeface="Helvetica Neue"/>
              </a:defRPr>
            </a:lvl5pPr>
            <a:lvl6pPr lvl="5"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6pPr>
            <a:lvl7pPr lvl="6"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7pPr>
            <a:lvl8pPr lvl="7"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8pPr>
            <a:lvl9pPr lvl="8" marR="0" rtl="0" algn="ctr">
              <a:lnSpc>
                <a:spcPct val="100000"/>
              </a:lnSpc>
              <a:spcBef>
                <a:spcPts val="300"/>
              </a:spcBef>
              <a:spcAft>
                <a:spcPts val="0"/>
              </a:spcAft>
              <a:buClr>
                <a:srgbClr val="9E9E9E"/>
              </a:buClr>
              <a:buSzPts val="1300"/>
              <a:buFont typeface="Arial"/>
              <a:buNone/>
              <a:defRPr b="0" i="0" sz="1300" u="none" cap="none" strike="noStrike">
                <a:solidFill>
                  <a:srgbClr val="9E9E9E"/>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9" name="Shape 369"/>
        <p:cNvGrpSpPr/>
        <p:nvPr/>
      </p:nvGrpSpPr>
      <p:grpSpPr>
        <a:xfrm>
          <a:off x="0" y="0"/>
          <a:ext cx="0" cy="0"/>
          <a:chOff x="0" y="0"/>
          <a:chExt cx="0" cy="0"/>
        </a:xfrm>
      </p:grpSpPr>
      <p:sp>
        <p:nvSpPr>
          <p:cNvPr id="370" name="Google Shape;370;p79"/>
          <p:cNvSpPr txBox="1"/>
          <p:nvPr>
            <p:ph type="title"/>
          </p:nvPr>
        </p:nvSpPr>
        <p:spPr>
          <a:xfrm>
            <a:off x="722313" y="3305187"/>
            <a:ext cx="7772400" cy="10215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chemeClr val="dk1"/>
              </a:buClr>
              <a:buSzPts val="1900"/>
              <a:buFont typeface="Helvetica Neue"/>
              <a:buNone/>
              <a:defRPr b="1" i="0" sz="1900" u="none" cap="none" strike="noStrike">
                <a:solidFill>
                  <a:schemeClr val="dk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71" name="Google Shape;371;p79"/>
          <p:cNvSpPr txBox="1"/>
          <p:nvPr>
            <p:ph idx="1" type="body"/>
          </p:nvPr>
        </p:nvSpPr>
        <p:spPr>
          <a:xfrm>
            <a:off x="722313" y="2180035"/>
            <a:ext cx="7772400" cy="11253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300"/>
              </a:spcBef>
              <a:spcAft>
                <a:spcPts val="0"/>
              </a:spcAft>
              <a:buClr>
                <a:srgbClr val="9E9E9E"/>
              </a:buClr>
              <a:buSzPts val="1300"/>
              <a:buFont typeface="Arial"/>
              <a:buNone/>
              <a:defRPr b="0" i="0" sz="1300" u="none" cap="none" strike="noStrike">
                <a:solidFill>
                  <a:srgbClr val="9E9E9E"/>
                </a:solidFill>
                <a:latin typeface="Helvetica Neue"/>
                <a:ea typeface="Helvetica Neue"/>
                <a:cs typeface="Helvetica Neue"/>
                <a:sym typeface="Helvetica Neue"/>
              </a:defRPr>
            </a:lvl1pPr>
            <a:lvl2pPr indent="-228600" lvl="1" marL="914400" marR="0" rtl="0" algn="l">
              <a:lnSpc>
                <a:spcPct val="100000"/>
              </a:lnSpc>
              <a:spcBef>
                <a:spcPts val="200"/>
              </a:spcBef>
              <a:spcAft>
                <a:spcPts val="0"/>
              </a:spcAft>
              <a:buClr>
                <a:srgbClr val="9E9E9E"/>
              </a:buClr>
              <a:buSzPts val="1200"/>
              <a:buFont typeface="Arial"/>
              <a:buNone/>
              <a:defRPr b="0" i="0" sz="1200" u="none" cap="none" strike="noStrike">
                <a:solidFill>
                  <a:srgbClr val="9E9E9E"/>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rgbClr val="9E9E9E"/>
              </a:buClr>
              <a:buSzPts val="1100"/>
              <a:buFont typeface="Arial"/>
              <a:buNone/>
              <a:defRPr b="0" i="0" sz="1100" u="none" cap="none" strike="noStrike">
                <a:solidFill>
                  <a:srgbClr val="9E9E9E"/>
                </a:solidFill>
                <a:latin typeface="Helvetica Neue"/>
                <a:ea typeface="Helvetica Neue"/>
                <a:cs typeface="Helvetica Neue"/>
                <a:sym typeface="Helvetica Neue"/>
              </a:defRPr>
            </a:lvl3pPr>
            <a:lvl4pPr indent="-228600" lvl="3" marL="18288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Helvetica Neue"/>
                <a:ea typeface="Helvetica Neue"/>
                <a:cs typeface="Helvetica Neue"/>
                <a:sym typeface="Helvetica Neue"/>
              </a:defRPr>
            </a:lvl4pPr>
            <a:lvl5pPr indent="-228600" lvl="4" marL="22860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Helvetica Neue"/>
                <a:ea typeface="Helvetica Neue"/>
                <a:cs typeface="Helvetica Neue"/>
                <a:sym typeface="Helvetica Neue"/>
              </a:defRPr>
            </a:lvl5pPr>
            <a:lvl6pPr indent="-228600" lvl="5" marL="27432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6pPr>
            <a:lvl7pPr indent="-228600" lvl="6" marL="32004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7pPr>
            <a:lvl8pPr indent="-228600" lvl="7" marL="36576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8pPr>
            <a:lvl9pPr indent="-228600" lvl="8" marL="4114800" marR="0" rtl="0" algn="l">
              <a:lnSpc>
                <a:spcPct val="100000"/>
              </a:lnSpc>
              <a:spcBef>
                <a:spcPts val="200"/>
              </a:spcBef>
              <a:spcAft>
                <a:spcPts val="0"/>
              </a:spcAft>
              <a:buClr>
                <a:srgbClr val="9E9E9E"/>
              </a:buClr>
              <a:buSzPts val="900"/>
              <a:buFont typeface="Arial"/>
              <a:buNone/>
              <a:defRPr b="0" i="0" sz="900" u="none" cap="none" strike="noStrike">
                <a:solidFill>
                  <a:srgbClr val="9E9E9E"/>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2" name="Shape 372"/>
        <p:cNvGrpSpPr/>
        <p:nvPr/>
      </p:nvGrpSpPr>
      <p:grpSpPr>
        <a:xfrm>
          <a:off x="0" y="0"/>
          <a:ext cx="0" cy="0"/>
          <a:chOff x="0" y="0"/>
          <a:chExt cx="0" cy="0"/>
        </a:xfrm>
      </p:grpSpPr>
      <p:sp>
        <p:nvSpPr>
          <p:cNvPr id="373" name="Google Shape;373;p80"/>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dk1"/>
              </a:buClr>
              <a:buSzPts val="1900"/>
              <a:buFont typeface="Helvetica Neue"/>
              <a:buNone/>
              <a:defRPr b="1" i="0" sz="1900" u="none" cap="none" strike="noStrike">
                <a:solidFill>
                  <a:schemeClr val="dk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74" name="Google Shape;374;p80"/>
          <p:cNvSpPr txBox="1"/>
          <p:nvPr>
            <p:ph idx="1" type="body"/>
          </p:nvPr>
        </p:nvSpPr>
        <p:spPr>
          <a:xfrm>
            <a:off x="457201" y="1151339"/>
            <a:ext cx="4040100" cy="480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9pPr>
          </a:lstStyle>
          <a:p/>
        </p:txBody>
      </p:sp>
      <p:sp>
        <p:nvSpPr>
          <p:cNvPr id="375" name="Google Shape;375;p80"/>
          <p:cNvSpPr txBox="1"/>
          <p:nvPr>
            <p:ph idx="2" type="body"/>
          </p:nvPr>
        </p:nvSpPr>
        <p:spPr>
          <a:xfrm>
            <a:off x="457201" y="1631156"/>
            <a:ext cx="4040100" cy="29634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298450" lvl="5" marL="27432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6pPr>
            <a:lvl7pPr indent="-298450" lvl="6" marL="3200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
        <p:nvSpPr>
          <p:cNvPr id="376" name="Google Shape;376;p80"/>
          <p:cNvSpPr txBox="1"/>
          <p:nvPr>
            <p:ph idx="3" type="body"/>
          </p:nvPr>
        </p:nvSpPr>
        <p:spPr>
          <a:xfrm>
            <a:off x="4645035" y="1151339"/>
            <a:ext cx="4041600" cy="480000"/>
          </a:xfrm>
          <a:prstGeom prst="rect">
            <a:avLst/>
          </a:prstGeom>
          <a:noFill/>
          <a:ln>
            <a:noFill/>
          </a:ln>
        </p:spPr>
        <p:txBody>
          <a:bodyPr anchorCtr="0" anchor="b" bIns="34275" lIns="68575" spcFirstLastPara="1" rIns="68575" wrap="square" tIns="34275">
            <a:noAutofit/>
          </a:bodyPr>
          <a:lstStyle>
            <a:lvl1pPr indent="-228600" lvl="0" marL="457200" marR="0" rtl="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300"/>
              </a:spcBef>
              <a:spcAft>
                <a:spcPts val="0"/>
              </a:spcAft>
              <a:buClr>
                <a:schemeClr val="dk1"/>
              </a:buClr>
              <a:buSzPts val="1300"/>
              <a:buFont typeface="Arial"/>
              <a:buNone/>
              <a:defRPr b="1" i="0" sz="13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200"/>
              </a:spcBef>
              <a:spcAft>
                <a:spcPts val="0"/>
              </a:spcAft>
              <a:buClr>
                <a:schemeClr val="dk1"/>
              </a:buClr>
              <a:buSzPts val="1200"/>
              <a:buFont typeface="Arial"/>
              <a:buNone/>
              <a:defRPr b="1" i="0" sz="12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200"/>
              </a:spcBef>
              <a:spcAft>
                <a:spcPts val="0"/>
              </a:spcAft>
              <a:buClr>
                <a:schemeClr val="dk1"/>
              </a:buClr>
              <a:buSzPts val="1100"/>
              <a:buFont typeface="Arial"/>
              <a:buNone/>
              <a:defRPr b="1" i="0" sz="1100" u="none" cap="none" strike="noStrike">
                <a:solidFill>
                  <a:schemeClr val="dk1"/>
                </a:solidFill>
                <a:latin typeface="Calibri"/>
                <a:ea typeface="Calibri"/>
                <a:cs typeface="Calibri"/>
                <a:sym typeface="Calibri"/>
              </a:defRPr>
            </a:lvl9pPr>
          </a:lstStyle>
          <a:p/>
        </p:txBody>
      </p:sp>
      <p:sp>
        <p:nvSpPr>
          <p:cNvPr id="377" name="Google Shape;377;p80"/>
          <p:cNvSpPr txBox="1"/>
          <p:nvPr>
            <p:ph idx="4" type="body"/>
          </p:nvPr>
        </p:nvSpPr>
        <p:spPr>
          <a:xfrm>
            <a:off x="4645035" y="1631156"/>
            <a:ext cx="4041600" cy="29634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298450" lvl="5" marL="27432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6pPr>
            <a:lvl7pPr indent="-298450" lvl="6" marL="32004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78" name="Shape 378"/>
        <p:cNvGrpSpPr/>
        <p:nvPr/>
      </p:nvGrpSpPr>
      <p:grpSpPr>
        <a:xfrm>
          <a:off x="0" y="0"/>
          <a:ext cx="0" cy="0"/>
          <a:chOff x="0" y="0"/>
          <a:chExt cx="0" cy="0"/>
        </a:xfrm>
      </p:grpSpPr>
      <p:sp>
        <p:nvSpPr>
          <p:cNvPr id="379" name="Google Shape;379;p81"/>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dk1"/>
              </a:buClr>
              <a:buSzPts val="1900"/>
              <a:buFont typeface="Helvetica Neue"/>
              <a:buNone/>
              <a:defRPr b="1" i="0" sz="1900" u="none" cap="none" strike="noStrike">
                <a:solidFill>
                  <a:schemeClr val="dk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80" name="Shape 380"/>
        <p:cNvGrpSpPr/>
        <p:nvPr/>
      </p:nvGrpSpPr>
      <p:grpSpPr>
        <a:xfrm>
          <a:off x="0" y="0"/>
          <a:ext cx="0" cy="0"/>
          <a:chOff x="0" y="0"/>
          <a:chExt cx="0" cy="0"/>
        </a:xfrm>
      </p:grpSpPr>
      <p:sp>
        <p:nvSpPr>
          <p:cNvPr id="381" name="Google Shape;381;p82"/>
          <p:cNvSpPr txBox="1"/>
          <p:nvPr>
            <p:ph type="title"/>
          </p:nvPr>
        </p:nvSpPr>
        <p:spPr>
          <a:xfrm>
            <a:off x="457204" y="204798"/>
            <a:ext cx="3008400" cy="871800"/>
          </a:xfrm>
          <a:prstGeom prst="rect">
            <a:avLst/>
          </a:prstGeom>
          <a:noFill/>
          <a:ln>
            <a:noFill/>
          </a:ln>
        </p:spPr>
        <p:txBody>
          <a:bodyPr anchorCtr="0" anchor="b" bIns="34275" lIns="68575" spcFirstLastPara="1" rIns="68575" wrap="square" tIns="34275">
            <a:noAutofit/>
          </a:bodyPr>
          <a:lstStyle>
            <a:lvl1pPr lvl="0" marR="0" rtl="0" algn="l">
              <a:lnSpc>
                <a:spcPct val="100000"/>
              </a:lnSpc>
              <a:spcBef>
                <a:spcPts val="0"/>
              </a:spcBef>
              <a:spcAft>
                <a:spcPts val="0"/>
              </a:spcAft>
              <a:buClr>
                <a:schemeClr val="dk1"/>
              </a:buClr>
              <a:buSzPts val="1300"/>
              <a:buFont typeface="Helvetica Neue"/>
              <a:buNone/>
              <a:defRPr b="1" i="0" sz="1300" u="none" cap="none" strike="noStrike">
                <a:solidFill>
                  <a:schemeClr val="dk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82" name="Google Shape;382;p82"/>
          <p:cNvSpPr txBox="1"/>
          <p:nvPr>
            <p:ph idx="1" type="body"/>
          </p:nvPr>
        </p:nvSpPr>
        <p:spPr>
          <a:xfrm>
            <a:off x="3575050" y="204800"/>
            <a:ext cx="5111700" cy="4389900"/>
          </a:xfrm>
          <a:prstGeom prst="rect">
            <a:avLst/>
          </a:prstGeom>
          <a:noFill/>
          <a:ln>
            <a:noFill/>
          </a:ln>
        </p:spPr>
        <p:txBody>
          <a:bodyPr anchorCtr="0" anchor="t" bIns="34275" lIns="68575" spcFirstLastPara="1" rIns="68575" wrap="square" tIns="34275">
            <a:noAutofit/>
          </a:bodyPr>
          <a:lstStyle>
            <a:lvl1pPr indent="-311150" lvl="0" marL="457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1pPr>
            <a:lvl2pPr indent="-304800" lvl="1" marL="9144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2pPr>
            <a:lvl3pPr indent="-298450" lvl="2" marL="13716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3pPr>
            <a:lvl4pPr indent="-285750" lvl="3" marL="18288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4pPr>
            <a:lvl5pPr indent="-279400" lvl="4" marL="2286000" marR="0" rtl="0" algn="l">
              <a:lnSpc>
                <a:spcPct val="100000"/>
              </a:lnSpc>
              <a:spcBef>
                <a:spcPts val="200"/>
              </a:spcBef>
              <a:spcAft>
                <a:spcPts val="0"/>
              </a:spcAft>
              <a:buClr>
                <a:schemeClr val="dk1"/>
              </a:buClr>
              <a:buSzPts val="800"/>
              <a:buFont typeface="Arial"/>
              <a:buChar char="»"/>
              <a:defRPr b="0" i="0" sz="800" u="none" cap="none" strike="noStrike">
                <a:solidFill>
                  <a:schemeClr val="dk1"/>
                </a:solidFill>
                <a:latin typeface="Helvetica Neue"/>
                <a:ea typeface="Helvetica Neue"/>
                <a:cs typeface="Helvetica Neue"/>
                <a:sym typeface="Helvetica Neue"/>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383" name="Google Shape;383;p82"/>
          <p:cNvSpPr txBox="1"/>
          <p:nvPr>
            <p:ph idx="2" type="body"/>
          </p:nvPr>
        </p:nvSpPr>
        <p:spPr>
          <a:xfrm>
            <a:off x="457204" y="1076328"/>
            <a:ext cx="3008400" cy="35184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2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4" name="Shape 384"/>
        <p:cNvGrpSpPr/>
        <p:nvPr/>
      </p:nvGrpSpPr>
      <p:grpSpPr>
        <a:xfrm>
          <a:off x="0" y="0"/>
          <a:ext cx="0" cy="0"/>
          <a:chOff x="0" y="0"/>
          <a:chExt cx="0" cy="0"/>
        </a:xfrm>
      </p:grpSpPr>
      <p:sp>
        <p:nvSpPr>
          <p:cNvPr id="385" name="Google Shape;385;p83"/>
          <p:cNvSpPr txBox="1"/>
          <p:nvPr>
            <p:ph type="title"/>
          </p:nvPr>
        </p:nvSpPr>
        <p:spPr>
          <a:xfrm>
            <a:off x="1792288" y="3600461"/>
            <a:ext cx="5486400" cy="425100"/>
          </a:xfrm>
          <a:prstGeom prst="rect">
            <a:avLst/>
          </a:prstGeom>
          <a:noFill/>
          <a:ln>
            <a:noFill/>
          </a:ln>
        </p:spPr>
        <p:txBody>
          <a:bodyPr anchorCtr="0" anchor="b" bIns="34275" lIns="68575" spcFirstLastPara="1" rIns="68575" wrap="square" tIns="34275">
            <a:noAutofit/>
          </a:bodyPr>
          <a:lstStyle>
            <a:lvl1pPr lvl="0" marR="0" rtl="0" algn="l">
              <a:lnSpc>
                <a:spcPct val="100000"/>
              </a:lnSpc>
              <a:spcBef>
                <a:spcPts val="0"/>
              </a:spcBef>
              <a:spcAft>
                <a:spcPts val="0"/>
              </a:spcAft>
              <a:buClr>
                <a:schemeClr val="dk1"/>
              </a:buClr>
              <a:buSzPts val="1300"/>
              <a:buFont typeface="Helvetica Neue"/>
              <a:buNone/>
              <a:defRPr b="1" i="0" sz="1300" u="none" cap="none" strike="noStrike">
                <a:solidFill>
                  <a:schemeClr val="dk1"/>
                </a:solidFill>
                <a:latin typeface="Helvetica Neue"/>
                <a:ea typeface="Helvetica Neue"/>
                <a:cs typeface="Helvetica Neue"/>
                <a:sym typeface="Helvetica Neue"/>
              </a:defRPr>
            </a:lvl1pPr>
            <a:lvl2pPr lvl="1" rtl="0" algn="l">
              <a:lnSpc>
                <a:spcPct val="100000"/>
              </a:lnSpc>
              <a:spcBef>
                <a:spcPts val="0"/>
              </a:spcBef>
              <a:spcAft>
                <a:spcPts val="0"/>
              </a:spcAft>
              <a:buSzPts val="1100"/>
              <a:buNone/>
              <a:defRPr sz="1400"/>
            </a:lvl2pPr>
            <a:lvl3pPr lvl="2" rtl="0" algn="l">
              <a:lnSpc>
                <a:spcPct val="100000"/>
              </a:lnSpc>
              <a:spcBef>
                <a:spcPts val="0"/>
              </a:spcBef>
              <a:spcAft>
                <a:spcPts val="0"/>
              </a:spcAft>
              <a:buSzPts val="1100"/>
              <a:buNone/>
              <a:defRPr sz="1400"/>
            </a:lvl3pPr>
            <a:lvl4pPr lvl="3" rtl="0" algn="l">
              <a:lnSpc>
                <a:spcPct val="100000"/>
              </a:lnSpc>
              <a:spcBef>
                <a:spcPts val="0"/>
              </a:spcBef>
              <a:spcAft>
                <a:spcPts val="0"/>
              </a:spcAft>
              <a:buSzPts val="1100"/>
              <a:buNone/>
              <a:defRPr sz="1400"/>
            </a:lvl4pPr>
            <a:lvl5pPr lvl="4" rtl="0" algn="l">
              <a:lnSpc>
                <a:spcPct val="100000"/>
              </a:lnSpc>
              <a:spcBef>
                <a:spcPts val="0"/>
              </a:spcBef>
              <a:spcAft>
                <a:spcPts val="0"/>
              </a:spcAft>
              <a:buSzPts val="1100"/>
              <a:buNone/>
              <a:defRPr sz="1400"/>
            </a:lvl5pPr>
            <a:lvl6pPr lvl="5" rtl="0" algn="l">
              <a:lnSpc>
                <a:spcPct val="100000"/>
              </a:lnSpc>
              <a:spcBef>
                <a:spcPts val="0"/>
              </a:spcBef>
              <a:spcAft>
                <a:spcPts val="0"/>
              </a:spcAft>
              <a:buSzPts val="1100"/>
              <a:buNone/>
              <a:defRPr sz="1400"/>
            </a:lvl6pPr>
            <a:lvl7pPr lvl="6" rtl="0" algn="l">
              <a:lnSpc>
                <a:spcPct val="100000"/>
              </a:lnSpc>
              <a:spcBef>
                <a:spcPts val="0"/>
              </a:spcBef>
              <a:spcAft>
                <a:spcPts val="0"/>
              </a:spcAft>
              <a:buSzPts val="1100"/>
              <a:buNone/>
              <a:defRPr sz="1400"/>
            </a:lvl7pPr>
            <a:lvl8pPr lvl="7" rtl="0" algn="l">
              <a:lnSpc>
                <a:spcPct val="100000"/>
              </a:lnSpc>
              <a:spcBef>
                <a:spcPts val="0"/>
              </a:spcBef>
              <a:spcAft>
                <a:spcPts val="0"/>
              </a:spcAft>
              <a:buSzPts val="1100"/>
              <a:buNone/>
              <a:defRPr sz="1400"/>
            </a:lvl8pPr>
            <a:lvl9pPr lvl="8" rtl="0" algn="l">
              <a:lnSpc>
                <a:spcPct val="100000"/>
              </a:lnSpc>
              <a:spcBef>
                <a:spcPts val="0"/>
              </a:spcBef>
              <a:spcAft>
                <a:spcPts val="0"/>
              </a:spcAft>
              <a:buSzPts val="1100"/>
              <a:buNone/>
              <a:defRPr sz="1400"/>
            </a:lvl9pPr>
          </a:lstStyle>
          <a:p/>
        </p:txBody>
      </p:sp>
      <p:sp>
        <p:nvSpPr>
          <p:cNvPr id="386" name="Google Shape;386;p83"/>
          <p:cNvSpPr/>
          <p:nvPr>
            <p:ph idx="2" type="pic"/>
          </p:nvPr>
        </p:nvSpPr>
        <p:spPr>
          <a:xfrm>
            <a:off x="1792288" y="459581"/>
            <a:ext cx="5486400" cy="3086100"/>
          </a:xfrm>
          <a:prstGeom prst="rect">
            <a:avLst/>
          </a:prstGeom>
          <a:noFill/>
          <a:ln>
            <a:noFill/>
          </a:ln>
        </p:spPr>
      </p:sp>
      <p:sp>
        <p:nvSpPr>
          <p:cNvPr id="387" name="Google Shape;387;p83"/>
          <p:cNvSpPr txBox="1"/>
          <p:nvPr>
            <p:ph idx="1" type="body"/>
          </p:nvPr>
        </p:nvSpPr>
        <p:spPr>
          <a:xfrm>
            <a:off x="1792288" y="4025514"/>
            <a:ext cx="5486400" cy="603600"/>
          </a:xfrm>
          <a:prstGeom prst="rect">
            <a:avLst/>
          </a:prstGeom>
          <a:noFill/>
          <a:ln>
            <a:noFill/>
          </a:ln>
        </p:spPr>
        <p:txBody>
          <a:bodyPr anchorCtr="0" anchor="t" bIns="34275" lIns="68575" spcFirstLastPara="1" rIns="68575" wrap="square" tIns="34275">
            <a:noAutofit/>
          </a:bodyPr>
          <a:lstStyle>
            <a:lvl1pPr indent="-228600" lvl="0" marL="457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Helvetica Neue"/>
                <a:ea typeface="Helvetica Neue"/>
                <a:cs typeface="Helvetica Neue"/>
                <a:sym typeface="Helvetica Neue"/>
              </a:defRPr>
            </a:lvl1pPr>
            <a:lvl2pPr indent="-228600" lvl="1" marL="914400" marR="0" rtl="0" algn="l">
              <a:lnSpc>
                <a:spcPct val="100000"/>
              </a:lnSpc>
              <a:spcBef>
                <a:spcPts val="200"/>
              </a:spcBef>
              <a:spcAft>
                <a:spcPts val="0"/>
              </a:spcAft>
              <a:buClr>
                <a:schemeClr val="dk1"/>
              </a:buClr>
              <a:buSzPts val="800"/>
              <a:buFont typeface="Arial"/>
              <a:buNone/>
              <a:defRPr b="0" i="0" sz="800" u="none" cap="none" strike="noStrike">
                <a:solidFill>
                  <a:schemeClr val="dk1"/>
                </a:solidFill>
                <a:latin typeface="Helvetica Neue"/>
                <a:ea typeface="Helvetica Neue"/>
                <a:cs typeface="Helvetica Neue"/>
                <a:sym typeface="Helvetica Neue"/>
              </a:defRPr>
            </a:lvl2pPr>
            <a:lvl3pPr indent="-228600" lvl="2" marL="1371600" marR="0" rtl="0" algn="l">
              <a:lnSpc>
                <a:spcPct val="100000"/>
              </a:lnSpc>
              <a:spcBef>
                <a:spcPts val="100"/>
              </a:spcBef>
              <a:spcAft>
                <a:spcPts val="0"/>
              </a:spcAft>
              <a:buClr>
                <a:schemeClr val="dk1"/>
              </a:buClr>
              <a:buSzPts val="700"/>
              <a:buFont typeface="Arial"/>
              <a:buNone/>
              <a:defRPr b="0" i="0" sz="700" u="none" cap="none" strike="noStrike">
                <a:solidFill>
                  <a:schemeClr val="dk1"/>
                </a:solidFill>
                <a:latin typeface="Helvetica Neue"/>
                <a:ea typeface="Helvetica Neue"/>
                <a:cs typeface="Helvetica Neue"/>
                <a:sym typeface="Helvetica Neue"/>
              </a:defRPr>
            </a:lvl3pPr>
            <a:lvl4pPr indent="-228600" lvl="3" marL="1828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4pPr>
            <a:lvl5pPr indent="-228600" lvl="4" marL="22860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Helvetica Neue"/>
                <a:ea typeface="Helvetica Neue"/>
                <a:cs typeface="Helvetica Neue"/>
                <a:sym typeface="Helvetica Neue"/>
              </a:defRPr>
            </a:lvl5pPr>
            <a:lvl6pPr indent="-228600" lvl="5" marL="27432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00"/>
              </a:spcBef>
              <a:spcAft>
                <a:spcPts val="0"/>
              </a:spcAft>
              <a:buClr>
                <a:schemeClr val="dk1"/>
              </a:buClr>
              <a:buSzPts val="600"/>
              <a:buFont typeface="Arial"/>
              <a:buNone/>
              <a:defRPr b="0" i="0" sz="600" u="none" cap="none" strike="noStrike">
                <a:solidFill>
                  <a:schemeClr val="dk1"/>
                </a:solidFill>
                <a:latin typeface="Calibri"/>
                <a:ea typeface="Calibri"/>
                <a:cs typeface="Calibri"/>
                <a:sym typeface="Calibri"/>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8" name="Shape 388"/>
        <p:cNvGrpSpPr/>
        <p:nvPr/>
      </p:nvGrpSpPr>
      <p:grpSpPr>
        <a:xfrm>
          <a:off x="0" y="0"/>
          <a:ext cx="0" cy="0"/>
          <a:chOff x="0" y="0"/>
          <a:chExt cx="0" cy="0"/>
        </a:xfrm>
      </p:grpSpPr>
      <p:sp>
        <p:nvSpPr>
          <p:cNvPr id="389" name="Google Shape;389;p84"/>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9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90" name="Google Shape;390;p84"/>
          <p:cNvSpPr txBox="1"/>
          <p:nvPr>
            <p:ph idx="1" type="body"/>
          </p:nvPr>
        </p:nvSpPr>
        <p:spPr>
          <a:xfrm>
            <a:off x="311700" y="1152475"/>
            <a:ext cx="8520600" cy="3416400"/>
          </a:xfrm>
          <a:prstGeom prst="rect">
            <a:avLst/>
          </a:prstGeom>
          <a:noFill/>
          <a:ln>
            <a:noFill/>
          </a:ln>
        </p:spPr>
        <p:txBody>
          <a:bodyPr anchorCtr="0" anchor="t" bIns="34275" lIns="68575" spcFirstLastPara="1" rIns="68575" wrap="square" tIns="34275">
            <a:noAutofit/>
          </a:bodyPr>
          <a:lstStyle>
            <a:lvl1pPr indent="-330200" lvl="0" marL="457200" rtl="0" algn="l">
              <a:lnSpc>
                <a:spcPct val="100000"/>
              </a:lnSpc>
              <a:spcBef>
                <a:spcPts val="300"/>
              </a:spcBef>
              <a:spcAft>
                <a:spcPts val="0"/>
              </a:spcAft>
              <a:buSzPts val="1600"/>
              <a:buChar char="•"/>
              <a:defRPr/>
            </a:lvl1pPr>
            <a:lvl2pPr indent="-311150" lvl="1" marL="914400" rtl="0" algn="l">
              <a:lnSpc>
                <a:spcPct val="100000"/>
              </a:lnSpc>
              <a:spcBef>
                <a:spcPts val="300"/>
              </a:spcBef>
              <a:spcAft>
                <a:spcPts val="0"/>
              </a:spcAft>
              <a:buSzPts val="1300"/>
              <a:buChar char="–"/>
              <a:defRPr/>
            </a:lvl2pPr>
            <a:lvl3pPr indent="-304800" lvl="2" marL="1371600" rtl="0" algn="l">
              <a:lnSpc>
                <a:spcPct val="100000"/>
              </a:lnSpc>
              <a:spcBef>
                <a:spcPts val="200"/>
              </a:spcBef>
              <a:spcAft>
                <a:spcPts val="0"/>
              </a:spcAft>
              <a:buSzPts val="1200"/>
              <a:buChar char="•"/>
              <a:defRPr/>
            </a:lvl3pPr>
            <a:lvl4pPr indent="-298450" lvl="3" marL="1828800" rtl="0" algn="l">
              <a:lnSpc>
                <a:spcPct val="100000"/>
              </a:lnSpc>
              <a:spcBef>
                <a:spcPts val="200"/>
              </a:spcBef>
              <a:spcAft>
                <a:spcPts val="0"/>
              </a:spcAft>
              <a:buSzPts val="1100"/>
              <a:buChar char="–"/>
              <a:defRPr/>
            </a:lvl4pPr>
            <a:lvl5pPr indent="-285750" lvl="4" marL="2286000" rtl="0" algn="l">
              <a:lnSpc>
                <a:spcPct val="100000"/>
              </a:lnSpc>
              <a:spcBef>
                <a:spcPts val="200"/>
              </a:spcBef>
              <a:spcAft>
                <a:spcPts val="0"/>
              </a:spcAft>
              <a:buSzPts val="900"/>
              <a:buChar char="»"/>
              <a:defRPr/>
            </a:lvl5pPr>
            <a:lvl6pPr indent="-311150" lvl="5" marL="2743200" rtl="0" algn="l">
              <a:lnSpc>
                <a:spcPct val="100000"/>
              </a:lnSpc>
              <a:spcBef>
                <a:spcPts val="300"/>
              </a:spcBef>
              <a:spcAft>
                <a:spcPts val="0"/>
              </a:spcAft>
              <a:buSzPts val="1300"/>
              <a:buChar char="•"/>
              <a:defRPr/>
            </a:lvl6pPr>
            <a:lvl7pPr indent="-311150" lvl="6" marL="3200400" rtl="0" algn="l">
              <a:lnSpc>
                <a:spcPct val="100000"/>
              </a:lnSpc>
              <a:spcBef>
                <a:spcPts val="300"/>
              </a:spcBef>
              <a:spcAft>
                <a:spcPts val="0"/>
              </a:spcAft>
              <a:buSzPts val="1300"/>
              <a:buChar char="•"/>
              <a:defRPr/>
            </a:lvl7pPr>
            <a:lvl8pPr indent="-311150" lvl="7" marL="3657600" rtl="0" algn="l">
              <a:lnSpc>
                <a:spcPct val="100000"/>
              </a:lnSpc>
              <a:spcBef>
                <a:spcPts val="300"/>
              </a:spcBef>
              <a:spcAft>
                <a:spcPts val="0"/>
              </a:spcAft>
              <a:buSzPts val="1300"/>
              <a:buChar char="•"/>
              <a:defRPr/>
            </a:lvl8pPr>
            <a:lvl9pPr indent="-311150" lvl="8" marL="4114800" rtl="0" algn="l">
              <a:lnSpc>
                <a:spcPct val="100000"/>
              </a:lnSpc>
              <a:spcBef>
                <a:spcPts val="300"/>
              </a:spcBef>
              <a:spcAft>
                <a:spcPts val="0"/>
              </a:spcAft>
              <a:buSzPts val="1300"/>
              <a:buChar char="•"/>
              <a:defRPr/>
            </a:lvl9pPr>
          </a:lstStyle>
          <a:p/>
        </p:txBody>
      </p:sp>
      <p:sp>
        <p:nvSpPr>
          <p:cNvPr id="391" name="Google Shape;391;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p:cSld name="Dk Blue">
    <p:spTree>
      <p:nvGrpSpPr>
        <p:cNvPr id="400" name="Shape 400"/>
        <p:cNvGrpSpPr/>
        <p:nvPr/>
      </p:nvGrpSpPr>
      <p:grpSpPr>
        <a:xfrm>
          <a:off x="0" y="0"/>
          <a:ext cx="0" cy="0"/>
          <a:chOff x="0" y="0"/>
          <a:chExt cx="0" cy="0"/>
        </a:xfrm>
      </p:grpSpPr>
      <p:sp>
        <p:nvSpPr>
          <p:cNvPr id="401" name="Google Shape;401;p86"/>
          <p:cNvSpPr/>
          <p:nvPr/>
        </p:nvSpPr>
        <p:spPr>
          <a:xfrm>
            <a:off x="0" y="0"/>
            <a:ext cx="9144000" cy="32004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2" name="Google Shape;402;p86"/>
          <p:cNvSpPr/>
          <p:nvPr>
            <p:ph idx="2" type="pic"/>
          </p:nvPr>
        </p:nvSpPr>
        <p:spPr>
          <a:xfrm>
            <a:off x="0" y="3200400"/>
            <a:ext cx="9144000" cy="1943100"/>
          </a:xfrm>
          <a:prstGeom prst="rect">
            <a:avLst/>
          </a:prstGeom>
          <a:solidFill>
            <a:srgbClr val="F2F2F2"/>
          </a:solidFill>
          <a:ln>
            <a:noFill/>
          </a:ln>
        </p:spPr>
      </p:sp>
      <p:sp>
        <p:nvSpPr>
          <p:cNvPr id="403" name="Google Shape;403;p86"/>
          <p:cNvSpPr txBox="1"/>
          <p:nvPr>
            <p:ph idx="1" type="body"/>
          </p:nvPr>
        </p:nvSpPr>
        <p:spPr>
          <a:xfrm>
            <a:off x="2249134" y="457209"/>
            <a:ext cx="6437700" cy="10191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88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4" name="Google Shape;404;p86"/>
          <p:cNvSpPr txBox="1"/>
          <p:nvPr>
            <p:ph idx="3" type="body"/>
          </p:nvPr>
        </p:nvSpPr>
        <p:spPr>
          <a:xfrm>
            <a:off x="2249146" y="1628103"/>
            <a:ext cx="6433800" cy="703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560"/>
              </a:spcBef>
              <a:spcAft>
                <a:spcPts val="0"/>
              </a:spcAft>
              <a:buClr>
                <a:srgbClr val="C4EDFF"/>
              </a:buClr>
              <a:buSzPts val="2800"/>
              <a:buFont typeface="Arial"/>
              <a:buNone/>
              <a:defRPr b="0" i="0" sz="2800" u="none" cap="none" strike="noStrike">
                <a:solidFill>
                  <a:srgbClr val="C4EDFF"/>
                </a:solidFill>
                <a:latin typeface="Arial Narrow"/>
                <a:ea typeface="Arial Narrow"/>
                <a:cs typeface="Arial Narrow"/>
                <a:sym typeface="Arial Narrow"/>
              </a:defRPr>
            </a:lvl1pPr>
            <a:lvl2pPr indent="-406400" lvl="1" marL="914400" marR="0" rtl="0" algn="l">
              <a:lnSpc>
                <a:spcPct val="100000"/>
              </a:lnSpc>
              <a:spcBef>
                <a:spcPts val="560"/>
              </a:spcBef>
              <a:spcAft>
                <a:spcPts val="0"/>
              </a:spcAft>
              <a:buClr>
                <a:srgbClr val="252C31"/>
              </a:buClr>
              <a:buSzPts val="2800"/>
              <a:buFont typeface="Arial"/>
              <a:buChar char="•"/>
              <a:defRPr b="0" i="0" sz="2800" u="none" cap="none" strike="noStrike">
                <a:solidFill>
                  <a:srgbClr val="252C31"/>
                </a:solidFill>
                <a:latin typeface="Arial"/>
                <a:ea typeface="Arial"/>
                <a:cs typeface="Arial"/>
                <a:sym typeface="Arial"/>
              </a:defRPr>
            </a:lvl2pPr>
            <a:lvl3pPr indent="-381000" lvl="2" marL="1371600" marR="0" rtl="0" algn="l">
              <a:lnSpc>
                <a:spcPct val="100000"/>
              </a:lnSpc>
              <a:spcBef>
                <a:spcPts val="480"/>
              </a:spcBef>
              <a:spcAft>
                <a:spcPts val="0"/>
              </a:spcAft>
              <a:buClr>
                <a:srgbClr val="252C31"/>
              </a:buClr>
              <a:buSzPts val="2400"/>
              <a:buFont typeface="Arial"/>
              <a:buChar char="•"/>
              <a:defRPr b="0" i="0" sz="2400" u="none" cap="none" strike="noStrike">
                <a:solidFill>
                  <a:srgbClr val="252C31"/>
                </a:solidFill>
                <a:latin typeface="Arial"/>
                <a:ea typeface="Arial"/>
                <a:cs typeface="Arial"/>
                <a:sym typeface="Arial"/>
              </a:defRPr>
            </a:lvl3pPr>
            <a:lvl4pPr indent="-355600" lvl="3" marL="1828800" marR="0" rtl="0" algn="l">
              <a:lnSpc>
                <a:spcPct val="100000"/>
              </a:lnSpc>
              <a:spcBef>
                <a:spcPts val="400"/>
              </a:spcBef>
              <a:spcAft>
                <a:spcPts val="0"/>
              </a:spcAft>
              <a:buClr>
                <a:srgbClr val="252C31"/>
              </a:buClr>
              <a:buSzPts val="2000"/>
              <a:buFont typeface="Arial"/>
              <a:buChar char="•"/>
              <a:defRPr b="0" i="0" sz="2000" u="none" cap="none" strike="noStrike">
                <a:solidFill>
                  <a:srgbClr val="252C31"/>
                </a:solidFill>
                <a:latin typeface="Arial"/>
                <a:ea typeface="Arial"/>
                <a:cs typeface="Arial"/>
                <a:sym typeface="Arial"/>
              </a:defRPr>
            </a:lvl4pPr>
            <a:lvl5pPr indent="-342900" lvl="4" marL="2286000" marR="0" rtl="0" algn="l">
              <a:lnSpc>
                <a:spcPct val="100000"/>
              </a:lnSpc>
              <a:spcBef>
                <a:spcPts val="360"/>
              </a:spcBef>
              <a:spcAft>
                <a:spcPts val="0"/>
              </a:spcAft>
              <a:buClr>
                <a:srgbClr val="252C31"/>
              </a:buClr>
              <a:buSzPts val="1800"/>
              <a:buFont typeface="Arial"/>
              <a:buChar char="•"/>
              <a:defRPr b="0" i="0" sz="1800" u="none" cap="none" strike="noStrike">
                <a:solidFill>
                  <a:srgbClr val="252C31"/>
                </a:solidFill>
                <a:latin typeface="Arial"/>
                <a:ea typeface="Arial"/>
                <a:cs typeface="Arial"/>
                <a:sym typeface="Arial"/>
              </a:defRPr>
            </a:lvl5pPr>
            <a:lvl6pPr indent="-330200" lvl="5" marL="2743200" marR="0" rtl="0" algn="l">
              <a:lnSpc>
                <a:spcPct val="100000"/>
              </a:lnSpc>
              <a:spcBef>
                <a:spcPts val="320"/>
              </a:spcBef>
              <a:spcAft>
                <a:spcPts val="0"/>
              </a:spcAft>
              <a:buClr>
                <a:srgbClr val="252C31"/>
              </a:buClr>
              <a:buSzPts val="1600"/>
              <a:buFont typeface="Arial"/>
              <a:buChar char="•"/>
              <a:defRPr b="0" i="0" sz="1600" u="none" cap="none" strike="noStrike">
                <a:solidFill>
                  <a:srgbClr val="252C3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405" name="Google Shape;405;p86"/>
          <p:cNvCxnSpPr/>
          <p:nvPr/>
        </p:nvCxnSpPr>
        <p:spPr>
          <a:xfrm>
            <a:off x="1908402" y="457200"/>
            <a:ext cx="0" cy="2604900"/>
          </a:xfrm>
          <a:prstGeom prst="straightConnector1">
            <a:avLst/>
          </a:prstGeom>
          <a:noFill/>
          <a:ln cap="flat" cmpd="sng" w="12700">
            <a:solidFill>
              <a:srgbClr val="3FAFFF"/>
            </a:solidFill>
            <a:prstDash val="solid"/>
            <a:round/>
            <a:headEnd len="sm" w="sm" type="none"/>
            <a:tailEnd len="sm" w="sm" type="none"/>
          </a:ln>
        </p:spPr>
      </p:cxnSp>
      <p:pic>
        <p:nvPicPr>
          <p:cNvPr id="406" name="Google Shape;406;p86"/>
          <p:cNvPicPr preferRelativeResize="0"/>
          <p:nvPr/>
        </p:nvPicPr>
        <p:blipFill rotWithShape="1">
          <a:blip r:embed="rId2">
            <a:alphaModFix/>
          </a:blip>
          <a:srcRect b="0" l="0" r="0" t="0"/>
          <a:stretch/>
        </p:blipFill>
        <p:spPr>
          <a:xfrm>
            <a:off x="458621" y="573025"/>
            <a:ext cx="1109049" cy="1109049"/>
          </a:xfrm>
          <a:prstGeom prst="rect">
            <a:avLst/>
          </a:prstGeom>
          <a:noFill/>
          <a:ln>
            <a:noFill/>
          </a:ln>
        </p:spPr>
      </p:pic>
      <p:sp>
        <p:nvSpPr>
          <p:cNvPr id="407" name="Google Shape;407;p86"/>
          <p:cNvSpPr txBox="1"/>
          <p:nvPr/>
        </p:nvSpPr>
        <p:spPr>
          <a:xfrm>
            <a:off x="425363" y="1682075"/>
            <a:ext cx="1175700" cy="546000"/>
          </a:xfrm>
          <a:prstGeom prst="rect">
            <a:avLst/>
          </a:prstGeom>
          <a:noFill/>
          <a:ln>
            <a:noFill/>
          </a:ln>
        </p:spPr>
        <p:txBody>
          <a:bodyPr anchorCtr="0" anchor="t" bIns="91425" lIns="0" spcFirstLastPara="1" rIns="0" wrap="square" tIns="182875">
            <a:noAutofit/>
          </a:bodyPr>
          <a:lstStyle/>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NATIONALWEATHER</a:t>
            </a:r>
            <a:endParaRPr b="0"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600"/>
              <a:buFont typeface="Arial"/>
              <a:buNone/>
            </a:pPr>
            <a:r>
              <a:rPr b="1" i="0" lang="en" sz="1600" u="none" cap="none" strike="noStrike">
                <a:solidFill>
                  <a:srgbClr val="FFFFFF"/>
                </a:solidFill>
                <a:latin typeface="Arial"/>
                <a:ea typeface="Arial"/>
                <a:cs typeface="Arial"/>
                <a:sym typeface="Arial"/>
              </a:rPr>
              <a:t>SERVICE</a:t>
            </a:r>
            <a:endParaRPr b="1" i="0" sz="16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Dk Blue 1">
    <p:spTree>
      <p:nvGrpSpPr>
        <p:cNvPr id="408" name="Shape 408"/>
        <p:cNvGrpSpPr/>
        <p:nvPr/>
      </p:nvGrpSpPr>
      <p:grpSpPr>
        <a:xfrm>
          <a:off x="0" y="0"/>
          <a:ext cx="0" cy="0"/>
          <a:chOff x="0" y="0"/>
          <a:chExt cx="0" cy="0"/>
        </a:xfrm>
      </p:grpSpPr>
      <p:sp>
        <p:nvSpPr>
          <p:cNvPr id="409" name="Google Shape;409;p87"/>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0" name="Google Shape;410;p87"/>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lt1"/>
              </a:buClr>
              <a:buSzPts val="3200"/>
              <a:buFont typeface="Arial"/>
              <a:buNone/>
              <a:defRPr>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1" name="Google Shape;411;p87"/>
          <p:cNvSpPr txBox="1"/>
          <p:nvPr>
            <p:ph idx="1" type="body"/>
          </p:nvPr>
        </p:nvSpPr>
        <p:spPr>
          <a:xfrm>
            <a:off x="457200" y="1162050"/>
            <a:ext cx="8229600" cy="3332100"/>
          </a:xfrm>
          <a:prstGeom prst="rect">
            <a:avLst/>
          </a:prstGeom>
          <a:noFill/>
          <a:ln>
            <a:noFill/>
          </a:ln>
        </p:spPr>
        <p:txBody>
          <a:bodyPr anchorCtr="0" anchor="t" bIns="45700" lIns="0" spcFirstLastPara="1" rIns="0" wrap="square" tIns="0">
            <a:normAutofit/>
          </a:bodyPr>
          <a:lstStyle>
            <a:lvl1pPr indent="-393700" lvl="0" marL="457200" rtl="0" algn="l">
              <a:lnSpc>
                <a:spcPct val="110000"/>
              </a:lnSpc>
              <a:spcBef>
                <a:spcPts val="1800"/>
              </a:spcBef>
              <a:spcAft>
                <a:spcPts val="0"/>
              </a:spcAft>
              <a:buClr>
                <a:schemeClr val="lt1"/>
              </a:buClr>
              <a:buSzPts val="2600"/>
              <a:buFont typeface="Arial"/>
              <a:buChar char="•"/>
              <a:defRPr b="0" i="0" sz="2600">
                <a:solidFill>
                  <a:schemeClr val="lt1"/>
                </a:solidFill>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p:cSld name="1_Dk Blue 1">
    <p:spTree>
      <p:nvGrpSpPr>
        <p:cNvPr id="412" name="Shape 412"/>
        <p:cNvGrpSpPr/>
        <p:nvPr/>
      </p:nvGrpSpPr>
      <p:grpSpPr>
        <a:xfrm>
          <a:off x="0" y="0"/>
          <a:ext cx="0" cy="0"/>
          <a:chOff x="0" y="0"/>
          <a:chExt cx="0" cy="0"/>
        </a:xfrm>
      </p:grpSpPr>
      <p:sp>
        <p:nvSpPr>
          <p:cNvPr id="413" name="Google Shape;413;p88"/>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4" name="Google Shape;414;p88"/>
          <p:cNvSpPr txBox="1"/>
          <p:nvPr>
            <p:ph type="title"/>
          </p:nvPr>
        </p:nvSpPr>
        <p:spPr>
          <a:xfrm>
            <a:off x="457200" y="1932750"/>
            <a:ext cx="8229600" cy="971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5" name="Shape 415"/>
        <p:cNvGrpSpPr/>
        <p:nvPr/>
      </p:nvGrpSpPr>
      <p:grpSpPr>
        <a:xfrm>
          <a:off x="0" y="0"/>
          <a:ext cx="0" cy="0"/>
          <a:chOff x="0" y="0"/>
          <a:chExt cx="0" cy="0"/>
        </a:xfrm>
      </p:grpSpPr>
      <p:sp>
        <p:nvSpPr>
          <p:cNvPr id="416" name="Google Shape;416;p89"/>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17" name="Google Shape;417;p89"/>
          <p:cNvSpPr txBox="1"/>
          <p:nvPr>
            <p:ph idx="1" type="body"/>
          </p:nvPr>
        </p:nvSpPr>
        <p:spPr>
          <a:xfrm>
            <a:off x="457200" y="1280160"/>
            <a:ext cx="82296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18" name="Shape 418"/>
        <p:cNvGrpSpPr/>
        <p:nvPr/>
      </p:nvGrpSpPr>
      <p:grpSpPr>
        <a:xfrm>
          <a:off x="0" y="0"/>
          <a:ext cx="0" cy="0"/>
          <a:chOff x="0" y="0"/>
          <a:chExt cx="0" cy="0"/>
        </a:xfrm>
      </p:grpSpPr>
      <p:sp>
        <p:nvSpPr>
          <p:cNvPr id="419" name="Google Shape;419;p90"/>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0" name="Google Shape;420;p90"/>
          <p:cNvSpPr txBox="1"/>
          <p:nvPr>
            <p:ph idx="1" type="body"/>
          </p:nvPr>
        </p:nvSpPr>
        <p:spPr>
          <a:xfrm>
            <a:off x="45720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1" name="Google Shape;421;p90"/>
          <p:cNvSpPr txBox="1"/>
          <p:nvPr>
            <p:ph idx="2" type="body"/>
          </p:nvPr>
        </p:nvSpPr>
        <p:spPr>
          <a:xfrm>
            <a:off x="4754880" y="1280160"/>
            <a:ext cx="39318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2" name="Shape 422"/>
        <p:cNvGrpSpPr/>
        <p:nvPr/>
      </p:nvGrpSpPr>
      <p:grpSpPr>
        <a:xfrm>
          <a:off x="0" y="0"/>
          <a:ext cx="0" cy="0"/>
          <a:chOff x="0" y="0"/>
          <a:chExt cx="0" cy="0"/>
        </a:xfrm>
      </p:grpSpPr>
      <p:sp>
        <p:nvSpPr>
          <p:cNvPr id="423" name="Google Shape;423;p91"/>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424" name="Shape 424"/>
        <p:cNvGrpSpPr/>
        <p:nvPr/>
      </p:nvGrpSpPr>
      <p:grpSpPr>
        <a:xfrm>
          <a:off x="0" y="0"/>
          <a:ext cx="0" cy="0"/>
          <a:chOff x="0" y="0"/>
          <a:chExt cx="0" cy="0"/>
        </a:xfrm>
      </p:grpSpPr>
      <p:sp>
        <p:nvSpPr>
          <p:cNvPr id="425" name="Google Shape;425;p92"/>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rtl="0" algn="ctr">
              <a:lnSpc>
                <a:spcPct val="90000"/>
              </a:lnSpc>
              <a:spcBef>
                <a:spcPts val="0"/>
              </a:spcBef>
              <a:spcAft>
                <a:spcPts val="0"/>
              </a:spcAft>
              <a:buClr>
                <a:schemeClr val="accent2"/>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6" name="Google Shape;426;p92"/>
          <p:cNvSpPr txBox="1"/>
          <p:nvPr>
            <p:ph idx="1" type="body"/>
          </p:nvPr>
        </p:nvSpPr>
        <p:spPr>
          <a:xfrm>
            <a:off x="45720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7" name="Google Shape;427;p92"/>
          <p:cNvSpPr txBox="1"/>
          <p:nvPr>
            <p:ph idx="2" type="body"/>
          </p:nvPr>
        </p:nvSpPr>
        <p:spPr>
          <a:xfrm>
            <a:off x="333756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28" name="Google Shape;428;p92"/>
          <p:cNvSpPr txBox="1"/>
          <p:nvPr>
            <p:ph idx="3" type="body"/>
          </p:nvPr>
        </p:nvSpPr>
        <p:spPr>
          <a:xfrm>
            <a:off x="6217920" y="1280160"/>
            <a:ext cx="2469000" cy="3314700"/>
          </a:xfrm>
          <a:prstGeom prst="rect">
            <a:avLst/>
          </a:prstGeom>
          <a:noFill/>
          <a:ln>
            <a:noFill/>
          </a:ln>
        </p:spPr>
        <p:txBody>
          <a:bodyPr anchorCtr="0" anchor="t" bIns="45700" lIns="0" spcFirstLastPara="1" rIns="0" wrap="square" tIns="0">
            <a:normAutofit/>
          </a:bodyPr>
          <a:lstStyle>
            <a:lvl1pPr indent="-228600" lvl="0" marL="457200" rtl="0" algn="l">
              <a:lnSpc>
                <a:spcPct val="90000"/>
              </a:lnSpc>
              <a:spcBef>
                <a:spcPts val="1000"/>
              </a:spcBef>
              <a:spcAft>
                <a:spcPts val="0"/>
              </a:spcAft>
              <a:buClr>
                <a:schemeClr val="accent2"/>
              </a:buClr>
              <a:buSzPts val="1800"/>
              <a:buNone/>
              <a:defRPr/>
            </a:lvl1pPr>
            <a:lvl2pPr indent="-228600" lvl="1" marL="914400" rtl="0" algn="l">
              <a:lnSpc>
                <a:spcPct val="110000"/>
              </a:lnSpc>
              <a:spcBef>
                <a:spcPts val="600"/>
              </a:spcBef>
              <a:spcAft>
                <a:spcPts val="0"/>
              </a:spcAft>
              <a:buClr>
                <a:schemeClr val="dk2"/>
              </a:buClr>
              <a:buSzPts val="1800"/>
              <a:buNone/>
              <a:defRPr/>
            </a:lvl2pPr>
            <a:lvl3pPr indent="-342900" lvl="2" marL="1371600" rtl="0" algn="l">
              <a:lnSpc>
                <a:spcPct val="110000"/>
              </a:lnSpc>
              <a:spcBef>
                <a:spcPts val="600"/>
              </a:spcBef>
              <a:spcAft>
                <a:spcPts val="0"/>
              </a:spcAft>
              <a:buClr>
                <a:schemeClr val="dk2"/>
              </a:buClr>
              <a:buSzPts val="1800"/>
              <a:buChar char="•"/>
              <a:defRPr/>
            </a:lvl3pPr>
            <a:lvl4pPr indent="-342900" lvl="3" marL="1828800" rtl="0" algn="l">
              <a:lnSpc>
                <a:spcPct val="110000"/>
              </a:lnSpc>
              <a:spcBef>
                <a:spcPts val="600"/>
              </a:spcBef>
              <a:spcAft>
                <a:spcPts val="0"/>
              </a:spcAft>
              <a:buClr>
                <a:schemeClr val="dk2"/>
              </a:buClr>
              <a:buSzPts val="1800"/>
              <a:buChar char="–"/>
              <a:defRPr/>
            </a:lvl4pPr>
            <a:lvl5pPr indent="-342900" lvl="4" marL="2286000" rtl="0" algn="l">
              <a:lnSpc>
                <a:spcPct val="110000"/>
              </a:lnSpc>
              <a:spcBef>
                <a:spcPts val="600"/>
              </a:spcBef>
              <a:spcAft>
                <a:spcPts val="0"/>
              </a:spcAft>
              <a:buClr>
                <a:schemeClr val="dk2"/>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429" name="Shape 429"/>
        <p:cNvGrpSpPr/>
        <p:nvPr/>
      </p:nvGrpSpPr>
      <p:grpSpPr>
        <a:xfrm>
          <a:off x="0" y="0"/>
          <a:ext cx="0" cy="0"/>
          <a:chOff x="0" y="0"/>
          <a:chExt cx="0" cy="0"/>
        </a:xfrm>
      </p:grpSpPr>
      <p:sp>
        <p:nvSpPr>
          <p:cNvPr id="430" name="Google Shape;430;p93"/>
          <p:cNvSpPr/>
          <p:nvPr/>
        </p:nvSpPr>
        <p:spPr>
          <a:xfrm>
            <a:off x="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31" name="Shape 431"/>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k Blue 1 1">
  <p:cSld name="Dk Blue 1_1">
    <p:spTree>
      <p:nvGrpSpPr>
        <p:cNvPr id="432" name="Shape 432"/>
        <p:cNvGrpSpPr/>
        <p:nvPr/>
      </p:nvGrpSpPr>
      <p:grpSpPr>
        <a:xfrm>
          <a:off x="0" y="0"/>
          <a:ext cx="0" cy="0"/>
          <a:chOff x="0" y="0"/>
          <a:chExt cx="0" cy="0"/>
        </a:xfrm>
      </p:grpSpPr>
      <p:sp>
        <p:nvSpPr>
          <p:cNvPr id="433" name="Google Shape;433;p95"/>
          <p:cNvSpPr/>
          <p:nvPr/>
        </p:nvSpPr>
        <p:spPr>
          <a:xfrm>
            <a:off x="-50" y="0"/>
            <a:ext cx="9144000" cy="4800600"/>
          </a:xfrm>
          <a:prstGeom prst="rect">
            <a:avLst/>
          </a:prstGeom>
          <a:solidFill>
            <a:srgbClr val="07336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A4595"/>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34" name="Google Shape;434;p95"/>
          <p:cNvSpPr txBox="1"/>
          <p:nvPr>
            <p:ph type="title"/>
          </p:nvPr>
        </p:nvSpPr>
        <p:spPr>
          <a:xfrm>
            <a:off x="762000" y="800099"/>
            <a:ext cx="7933800" cy="971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4400"/>
              <a:buFont typeface="Arial"/>
              <a:buNone/>
              <a:defRPr b="1" i="0" sz="4400" u="none" cap="none" strike="noStrike">
                <a:solidFill>
                  <a:schemeClr val="lt1"/>
                </a:solidFill>
                <a:latin typeface="Arial"/>
                <a:ea typeface="Arial"/>
                <a:cs typeface="Arial"/>
                <a:sym typeface="Arial"/>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35" name="Shape 435"/>
        <p:cNvGrpSpPr/>
        <p:nvPr/>
      </p:nvGrpSpPr>
      <p:grpSpPr>
        <a:xfrm>
          <a:off x="0" y="0"/>
          <a:ext cx="0" cy="0"/>
          <a:chOff x="0" y="0"/>
          <a:chExt cx="0" cy="0"/>
        </a:xfrm>
      </p:grpSpPr>
      <p:sp>
        <p:nvSpPr>
          <p:cNvPr id="436" name="Google Shape;436;p96"/>
          <p:cNvSpPr txBox="1"/>
          <p:nvPr>
            <p:ph type="title"/>
          </p:nvPr>
        </p:nvSpPr>
        <p:spPr>
          <a:xfrm>
            <a:off x="752888" y="205978"/>
            <a:ext cx="7933800" cy="594300"/>
          </a:xfrm>
          <a:prstGeom prst="rect">
            <a:avLst/>
          </a:prstGeom>
          <a:noFill/>
          <a:ln>
            <a:noFill/>
          </a:ln>
        </p:spPr>
        <p:txBody>
          <a:bodyPr anchorCtr="0" anchor="ctr" bIns="45700" lIns="0" spcFirstLastPara="1" rIns="0" wrap="square" tIns="45700">
            <a:normAutofit/>
          </a:bodyPr>
          <a:lstStyle>
            <a:lvl1pPr lvl="0" marR="0" rtl="0" algn="l">
              <a:spcBef>
                <a:spcPts val="0"/>
              </a:spcBef>
              <a:spcAft>
                <a:spcPts val="0"/>
              </a:spcAft>
              <a:buClr>
                <a:srgbClr val="0099D8"/>
              </a:buClr>
              <a:buSzPts val="3200"/>
              <a:buFont typeface="Arial"/>
              <a:buNone/>
              <a:defRPr b="1" i="0" sz="3200" u="none" cap="none" strike="noStrike">
                <a:solidFill>
                  <a:srgbClr val="0099D8"/>
                </a:solidFill>
                <a:latin typeface="Arial"/>
                <a:ea typeface="Arial"/>
                <a:cs typeface="Arial"/>
                <a:sym typeface="Aria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437" name="Google Shape;437;p96"/>
          <p:cNvSpPr txBox="1"/>
          <p:nvPr>
            <p:ph idx="1" type="body"/>
          </p:nvPr>
        </p:nvSpPr>
        <p:spPr>
          <a:xfrm>
            <a:off x="752888" y="914400"/>
            <a:ext cx="2447400" cy="3714900"/>
          </a:xfrm>
          <a:prstGeom prst="rect">
            <a:avLst/>
          </a:prstGeom>
          <a:noFill/>
          <a:ln>
            <a:noFill/>
          </a:ln>
        </p:spPr>
        <p:txBody>
          <a:bodyPr anchorCtr="0" anchor="t" bIns="45700" lIns="0" spcFirstLastPara="1" rIns="0" wrap="square" tIns="0">
            <a:normAutofit/>
          </a:bodyPr>
          <a:lstStyle>
            <a:lvl1pPr indent="-406400" lvl="0" marL="457200" marR="0" rtl="0" algn="l">
              <a:spcBef>
                <a:spcPts val="50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spcBef>
                <a:spcPts val="40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spcBef>
                <a:spcPts val="40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8" name="Google Shape;438;p96"/>
          <p:cNvSpPr txBox="1"/>
          <p:nvPr>
            <p:ph idx="2" type="body"/>
          </p:nvPr>
        </p:nvSpPr>
        <p:spPr>
          <a:xfrm>
            <a:off x="6248400" y="914400"/>
            <a:ext cx="2447400" cy="3714900"/>
          </a:xfrm>
          <a:prstGeom prst="rect">
            <a:avLst/>
          </a:prstGeom>
          <a:noFill/>
          <a:ln>
            <a:noFill/>
          </a:ln>
        </p:spPr>
        <p:txBody>
          <a:bodyPr anchorCtr="0" anchor="t" bIns="45700" lIns="0" spcFirstLastPara="1" rIns="0" wrap="square" tIns="0">
            <a:normAutofit/>
          </a:bodyPr>
          <a:lstStyle>
            <a:lvl1pPr indent="-406400" lvl="0" marL="457200" marR="0" rtl="0" algn="l">
              <a:spcBef>
                <a:spcPts val="50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spcBef>
                <a:spcPts val="40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spcBef>
                <a:spcPts val="40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9" name="Google Shape;439;p96"/>
          <p:cNvSpPr txBox="1"/>
          <p:nvPr>
            <p:ph idx="3" type="body"/>
          </p:nvPr>
        </p:nvSpPr>
        <p:spPr>
          <a:xfrm>
            <a:off x="3500644" y="914400"/>
            <a:ext cx="2447400" cy="3714900"/>
          </a:xfrm>
          <a:prstGeom prst="rect">
            <a:avLst/>
          </a:prstGeom>
          <a:noFill/>
          <a:ln>
            <a:noFill/>
          </a:ln>
        </p:spPr>
        <p:txBody>
          <a:bodyPr anchorCtr="0" anchor="t" bIns="45700" lIns="0" spcFirstLastPara="1" rIns="0" wrap="square" tIns="0">
            <a:normAutofit/>
          </a:bodyPr>
          <a:lstStyle>
            <a:lvl1pPr indent="-406400" lvl="0" marL="457200" marR="0" rtl="0" algn="l">
              <a:spcBef>
                <a:spcPts val="500"/>
              </a:spcBef>
              <a:spcAft>
                <a:spcPts val="0"/>
              </a:spcAft>
              <a:buClr>
                <a:srgbClr val="07336F"/>
              </a:buClr>
              <a:buSzPts val="2800"/>
              <a:buFont typeface="Arial"/>
              <a:buChar char="•"/>
              <a:defRPr b="0" i="0" sz="2800" u="none" cap="none" strike="noStrike">
                <a:solidFill>
                  <a:srgbClr val="07336F"/>
                </a:solidFill>
                <a:latin typeface="Arial"/>
                <a:ea typeface="Arial"/>
                <a:cs typeface="Arial"/>
                <a:sym typeface="Arial"/>
              </a:defRPr>
            </a:lvl1pPr>
            <a:lvl2pPr indent="-381000" lvl="1" marL="914400" marR="0" rtl="0" algn="l">
              <a:spcBef>
                <a:spcPts val="500"/>
              </a:spcBef>
              <a:spcAft>
                <a:spcPts val="0"/>
              </a:spcAft>
              <a:buClr>
                <a:srgbClr val="07336F"/>
              </a:buClr>
              <a:buSzPts val="2400"/>
              <a:buFont typeface="Arial"/>
              <a:buChar char="•"/>
              <a:defRPr b="0" i="0" sz="2400" u="none" cap="none" strike="noStrike">
                <a:solidFill>
                  <a:srgbClr val="07336F"/>
                </a:solidFill>
                <a:latin typeface="Arial"/>
                <a:ea typeface="Arial"/>
                <a:cs typeface="Arial"/>
                <a:sym typeface="Arial"/>
              </a:defRPr>
            </a:lvl2pPr>
            <a:lvl3pPr indent="-355600" lvl="2" marL="1371600" marR="0" rtl="0" algn="l">
              <a:spcBef>
                <a:spcPts val="400"/>
              </a:spcBef>
              <a:spcAft>
                <a:spcPts val="0"/>
              </a:spcAft>
              <a:buClr>
                <a:srgbClr val="07336F"/>
              </a:buClr>
              <a:buSzPts val="2000"/>
              <a:buFont typeface="Arial"/>
              <a:buChar char="•"/>
              <a:defRPr b="0" i="0" sz="2000" u="none" cap="none" strike="noStrike">
                <a:solidFill>
                  <a:srgbClr val="07336F"/>
                </a:solidFill>
                <a:latin typeface="Arial"/>
                <a:ea typeface="Arial"/>
                <a:cs typeface="Arial"/>
                <a:sym typeface="Arial"/>
              </a:defRPr>
            </a:lvl3pPr>
            <a:lvl4pPr indent="-342900" lvl="3" marL="1828800" marR="0" rtl="0" algn="l">
              <a:spcBef>
                <a:spcPts val="400"/>
              </a:spcBef>
              <a:spcAft>
                <a:spcPts val="0"/>
              </a:spcAft>
              <a:buClr>
                <a:srgbClr val="07336F"/>
              </a:buClr>
              <a:buSzPts val="1800"/>
              <a:buFont typeface="Arial"/>
              <a:buChar char="•"/>
              <a:defRPr b="0" i="0" sz="1800" u="none" cap="none" strike="noStrike">
                <a:solidFill>
                  <a:srgbClr val="07336F"/>
                </a:solidFill>
                <a:latin typeface="Arial"/>
                <a:ea typeface="Arial"/>
                <a:cs typeface="Arial"/>
                <a:sym typeface="Arial"/>
              </a:defRPr>
            </a:lvl4pPr>
            <a:lvl5pPr indent="-330200" lvl="4" marL="2286000" marR="0" rtl="0" algn="l">
              <a:spcBef>
                <a:spcPts val="400"/>
              </a:spcBef>
              <a:spcAft>
                <a:spcPts val="0"/>
              </a:spcAft>
              <a:buClr>
                <a:srgbClr val="07336F"/>
              </a:buClr>
              <a:buSzPts val="1600"/>
              <a:buFont typeface="Arial"/>
              <a:buChar char="•"/>
              <a:defRPr b="0" i="0" sz="1600" u="none" cap="none" strike="noStrike">
                <a:solidFill>
                  <a:srgbClr val="07336F"/>
                </a:solidFill>
                <a:latin typeface="Arial"/>
                <a:ea typeface="Arial"/>
                <a:cs typeface="Arial"/>
                <a:sym typeface="Arial"/>
              </a:defRPr>
            </a:lvl5pPr>
            <a:lvl6pPr indent="-330200" lvl="5" marL="2743200" marR="0" rtl="0" algn="l">
              <a:spcBef>
                <a:spcPts val="400"/>
              </a:spcBef>
              <a:spcAft>
                <a:spcPts val="0"/>
              </a:spcAft>
              <a:buClr>
                <a:srgbClr val="07336F"/>
              </a:buClr>
              <a:buSzPts val="1600"/>
              <a:buFont typeface="Arial"/>
              <a:buChar char="•"/>
              <a:defRPr b="0" i="0" sz="1600" u="none" cap="none" strike="noStrike">
                <a:solidFill>
                  <a:srgbClr val="07336F"/>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6.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0" Type="http://schemas.openxmlformats.org/officeDocument/2006/relationships/slideLayout" Target="../slideLayouts/slideLayout17.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 Type="http://schemas.openxmlformats.org/officeDocument/2006/relationships/image" Target="../media/image2.png"/><Relationship Id="rId2" Type="http://schemas.openxmlformats.org/officeDocument/2006/relationships/hyperlink" Target="https://www.commerce.gov/" TargetMode="External"/><Relationship Id="rId3" Type="http://schemas.openxmlformats.org/officeDocument/2006/relationships/image" Target="../media/image1.png"/><Relationship Id="rId4" Type="http://schemas.openxmlformats.org/officeDocument/2006/relationships/hyperlink" Target="http://www.noaa.gov/" TargetMode="External"/><Relationship Id="rId9" Type="http://schemas.openxmlformats.org/officeDocument/2006/relationships/slideLayout" Target="../slideLayouts/slideLayout16.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5" Type="http://schemas.openxmlformats.org/officeDocument/2006/relationships/image" Target="../media/image36.png"/><Relationship Id="rId6" Type="http://schemas.openxmlformats.org/officeDocument/2006/relationships/slideLayout" Target="../slideLayouts/slideLayout13.xml"/><Relationship Id="rId18" Type="http://schemas.openxmlformats.org/officeDocument/2006/relationships/theme" Target="../theme/theme2.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slideLayout" Target="../slideLayouts/slideLayout37.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5" Type="http://schemas.openxmlformats.org/officeDocument/2006/relationships/slideLayout" Target="../slideLayouts/slideLayout39.xml"/><Relationship Id="rId14" Type="http://schemas.openxmlformats.org/officeDocument/2006/relationships/slideLayout" Target="../slideLayouts/slideLayout38.xml"/><Relationship Id="rId17" Type="http://schemas.openxmlformats.org/officeDocument/2006/relationships/slideLayout" Target="../slideLayouts/slideLayout41.xml"/><Relationship Id="rId16" Type="http://schemas.openxmlformats.org/officeDocument/2006/relationships/slideLayout" Target="../slideLayouts/slideLayout40.xml"/><Relationship Id="rId5" Type="http://schemas.openxmlformats.org/officeDocument/2006/relationships/slideLayout" Target="../slideLayouts/slideLayout29.xml"/><Relationship Id="rId19" Type="http://schemas.openxmlformats.org/officeDocument/2006/relationships/theme" Target="../theme/theme7.xml"/><Relationship Id="rId6" Type="http://schemas.openxmlformats.org/officeDocument/2006/relationships/slideLayout" Target="../slideLayouts/slideLayout30.xml"/><Relationship Id="rId18" Type="http://schemas.openxmlformats.org/officeDocument/2006/relationships/slideLayout" Target="../slideLayouts/slideLayout42.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58.xml"/><Relationship Id="rId22" Type="http://schemas.openxmlformats.org/officeDocument/2006/relationships/slideLayout" Target="../slideLayouts/slideLayout60.xml"/><Relationship Id="rId21" Type="http://schemas.openxmlformats.org/officeDocument/2006/relationships/slideLayout" Target="../slideLayouts/slideLayout59.xml"/><Relationship Id="rId24" Type="http://schemas.openxmlformats.org/officeDocument/2006/relationships/slideLayout" Target="../slideLayouts/slideLayout62.xml"/><Relationship Id="rId23" Type="http://schemas.openxmlformats.org/officeDocument/2006/relationships/slideLayout" Target="../slideLayouts/slideLayout61.xml"/><Relationship Id="rId1" Type="http://schemas.openxmlformats.org/officeDocument/2006/relationships/image" Target="../media/image5.png"/><Relationship Id="rId2" Type="http://schemas.openxmlformats.org/officeDocument/2006/relationships/hyperlink" Target="https://www.commerce.gov/" TargetMode="External"/><Relationship Id="rId3"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slideLayout" Target="../slideLayouts/slideLayout47.xml"/><Relationship Id="rId26" Type="http://schemas.openxmlformats.org/officeDocument/2006/relationships/slideLayout" Target="../slideLayouts/slideLayout64.xml"/><Relationship Id="rId25" Type="http://schemas.openxmlformats.org/officeDocument/2006/relationships/slideLayout" Target="../slideLayouts/slideLayout63.xml"/><Relationship Id="rId28" Type="http://schemas.openxmlformats.org/officeDocument/2006/relationships/slideLayout" Target="../slideLayouts/slideLayout66.xml"/><Relationship Id="rId27" Type="http://schemas.openxmlformats.org/officeDocument/2006/relationships/slideLayout" Target="../slideLayouts/slideLayout65.xml"/><Relationship Id="rId5" Type="http://schemas.openxmlformats.org/officeDocument/2006/relationships/slideLayout" Target="../slideLayouts/slideLayout43.xml"/><Relationship Id="rId6" Type="http://schemas.openxmlformats.org/officeDocument/2006/relationships/slideLayout" Target="../slideLayouts/slideLayout44.xml"/><Relationship Id="rId29" Type="http://schemas.openxmlformats.org/officeDocument/2006/relationships/slideLayout" Target="../slideLayouts/slideLayout67.xml"/><Relationship Id="rId7" Type="http://schemas.openxmlformats.org/officeDocument/2006/relationships/slideLayout" Target="../slideLayouts/slideLayout45.xml"/><Relationship Id="rId8" Type="http://schemas.openxmlformats.org/officeDocument/2006/relationships/slideLayout" Target="../slideLayouts/slideLayout46.xml"/><Relationship Id="rId31" Type="http://schemas.openxmlformats.org/officeDocument/2006/relationships/slideLayout" Target="../slideLayouts/slideLayout69.xml"/><Relationship Id="rId30" Type="http://schemas.openxmlformats.org/officeDocument/2006/relationships/slideLayout" Target="../slideLayouts/slideLayout68.xml"/><Relationship Id="rId11" Type="http://schemas.openxmlformats.org/officeDocument/2006/relationships/slideLayout" Target="../slideLayouts/slideLayout49.xml"/><Relationship Id="rId33" Type="http://schemas.openxmlformats.org/officeDocument/2006/relationships/theme" Target="../theme/theme5.xml"/><Relationship Id="rId10" Type="http://schemas.openxmlformats.org/officeDocument/2006/relationships/slideLayout" Target="../slideLayouts/slideLayout48.xml"/><Relationship Id="rId32" Type="http://schemas.openxmlformats.org/officeDocument/2006/relationships/slideLayout" Target="../slideLayouts/slideLayout70.xml"/><Relationship Id="rId13" Type="http://schemas.openxmlformats.org/officeDocument/2006/relationships/slideLayout" Target="../slideLayouts/slideLayout51.xml"/><Relationship Id="rId12" Type="http://schemas.openxmlformats.org/officeDocument/2006/relationships/slideLayout" Target="../slideLayouts/slideLayout50.xml"/><Relationship Id="rId15" Type="http://schemas.openxmlformats.org/officeDocument/2006/relationships/slideLayout" Target="../slideLayouts/slideLayout53.xml"/><Relationship Id="rId14" Type="http://schemas.openxmlformats.org/officeDocument/2006/relationships/slideLayout" Target="../slideLayouts/slideLayout52.xml"/><Relationship Id="rId17" Type="http://schemas.openxmlformats.org/officeDocument/2006/relationships/slideLayout" Target="../slideLayouts/slideLayout55.xml"/><Relationship Id="rId16" Type="http://schemas.openxmlformats.org/officeDocument/2006/relationships/slideLayout" Target="../slideLayouts/slideLayout54.xml"/><Relationship Id="rId19" Type="http://schemas.openxmlformats.org/officeDocument/2006/relationships/slideLayout" Target="../slideLayouts/slideLayout57.xml"/><Relationship Id="rId18"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6.jpg"/><Relationship Id="rId2" Type="http://schemas.openxmlformats.org/officeDocument/2006/relationships/image" Target="../media/image15.png"/><Relationship Id="rId3" Type="http://schemas.openxmlformats.org/officeDocument/2006/relationships/slideLayout" Target="../slideLayouts/slideLayout71.xml"/><Relationship Id="rId4" Type="http://schemas.openxmlformats.org/officeDocument/2006/relationships/slideLayout" Target="../slideLayouts/slideLayout72.xml"/><Relationship Id="rId9" Type="http://schemas.openxmlformats.org/officeDocument/2006/relationships/slideLayout" Target="../slideLayouts/slideLayout77.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11" Type="http://schemas.openxmlformats.org/officeDocument/2006/relationships/slideLayout" Target="../slideLayouts/slideLayout79.xml"/><Relationship Id="rId10" Type="http://schemas.openxmlformats.org/officeDocument/2006/relationships/slideLayout" Target="../slideLayouts/slideLayout78.xml"/><Relationship Id="rId12" Type="http://schemas.openxmlformats.org/officeDocument/2006/relationships/theme" Target="../theme/theme3.xml"/></Relationships>
</file>

<file path=ppt/slideMasters/_rels/slideMaster6.xml.rels><?xml version="1.0" encoding="UTF-8" standalone="yes"?><Relationships xmlns="http://schemas.openxmlformats.org/package/2006/relationships"><Relationship Id="rId1" Type="http://schemas.openxmlformats.org/officeDocument/2006/relationships/hyperlink" Target="https://www.commerce.gov/" TargetMode="External"/><Relationship Id="rId2" Type="http://schemas.openxmlformats.org/officeDocument/2006/relationships/image" Target="../media/image20.png"/><Relationship Id="rId3" Type="http://schemas.openxmlformats.org/officeDocument/2006/relationships/image" Target="../media/image8.png"/><Relationship Id="rId4" Type="http://schemas.openxmlformats.org/officeDocument/2006/relationships/slideLayout" Target="../slideLayouts/slideLayout80.xml"/><Relationship Id="rId9" Type="http://schemas.openxmlformats.org/officeDocument/2006/relationships/slideLayout" Target="../slideLayouts/slideLayout85.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11" Type="http://schemas.openxmlformats.org/officeDocument/2006/relationships/slideLayout" Target="../slideLayouts/slideLayout87.xml"/><Relationship Id="rId10" Type="http://schemas.openxmlformats.org/officeDocument/2006/relationships/slideLayout" Target="../slideLayouts/slideLayout86.xml"/><Relationship Id="rId13" Type="http://schemas.openxmlformats.org/officeDocument/2006/relationships/slideLayout" Target="../slideLayouts/slideLayout89.xml"/><Relationship Id="rId12" Type="http://schemas.openxmlformats.org/officeDocument/2006/relationships/slideLayout" Target="../slideLayouts/slideLayout88.xml"/><Relationship Id="rId15" Type="http://schemas.openxmlformats.org/officeDocument/2006/relationships/theme" Target="../theme/theme1.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a:blip r:embed="rId1">
            <a:alphaModFix/>
          </a:blip>
          <a:stretch>
            <a:fillRect/>
          </a:stretch>
        </p:blipFill>
        <p:spPr>
          <a:xfrm>
            <a:off x="311700" y="180300"/>
            <a:ext cx="1108686" cy="249450"/>
          </a:xfrm>
          <a:prstGeom prst="rect">
            <a:avLst/>
          </a:prstGeom>
          <a:noFill/>
          <a:ln>
            <a:noFill/>
          </a:ln>
        </p:spPr>
      </p:pic>
      <p:sp>
        <p:nvSpPr>
          <p:cNvPr id="61" name="Google Shape;61;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0B4596"/>
              </a:buClr>
              <a:buSzPts val="2800"/>
              <a:buFont typeface="Proxima Nova"/>
              <a:buNone/>
              <a:defRPr b="1" sz="2800">
                <a:solidFill>
                  <a:srgbClr val="0B4596"/>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p:txBody>
      </p:sp>
      <p:sp>
        <p:nvSpPr>
          <p:cNvPr id="62" name="Google Shape;62;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63" name="Google Shape;63;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64" name="Google Shape;64;p14"/>
          <p:cNvSpPr/>
          <p:nvPr/>
        </p:nvSpPr>
        <p:spPr>
          <a:xfrm>
            <a:off x="-3750" y="4703625"/>
            <a:ext cx="9151500" cy="4398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65" name="Google Shape;65;p14">
            <a:hlinkClick r:id="rId2"/>
          </p:cNvPr>
          <p:cNvPicPr preferRelativeResize="0"/>
          <p:nvPr/>
        </p:nvPicPr>
        <p:blipFill rotWithShape="1">
          <a:blip r:embed="rId3">
            <a:alphaModFix/>
          </a:blip>
          <a:srcRect b="0" l="0" r="0" t="0"/>
          <a:stretch/>
        </p:blipFill>
        <p:spPr>
          <a:xfrm>
            <a:off x="587075" y="4769525"/>
            <a:ext cx="325500" cy="325500"/>
          </a:xfrm>
          <a:prstGeom prst="rect">
            <a:avLst/>
          </a:prstGeom>
          <a:noFill/>
          <a:ln>
            <a:noFill/>
          </a:ln>
        </p:spPr>
      </p:pic>
      <p:pic>
        <p:nvPicPr>
          <p:cNvPr id="66" name="Google Shape;66;p14">
            <a:hlinkClick r:id="rId4"/>
          </p:cNvPr>
          <p:cNvPicPr preferRelativeResize="0"/>
          <p:nvPr/>
        </p:nvPicPr>
        <p:blipFill rotWithShape="1">
          <a:blip r:embed="rId5">
            <a:alphaModFix/>
          </a:blip>
          <a:srcRect b="109" l="0" r="0" t="99"/>
          <a:stretch/>
        </p:blipFill>
        <p:spPr>
          <a:xfrm>
            <a:off x="955761" y="4774689"/>
            <a:ext cx="315300" cy="315300"/>
          </a:xfrm>
          <a:prstGeom prst="rect">
            <a:avLst/>
          </a:prstGeom>
          <a:noFill/>
          <a:ln>
            <a:noFill/>
          </a:ln>
        </p:spPr>
      </p:pic>
      <p:sp>
        <p:nvSpPr>
          <p:cNvPr id="67" name="Google Shape;67;p14"/>
          <p:cNvSpPr txBox="1"/>
          <p:nvPr/>
        </p:nvSpPr>
        <p:spPr>
          <a:xfrm>
            <a:off x="1385875" y="4855400"/>
            <a:ext cx="2586300" cy="153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i="0" lang="en" sz="700" u="none" cap="none" strike="noStrike">
                <a:solidFill>
                  <a:srgbClr val="0B4596"/>
                </a:solidFill>
                <a:latin typeface="Oswald"/>
                <a:ea typeface="Oswald"/>
                <a:cs typeface="Oswald"/>
                <a:sym typeface="Oswald"/>
              </a:rPr>
              <a:t>Department of Commerce | National Oceanic and Atmospheric Administration</a:t>
            </a:r>
            <a:endParaRPr i="0" sz="700" u="none" cap="none" strike="noStrike">
              <a:solidFill>
                <a:srgbClr val="0B4596"/>
              </a:solidFill>
              <a:latin typeface="Oswald"/>
              <a:ea typeface="Oswald"/>
              <a:cs typeface="Oswald"/>
              <a:sym typeface="Oswald"/>
            </a:endParaRPr>
          </a:p>
        </p:txBody>
      </p:sp>
    </p:spTree>
  </p:cSld>
  <p:clrMap accent1="accent1" accent2="accent2" accent3="accent3" accent4="accent4" accent5="accent5" accent6="accent6" bg1="lt1" bg2="dk2" tx1="dk1" tx2="lt2" folHlink="folHlink" hlink="hlink"/>
  <p:sldLayoutIdLst>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13" name="Shape 113"/>
        <p:cNvGrpSpPr/>
        <p:nvPr/>
      </p:nvGrpSpPr>
      <p:grpSpPr>
        <a:xfrm>
          <a:off x="0" y="0"/>
          <a:ext cx="0" cy="0"/>
          <a:chOff x="0" y="0"/>
          <a:chExt cx="0" cy="0"/>
        </a:xfrm>
      </p:grpSpPr>
      <p:sp>
        <p:nvSpPr>
          <p:cNvPr id="114" name="Google Shape;114;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5" name="Google Shape;115;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116" name="Google Shape;116;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0" name="Shape 200"/>
        <p:cNvGrpSpPr/>
        <p:nvPr/>
      </p:nvGrpSpPr>
      <p:grpSpPr>
        <a:xfrm>
          <a:off x="0" y="0"/>
          <a:ext cx="0" cy="0"/>
          <a:chOff x="0" y="0"/>
          <a:chExt cx="0" cy="0"/>
        </a:xfrm>
      </p:grpSpPr>
      <p:sp>
        <p:nvSpPr>
          <p:cNvPr id="201" name="Google Shape;201;p46"/>
          <p:cNvSpPr txBox="1"/>
          <p:nvPr>
            <p:ph type="title"/>
          </p:nvPr>
        </p:nvSpPr>
        <p:spPr>
          <a:xfrm>
            <a:off x="762000" y="274638"/>
            <a:ext cx="7924800" cy="594300"/>
          </a:xfrm>
          <a:prstGeom prst="rect">
            <a:avLst/>
          </a:prstGeom>
          <a:noFill/>
          <a:ln>
            <a:noFill/>
          </a:ln>
        </p:spPr>
        <p:txBody>
          <a:bodyPr anchorCtr="0" anchor="t" bIns="45700" lIns="0" spcFirstLastPara="1" rIns="0" wrap="square" tIns="45700">
            <a:normAutofit/>
          </a:bodyPr>
          <a:lstStyle>
            <a:lvl1pPr lvl="0" marR="0" rtl="0" algn="ctr">
              <a:lnSpc>
                <a:spcPct val="90000"/>
              </a:lnSpc>
              <a:spcBef>
                <a:spcPts val="0"/>
              </a:spcBef>
              <a:spcAft>
                <a:spcPts val="0"/>
              </a:spcAft>
              <a:buClr>
                <a:schemeClr val="accent2"/>
              </a:buClr>
              <a:buSzPts val="3200"/>
              <a:buFont typeface="Arial"/>
              <a:buNone/>
              <a:defRPr b="1" i="0" sz="3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2" name="Google Shape;202;p46"/>
          <p:cNvSpPr txBox="1"/>
          <p:nvPr>
            <p:ph idx="1" type="body"/>
          </p:nvPr>
        </p:nvSpPr>
        <p:spPr>
          <a:xfrm>
            <a:off x="762000" y="1162051"/>
            <a:ext cx="7924800" cy="3314700"/>
          </a:xfrm>
          <a:prstGeom prst="rect">
            <a:avLst/>
          </a:prstGeom>
          <a:noFill/>
          <a:ln>
            <a:noFill/>
          </a:ln>
        </p:spPr>
        <p:txBody>
          <a:bodyPr anchorCtr="0" anchor="t" bIns="45700" lIns="0" spcFirstLastPara="1" rIns="0" wrap="square" tIns="0">
            <a:normAutofit/>
          </a:bodyPr>
          <a:lstStyle>
            <a:lvl1pPr indent="-228600" lvl="0" marL="457200" marR="0" rtl="0" algn="l">
              <a:lnSpc>
                <a:spcPct val="90000"/>
              </a:lnSpc>
              <a:spcBef>
                <a:spcPts val="1000"/>
              </a:spcBef>
              <a:spcAft>
                <a:spcPts val="0"/>
              </a:spcAft>
              <a:buClr>
                <a:schemeClr val="accent2"/>
              </a:buClr>
              <a:buSzPts val="2000"/>
              <a:buFont typeface="Arial"/>
              <a:buNone/>
              <a:defRPr b="1" i="0" sz="2000" u="none" cap="none" strike="noStrike">
                <a:solidFill>
                  <a:schemeClr val="accent2"/>
                </a:solidFill>
                <a:latin typeface="Arial"/>
                <a:ea typeface="Arial"/>
                <a:cs typeface="Arial"/>
                <a:sym typeface="Arial"/>
              </a:defRPr>
            </a:lvl1pPr>
            <a:lvl2pPr indent="-228600" lvl="1" marL="914400" marR="0" rtl="0" algn="l">
              <a:lnSpc>
                <a:spcPct val="110000"/>
              </a:lnSpc>
              <a:spcBef>
                <a:spcPts val="60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2pPr>
            <a:lvl3pPr indent="-342900" lvl="2" marL="1371600" marR="0" rtl="0" algn="l">
              <a:lnSpc>
                <a:spcPct val="110000"/>
              </a:lnSpc>
              <a:spcBef>
                <a:spcPts val="6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3pPr>
            <a:lvl4pPr indent="-342900" lvl="3" marL="1828800" marR="0" rtl="0" algn="l">
              <a:lnSpc>
                <a:spcPct val="110000"/>
              </a:lnSpc>
              <a:spcBef>
                <a:spcPts val="6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4pPr>
            <a:lvl5pPr indent="-342900" lvl="4" marL="2286000" marR="0" rtl="0" algn="l">
              <a:lnSpc>
                <a:spcPct val="110000"/>
              </a:lnSpc>
              <a:spcBef>
                <a:spcPts val="6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pic>
        <p:nvPicPr>
          <p:cNvPr id="203" name="Google Shape;203;p46"/>
          <p:cNvPicPr preferRelativeResize="0"/>
          <p:nvPr/>
        </p:nvPicPr>
        <p:blipFill rotWithShape="1">
          <a:blip r:embed="rId1">
            <a:alphaModFix/>
          </a:blip>
          <a:srcRect b="0" l="0" r="0" t="0"/>
          <a:stretch/>
        </p:blipFill>
        <p:spPr>
          <a:xfrm>
            <a:off x="-20712" y="0"/>
            <a:ext cx="356299" cy="5143500"/>
          </a:xfrm>
          <a:prstGeom prst="rect">
            <a:avLst/>
          </a:prstGeom>
          <a:noFill/>
          <a:ln>
            <a:noFill/>
          </a:ln>
        </p:spPr>
      </p:pic>
      <p:sp>
        <p:nvSpPr>
          <p:cNvPr id="204" name="Google Shape;204;p46"/>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A4595"/>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205" name="Google Shape;205;p46">
            <a:hlinkClick r:id="rId2"/>
          </p:cNvPr>
          <p:cNvPicPr preferRelativeResize="0"/>
          <p:nvPr/>
        </p:nvPicPr>
        <p:blipFill rotWithShape="1">
          <a:blip r:embed="rId3">
            <a:alphaModFix/>
          </a:blip>
          <a:srcRect b="0" l="0" r="0" t="0"/>
          <a:stretch/>
        </p:blipFill>
        <p:spPr>
          <a:xfrm>
            <a:off x="304800" y="4832593"/>
            <a:ext cx="278916" cy="278916"/>
          </a:xfrm>
          <a:prstGeom prst="rect">
            <a:avLst/>
          </a:prstGeom>
          <a:noFill/>
          <a:ln>
            <a:noFill/>
          </a:ln>
        </p:spPr>
      </p:pic>
      <p:sp>
        <p:nvSpPr>
          <p:cNvPr id="206" name="Google Shape;206;p46"/>
          <p:cNvSpPr txBox="1"/>
          <p:nvPr/>
        </p:nvSpPr>
        <p:spPr>
          <a:xfrm>
            <a:off x="941832" y="4772975"/>
            <a:ext cx="36417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A4595"/>
                </a:solidFill>
                <a:latin typeface="Arial"/>
                <a:ea typeface="Arial"/>
                <a:cs typeface="Arial"/>
                <a:sym typeface="Arial"/>
              </a:rPr>
              <a:t>NATIONAL WEATHER SERVICE</a:t>
            </a:r>
            <a:endParaRPr b="1" i="0" sz="1400" u="none" cap="none" strike="noStrike">
              <a:solidFill>
                <a:srgbClr val="0A459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 name="Google Shape;207;p46"/>
          <p:cNvPicPr preferRelativeResize="0"/>
          <p:nvPr/>
        </p:nvPicPr>
        <p:blipFill>
          <a:blip r:embed="rId4">
            <a:alphaModFix/>
          </a:blip>
          <a:stretch>
            <a:fillRect/>
          </a:stretch>
        </p:blipFill>
        <p:spPr>
          <a:xfrm>
            <a:off x="658368" y="4830313"/>
            <a:ext cx="283465" cy="283465"/>
          </a:xfrm>
          <a:prstGeom prst="rect">
            <a:avLst/>
          </a:prstGeom>
          <a:noFill/>
          <a:ln>
            <a:noFill/>
          </a:ln>
        </p:spPr>
      </p:pic>
      <p:sp>
        <p:nvSpPr>
          <p:cNvPr id="208" name="Google Shape;208;p46"/>
          <p:cNvSpPr txBox="1"/>
          <p:nvPr/>
        </p:nvSpPr>
        <p:spPr>
          <a:xfrm>
            <a:off x="1447800"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orient="horz" pos="2820">
          <p15:clr>
            <a:srgbClr val="F26B43"/>
          </p15:clr>
        </p15:guide>
        <p15:guide id="4" orient="horz" pos="252">
          <p15:clr>
            <a:srgbClr val="F26B43"/>
          </p15:clr>
        </p15:guide>
        <p15:guide id="5" pos="5472">
          <p15:clr>
            <a:srgbClr val="F26B43"/>
          </p15:clr>
        </p15:guide>
        <p15:guide id="6" pos="480">
          <p15:clr>
            <a:srgbClr val="F26B43"/>
          </p15:clr>
        </p15:guide>
        <p15:guide id="7" orient="horz" pos="7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6" name="Shape 356"/>
        <p:cNvGrpSpPr/>
        <p:nvPr/>
      </p:nvGrpSpPr>
      <p:grpSpPr>
        <a:xfrm>
          <a:off x="0" y="0"/>
          <a:ext cx="0" cy="0"/>
          <a:chOff x="0" y="0"/>
          <a:chExt cx="0" cy="0"/>
        </a:xfrm>
      </p:grpSpPr>
      <p:pic>
        <p:nvPicPr>
          <p:cNvPr id="357" name="Google Shape;357;p75"/>
          <p:cNvPicPr preferRelativeResize="0"/>
          <p:nvPr/>
        </p:nvPicPr>
        <p:blipFill rotWithShape="1">
          <a:blip r:embed="rId1">
            <a:alphaModFix/>
          </a:blip>
          <a:srcRect b="0" l="0" r="0" t="0"/>
          <a:stretch/>
        </p:blipFill>
        <p:spPr>
          <a:xfrm>
            <a:off x="0" y="4704588"/>
            <a:ext cx="9143998" cy="438912"/>
          </a:xfrm>
          <a:prstGeom prst="rect">
            <a:avLst/>
          </a:prstGeom>
          <a:noFill/>
          <a:ln>
            <a:noFill/>
          </a:ln>
        </p:spPr>
      </p:pic>
      <p:sp>
        <p:nvSpPr>
          <p:cNvPr id="358" name="Google Shape;358;p75"/>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chemeClr val="dk1"/>
              </a:buClr>
              <a:buSzPts val="1900"/>
              <a:buFont typeface="Helvetica Neue"/>
              <a:buNone/>
              <a:defRPr b="1" i="0" sz="1900" u="none" cap="none" strike="noStrike">
                <a:solidFill>
                  <a:schemeClr val="dk1"/>
                </a:solidFill>
                <a:latin typeface="Helvetica Neue"/>
                <a:ea typeface="Helvetica Neue"/>
                <a:cs typeface="Helvetica Neue"/>
                <a:sym typeface="Helvetica Neue"/>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59" name="Google Shape;359;p75"/>
          <p:cNvSpPr txBox="1"/>
          <p:nvPr>
            <p:ph idx="1" type="body"/>
          </p:nvPr>
        </p:nvSpPr>
        <p:spPr>
          <a:xfrm>
            <a:off x="457200" y="1200152"/>
            <a:ext cx="8229600" cy="3239100"/>
          </a:xfrm>
          <a:prstGeom prst="rect">
            <a:avLst/>
          </a:prstGeom>
          <a:noFill/>
          <a:ln>
            <a:noFill/>
          </a:ln>
        </p:spPr>
        <p:txBody>
          <a:bodyPr anchorCtr="0" anchor="t" bIns="34275" lIns="68575" spcFirstLastPara="1" rIns="68575" wrap="square" tIns="34275">
            <a:noAutofit/>
          </a:bodyPr>
          <a:lstStyle>
            <a:lvl1pPr indent="-330200" lvl="0" marL="4572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Helvetica Neue"/>
                <a:ea typeface="Helvetica Neue"/>
                <a:cs typeface="Helvetica Neue"/>
                <a:sym typeface="Helvetica Neue"/>
              </a:defRPr>
            </a:lvl1pPr>
            <a:lvl2pPr indent="-311150" lvl="1" marL="914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Helvetica Neue"/>
                <a:ea typeface="Helvetica Neue"/>
                <a:cs typeface="Helvetica Neue"/>
                <a:sym typeface="Helvetica Neue"/>
              </a:defRPr>
            </a:lvl2pPr>
            <a:lvl3pPr indent="-304800" lvl="2" marL="1371600" marR="0" rtl="0" algn="l">
              <a:lnSpc>
                <a:spcPct val="100000"/>
              </a:lnSpc>
              <a:spcBef>
                <a:spcPts val="200"/>
              </a:spcBef>
              <a:spcAft>
                <a:spcPts val="0"/>
              </a:spcAft>
              <a:buClr>
                <a:schemeClr val="dk1"/>
              </a:buClr>
              <a:buSzPts val="1200"/>
              <a:buFont typeface="Arial"/>
              <a:buChar char="•"/>
              <a:defRPr b="0" i="0" sz="1200" u="none" cap="none" strike="noStrike">
                <a:solidFill>
                  <a:schemeClr val="dk1"/>
                </a:solidFill>
                <a:latin typeface="Helvetica Neue"/>
                <a:ea typeface="Helvetica Neue"/>
                <a:cs typeface="Helvetica Neue"/>
                <a:sym typeface="Helvetica Neue"/>
              </a:defRPr>
            </a:lvl3pPr>
            <a:lvl4pPr indent="-298450" lvl="3" marL="1828800" marR="0" rtl="0" algn="l">
              <a:lnSpc>
                <a:spcPct val="100000"/>
              </a:lnSpc>
              <a:spcBef>
                <a:spcPts val="200"/>
              </a:spcBef>
              <a:spcAft>
                <a:spcPts val="0"/>
              </a:spcAft>
              <a:buClr>
                <a:schemeClr val="dk1"/>
              </a:buClr>
              <a:buSzPts val="1100"/>
              <a:buFont typeface="Arial"/>
              <a:buChar char="–"/>
              <a:defRPr b="0" i="0" sz="1100" u="none" cap="none" strike="noStrike">
                <a:solidFill>
                  <a:schemeClr val="dk1"/>
                </a:solidFill>
                <a:latin typeface="Helvetica Neue"/>
                <a:ea typeface="Helvetica Neue"/>
                <a:cs typeface="Helvetica Neue"/>
                <a:sym typeface="Helvetica Neue"/>
              </a:defRPr>
            </a:lvl4pPr>
            <a:lvl5pPr indent="-285750" lvl="4" marL="2286000" marR="0" rtl="0" algn="l">
              <a:lnSpc>
                <a:spcPct val="100000"/>
              </a:lnSpc>
              <a:spcBef>
                <a:spcPts val="200"/>
              </a:spcBef>
              <a:spcAft>
                <a:spcPts val="0"/>
              </a:spcAft>
              <a:buClr>
                <a:schemeClr val="dk1"/>
              </a:buClr>
              <a:buSzPts val="900"/>
              <a:buFont typeface="Arial"/>
              <a:buChar char="»"/>
              <a:defRPr b="0" i="0" sz="900" u="none" cap="none" strike="noStrike">
                <a:solidFill>
                  <a:schemeClr val="dk1"/>
                </a:solidFill>
                <a:latin typeface="Helvetica Neue"/>
                <a:ea typeface="Helvetica Neue"/>
                <a:cs typeface="Helvetica Neue"/>
                <a:sym typeface="Helvetica Neue"/>
              </a:defRPr>
            </a:lvl5pPr>
            <a:lvl6pPr indent="-311150" lvl="5" marL="27432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10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cxnSp>
        <p:nvCxnSpPr>
          <p:cNvPr id="360" name="Google Shape;360;p75"/>
          <p:cNvCxnSpPr/>
          <p:nvPr/>
        </p:nvCxnSpPr>
        <p:spPr>
          <a:xfrm>
            <a:off x="864479" y="4780856"/>
            <a:ext cx="0" cy="291300"/>
          </a:xfrm>
          <a:prstGeom prst="straightConnector1">
            <a:avLst/>
          </a:prstGeom>
          <a:noFill/>
          <a:ln cap="flat" cmpd="sng" w="22225">
            <a:solidFill>
              <a:srgbClr val="FFFFFF"/>
            </a:solidFill>
            <a:prstDash val="solid"/>
            <a:round/>
            <a:headEnd len="sm" w="sm" type="none"/>
            <a:tailEnd len="sm" w="sm" type="none"/>
          </a:ln>
        </p:spPr>
      </p:cxnSp>
      <p:pic>
        <p:nvPicPr>
          <p:cNvPr id="361" name="Google Shape;361;p75"/>
          <p:cNvPicPr preferRelativeResize="0"/>
          <p:nvPr/>
        </p:nvPicPr>
        <p:blipFill rotWithShape="1">
          <a:blip r:embed="rId2">
            <a:alphaModFix/>
          </a:blip>
          <a:srcRect b="0" l="0" r="0" t="0"/>
          <a:stretch/>
        </p:blipFill>
        <p:spPr>
          <a:xfrm>
            <a:off x="297280" y="4780863"/>
            <a:ext cx="461832" cy="2911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2" name="Shape 392"/>
        <p:cNvGrpSpPr/>
        <p:nvPr/>
      </p:nvGrpSpPr>
      <p:grpSpPr>
        <a:xfrm>
          <a:off x="0" y="0"/>
          <a:ext cx="0" cy="0"/>
          <a:chOff x="0" y="0"/>
          <a:chExt cx="0" cy="0"/>
        </a:xfrm>
      </p:grpSpPr>
      <p:sp>
        <p:nvSpPr>
          <p:cNvPr id="393" name="Google Shape;393;p85"/>
          <p:cNvSpPr txBox="1"/>
          <p:nvPr>
            <p:ph type="title"/>
          </p:nvPr>
        </p:nvSpPr>
        <p:spPr>
          <a:xfrm>
            <a:off x="457200" y="274638"/>
            <a:ext cx="8229600" cy="594300"/>
          </a:xfrm>
          <a:prstGeom prst="rect">
            <a:avLst/>
          </a:prstGeom>
          <a:noFill/>
          <a:ln>
            <a:noFill/>
          </a:ln>
        </p:spPr>
        <p:txBody>
          <a:bodyPr anchorCtr="0" anchor="t" bIns="45700" lIns="0" spcFirstLastPara="1" rIns="0" wrap="square" tIns="45700">
            <a:normAutofit/>
          </a:bodyPr>
          <a:lstStyle>
            <a:lvl1pPr lvl="0" marR="0" rtl="0" algn="ctr">
              <a:lnSpc>
                <a:spcPct val="90000"/>
              </a:lnSpc>
              <a:spcBef>
                <a:spcPts val="0"/>
              </a:spcBef>
              <a:spcAft>
                <a:spcPts val="0"/>
              </a:spcAft>
              <a:buClr>
                <a:schemeClr val="accent2"/>
              </a:buClr>
              <a:buSzPts val="3200"/>
              <a:buFont typeface="Arial"/>
              <a:buNone/>
              <a:defRPr b="1" i="0" sz="3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4" name="Google Shape;394;p85"/>
          <p:cNvSpPr txBox="1"/>
          <p:nvPr>
            <p:ph idx="1" type="body"/>
          </p:nvPr>
        </p:nvSpPr>
        <p:spPr>
          <a:xfrm>
            <a:off x="457200" y="1162051"/>
            <a:ext cx="8229600" cy="3314700"/>
          </a:xfrm>
          <a:prstGeom prst="rect">
            <a:avLst/>
          </a:prstGeom>
          <a:noFill/>
          <a:ln>
            <a:noFill/>
          </a:ln>
        </p:spPr>
        <p:txBody>
          <a:bodyPr anchorCtr="0" anchor="t" bIns="45700" lIns="0" spcFirstLastPara="1" rIns="0" wrap="square" tIns="0">
            <a:normAutofit/>
          </a:bodyPr>
          <a:lstStyle>
            <a:lvl1pPr indent="-228600" lvl="0" marL="457200" marR="0" rtl="0" algn="l">
              <a:lnSpc>
                <a:spcPct val="90000"/>
              </a:lnSpc>
              <a:spcBef>
                <a:spcPts val="1000"/>
              </a:spcBef>
              <a:spcAft>
                <a:spcPts val="0"/>
              </a:spcAft>
              <a:buClr>
                <a:schemeClr val="accent2"/>
              </a:buClr>
              <a:buSzPts val="2000"/>
              <a:buFont typeface="Arial"/>
              <a:buNone/>
              <a:defRPr b="1" i="0" sz="2000" u="none" cap="none" strike="noStrike">
                <a:solidFill>
                  <a:schemeClr val="accent2"/>
                </a:solidFill>
                <a:latin typeface="Arial"/>
                <a:ea typeface="Arial"/>
                <a:cs typeface="Arial"/>
                <a:sym typeface="Arial"/>
              </a:defRPr>
            </a:lvl1pPr>
            <a:lvl2pPr indent="-228600" lvl="1" marL="914400" marR="0" rtl="0" algn="l">
              <a:lnSpc>
                <a:spcPct val="110000"/>
              </a:lnSpc>
              <a:spcBef>
                <a:spcPts val="60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2pPr>
            <a:lvl3pPr indent="-342900" lvl="2" marL="1371600" marR="0" rtl="0" algn="l">
              <a:lnSpc>
                <a:spcPct val="110000"/>
              </a:lnSpc>
              <a:spcBef>
                <a:spcPts val="6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3pPr>
            <a:lvl4pPr indent="-342900" lvl="3" marL="1828800" marR="0" rtl="0" algn="l">
              <a:lnSpc>
                <a:spcPct val="110000"/>
              </a:lnSpc>
              <a:spcBef>
                <a:spcPts val="6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4pPr>
            <a:lvl5pPr indent="-342900" lvl="4" marL="2286000" marR="0" rtl="0" algn="l">
              <a:lnSpc>
                <a:spcPct val="110000"/>
              </a:lnSpc>
              <a:spcBef>
                <a:spcPts val="60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95" name="Google Shape;395;p85"/>
          <p:cNvSpPr/>
          <p:nvPr/>
        </p:nvSpPr>
        <p:spPr>
          <a:xfrm>
            <a:off x="0" y="4800601"/>
            <a:ext cx="9144000" cy="342900"/>
          </a:xfrm>
          <a:prstGeom prst="rect">
            <a:avLst/>
          </a:prstGeom>
          <a:solidFill>
            <a:srgbClr val="D6F5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A4595"/>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396" name="Google Shape;396;p85">
            <a:hlinkClick r:id="rId1"/>
          </p:cNvPr>
          <p:cNvPicPr preferRelativeResize="0"/>
          <p:nvPr/>
        </p:nvPicPr>
        <p:blipFill rotWithShape="1">
          <a:blip r:embed="rId2">
            <a:alphaModFix/>
          </a:blip>
          <a:srcRect b="0" l="0" r="0" t="0"/>
          <a:stretch/>
        </p:blipFill>
        <p:spPr>
          <a:xfrm>
            <a:off x="454928" y="4832593"/>
            <a:ext cx="278915" cy="278915"/>
          </a:xfrm>
          <a:prstGeom prst="rect">
            <a:avLst/>
          </a:prstGeom>
          <a:noFill/>
          <a:ln>
            <a:noFill/>
          </a:ln>
        </p:spPr>
      </p:pic>
      <p:sp>
        <p:nvSpPr>
          <p:cNvPr id="397" name="Google Shape;397;p85"/>
          <p:cNvSpPr txBox="1"/>
          <p:nvPr/>
        </p:nvSpPr>
        <p:spPr>
          <a:xfrm>
            <a:off x="1078312" y="4772975"/>
            <a:ext cx="3641700" cy="46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A4595"/>
                </a:solidFill>
                <a:latin typeface="Arial"/>
                <a:ea typeface="Arial"/>
                <a:cs typeface="Arial"/>
                <a:sym typeface="Arial"/>
              </a:rPr>
              <a:t>NATIONAL WEATHER SERVICE</a:t>
            </a:r>
            <a:endParaRPr b="1" i="0" sz="1400" u="none" cap="none" strike="noStrike">
              <a:solidFill>
                <a:srgbClr val="0A4595"/>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8" name="Google Shape;398;p85"/>
          <p:cNvPicPr preferRelativeResize="0"/>
          <p:nvPr/>
        </p:nvPicPr>
        <p:blipFill rotWithShape="1">
          <a:blip r:embed="rId3">
            <a:alphaModFix/>
          </a:blip>
          <a:srcRect b="0" l="0" r="0" t="0"/>
          <a:stretch/>
        </p:blipFill>
        <p:spPr>
          <a:xfrm>
            <a:off x="808496" y="4830313"/>
            <a:ext cx="283465" cy="283465"/>
          </a:xfrm>
          <a:prstGeom prst="rect">
            <a:avLst/>
          </a:prstGeom>
          <a:noFill/>
          <a:ln>
            <a:noFill/>
          </a:ln>
        </p:spPr>
      </p:pic>
      <p:sp>
        <p:nvSpPr>
          <p:cNvPr id="399" name="Google Shape;399;p85"/>
          <p:cNvSpPr txBox="1"/>
          <p:nvPr/>
        </p:nvSpPr>
        <p:spPr>
          <a:xfrm>
            <a:off x="1461448" y="4913784"/>
            <a:ext cx="7239000" cy="1155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000000"/>
              </a:buClr>
              <a:buSzPts val="1000"/>
              <a:buFont typeface="Arial"/>
              <a:buNone/>
            </a:pPr>
            <a:r>
              <a:rPr b="0" i="0" lang="en" sz="1000" u="none" cap="none" strike="noStrike">
                <a:solidFill>
                  <a:srgbClr val="0B4596"/>
                </a:solidFill>
                <a:latin typeface="Arial Narrow"/>
                <a:ea typeface="Arial Narrow"/>
                <a:cs typeface="Arial Narrow"/>
                <a:sym typeface="Arial Narrow"/>
              </a:rPr>
              <a:t>Department of Commerce  //  National Oceanic and Atmospheric Administration  //  </a:t>
            </a:r>
            <a:fld id="{00000000-1234-1234-1234-123412341234}" type="slidenum">
              <a:rPr b="0" i="0" lang="en" sz="1000" u="none" cap="none" strike="noStrike">
                <a:solidFill>
                  <a:srgbClr val="0B4596"/>
                </a:solidFill>
                <a:latin typeface="Arial Narrow"/>
                <a:ea typeface="Arial Narrow"/>
                <a:cs typeface="Arial Narrow"/>
                <a:sym typeface="Arial Narrow"/>
              </a:rPr>
              <a:t>‹#›</a:t>
            </a:fld>
            <a:endParaRPr b="0" i="0" sz="1000" u="none" cap="none" strike="noStrike">
              <a:solidFill>
                <a:srgbClr val="0B4596"/>
              </a:solidFill>
              <a:latin typeface="Arial Narrow"/>
              <a:ea typeface="Arial Narrow"/>
              <a:cs typeface="Arial Narrow"/>
              <a:sym typeface="Arial Narrow"/>
            </a:endParaRPr>
          </a:p>
        </p:txBody>
      </p:sp>
    </p:spTree>
  </p:cSld>
  <p:clrMap accent1="accent1" accent2="accent2" accent3="accent3" accent4="accent4" accent5="accent5" accent6="accent6" bg1="lt1" bg2="dk2" tx1="dk1" tx2="lt2" folHlink="folHlink" hlink="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guide id="3" orient="horz" pos="2820">
          <p15:clr>
            <a:srgbClr val="F26B43"/>
          </p15:clr>
        </p15:guide>
        <p15:guide id="4" orient="horz" pos="252">
          <p15:clr>
            <a:srgbClr val="F26B43"/>
          </p15:clr>
        </p15:guide>
        <p15:guide id="5" pos="5472">
          <p15:clr>
            <a:srgbClr val="F26B43"/>
          </p15:clr>
        </p15:guide>
        <p15:guide id="6" pos="288">
          <p15:clr>
            <a:srgbClr val="F26B43"/>
          </p15:clr>
        </p15:guide>
        <p15:guide id="7" orient="horz" pos="7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hyperlink" Target="http://www.noaa.gov/" TargetMode="External"/><Relationship Id="rId5" Type="http://schemas.openxmlformats.org/officeDocument/2006/relationships/image" Target="../media/image25.png"/><Relationship Id="rId6"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35.jpg"/><Relationship Id="rId5" Type="http://schemas.openxmlformats.org/officeDocument/2006/relationships/image" Target="../media/image30.jpg"/><Relationship Id="rId6" Type="http://schemas.openxmlformats.org/officeDocument/2006/relationships/image" Target="../media/image38.png"/><Relationship Id="rId7" Type="http://schemas.openxmlformats.org/officeDocument/2006/relationships/image" Target="../media/image49.png"/><Relationship Id="rId8" Type="http://schemas.openxmlformats.org/officeDocument/2006/relationships/image" Target="../media/image3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18.png"/><Relationship Id="rId5" Type="http://schemas.openxmlformats.org/officeDocument/2006/relationships/image" Target="../media/image26.png"/><Relationship Id="rId6" Type="http://schemas.openxmlformats.org/officeDocument/2006/relationships/image" Target="../media/image23.png"/><Relationship Id="rId7" Type="http://schemas.openxmlformats.org/officeDocument/2006/relationships/image" Target="../media/image32.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47.png"/><Relationship Id="rId5" Type="http://schemas.openxmlformats.org/officeDocument/2006/relationships/image" Target="../media/image28.png"/><Relationship Id="rId6"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97"/>
          <p:cNvPicPr preferRelativeResize="0"/>
          <p:nvPr/>
        </p:nvPicPr>
        <p:blipFill rotWithShape="1">
          <a:blip r:embed="rId3">
            <a:alphaModFix/>
          </a:blip>
          <a:srcRect b="35460" l="-29" r="448" t="32361"/>
          <a:stretch/>
        </p:blipFill>
        <p:spPr>
          <a:xfrm>
            <a:off x="432125" y="2799000"/>
            <a:ext cx="8730000" cy="1911600"/>
          </a:xfrm>
          <a:prstGeom prst="rect">
            <a:avLst/>
          </a:prstGeom>
          <a:solidFill>
            <a:srgbClr val="F2F2F2"/>
          </a:solidFill>
          <a:ln>
            <a:noFill/>
          </a:ln>
        </p:spPr>
      </p:pic>
      <p:sp>
        <p:nvSpPr>
          <p:cNvPr id="445" name="Google Shape;445;p97"/>
          <p:cNvSpPr/>
          <p:nvPr/>
        </p:nvSpPr>
        <p:spPr>
          <a:xfrm>
            <a:off x="414125" y="0"/>
            <a:ext cx="8730000" cy="2799000"/>
          </a:xfrm>
          <a:prstGeom prst="rect">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446" name="Google Shape;446;p97">
            <a:hlinkClick r:id="rId4"/>
          </p:cNvPr>
          <p:cNvPicPr preferRelativeResize="0"/>
          <p:nvPr/>
        </p:nvPicPr>
        <p:blipFill rotWithShape="1">
          <a:blip r:embed="rId5">
            <a:alphaModFix/>
          </a:blip>
          <a:srcRect b="0" l="0" r="0" t="0"/>
          <a:stretch/>
        </p:blipFill>
        <p:spPr>
          <a:xfrm>
            <a:off x="690222" y="533400"/>
            <a:ext cx="1605378" cy="1943999"/>
          </a:xfrm>
          <a:prstGeom prst="rect">
            <a:avLst/>
          </a:prstGeom>
          <a:noFill/>
          <a:ln>
            <a:noFill/>
          </a:ln>
        </p:spPr>
      </p:pic>
      <p:sp>
        <p:nvSpPr>
          <p:cNvPr id="447" name="Google Shape;447;p97"/>
          <p:cNvSpPr txBox="1"/>
          <p:nvPr>
            <p:ph type="ctrTitle"/>
          </p:nvPr>
        </p:nvSpPr>
        <p:spPr>
          <a:xfrm>
            <a:off x="690225" y="2852575"/>
            <a:ext cx="8047500" cy="2157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t/>
            </a:r>
            <a:endParaRPr b="0" sz="3100">
              <a:solidFill>
                <a:srgbClr val="FFFFFF"/>
              </a:solidFill>
              <a:latin typeface="Arial"/>
              <a:ea typeface="Arial"/>
              <a:cs typeface="Arial"/>
              <a:sym typeface="Arial"/>
            </a:endParaRPr>
          </a:p>
          <a:p>
            <a:pPr indent="457200" lvl="0" marL="1371600" rtl="0" algn="ctr">
              <a:lnSpc>
                <a:spcPct val="100000"/>
              </a:lnSpc>
              <a:spcBef>
                <a:spcPts val="0"/>
              </a:spcBef>
              <a:spcAft>
                <a:spcPts val="0"/>
              </a:spcAft>
              <a:buSzPts val="5200"/>
              <a:buNone/>
            </a:pPr>
            <a:r>
              <a:t/>
            </a:r>
            <a:endParaRPr b="0" sz="2900">
              <a:solidFill>
                <a:srgbClr val="FFFFFF"/>
              </a:solidFill>
              <a:latin typeface="Arial"/>
              <a:ea typeface="Arial"/>
              <a:cs typeface="Arial"/>
              <a:sym typeface="Arial"/>
            </a:endParaRPr>
          </a:p>
          <a:p>
            <a:pPr indent="457200" lvl="0" marL="1371600" rtl="0" algn="ctr">
              <a:lnSpc>
                <a:spcPct val="100000"/>
              </a:lnSpc>
              <a:spcBef>
                <a:spcPts val="0"/>
              </a:spcBef>
              <a:spcAft>
                <a:spcPts val="0"/>
              </a:spcAft>
              <a:buSzPts val="5200"/>
              <a:buNone/>
            </a:pPr>
            <a:r>
              <a:t/>
            </a:r>
            <a:endParaRPr b="0" sz="2900">
              <a:solidFill>
                <a:srgbClr val="FFFFFF"/>
              </a:solidFill>
              <a:latin typeface="Arial"/>
              <a:ea typeface="Arial"/>
              <a:cs typeface="Arial"/>
              <a:sym typeface="Arial"/>
            </a:endParaRPr>
          </a:p>
          <a:p>
            <a:pPr indent="0" lvl="0" marL="1371600" rtl="0" algn="ctr">
              <a:lnSpc>
                <a:spcPct val="100000"/>
              </a:lnSpc>
              <a:spcBef>
                <a:spcPts val="0"/>
              </a:spcBef>
              <a:spcAft>
                <a:spcPts val="0"/>
              </a:spcAft>
              <a:buSzPts val="5200"/>
              <a:buNone/>
            </a:pPr>
            <a:r>
              <a:rPr b="0" lang="en" sz="2900">
                <a:solidFill>
                  <a:srgbClr val="FFFFFF"/>
                </a:solidFill>
                <a:latin typeface="Arial"/>
                <a:ea typeface="Arial"/>
                <a:cs typeface="Arial"/>
                <a:sym typeface="Arial"/>
              </a:rPr>
              <a:t>NWS:The</a:t>
            </a:r>
            <a:r>
              <a:rPr b="0" i="1" lang="en" sz="2900">
                <a:solidFill>
                  <a:srgbClr val="FFFFFF"/>
                </a:solidFill>
                <a:latin typeface="Arial"/>
                <a:ea typeface="Arial"/>
                <a:cs typeface="Arial"/>
                <a:sym typeface="Arial"/>
              </a:rPr>
              <a:t> Last Critical Mile</a:t>
            </a:r>
            <a:r>
              <a:rPr b="0" lang="en" sz="2900">
                <a:solidFill>
                  <a:srgbClr val="FFFFFF"/>
                </a:solidFill>
                <a:latin typeface="Arial"/>
                <a:ea typeface="Arial"/>
                <a:cs typeface="Arial"/>
                <a:sym typeface="Arial"/>
              </a:rPr>
              <a:t> Agenda</a:t>
            </a:r>
            <a:endParaRPr b="0" i="1" sz="2000">
              <a:solidFill>
                <a:srgbClr val="FFFFFF"/>
              </a:solidFill>
              <a:latin typeface="Arial"/>
              <a:ea typeface="Arial"/>
              <a:cs typeface="Arial"/>
              <a:sym typeface="Arial"/>
            </a:endParaRPr>
          </a:p>
          <a:p>
            <a:pPr indent="457200" lvl="0" marL="1371600" rtl="0" algn="ctr">
              <a:lnSpc>
                <a:spcPct val="100000"/>
              </a:lnSpc>
              <a:spcBef>
                <a:spcPts val="0"/>
              </a:spcBef>
              <a:spcAft>
                <a:spcPts val="0"/>
              </a:spcAft>
              <a:buSzPts val="5200"/>
              <a:buNone/>
            </a:pPr>
            <a:r>
              <a:t/>
            </a:r>
            <a:endParaRPr b="0" i="1" sz="2200">
              <a:solidFill>
                <a:srgbClr val="FFFFFF"/>
              </a:solidFill>
              <a:latin typeface="Arial"/>
              <a:ea typeface="Arial"/>
              <a:cs typeface="Arial"/>
              <a:sym typeface="Arial"/>
            </a:endParaRPr>
          </a:p>
          <a:p>
            <a:pPr indent="0" lvl="0" marL="1371600" rtl="0" algn="ctr">
              <a:lnSpc>
                <a:spcPct val="100000"/>
              </a:lnSpc>
              <a:spcBef>
                <a:spcPts val="0"/>
              </a:spcBef>
              <a:spcAft>
                <a:spcPts val="0"/>
              </a:spcAft>
              <a:buSzPts val="5200"/>
              <a:buNone/>
            </a:pPr>
            <a:r>
              <a:rPr b="0" i="1" lang="en" sz="2200">
                <a:solidFill>
                  <a:srgbClr val="FFFFFF"/>
                </a:solidFill>
                <a:latin typeface="Arial"/>
                <a:ea typeface="Arial"/>
                <a:cs typeface="Arial"/>
                <a:sym typeface="Arial"/>
              </a:rPr>
              <a:t>Unifying Innovations in Forecasting Capabilities Workshop</a:t>
            </a:r>
            <a:endParaRPr b="0" i="1" sz="2200">
              <a:solidFill>
                <a:srgbClr val="FFFFFF"/>
              </a:solidFill>
              <a:latin typeface="Arial"/>
              <a:ea typeface="Arial"/>
              <a:cs typeface="Arial"/>
              <a:sym typeface="Arial"/>
            </a:endParaRPr>
          </a:p>
          <a:p>
            <a:pPr indent="0" lvl="0" marL="1371600" rtl="0" algn="ctr">
              <a:lnSpc>
                <a:spcPct val="100000"/>
              </a:lnSpc>
              <a:spcBef>
                <a:spcPts val="0"/>
              </a:spcBef>
              <a:spcAft>
                <a:spcPts val="0"/>
              </a:spcAft>
              <a:buSzPts val="5200"/>
              <a:buNone/>
            </a:pPr>
            <a:r>
              <a:t/>
            </a:r>
            <a:endParaRPr b="0" i="1" sz="2200">
              <a:solidFill>
                <a:srgbClr val="FFFFFF"/>
              </a:solidFill>
              <a:latin typeface="Arial"/>
              <a:ea typeface="Arial"/>
              <a:cs typeface="Arial"/>
              <a:sym typeface="Arial"/>
            </a:endParaRPr>
          </a:p>
          <a:p>
            <a:pPr indent="0" lvl="0" marL="1371600" rtl="0" algn="ctr">
              <a:lnSpc>
                <a:spcPct val="100000"/>
              </a:lnSpc>
              <a:spcBef>
                <a:spcPts val="0"/>
              </a:spcBef>
              <a:spcAft>
                <a:spcPts val="0"/>
              </a:spcAft>
              <a:buSzPts val="5200"/>
              <a:buNone/>
            </a:pPr>
            <a:r>
              <a:rPr b="0" i="1" lang="en" sz="2200">
                <a:solidFill>
                  <a:srgbClr val="FFFFFF"/>
                </a:solidFill>
                <a:latin typeface="Arial"/>
                <a:ea typeface="Arial"/>
                <a:cs typeface="Arial"/>
                <a:sym typeface="Arial"/>
              </a:rPr>
              <a:t>July 24, 2023</a:t>
            </a:r>
            <a:endParaRPr b="0" sz="1500">
              <a:solidFill>
                <a:srgbClr val="FFFFFF"/>
              </a:solidFill>
              <a:latin typeface="Arial"/>
              <a:ea typeface="Arial"/>
              <a:cs typeface="Arial"/>
              <a:sym typeface="Arial"/>
            </a:endParaRPr>
          </a:p>
          <a:p>
            <a:pPr indent="0" lvl="0" marL="0" rtl="0" algn="ctr">
              <a:lnSpc>
                <a:spcPct val="100000"/>
              </a:lnSpc>
              <a:spcBef>
                <a:spcPts val="0"/>
              </a:spcBef>
              <a:spcAft>
                <a:spcPts val="0"/>
              </a:spcAft>
              <a:buSzPts val="5200"/>
              <a:buNone/>
            </a:pPr>
            <a:r>
              <a:t/>
            </a:r>
            <a:endParaRPr b="0" sz="1500">
              <a:solidFill>
                <a:srgbClr val="FFFFFF"/>
              </a:solidFill>
              <a:latin typeface="Arial"/>
              <a:ea typeface="Arial"/>
              <a:cs typeface="Arial"/>
              <a:sym typeface="Arial"/>
            </a:endParaRPr>
          </a:p>
          <a:p>
            <a:pPr indent="0" lvl="0" marL="0" rtl="0" algn="l">
              <a:lnSpc>
                <a:spcPct val="100000"/>
              </a:lnSpc>
              <a:spcBef>
                <a:spcPts val="0"/>
              </a:spcBef>
              <a:spcAft>
                <a:spcPts val="0"/>
              </a:spcAft>
              <a:buSzPts val="5200"/>
              <a:buNone/>
            </a:pPr>
            <a:r>
              <a:t/>
            </a:r>
            <a:endParaRPr b="0" sz="1700">
              <a:solidFill>
                <a:srgbClr val="FFFFFF"/>
              </a:solidFill>
              <a:latin typeface="Arial"/>
              <a:ea typeface="Arial"/>
              <a:cs typeface="Arial"/>
              <a:sym typeface="Arial"/>
            </a:endParaRPr>
          </a:p>
          <a:p>
            <a:pPr indent="0" lvl="0" marL="0" rtl="0" algn="l">
              <a:lnSpc>
                <a:spcPct val="100000"/>
              </a:lnSpc>
              <a:spcBef>
                <a:spcPts val="0"/>
              </a:spcBef>
              <a:spcAft>
                <a:spcPts val="0"/>
              </a:spcAft>
              <a:buSzPts val="5200"/>
              <a:buNone/>
            </a:pPr>
            <a:r>
              <a:rPr b="0" lang="en" sz="1700">
                <a:solidFill>
                  <a:srgbClr val="FFFFFF"/>
                </a:solidFill>
                <a:latin typeface="Arial"/>
                <a:ea typeface="Arial"/>
                <a:cs typeface="Arial"/>
                <a:sym typeface="Arial"/>
              </a:rPr>
              <a:t>Dr. Stephan Smith, </a:t>
            </a:r>
            <a:endParaRPr b="0" sz="1700">
              <a:solidFill>
                <a:srgbClr val="FFFFFF"/>
              </a:solidFill>
              <a:latin typeface="Arial"/>
              <a:ea typeface="Arial"/>
              <a:cs typeface="Arial"/>
              <a:sym typeface="Arial"/>
            </a:endParaRPr>
          </a:p>
          <a:p>
            <a:pPr indent="0" lvl="0" marL="0" rtl="0" algn="l">
              <a:lnSpc>
                <a:spcPct val="100000"/>
              </a:lnSpc>
              <a:spcBef>
                <a:spcPts val="0"/>
              </a:spcBef>
              <a:spcAft>
                <a:spcPts val="0"/>
              </a:spcAft>
              <a:buSzPts val="5200"/>
              <a:buNone/>
            </a:pPr>
            <a:r>
              <a:rPr b="0" lang="en" sz="1700">
                <a:solidFill>
                  <a:srgbClr val="FFFFFF"/>
                </a:solidFill>
                <a:latin typeface="Arial"/>
                <a:ea typeface="Arial"/>
                <a:cs typeface="Arial"/>
                <a:sym typeface="Arial"/>
              </a:rPr>
              <a:t>Director, NWS Office of Science and Technology Integration</a:t>
            </a:r>
            <a:r>
              <a:rPr b="0" lang="en" sz="1700">
                <a:solidFill>
                  <a:srgbClr val="FFFFFF"/>
                </a:solidFill>
                <a:latin typeface="Arial"/>
                <a:ea typeface="Arial"/>
                <a:cs typeface="Arial"/>
                <a:sym typeface="Arial"/>
              </a:rPr>
              <a:t> </a:t>
            </a:r>
            <a:endParaRPr b="0" sz="1700">
              <a:solidFill>
                <a:srgbClr val="FFFFFF"/>
              </a:solidFill>
              <a:latin typeface="Arial"/>
              <a:ea typeface="Arial"/>
              <a:cs typeface="Arial"/>
              <a:sym typeface="Arial"/>
            </a:endParaRPr>
          </a:p>
          <a:p>
            <a:pPr indent="0" lvl="0" marL="0" rtl="0" algn="l">
              <a:lnSpc>
                <a:spcPct val="100000"/>
              </a:lnSpc>
              <a:spcBef>
                <a:spcPts val="0"/>
              </a:spcBef>
              <a:spcAft>
                <a:spcPts val="0"/>
              </a:spcAft>
              <a:buSzPts val="5200"/>
              <a:buNone/>
            </a:pPr>
            <a:r>
              <a:t/>
            </a:r>
            <a:endParaRPr b="0" sz="1700">
              <a:solidFill>
                <a:srgbClr val="FFFFFF"/>
              </a:solidFill>
              <a:latin typeface="Arial"/>
              <a:ea typeface="Arial"/>
              <a:cs typeface="Arial"/>
              <a:sym typeface="Arial"/>
            </a:endParaRPr>
          </a:p>
          <a:p>
            <a:pPr indent="0" lvl="0" marL="0" rtl="0" algn="l">
              <a:lnSpc>
                <a:spcPct val="100000"/>
              </a:lnSpc>
              <a:spcBef>
                <a:spcPts val="0"/>
              </a:spcBef>
              <a:spcAft>
                <a:spcPts val="0"/>
              </a:spcAft>
              <a:buSzPts val="5200"/>
              <a:buNone/>
            </a:pPr>
            <a:r>
              <a:t/>
            </a:r>
            <a:endParaRPr b="0" sz="1700">
              <a:solidFill>
                <a:srgbClr val="FFFFFF"/>
              </a:solidFill>
              <a:latin typeface="Arial"/>
              <a:ea typeface="Arial"/>
              <a:cs typeface="Arial"/>
              <a:sym typeface="Arial"/>
            </a:endParaRPr>
          </a:p>
          <a:p>
            <a:pPr indent="0" lvl="0" marL="0" rtl="0" algn="l">
              <a:lnSpc>
                <a:spcPct val="100000"/>
              </a:lnSpc>
              <a:spcBef>
                <a:spcPts val="0"/>
              </a:spcBef>
              <a:spcAft>
                <a:spcPts val="0"/>
              </a:spcAft>
              <a:buSzPts val="5200"/>
              <a:buNone/>
            </a:pPr>
            <a:r>
              <a:t/>
            </a:r>
            <a:endParaRPr b="0" sz="3100">
              <a:solidFill>
                <a:srgbClr val="FFFFFF"/>
              </a:solidFill>
              <a:latin typeface="Arial"/>
              <a:ea typeface="Arial"/>
              <a:cs typeface="Arial"/>
              <a:sym typeface="Arial"/>
            </a:endParaRPr>
          </a:p>
          <a:p>
            <a:pPr indent="0" lvl="0" marL="0" rtl="0" algn="l">
              <a:lnSpc>
                <a:spcPct val="100000"/>
              </a:lnSpc>
              <a:spcBef>
                <a:spcPts val="0"/>
              </a:spcBef>
              <a:spcAft>
                <a:spcPts val="0"/>
              </a:spcAft>
              <a:buSzPts val="5200"/>
              <a:buNone/>
            </a:pPr>
            <a:r>
              <a:t/>
            </a:r>
            <a:endParaRPr b="0" sz="3100">
              <a:solidFill>
                <a:srgbClr val="FFFFFF"/>
              </a:solidFill>
              <a:latin typeface="Arial"/>
              <a:ea typeface="Arial"/>
              <a:cs typeface="Arial"/>
              <a:sym typeface="Arial"/>
            </a:endParaRPr>
          </a:p>
        </p:txBody>
      </p:sp>
      <p:cxnSp>
        <p:nvCxnSpPr>
          <p:cNvPr id="448" name="Google Shape;448;p97"/>
          <p:cNvCxnSpPr/>
          <p:nvPr/>
        </p:nvCxnSpPr>
        <p:spPr>
          <a:xfrm>
            <a:off x="2295599" y="319800"/>
            <a:ext cx="0" cy="2157600"/>
          </a:xfrm>
          <a:prstGeom prst="straightConnector1">
            <a:avLst/>
          </a:prstGeom>
          <a:noFill/>
          <a:ln cap="flat" cmpd="sng" w="12700">
            <a:solidFill>
              <a:srgbClr val="3FAFFF"/>
            </a:solidFill>
            <a:prstDash val="solid"/>
            <a:round/>
            <a:headEnd len="sm" w="sm" type="none"/>
            <a:tailEnd len="sm" w="sm" type="none"/>
          </a:ln>
        </p:spPr>
      </p:cxnSp>
      <p:pic>
        <p:nvPicPr>
          <p:cNvPr id="449" name="Google Shape;449;p97"/>
          <p:cNvPicPr preferRelativeResize="0"/>
          <p:nvPr/>
        </p:nvPicPr>
        <p:blipFill rotWithShape="1">
          <a:blip r:embed="rId6">
            <a:alphaModFix/>
          </a:blip>
          <a:srcRect b="21685" l="0" r="0" t="0"/>
          <a:stretch/>
        </p:blipFill>
        <p:spPr>
          <a:xfrm>
            <a:off x="0" y="0"/>
            <a:ext cx="450250"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106"/>
          <p:cNvSpPr txBox="1"/>
          <p:nvPr>
            <p:ph type="title"/>
          </p:nvPr>
        </p:nvSpPr>
        <p:spPr>
          <a:xfrm>
            <a:off x="271550" y="209500"/>
            <a:ext cx="5705400" cy="594300"/>
          </a:xfrm>
          <a:prstGeom prst="rect">
            <a:avLst/>
          </a:prstGeom>
          <a:noFill/>
          <a:ln>
            <a:noFill/>
          </a:ln>
        </p:spPr>
        <p:txBody>
          <a:bodyPr anchorCtr="0" anchor="t" bIns="45700" lIns="0" spcFirstLastPara="1" rIns="0" wrap="square" tIns="45700">
            <a:noAutofit/>
          </a:bodyPr>
          <a:lstStyle/>
          <a:p>
            <a:pPr indent="0" lvl="0" marL="0" rtl="0" algn="ctr">
              <a:lnSpc>
                <a:spcPct val="90000"/>
              </a:lnSpc>
              <a:spcBef>
                <a:spcPts val="0"/>
              </a:spcBef>
              <a:spcAft>
                <a:spcPts val="0"/>
              </a:spcAft>
              <a:buSzPts val="1800"/>
              <a:buNone/>
            </a:pPr>
            <a:r>
              <a:rPr lang="en" sz="2480"/>
              <a:t>CDC Soci</a:t>
            </a:r>
            <a:r>
              <a:rPr lang="en" sz="2480"/>
              <a:t>al Vulnerability Index</a:t>
            </a:r>
            <a:endParaRPr sz="2480"/>
          </a:p>
          <a:p>
            <a:pPr indent="0" lvl="0" marL="0" rtl="0" algn="ctr">
              <a:lnSpc>
                <a:spcPct val="90000"/>
              </a:lnSpc>
              <a:spcBef>
                <a:spcPts val="0"/>
              </a:spcBef>
              <a:spcAft>
                <a:spcPts val="0"/>
              </a:spcAft>
              <a:buSzPts val="1800"/>
              <a:buNone/>
            </a:pPr>
            <a:r>
              <a:t/>
            </a:r>
            <a:endParaRPr sz="2880"/>
          </a:p>
        </p:txBody>
      </p:sp>
      <p:pic>
        <p:nvPicPr>
          <p:cNvPr id="592" name="Google Shape;592;p106"/>
          <p:cNvPicPr preferRelativeResize="0"/>
          <p:nvPr/>
        </p:nvPicPr>
        <p:blipFill>
          <a:blip r:embed="rId3">
            <a:alphaModFix/>
          </a:blip>
          <a:stretch>
            <a:fillRect/>
          </a:stretch>
        </p:blipFill>
        <p:spPr>
          <a:xfrm>
            <a:off x="144925" y="803812"/>
            <a:ext cx="6473525" cy="3535874"/>
          </a:xfrm>
          <a:prstGeom prst="rect">
            <a:avLst/>
          </a:prstGeom>
          <a:noFill/>
          <a:ln>
            <a:noFill/>
          </a:ln>
        </p:spPr>
      </p:pic>
      <p:pic>
        <p:nvPicPr>
          <p:cNvPr id="593" name="Google Shape;593;p106"/>
          <p:cNvPicPr preferRelativeResize="0"/>
          <p:nvPr/>
        </p:nvPicPr>
        <p:blipFill>
          <a:blip r:embed="rId4">
            <a:alphaModFix/>
          </a:blip>
          <a:stretch>
            <a:fillRect/>
          </a:stretch>
        </p:blipFill>
        <p:spPr>
          <a:xfrm>
            <a:off x="6782588" y="3138513"/>
            <a:ext cx="1990725" cy="1590675"/>
          </a:xfrm>
          <a:prstGeom prst="rect">
            <a:avLst/>
          </a:prstGeom>
          <a:noFill/>
          <a:ln>
            <a:noFill/>
          </a:ln>
        </p:spPr>
      </p:pic>
      <p:sp>
        <p:nvSpPr>
          <p:cNvPr id="594" name="Google Shape;594;p106"/>
          <p:cNvSpPr txBox="1"/>
          <p:nvPr/>
        </p:nvSpPr>
        <p:spPr>
          <a:xfrm>
            <a:off x="6782600" y="1413225"/>
            <a:ext cx="19908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$104M excess damage</a:t>
            </a:r>
            <a:endParaRPr/>
          </a:p>
          <a:p>
            <a:pPr indent="0" lvl="0" marL="0" rtl="0" algn="ctr">
              <a:spcBef>
                <a:spcPts val="0"/>
              </a:spcBef>
              <a:spcAft>
                <a:spcPts val="0"/>
              </a:spcAft>
              <a:buNone/>
            </a:pPr>
            <a:r>
              <a:rPr lang="en"/>
              <a:t>and 40 fatalities</a:t>
            </a:r>
            <a:endParaRPr/>
          </a:p>
          <a:p>
            <a:pPr indent="0" lvl="0" marL="0" rtl="0" algn="ctr">
              <a:spcBef>
                <a:spcPts val="0"/>
              </a:spcBef>
              <a:spcAft>
                <a:spcPts val="0"/>
              </a:spcAft>
              <a:buNone/>
            </a:pPr>
            <a:r>
              <a:rPr lang="en"/>
              <a:t>annually (VSL $458M)</a:t>
            </a:r>
            <a:endParaRPr/>
          </a:p>
        </p:txBody>
      </p:sp>
      <p:sp>
        <p:nvSpPr>
          <p:cNvPr id="595" name="Google Shape;595;p106"/>
          <p:cNvSpPr/>
          <p:nvPr/>
        </p:nvSpPr>
        <p:spPr>
          <a:xfrm>
            <a:off x="7822625" y="2431600"/>
            <a:ext cx="1273950" cy="1157575"/>
          </a:xfrm>
          <a:custGeom>
            <a:rect b="b" l="l" r="r" t="t"/>
            <a:pathLst>
              <a:path extrusionOk="0" h="46303" w="50958">
                <a:moveTo>
                  <a:pt x="26646" y="46303"/>
                </a:moveTo>
                <a:cubicBezTo>
                  <a:pt x="30577" y="45429"/>
                  <a:pt x="47686" y="47759"/>
                  <a:pt x="50234" y="41061"/>
                </a:cubicBezTo>
                <a:cubicBezTo>
                  <a:pt x="52782" y="34363"/>
                  <a:pt x="47978" y="11868"/>
                  <a:pt x="41935" y="6116"/>
                </a:cubicBezTo>
                <a:cubicBezTo>
                  <a:pt x="35892" y="365"/>
                  <a:pt x="20967" y="7571"/>
                  <a:pt x="13978" y="6552"/>
                </a:cubicBezTo>
                <a:cubicBezTo>
                  <a:pt x="6989" y="5533"/>
                  <a:pt x="2330" y="1092"/>
                  <a:pt x="0" y="0"/>
                </a:cubicBezTo>
              </a:path>
            </a:pathLst>
          </a:custGeom>
          <a:noFill/>
          <a:ln cap="flat" cmpd="sng" w="38100">
            <a:solidFill>
              <a:srgbClr val="0A4595"/>
            </a:solidFill>
            <a:prstDash val="solid"/>
            <a:round/>
            <a:headEnd len="med" w="med" type="none"/>
            <a:tailEnd len="med" w="med" type="stealth"/>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99" name="Shape 599"/>
        <p:cNvGrpSpPr/>
        <p:nvPr/>
      </p:nvGrpSpPr>
      <p:grpSpPr>
        <a:xfrm>
          <a:off x="0" y="0"/>
          <a:ext cx="0" cy="0"/>
          <a:chOff x="0" y="0"/>
          <a:chExt cx="0" cy="0"/>
        </a:xfrm>
      </p:grpSpPr>
      <p:sp>
        <p:nvSpPr>
          <p:cNvPr id="600" name="Google Shape;600;p10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01" name="Google Shape;601;p107"/>
          <p:cNvPicPr preferRelativeResize="0"/>
          <p:nvPr/>
        </p:nvPicPr>
        <p:blipFill rotWithShape="1">
          <a:blip r:embed="rId3">
            <a:alphaModFix/>
          </a:blip>
          <a:srcRect b="0" l="0" r="0" t="0"/>
          <a:stretch/>
        </p:blipFill>
        <p:spPr>
          <a:xfrm>
            <a:off x="0" y="0"/>
            <a:ext cx="524749" cy="5143501"/>
          </a:xfrm>
          <a:prstGeom prst="rect">
            <a:avLst/>
          </a:prstGeom>
          <a:noFill/>
          <a:ln>
            <a:noFill/>
          </a:ln>
        </p:spPr>
      </p:pic>
      <p:sp>
        <p:nvSpPr>
          <p:cNvPr id="602" name="Google Shape;602;p107"/>
          <p:cNvSpPr txBox="1"/>
          <p:nvPr/>
        </p:nvSpPr>
        <p:spPr>
          <a:xfrm>
            <a:off x="638850" y="145400"/>
            <a:ext cx="7866300" cy="8466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400">
                <a:solidFill>
                  <a:srgbClr val="073763"/>
                </a:solidFill>
              </a:rPr>
              <a:t>Case Study: Arabi, LA Tornadoes  </a:t>
            </a:r>
            <a:endParaRPr b="1" sz="2400">
              <a:solidFill>
                <a:srgbClr val="073763"/>
              </a:solidFill>
            </a:endParaRPr>
          </a:p>
          <a:p>
            <a:pPr indent="0" lvl="0" marL="0" rtl="0" algn="l">
              <a:spcBef>
                <a:spcPts val="0"/>
              </a:spcBef>
              <a:spcAft>
                <a:spcPts val="800"/>
              </a:spcAft>
              <a:buNone/>
            </a:pPr>
            <a:r>
              <a:rPr lang="en" sz="2200">
                <a:solidFill>
                  <a:schemeClr val="accent1"/>
                </a:solidFill>
              </a:rPr>
              <a:t>March 22 and December 14, 2022</a:t>
            </a:r>
            <a:endParaRPr b="1" sz="2200">
              <a:solidFill>
                <a:srgbClr val="073763"/>
              </a:solidFill>
            </a:endParaRPr>
          </a:p>
        </p:txBody>
      </p:sp>
      <p:pic>
        <p:nvPicPr>
          <p:cNvPr id="603" name="Google Shape;603;p107"/>
          <p:cNvPicPr preferRelativeResize="0"/>
          <p:nvPr/>
        </p:nvPicPr>
        <p:blipFill rotWithShape="1">
          <a:blip r:embed="rId4">
            <a:alphaModFix/>
          </a:blip>
          <a:srcRect b="2134" l="0" r="0" t="2563"/>
          <a:stretch/>
        </p:blipFill>
        <p:spPr>
          <a:xfrm>
            <a:off x="1375525" y="1037300"/>
            <a:ext cx="6392950" cy="3809825"/>
          </a:xfrm>
          <a:prstGeom prst="rect">
            <a:avLst/>
          </a:prstGeom>
          <a:noFill/>
          <a:ln>
            <a:noFill/>
          </a:ln>
        </p:spPr>
      </p:pic>
      <p:sp>
        <p:nvSpPr>
          <p:cNvPr id="604" name="Google Shape;604;p107"/>
          <p:cNvSpPr txBox="1"/>
          <p:nvPr/>
        </p:nvSpPr>
        <p:spPr>
          <a:xfrm>
            <a:off x="5636275" y="4847125"/>
            <a:ext cx="3076800" cy="3771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Clr>
                <a:schemeClr val="dk1"/>
              </a:buClr>
              <a:buSzPts val="1100"/>
              <a:buFont typeface="Arial"/>
              <a:buNone/>
            </a:pPr>
            <a:r>
              <a:rPr i="1" lang="en" sz="1100">
                <a:solidFill>
                  <a:srgbClr val="0A4595"/>
                </a:solidFill>
                <a:latin typeface="Roboto"/>
                <a:ea typeface="Roboto"/>
                <a:cs typeface="Roboto"/>
                <a:sym typeface="Roboto"/>
              </a:rPr>
              <a:t>New Orleans, LA Metro Area</a:t>
            </a:r>
            <a:endParaRPr i="1" sz="1100">
              <a:solidFill>
                <a:srgbClr val="0A4595"/>
              </a:solidFill>
              <a:latin typeface="Roboto"/>
              <a:ea typeface="Roboto"/>
              <a:cs typeface="Roboto"/>
              <a:sym typeface="Roboto"/>
            </a:endParaRPr>
          </a:p>
          <a:p>
            <a:pPr indent="0" lvl="0" marL="0" marR="0" rtl="0" algn="l">
              <a:spcBef>
                <a:spcPts val="0"/>
              </a:spcBef>
              <a:spcAft>
                <a:spcPts val="0"/>
              </a:spcAft>
              <a:buNone/>
            </a:pPr>
            <a:r>
              <a:t/>
            </a:r>
            <a:endParaRPr sz="900">
              <a:solidFill>
                <a:srgbClr val="000000"/>
              </a:solidFill>
              <a:latin typeface="Avenir"/>
              <a:ea typeface="Avenir"/>
              <a:cs typeface="Avenir"/>
              <a:sym typeface="Aveni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10" name="Google Shape;610;p10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National</a:t>
            </a:r>
            <a:endParaRPr/>
          </a:p>
        </p:txBody>
      </p:sp>
      <p:sp>
        <p:nvSpPr>
          <p:cNvPr id="611" name="Google Shape;611;p10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12" name="Google Shape;612;p108"/>
          <p:cNvPicPr preferRelativeResize="0"/>
          <p:nvPr/>
        </p:nvPicPr>
        <p:blipFill>
          <a:blip r:embed="rId3">
            <a:alphaModFix/>
          </a:blip>
          <a:stretch>
            <a:fillRect/>
          </a:stretch>
        </p:blipFill>
        <p:spPr>
          <a:xfrm>
            <a:off x="152477" y="591450"/>
            <a:ext cx="5044124" cy="4252874"/>
          </a:xfrm>
          <a:prstGeom prst="rect">
            <a:avLst/>
          </a:prstGeom>
          <a:noFill/>
          <a:ln>
            <a:noFill/>
          </a:ln>
        </p:spPr>
      </p:pic>
      <p:pic>
        <p:nvPicPr>
          <p:cNvPr id="613" name="Google Shape;613;p108"/>
          <p:cNvPicPr preferRelativeResize="0"/>
          <p:nvPr/>
        </p:nvPicPr>
        <p:blipFill>
          <a:blip r:embed="rId4">
            <a:alphaModFix/>
          </a:blip>
          <a:stretch>
            <a:fillRect/>
          </a:stretch>
        </p:blipFill>
        <p:spPr>
          <a:xfrm>
            <a:off x="4934250" y="1202714"/>
            <a:ext cx="4086900" cy="3275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19" name="Google Shape;619;p10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20" name="Google Shape;620;p10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21" name="Google Shape;621;p109"/>
          <p:cNvPicPr preferRelativeResize="0"/>
          <p:nvPr/>
        </p:nvPicPr>
        <p:blipFill>
          <a:blip r:embed="rId3">
            <a:alphaModFix/>
          </a:blip>
          <a:stretch>
            <a:fillRect/>
          </a:stretch>
        </p:blipFill>
        <p:spPr>
          <a:xfrm>
            <a:off x="0" y="112706"/>
            <a:ext cx="9143999" cy="49180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25" name="Shape 625"/>
        <p:cNvGrpSpPr/>
        <p:nvPr/>
      </p:nvGrpSpPr>
      <p:grpSpPr>
        <a:xfrm>
          <a:off x="0" y="0"/>
          <a:ext cx="0" cy="0"/>
          <a:chOff x="0" y="0"/>
          <a:chExt cx="0" cy="0"/>
        </a:xfrm>
      </p:grpSpPr>
      <p:sp>
        <p:nvSpPr>
          <p:cNvPr id="626" name="Google Shape;626;p1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627" name="Google Shape;627;p110"/>
          <p:cNvPicPr preferRelativeResize="0"/>
          <p:nvPr/>
        </p:nvPicPr>
        <p:blipFill rotWithShape="1">
          <a:blip r:embed="rId3">
            <a:alphaModFix/>
          </a:blip>
          <a:srcRect b="0" l="0" r="0" t="0"/>
          <a:stretch/>
        </p:blipFill>
        <p:spPr>
          <a:xfrm>
            <a:off x="0" y="0"/>
            <a:ext cx="524749" cy="5143501"/>
          </a:xfrm>
          <a:prstGeom prst="rect">
            <a:avLst/>
          </a:prstGeom>
          <a:noFill/>
          <a:ln>
            <a:noFill/>
          </a:ln>
        </p:spPr>
      </p:pic>
      <p:sp>
        <p:nvSpPr>
          <p:cNvPr id="628" name="Google Shape;628;p110"/>
          <p:cNvSpPr txBox="1"/>
          <p:nvPr/>
        </p:nvSpPr>
        <p:spPr>
          <a:xfrm>
            <a:off x="699875" y="662500"/>
            <a:ext cx="3387900" cy="1893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2400">
                <a:solidFill>
                  <a:srgbClr val="073763"/>
                </a:solidFill>
              </a:rPr>
              <a:t>NSSL Warn on Forecast System (WoFS) ENSEMBLE: </a:t>
            </a:r>
            <a:endParaRPr b="1" sz="2400">
              <a:solidFill>
                <a:srgbClr val="073763"/>
              </a:solidFill>
            </a:endParaRPr>
          </a:p>
          <a:p>
            <a:pPr indent="0" lvl="0" marL="0" rtl="0" algn="l">
              <a:spcBef>
                <a:spcPts val="0"/>
              </a:spcBef>
              <a:spcAft>
                <a:spcPts val="0"/>
              </a:spcAft>
              <a:buNone/>
            </a:pPr>
            <a:r>
              <a:rPr b="1" lang="en">
                <a:solidFill>
                  <a:srgbClr val="073763"/>
                </a:solidFill>
              </a:rPr>
              <a:t>Event-driven, hyper-local, modeling</a:t>
            </a:r>
            <a:endParaRPr b="1">
              <a:solidFill>
                <a:srgbClr val="073763"/>
              </a:solidFill>
            </a:endParaRPr>
          </a:p>
          <a:p>
            <a:pPr indent="0" lvl="0" marL="0" rtl="0" algn="l">
              <a:spcBef>
                <a:spcPts val="0"/>
              </a:spcBef>
              <a:spcAft>
                <a:spcPts val="0"/>
              </a:spcAft>
              <a:buNone/>
            </a:pPr>
            <a:r>
              <a:rPr b="1" lang="en">
                <a:solidFill>
                  <a:srgbClr val="073763"/>
                </a:solidFill>
              </a:rPr>
              <a:t>for tactical, probabilistic IDSS </a:t>
            </a:r>
            <a:endParaRPr b="1">
              <a:solidFill>
                <a:srgbClr val="073763"/>
              </a:solidFill>
            </a:endParaRPr>
          </a:p>
          <a:p>
            <a:pPr indent="0" lvl="0" marL="0" rtl="0" algn="l">
              <a:spcBef>
                <a:spcPts val="0"/>
              </a:spcBef>
              <a:spcAft>
                <a:spcPts val="0"/>
              </a:spcAft>
              <a:buNone/>
            </a:pPr>
            <a:r>
              <a:rPr b="1" lang="en">
                <a:solidFill>
                  <a:srgbClr val="073763"/>
                </a:solidFill>
              </a:rPr>
              <a:t>in the Last Critical Mile/Hour </a:t>
            </a:r>
            <a:endParaRPr b="1">
              <a:solidFill>
                <a:srgbClr val="073763"/>
              </a:solidFill>
            </a:endParaRPr>
          </a:p>
        </p:txBody>
      </p:sp>
      <p:pic>
        <p:nvPicPr>
          <p:cNvPr id="629" name="Google Shape;629;p110"/>
          <p:cNvPicPr preferRelativeResize="0"/>
          <p:nvPr/>
        </p:nvPicPr>
        <p:blipFill>
          <a:blip r:embed="rId4">
            <a:alphaModFix/>
          </a:blip>
          <a:stretch>
            <a:fillRect/>
          </a:stretch>
        </p:blipFill>
        <p:spPr>
          <a:xfrm>
            <a:off x="4240200" y="152400"/>
            <a:ext cx="4680990" cy="435841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53" name="Shape 453"/>
        <p:cNvGrpSpPr/>
        <p:nvPr/>
      </p:nvGrpSpPr>
      <p:grpSpPr>
        <a:xfrm>
          <a:off x="0" y="0"/>
          <a:ext cx="0" cy="0"/>
          <a:chOff x="0" y="0"/>
          <a:chExt cx="0" cy="0"/>
        </a:xfrm>
      </p:grpSpPr>
      <p:pic>
        <p:nvPicPr>
          <p:cNvPr id="454" name="Google Shape;454;p98"/>
          <p:cNvPicPr preferRelativeResize="0"/>
          <p:nvPr/>
        </p:nvPicPr>
        <p:blipFill rotWithShape="1">
          <a:blip r:embed="rId3">
            <a:alphaModFix/>
          </a:blip>
          <a:srcRect b="0" l="0" r="0" t="0"/>
          <a:stretch/>
        </p:blipFill>
        <p:spPr>
          <a:xfrm>
            <a:off x="0" y="0"/>
            <a:ext cx="524749" cy="5143501"/>
          </a:xfrm>
          <a:prstGeom prst="rect">
            <a:avLst/>
          </a:prstGeom>
          <a:noFill/>
          <a:ln>
            <a:noFill/>
          </a:ln>
        </p:spPr>
      </p:pic>
      <p:sp>
        <p:nvSpPr>
          <p:cNvPr id="455" name="Google Shape;455;p98"/>
          <p:cNvSpPr txBox="1"/>
          <p:nvPr/>
        </p:nvSpPr>
        <p:spPr>
          <a:xfrm>
            <a:off x="638850" y="145400"/>
            <a:ext cx="8188500" cy="1468500"/>
          </a:xfrm>
          <a:prstGeom prst="rect">
            <a:avLst/>
          </a:prstGeom>
          <a:noFill/>
          <a:ln>
            <a:noFill/>
          </a:ln>
        </p:spPr>
        <p:txBody>
          <a:bodyPr anchorCtr="0" anchor="t" bIns="68575" lIns="68575" spcFirstLastPara="1" rIns="68575" wrap="square" tIns="68575">
            <a:spAutoFit/>
          </a:bodyPr>
          <a:lstStyle/>
          <a:p>
            <a:pPr indent="0" lvl="0" marL="0" rtl="0" algn="l">
              <a:lnSpc>
                <a:spcPct val="90000"/>
              </a:lnSpc>
              <a:spcBef>
                <a:spcPts val="0"/>
              </a:spcBef>
              <a:spcAft>
                <a:spcPts val="0"/>
              </a:spcAft>
              <a:buClr>
                <a:srgbClr val="000000"/>
              </a:buClr>
              <a:buSzPts val="2000"/>
              <a:buFont typeface="Arial"/>
              <a:buNone/>
            </a:pPr>
            <a:r>
              <a:rPr b="1" lang="en" sz="2400">
                <a:solidFill>
                  <a:schemeClr val="dk1"/>
                </a:solidFill>
              </a:rPr>
              <a:t>NWS Mission:</a:t>
            </a:r>
            <a:r>
              <a:rPr lang="en" sz="2400">
                <a:solidFill>
                  <a:schemeClr val="dk1"/>
                </a:solidFill>
              </a:rPr>
              <a:t> Provide weather, water, and climate data, forecasts, warnings and Impact-based Decision Support Services (IDSS)</a:t>
            </a:r>
            <a:r>
              <a:rPr lang="en" sz="2400">
                <a:solidFill>
                  <a:srgbClr val="252C31"/>
                </a:solidFill>
              </a:rPr>
              <a:t> </a:t>
            </a:r>
            <a:r>
              <a:rPr lang="en" sz="2400">
                <a:solidFill>
                  <a:schemeClr val="dk1"/>
                </a:solidFill>
              </a:rPr>
              <a:t>for the protection of life and property and enhancement of the national economy.</a:t>
            </a:r>
            <a:endParaRPr i="1" sz="1500" u="sng">
              <a:solidFill>
                <a:srgbClr val="073763"/>
              </a:solidFill>
            </a:endParaRPr>
          </a:p>
        </p:txBody>
      </p:sp>
      <p:sp>
        <p:nvSpPr>
          <p:cNvPr id="456" name="Google Shape;456;p9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57" name="Google Shape;457;p98"/>
          <p:cNvSpPr txBox="1"/>
          <p:nvPr/>
        </p:nvSpPr>
        <p:spPr>
          <a:xfrm>
            <a:off x="836400" y="4431725"/>
            <a:ext cx="74712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p:txBody>
      </p:sp>
      <p:pic>
        <p:nvPicPr>
          <p:cNvPr id="458" name="Google Shape;458;p98"/>
          <p:cNvPicPr preferRelativeResize="0"/>
          <p:nvPr/>
        </p:nvPicPr>
        <p:blipFill>
          <a:blip r:embed="rId4">
            <a:alphaModFix/>
          </a:blip>
          <a:stretch>
            <a:fillRect/>
          </a:stretch>
        </p:blipFill>
        <p:spPr>
          <a:xfrm>
            <a:off x="2822700" y="1533675"/>
            <a:ext cx="4076151" cy="40923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Last Critical Mile of Our Mission</a:t>
            </a:r>
            <a:endParaRPr/>
          </a:p>
        </p:txBody>
      </p:sp>
      <p:sp>
        <p:nvSpPr>
          <p:cNvPr id="464" name="Google Shape;464;p9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NWS must transform the manner in which we provide our forecasts, warnings and IDSS by focusing on operational service delivery infrastructure and the </a:t>
            </a:r>
            <a:r>
              <a:rPr b="1" i="1" lang="en"/>
              <a:t>Last Critical Mile</a:t>
            </a:r>
            <a:r>
              <a:rPr b="1" i="1" lang="en"/>
              <a:t> of our mission</a:t>
            </a:r>
            <a:r>
              <a:rPr lang="en"/>
              <a:t> to address the following: (a) adopting a robust, reliable, and Community-centric paradigm for dissemination of life-saving information, (b) exploiting cloud technology solutions to enable our workforce to become mobile, nimble, and flexible inside emergency operations centers in communities we serve, and (c) investing in the last critical mile and providing equitable services that account for the changing demographics of society and the unique vulnerabilities of each community we serve.</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465" name="Google Shape;465;p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66" name="Google Shape;466;p99"/>
          <p:cNvSpPr/>
          <p:nvPr/>
        </p:nvSpPr>
        <p:spPr>
          <a:xfrm>
            <a:off x="156525" y="94650"/>
            <a:ext cx="1496100" cy="426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0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Last Critical Mile of Our Mission (cont.)</a:t>
            </a:r>
            <a:endParaRPr/>
          </a:p>
        </p:txBody>
      </p:sp>
      <p:sp>
        <p:nvSpPr>
          <p:cNvPr id="472" name="Google Shape;472;p10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need for onsite service delivery and decision support is driven by NWS partners in the field, who rely on our ability to provide critical, life-saving information, not only for the billion-dollar disasters but also for day-to-day weather events.  NWS is focused on establishing a Whole-Community engagement approach for education and outreach by applying social and behavioral science to save more lives and fully realize the vision for a Weather/Water/Climate-Ready Nation. </a:t>
            </a:r>
            <a:endParaRPr/>
          </a:p>
          <a:p>
            <a:pPr indent="0" lvl="0" marL="0" rtl="0" algn="l">
              <a:spcBef>
                <a:spcPts val="1600"/>
              </a:spcBef>
              <a:spcAft>
                <a:spcPts val="1600"/>
              </a:spcAft>
              <a:buNone/>
            </a:pPr>
            <a:r>
              <a:t/>
            </a:r>
            <a:endParaRPr/>
          </a:p>
        </p:txBody>
      </p:sp>
      <p:sp>
        <p:nvSpPr>
          <p:cNvPr id="473" name="Google Shape;473;p10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4" name="Google Shape;474;p100"/>
          <p:cNvSpPr/>
          <p:nvPr/>
        </p:nvSpPr>
        <p:spPr>
          <a:xfrm>
            <a:off x="156525" y="94650"/>
            <a:ext cx="1496100" cy="426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78" name="Shape 478"/>
        <p:cNvGrpSpPr/>
        <p:nvPr/>
      </p:nvGrpSpPr>
      <p:grpSpPr>
        <a:xfrm>
          <a:off x="0" y="0"/>
          <a:ext cx="0" cy="0"/>
          <a:chOff x="0" y="0"/>
          <a:chExt cx="0" cy="0"/>
        </a:xfrm>
      </p:grpSpPr>
      <p:pic>
        <p:nvPicPr>
          <p:cNvPr id="479" name="Google Shape;479;p101"/>
          <p:cNvPicPr preferRelativeResize="0"/>
          <p:nvPr/>
        </p:nvPicPr>
        <p:blipFill rotWithShape="1">
          <a:blip r:embed="rId3">
            <a:alphaModFix/>
          </a:blip>
          <a:srcRect b="0" l="0" r="0" t="0"/>
          <a:stretch/>
        </p:blipFill>
        <p:spPr>
          <a:xfrm>
            <a:off x="0" y="0"/>
            <a:ext cx="524749" cy="5143501"/>
          </a:xfrm>
          <a:prstGeom prst="rect">
            <a:avLst/>
          </a:prstGeom>
          <a:noFill/>
          <a:ln>
            <a:noFill/>
          </a:ln>
        </p:spPr>
      </p:pic>
      <p:sp>
        <p:nvSpPr>
          <p:cNvPr id="480" name="Google Shape;480;p101"/>
          <p:cNvSpPr txBox="1"/>
          <p:nvPr/>
        </p:nvSpPr>
        <p:spPr>
          <a:xfrm>
            <a:off x="638850" y="145400"/>
            <a:ext cx="8188500" cy="775800"/>
          </a:xfrm>
          <a:prstGeom prst="rect">
            <a:avLst/>
          </a:prstGeom>
          <a:noFill/>
          <a:ln>
            <a:noFill/>
          </a:ln>
        </p:spPr>
        <p:txBody>
          <a:bodyPr anchorCtr="0" anchor="t" bIns="68575" lIns="68575" spcFirstLastPara="1" rIns="68575" wrap="square" tIns="68575">
            <a:spAutoFit/>
          </a:bodyPr>
          <a:lstStyle/>
          <a:p>
            <a:pPr indent="0" lvl="0" marL="0" rtl="0" algn="ctr">
              <a:lnSpc>
                <a:spcPct val="90000"/>
              </a:lnSpc>
              <a:spcBef>
                <a:spcPts val="0"/>
              </a:spcBef>
              <a:spcAft>
                <a:spcPts val="0"/>
              </a:spcAft>
              <a:buClr>
                <a:srgbClr val="000000"/>
              </a:buClr>
              <a:buSzPts val="2000"/>
              <a:buFont typeface="Arial"/>
              <a:buNone/>
            </a:pPr>
            <a:r>
              <a:rPr b="1" lang="en" sz="2400">
                <a:solidFill>
                  <a:schemeClr val="dk1"/>
                </a:solidFill>
              </a:rPr>
              <a:t>Equitable Services for a Weather-Ready Nation</a:t>
            </a:r>
            <a:br>
              <a:rPr lang="en" sz="2400">
                <a:solidFill>
                  <a:schemeClr val="dk1"/>
                </a:solidFill>
              </a:rPr>
            </a:br>
            <a:r>
              <a:rPr lang="en" sz="2200">
                <a:solidFill>
                  <a:schemeClr val="accent1"/>
                </a:solidFill>
              </a:rPr>
              <a:t>“Building a Weather-Ready Nation, One Community at a Time”</a:t>
            </a:r>
            <a:endParaRPr i="1" sz="1500" u="sng">
              <a:solidFill>
                <a:srgbClr val="073763"/>
              </a:solidFill>
            </a:endParaRPr>
          </a:p>
        </p:txBody>
      </p:sp>
      <p:sp>
        <p:nvSpPr>
          <p:cNvPr id="481" name="Google Shape;481;p10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82" name="Google Shape;482;p101"/>
          <p:cNvSpPr txBox="1"/>
          <p:nvPr/>
        </p:nvSpPr>
        <p:spPr>
          <a:xfrm>
            <a:off x="836400" y="4431725"/>
            <a:ext cx="74712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latin typeface="Calibri"/>
              <a:ea typeface="Calibri"/>
              <a:cs typeface="Calibri"/>
              <a:sym typeface="Calibri"/>
            </a:endParaRPr>
          </a:p>
          <a:p>
            <a:pPr indent="0" lvl="0" marL="0" rtl="0" algn="l">
              <a:lnSpc>
                <a:spcPct val="115000"/>
              </a:lnSpc>
              <a:spcBef>
                <a:spcPts val="0"/>
              </a:spcBef>
              <a:spcAft>
                <a:spcPts val="0"/>
              </a:spcAft>
              <a:buNone/>
            </a:pPr>
            <a:r>
              <a:t/>
            </a:r>
            <a:endParaRPr sz="1200">
              <a:latin typeface="Calibri"/>
              <a:ea typeface="Calibri"/>
              <a:cs typeface="Calibri"/>
              <a:sym typeface="Calibri"/>
            </a:endParaRPr>
          </a:p>
        </p:txBody>
      </p:sp>
      <p:pic>
        <p:nvPicPr>
          <p:cNvPr descr="https://readingintheborderlands.files.wordpress.com/2013/10/rgv.jpg" id="483" name="Google Shape;483;p101"/>
          <p:cNvPicPr preferRelativeResize="0"/>
          <p:nvPr/>
        </p:nvPicPr>
        <p:blipFill rotWithShape="1">
          <a:blip r:embed="rId4">
            <a:alphaModFix/>
          </a:blip>
          <a:srcRect b="2885" l="248" r="248" t="7789"/>
          <a:stretch/>
        </p:blipFill>
        <p:spPr>
          <a:xfrm>
            <a:off x="7040563" y="2857272"/>
            <a:ext cx="1867472" cy="1247352"/>
          </a:xfrm>
          <a:prstGeom prst="rect">
            <a:avLst/>
          </a:prstGeom>
          <a:noFill/>
          <a:ln>
            <a:noFill/>
          </a:ln>
        </p:spPr>
      </p:pic>
      <p:pic>
        <p:nvPicPr>
          <p:cNvPr id="484" name="Google Shape;484;p101"/>
          <p:cNvPicPr preferRelativeResize="0"/>
          <p:nvPr/>
        </p:nvPicPr>
        <p:blipFill>
          <a:blip r:embed="rId5">
            <a:alphaModFix/>
          </a:blip>
          <a:stretch>
            <a:fillRect/>
          </a:stretch>
        </p:blipFill>
        <p:spPr>
          <a:xfrm>
            <a:off x="685800" y="1390648"/>
            <a:ext cx="1990508" cy="1124471"/>
          </a:xfrm>
          <a:prstGeom prst="rect">
            <a:avLst/>
          </a:prstGeom>
          <a:noFill/>
          <a:ln>
            <a:noFill/>
          </a:ln>
        </p:spPr>
      </p:pic>
      <p:pic>
        <p:nvPicPr>
          <p:cNvPr id="485" name="Google Shape;485;p101"/>
          <p:cNvPicPr preferRelativeResize="0"/>
          <p:nvPr/>
        </p:nvPicPr>
        <p:blipFill>
          <a:blip r:embed="rId6">
            <a:alphaModFix/>
          </a:blip>
          <a:stretch>
            <a:fillRect/>
          </a:stretch>
        </p:blipFill>
        <p:spPr>
          <a:xfrm>
            <a:off x="685800" y="2857279"/>
            <a:ext cx="1990508" cy="1247346"/>
          </a:xfrm>
          <a:prstGeom prst="rect">
            <a:avLst/>
          </a:prstGeom>
          <a:noFill/>
          <a:ln>
            <a:noFill/>
          </a:ln>
        </p:spPr>
      </p:pic>
      <p:pic>
        <p:nvPicPr>
          <p:cNvPr id="486" name="Google Shape;486;p101"/>
          <p:cNvPicPr preferRelativeResize="0"/>
          <p:nvPr/>
        </p:nvPicPr>
        <p:blipFill rotWithShape="1">
          <a:blip r:embed="rId7">
            <a:alphaModFix/>
          </a:blip>
          <a:srcRect b="13712" l="0" r="0" t="6049"/>
          <a:stretch/>
        </p:blipFill>
        <p:spPr>
          <a:xfrm>
            <a:off x="7047928" y="1390653"/>
            <a:ext cx="1867472" cy="1124458"/>
          </a:xfrm>
          <a:prstGeom prst="rect">
            <a:avLst/>
          </a:prstGeom>
          <a:noFill/>
          <a:ln>
            <a:noFill/>
          </a:ln>
        </p:spPr>
      </p:pic>
      <p:grpSp>
        <p:nvGrpSpPr>
          <p:cNvPr id="487" name="Google Shape;487;p101"/>
          <p:cNvGrpSpPr/>
          <p:nvPr/>
        </p:nvGrpSpPr>
        <p:grpSpPr>
          <a:xfrm>
            <a:off x="2766101" y="1390729"/>
            <a:ext cx="4192504" cy="3283800"/>
            <a:chOff x="3150175" y="1938100"/>
            <a:chExt cx="5962884" cy="4670460"/>
          </a:xfrm>
        </p:grpSpPr>
        <p:grpSp>
          <p:nvGrpSpPr>
            <p:cNvPr id="488" name="Google Shape;488;p101"/>
            <p:cNvGrpSpPr/>
            <p:nvPr/>
          </p:nvGrpSpPr>
          <p:grpSpPr>
            <a:xfrm>
              <a:off x="3150175" y="1938100"/>
              <a:ext cx="5962884" cy="3860218"/>
              <a:chOff x="14084" y="10725"/>
              <a:chExt cx="6820961" cy="4303476"/>
            </a:xfrm>
          </p:grpSpPr>
          <p:pic>
            <p:nvPicPr>
              <p:cNvPr id="489" name="Google Shape;489;p101"/>
              <p:cNvPicPr preferRelativeResize="0"/>
              <p:nvPr/>
            </p:nvPicPr>
            <p:blipFill rotWithShape="1">
              <a:blip r:embed="rId8">
                <a:alphaModFix/>
              </a:blip>
              <a:srcRect b="0" l="0" r="0" t="0"/>
              <a:stretch/>
            </p:blipFill>
            <p:spPr>
              <a:xfrm>
                <a:off x="14084" y="10725"/>
                <a:ext cx="6820961" cy="4303476"/>
              </a:xfrm>
              <a:prstGeom prst="rect">
                <a:avLst/>
              </a:prstGeom>
              <a:noFill/>
              <a:ln>
                <a:noFill/>
              </a:ln>
            </p:spPr>
          </p:pic>
          <p:sp>
            <p:nvSpPr>
              <p:cNvPr id="490" name="Google Shape;490;p101"/>
              <p:cNvSpPr/>
              <p:nvPr/>
            </p:nvSpPr>
            <p:spPr>
              <a:xfrm>
                <a:off x="2875803" y="1973706"/>
                <a:ext cx="185700" cy="479100"/>
              </a:xfrm>
              <a:prstGeom prst="rightBrace">
                <a:avLst>
                  <a:gd fmla="val 50000" name="adj1"/>
                  <a:gd fmla="val 50000" name="adj2"/>
                </a:avLst>
              </a:pr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101"/>
              <p:cNvSpPr/>
              <p:nvPr/>
            </p:nvSpPr>
            <p:spPr>
              <a:xfrm>
                <a:off x="2089775" y="1979521"/>
                <a:ext cx="129900" cy="209100"/>
              </a:xfrm>
              <a:prstGeom prst="rightBrace">
                <a:avLst>
                  <a:gd fmla="val 50000" name="adj1"/>
                  <a:gd fmla="val 50000" name="adj2"/>
                </a:avLst>
              </a:pr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101"/>
              <p:cNvSpPr txBox="1"/>
              <p:nvPr/>
            </p:nvSpPr>
            <p:spPr>
              <a:xfrm>
                <a:off x="2927477" y="1373316"/>
                <a:ext cx="1169700" cy="1098300"/>
              </a:xfrm>
              <a:prstGeom prst="rect">
                <a:avLst/>
              </a:prstGeom>
              <a:noFill/>
              <a:ln>
                <a:noFill/>
              </a:ln>
              <a:effectLst>
                <a:outerShdw blurRad="57150" rotWithShape="0" algn="bl" dir="7020000" dist="76200">
                  <a:srgbClr val="FFFFFF">
                    <a:alpha val="81000"/>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Proxima Nova"/>
                    <a:ea typeface="Proxima Nova"/>
                    <a:cs typeface="Proxima Nova"/>
                    <a:sym typeface="Proxima Nova"/>
                  </a:rPr>
                  <a:t>Service </a:t>
                </a:r>
                <a:endParaRPr b="1" i="0" sz="11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Proxima Nova"/>
                    <a:ea typeface="Proxima Nova"/>
                    <a:cs typeface="Proxima Nova"/>
                    <a:sym typeface="Proxima Nova"/>
                  </a:rPr>
                  <a:t>Equity </a:t>
                </a:r>
                <a:endParaRPr b="1" i="0" sz="1100" u="none" cap="none" strike="noStrike">
                  <a:solidFill>
                    <a:srgbClr val="000000"/>
                  </a:solidFill>
                  <a:latin typeface="Proxima Nova"/>
                  <a:ea typeface="Proxima Nova"/>
                  <a:cs typeface="Proxima Nova"/>
                  <a:sym typeface="Proxima Nova"/>
                </a:endParaRPr>
              </a:p>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Proxima Nova"/>
                    <a:ea typeface="Proxima Nova"/>
                    <a:cs typeface="Proxima Nova"/>
                    <a:sym typeface="Proxima Nova"/>
                  </a:rPr>
                  <a:t>Gaps</a:t>
                </a:r>
                <a:endParaRPr b="1" i="0" sz="1100" u="none" cap="none" strike="noStrike">
                  <a:solidFill>
                    <a:srgbClr val="000000"/>
                  </a:solidFill>
                  <a:latin typeface="Proxima Nova"/>
                  <a:ea typeface="Proxima Nova"/>
                  <a:cs typeface="Proxima Nova"/>
                  <a:sym typeface="Proxima Nova"/>
                </a:endParaRPr>
              </a:p>
            </p:txBody>
          </p:sp>
          <p:sp>
            <p:nvSpPr>
              <p:cNvPr id="493" name="Google Shape;493;p101"/>
              <p:cNvSpPr/>
              <p:nvPr/>
            </p:nvSpPr>
            <p:spPr>
              <a:xfrm>
                <a:off x="2213558" y="2101488"/>
                <a:ext cx="977840" cy="166733"/>
              </a:xfrm>
              <a:custGeom>
                <a:rect b="b" l="l" r="r" t="t"/>
                <a:pathLst>
                  <a:path extrusionOk="0" h="7971" w="43869">
                    <a:moveTo>
                      <a:pt x="0" y="0"/>
                    </a:moveTo>
                    <a:cubicBezTo>
                      <a:pt x="2175" y="1296"/>
                      <a:pt x="5738" y="6987"/>
                      <a:pt x="13049" y="7774"/>
                    </a:cubicBezTo>
                    <a:cubicBezTo>
                      <a:pt x="20361" y="8561"/>
                      <a:pt x="38732" y="5229"/>
                      <a:pt x="43869" y="4720"/>
                    </a:cubicBezTo>
                  </a:path>
                </a:pathLst>
              </a:custGeom>
              <a:noFill/>
              <a:ln cap="flat" cmpd="sng" w="38100">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94" name="Google Shape;494;p101"/>
            <p:cNvSpPr txBox="1"/>
            <p:nvPr/>
          </p:nvSpPr>
          <p:spPr>
            <a:xfrm>
              <a:off x="3259654" y="5732860"/>
              <a:ext cx="2831100" cy="87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A4595"/>
                  </a:solidFill>
                  <a:latin typeface="Proxima Nova"/>
                  <a:ea typeface="Proxima Nova"/>
                  <a:cs typeface="Proxima Nova"/>
                  <a:sym typeface="Proxima Nova"/>
                </a:rPr>
                <a:t>“One-Size” Services </a:t>
              </a:r>
              <a:r>
                <a:rPr b="1" i="0" lang="en" sz="1400" u="none" cap="none" strike="noStrike">
                  <a:solidFill>
                    <a:srgbClr val="A52B15"/>
                  </a:solidFill>
                  <a:latin typeface="Proxima Nova"/>
                  <a:ea typeface="Proxima Nova"/>
                  <a:cs typeface="Proxima Nova"/>
                  <a:sym typeface="Proxima Nova"/>
                </a:rPr>
                <a:t>🠞 Unequal Outcomes</a:t>
              </a:r>
              <a:endParaRPr b="1" i="0" sz="1400" u="none" cap="none" strike="noStrike">
                <a:solidFill>
                  <a:srgbClr val="A52B15"/>
                </a:solidFill>
                <a:latin typeface="Proxima Nova"/>
                <a:ea typeface="Proxima Nova"/>
                <a:cs typeface="Proxima Nova"/>
                <a:sym typeface="Proxima Nova"/>
              </a:endParaRPr>
            </a:p>
          </p:txBody>
        </p:sp>
        <p:sp>
          <p:nvSpPr>
            <p:cNvPr id="495" name="Google Shape;495;p101"/>
            <p:cNvSpPr txBox="1"/>
            <p:nvPr/>
          </p:nvSpPr>
          <p:spPr>
            <a:xfrm>
              <a:off x="6014475" y="5730240"/>
              <a:ext cx="3000000" cy="875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A4595"/>
                  </a:solidFill>
                  <a:latin typeface="Proxima Nova"/>
                  <a:ea typeface="Proxima Nova"/>
                  <a:cs typeface="Proxima Nova"/>
                  <a:sym typeface="Proxima Nova"/>
                </a:rPr>
                <a:t>Equitable Services </a:t>
              </a:r>
              <a:r>
                <a:rPr b="1" i="0" lang="en" sz="1400" u="none" cap="none" strike="noStrike">
                  <a:solidFill>
                    <a:srgbClr val="6AA84F"/>
                  </a:solidFill>
                  <a:latin typeface="Proxima Nova"/>
                  <a:ea typeface="Proxima Nova"/>
                  <a:cs typeface="Proxima Nova"/>
                  <a:sym typeface="Proxima Nova"/>
                </a:rPr>
                <a:t>🠞 </a:t>
              </a:r>
              <a:br>
                <a:rPr b="1" i="0" lang="en" sz="1400" u="none" cap="none" strike="noStrike">
                  <a:solidFill>
                    <a:srgbClr val="6AA84F"/>
                  </a:solidFill>
                  <a:latin typeface="Proxima Nova"/>
                  <a:ea typeface="Proxima Nova"/>
                  <a:cs typeface="Proxima Nova"/>
                  <a:sym typeface="Proxima Nova"/>
                </a:rPr>
              </a:br>
              <a:r>
                <a:rPr b="1" i="0" lang="en" sz="1400" u="none" cap="none" strike="noStrike">
                  <a:solidFill>
                    <a:srgbClr val="6AA84F"/>
                  </a:solidFill>
                  <a:latin typeface="Proxima Nova"/>
                  <a:ea typeface="Proxima Nova"/>
                  <a:cs typeface="Proxima Nova"/>
                  <a:sym typeface="Proxima Nova"/>
                </a:rPr>
                <a:t>Equality of Outcomes</a:t>
              </a:r>
              <a:endParaRPr b="0" i="0" sz="1400" u="none" cap="none" strike="noStrike">
                <a:solidFill>
                  <a:srgbClr val="6AA84F"/>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102"/>
          <p:cNvSpPr txBox="1"/>
          <p:nvPr>
            <p:ph type="title"/>
          </p:nvPr>
        </p:nvSpPr>
        <p:spPr>
          <a:xfrm>
            <a:off x="6976200" y="932425"/>
            <a:ext cx="1948200" cy="572700"/>
          </a:xfrm>
          <a:prstGeom prst="rect">
            <a:avLst/>
          </a:prstGeom>
        </p:spPr>
        <p:txBody>
          <a:bodyPr anchorCtr="0" anchor="t" bIns="45700" lIns="0" spcFirstLastPara="1" rIns="0" wrap="square" tIns="45700">
            <a:normAutofit fontScale="90000"/>
          </a:bodyPr>
          <a:lstStyle/>
          <a:p>
            <a:pPr indent="0" lvl="0" marL="0" rtl="0" algn="l">
              <a:spcBef>
                <a:spcPts val="0"/>
              </a:spcBef>
              <a:spcAft>
                <a:spcPts val="0"/>
              </a:spcAft>
              <a:buNone/>
            </a:pPr>
            <a:r>
              <a:rPr lang="en" sz="1622">
                <a:solidFill>
                  <a:srgbClr val="0B4596"/>
                </a:solidFill>
              </a:rPr>
              <a:t>CORE ASSUMPTIONS:</a:t>
            </a:r>
            <a:endParaRPr sz="1622">
              <a:solidFill>
                <a:srgbClr val="0B4596"/>
              </a:solidFill>
            </a:endParaRPr>
          </a:p>
          <a:p>
            <a:pPr indent="0" lvl="0" marL="0" rtl="0" algn="l">
              <a:spcBef>
                <a:spcPts val="0"/>
              </a:spcBef>
              <a:spcAft>
                <a:spcPts val="0"/>
              </a:spcAft>
              <a:buNone/>
            </a:pPr>
            <a:r>
              <a:t/>
            </a:r>
            <a:endParaRPr sz="1400">
              <a:solidFill>
                <a:srgbClr val="0B4596"/>
              </a:solidFill>
            </a:endParaRPr>
          </a:p>
          <a:p>
            <a:pPr indent="-321309" lvl="0" marL="457200" rtl="0" algn="l">
              <a:spcBef>
                <a:spcPts val="0"/>
              </a:spcBef>
              <a:spcAft>
                <a:spcPts val="0"/>
              </a:spcAft>
              <a:buClr>
                <a:srgbClr val="0B4596"/>
              </a:buClr>
              <a:buSzPct val="100000"/>
              <a:buAutoNum type="arabicPeriod"/>
            </a:pPr>
            <a:r>
              <a:rPr lang="en" sz="1622">
                <a:solidFill>
                  <a:srgbClr val="0B4596"/>
                </a:solidFill>
              </a:rPr>
              <a:t>People can receive the warning</a:t>
            </a:r>
            <a:endParaRPr sz="1622">
              <a:solidFill>
                <a:srgbClr val="0B4596"/>
              </a:solidFill>
            </a:endParaRPr>
          </a:p>
          <a:p>
            <a:pPr indent="-321309" lvl="0" marL="457200" rtl="0" algn="l">
              <a:spcBef>
                <a:spcPts val="0"/>
              </a:spcBef>
              <a:spcAft>
                <a:spcPts val="0"/>
              </a:spcAft>
              <a:buClr>
                <a:srgbClr val="0B4596"/>
              </a:buClr>
              <a:buSzPct val="100000"/>
              <a:buAutoNum type="arabicPeriod"/>
            </a:pPr>
            <a:r>
              <a:rPr lang="en" sz="1622">
                <a:solidFill>
                  <a:srgbClr val="0B4596"/>
                </a:solidFill>
              </a:rPr>
              <a:t>People can understand the warning</a:t>
            </a:r>
            <a:endParaRPr sz="1622">
              <a:solidFill>
                <a:srgbClr val="0B4596"/>
              </a:solidFill>
            </a:endParaRPr>
          </a:p>
          <a:p>
            <a:pPr indent="-321309" lvl="0" marL="457200" rtl="0" algn="l">
              <a:spcBef>
                <a:spcPts val="0"/>
              </a:spcBef>
              <a:spcAft>
                <a:spcPts val="0"/>
              </a:spcAft>
              <a:buClr>
                <a:srgbClr val="0B4596"/>
              </a:buClr>
              <a:buSzPct val="100000"/>
              <a:buAutoNum type="arabicPeriod"/>
            </a:pPr>
            <a:r>
              <a:rPr lang="en" sz="1622">
                <a:solidFill>
                  <a:srgbClr val="0B4596"/>
                </a:solidFill>
              </a:rPr>
              <a:t>People can act upon the warning</a:t>
            </a:r>
            <a:endParaRPr sz="1622">
              <a:solidFill>
                <a:srgbClr val="0B4596"/>
              </a:solidFill>
            </a:endParaRPr>
          </a:p>
          <a:p>
            <a:pPr indent="-321309" lvl="0" marL="457200" rtl="0" algn="l">
              <a:spcBef>
                <a:spcPts val="0"/>
              </a:spcBef>
              <a:spcAft>
                <a:spcPts val="0"/>
              </a:spcAft>
              <a:buClr>
                <a:srgbClr val="0B4596"/>
              </a:buClr>
              <a:buSzPct val="100000"/>
              <a:buAutoNum type="arabicPeriod"/>
            </a:pPr>
            <a:r>
              <a:rPr lang="en" sz="1622">
                <a:solidFill>
                  <a:srgbClr val="0B4596"/>
                </a:solidFill>
              </a:rPr>
              <a:t>People are able and willing to evacuate</a:t>
            </a:r>
            <a:endParaRPr sz="1622">
              <a:solidFill>
                <a:srgbClr val="0B4596"/>
              </a:solidFill>
            </a:endParaRPr>
          </a:p>
          <a:p>
            <a:pPr indent="-321309" lvl="0" marL="457200" rtl="0" algn="l">
              <a:spcBef>
                <a:spcPts val="0"/>
              </a:spcBef>
              <a:spcAft>
                <a:spcPts val="0"/>
              </a:spcAft>
              <a:buClr>
                <a:srgbClr val="0B4596"/>
              </a:buClr>
              <a:buSzPct val="100000"/>
              <a:buAutoNum type="arabicPeriod"/>
            </a:pPr>
            <a:r>
              <a:rPr lang="en" sz="1622">
                <a:solidFill>
                  <a:srgbClr val="0B4596"/>
                </a:solidFill>
              </a:rPr>
              <a:t>People have a safe shelter</a:t>
            </a:r>
            <a:endParaRPr sz="3422"/>
          </a:p>
        </p:txBody>
      </p:sp>
      <p:sp>
        <p:nvSpPr>
          <p:cNvPr id="501" name="Google Shape;501;p102"/>
          <p:cNvSpPr/>
          <p:nvPr/>
        </p:nvSpPr>
        <p:spPr>
          <a:xfrm>
            <a:off x="2473200" y="911725"/>
            <a:ext cx="4197600" cy="3177000"/>
          </a:xfrm>
          <a:prstGeom prst="rect">
            <a:avLst/>
          </a:prstGeom>
          <a:solidFill>
            <a:srgbClr val="C4ED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cxnSp>
        <p:nvCxnSpPr>
          <p:cNvPr id="502" name="Google Shape;502;p102"/>
          <p:cNvCxnSpPr>
            <a:stCxn id="501" idx="0"/>
          </p:cNvCxnSpPr>
          <p:nvPr/>
        </p:nvCxnSpPr>
        <p:spPr>
          <a:xfrm>
            <a:off x="4572000" y="911725"/>
            <a:ext cx="0" cy="3177000"/>
          </a:xfrm>
          <a:prstGeom prst="straightConnector1">
            <a:avLst/>
          </a:prstGeom>
          <a:noFill/>
          <a:ln cap="flat" cmpd="sng" w="9525">
            <a:solidFill>
              <a:schemeClr val="dk2"/>
            </a:solidFill>
            <a:prstDash val="solid"/>
            <a:round/>
            <a:headEnd len="med" w="med" type="none"/>
            <a:tailEnd len="med" w="med" type="none"/>
          </a:ln>
        </p:spPr>
      </p:cxnSp>
      <p:cxnSp>
        <p:nvCxnSpPr>
          <p:cNvPr id="503" name="Google Shape;503;p102"/>
          <p:cNvCxnSpPr>
            <a:stCxn id="501" idx="1"/>
            <a:endCxn id="501" idx="3"/>
          </p:cNvCxnSpPr>
          <p:nvPr/>
        </p:nvCxnSpPr>
        <p:spPr>
          <a:xfrm>
            <a:off x="2473200" y="2500225"/>
            <a:ext cx="4197600" cy="0"/>
          </a:xfrm>
          <a:prstGeom prst="straightConnector1">
            <a:avLst/>
          </a:prstGeom>
          <a:noFill/>
          <a:ln cap="flat" cmpd="sng" w="9525">
            <a:solidFill>
              <a:schemeClr val="dk2"/>
            </a:solidFill>
            <a:prstDash val="solid"/>
            <a:round/>
            <a:headEnd len="med" w="med" type="none"/>
            <a:tailEnd len="med" w="med" type="none"/>
          </a:ln>
        </p:spPr>
      </p:cxnSp>
      <p:sp>
        <p:nvSpPr>
          <p:cNvPr id="504" name="Google Shape;504;p102"/>
          <p:cNvSpPr txBox="1"/>
          <p:nvPr/>
        </p:nvSpPr>
        <p:spPr>
          <a:xfrm>
            <a:off x="2497875" y="4035350"/>
            <a:ext cx="2082900" cy="5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LONG LEAD TIME </a:t>
            </a:r>
            <a:endParaRPr b="1" sz="1300"/>
          </a:p>
          <a:p>
            <a:pPr indent="0" lvl="0" marL="0" rtl="0" algn="ctr">
              <a:spcBef>
                <a:spcPts val="0"/>
              </a:spcBef>
              <a:spcAft>
                <a:spcPts val="0"/>
              </a:spcAft>
              <a:buNone/>
            </a:pPr>
            <a:r>
              <a:rPr b="1" lang="en" sz="1300"/>
              <a:t>(Hrs-Days)</a:t>
            </a:r>
            <a:endParaRPr b="1" sz="1300"/>
          </a:p>
        </p:txBody>
      </p:sp>
      <p:sp>
        <p:nvSpPr>
          <p:cNvPr id="505" name="Google Shape;505;p102"/>
          <p:cNvSpPr txBox="1"/>
          <p:nvPr/>
        </p:nvSpPr>
        <p:spPr>
          <a:xfrm>
            <a:off x="4572000" y="4035350"/>
            <a:ext cx="2082900" cy="5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300"/>
              <a:t>SHORT LEAD TIME </a:t>
            </a:r>
            <a:endParaRPr b="1" sz="1300"/>
          </a:p>
          <a:p>
            <a:pPr indent="0" lvl="0" marL="0" rtl="0" algn="ctr">
              <a:spcBef>
                <a:spcPts val="0"/>
              </a:spcBef>
              <a:spcAft>
                <a:spcPts val="0"/>
              </a:spcAft>
              <a:buNone/>
            </a:pPr>
            <a:r>
              <a:rPr b="1" lang="en" sz="1300"/>
              <a:t>(Min)</a:t>
            </a:r>
            <a:endParaRPr b="1" sz="1300"/>
          </a:p>
        </p:txBody>
      </p:sp>
      <p:sp>
        <p:nvSpPr>
          <p:cNvPr id="506" name="Google Shape;506;p102"/>
          <p:cNvSpPr txBox="1"/>
          <p:nvPr/>
        </p:nvSpPr>
        <p:spPr>
          <a:xfrm>
            <a:off x="588000" y="1425625"/>
            <a:ext cx="1885200" cy="40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300"/>
              <a:t>SHELTER </a:t>
            </a:r>
            <a:endParaRPr b="1" sz="1300"/>
          </a:p>
          <a:p>
            <a:pPr indent="0" lvl="0" marL="0" rtl="0" algn="r">
              <a:spcBef>
                <a:spcPts val="0"/>
              </a:spcBef>
              <a:spcAft>
                <a:spcPts val="0"/>
              </a:spcAft>
              <a:buNone/>
            </a:pPr>
            <a:r>
              <a:rPr b="1" lang="en" sz="1300"/>
              <a:t>IN PLACE</a:t>
            </a:r>
            <a:endParaRPr b="1" sz="1300"/>
          </a:p>
        </p:txBody>
      </p:sp>
      <p:sp>
        <p:nvSpPr>
          <p:cNvPr id="507" name="Google Shape;507;p102"/>
          <p:cNvSpPr txBox="1"/>
          <p:nvPr/>
        </p:nvSpPr>
        <p:spPr>
          <a:xfrm>
            <a:off x="1081125" y="3067688"/>
            <a:ext cx="1399200" cy="4002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300"/>
              <a:t>EVACUATE</a:t>
            </a:r>
            <a:endParaRPr b="1" sz="1300"/>
          </a:p>
        </p:txBody>
      </p:sp>
      <p:sp>
        <p:nvSpPr>
          <p:cNvPr id="508" name="Google Shape;508;p102"/>
          <p:cNvSpPr txBox="1"/>
          <p:nvPr/>
        </p:nvSpPr>
        <p:spPr>
          <a:xfrm>
            <a:off x="473025" y="2033725"/>
            <a:ext cx="15021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accent2"/>
                </a:solidFill>
              </a:rPr>
              <a:t>CALL TO ACTION</a:t>
            </a:r>
            <a:endParaRPr b="1" sz="1800">
              <a:solidFill>
                <a:schemeClr val="accent2"/>
              </a:solidFill>
            </a:endParaRPr>
          </a:p>
        </p:txBody>
      </p:sp>
      <p:sp>
        <p:nvSpPr>
          <p:cNvPr id="509" name="Google Shape;509;p102"/>
          <p:cNvSpPr/>
          <p:nvPr/>
        </p:nvSpPr>
        <p:spPr>
          <a:xfrm>
            <a:off x="4572000" y="932425"/>
            <a:ext cx="2082900" cy="15678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02"/>
          <p:cNvSpPr txBox="1"/>
          <p:nvPr/>
        </p:nvSpPr>
        <p:spPr>
          <a:xfrm>
            <a:off x="3086400" y="4456825"/>
            <a:ext cx="2971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accent2"/>
                </a:solidFill>
                <a:latin typeface="Proxima Nova"/>
                <a:ea typeface="Proxima Nova"/>
                <a:cs typeface="Proxima Nova"/>
                <a:sym typeface="Proxima Nova"/>
              </a:rPr>
              <a:t>WARNING TYPE</a:t>
            </a:r>
            <a:endParaRPr b="1" sz="1800">
              <a:solidFill>
                <a:schemeClr val="accent2"/>
              </a:solidFill>
              <a:latin typeface="Proxima Nova"/>
              <a:ea typeface="Proxima Nova"/>
              <a:cs typeface="Proxima Nova"/>
              <a:sym typeface="Proxima Nova"/>
            </a:endParaRPr>
          </a:p>
        </p:txBody>
      </p:sp>
      <p:sp>
        <p:nvSpPr>
          <p:cNvPr id="511" name="Google Shape;511;p102"/>
          <p:cNvSpPr/>
          <p:nvPr/>
        </p:nvSpPr>
        <p:spPr>
          <a:xfrm>
            <a:off x="216575" y="100275"/>
            <a:ext cx="1433700" cy="400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02"/>
          <p:cNvSpPr txBox="1"/>
          <p:nvPr/>
        </p:nvSpPr>
        <p:spPr>
          <a:xfrm>
            <a:off x="4670850" y="1446313"/>
            <a:ext cx="18852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TORNADO</a:t>
            </a:r>
            <a:endParaRPr b="1">
              <a:solidFill>
                <a:schemeClr val="lt1"/>
              </a:solidFill>
            </a:endParaRPr>
          </a:p>
        </p:txBody>
      </p:sp>
      <p:sp>
        <p:nvSpPr>
          <p:cNvPr id="513" name="Google Shape;513;p102"/>
          <p:cNvSpPr/>
          <p:nvPr/>
        </p:nvSpPr>
        <p:spPr>
          <a:xfrm>
            <a:off x="4529875" y="2500225"/>
            <a:ext cx="2140800" cy="1567800"/>
          </a:xfrm>
          <a:prstGeom prst="rect">
            <a:avLst/>
          </a:prstGeom>
          <a:solidFill>
            <a:srgbClr val="98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02"/>
          <p:cNvSpPr/>
          <p:nvPr/>
        </p:nvSpPr>
        <p:spPr>
          <a:xfrm>
            <a:off x="2489100" y="2500225"/>
            <a:ext cx="2082900" cy="1567800"/>
          </a:xfrm>
          <a:prstGeom prst="rect">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02"/>
          <p:cNvSpPr/>
          <p:nvPr/>
        </p:nvSpPr>
        <p:spPr>
          <a:xfrm>
            <a:off x="2489100" y="907100"/>
            <a:ext cx="2082900" cy="1593000"/>
          </a:xfrm>
          <a:prstGeom prst="rect">
            <a:avLst/>
          </a:prstGeom>
          <a:solidFill>
            <a:srgbClr val="38761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02"/>
          <p:cNvSpPr txBox="1"/>
          <p:nvPr/>
        </p:nvSpPr>
        <p:spPr>
          <a:xfrm>
            <a:off x="4580775" y="2960000"/>
            <a:ext cx="208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WILDFIRE</a:t>
            </a:r>
            <a:endParaRPr b="1">
              <a:solidFill>
                <a:schemeClr val="lt1"/>
              </a:solidFill>
            </a:endParaRPr>
          </a:p>
          <a:p>
            <a:pPr indent="0" lvl="0" marL="0" rtl="0" algn="ctr">
              <a:spcBef>
                <a:spcPts val="0"/>
              </a:spcBef>
              <a:spcAft>
                <a:spcPts val="0"/>
              </a:spcAft>
              <a:buNone/>
            </a:pPr>
            <a:r>
              <a:rPr b="1" lang="en">
                <a:solidFill>
                  <a:schemeClr val="lt1"/>
                </a:solidFill>
              </a:rPr>
              <a:t>FLASH FLOOD</a:t>
            </a:r>
            <a:endParaRPr b="1">
              <a:solidFill>
                <a:schemeClr val="lt1"/>
              </a:solidFill>
            </a:endParaRPr>
          </a:p>
        </p:txBody>
      </p:sp>
      <p:sp>
        <p:nvSpPr>
          <p:cNvPr id="517" name="Google Shape;517;p102"/>
          <p:cNvSpPr txBox="1"/>
          <p:nvPr/>
        </p:nvSpPr>
        <p:spPr>
          <a:xfrm>
            <a:off x="2489100" y="1446375"/>
            <a:ext cx="2082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WINTER STORM</a:t>
            </a:r>
            <a:endParaRPr b="1">
              <a:solidFill>
                <a:schemeClr val="lt1"/>
              </a:solidFill>
            </a:endParaRPr>
          </a:p>
        </p:txBody>
      </p:sp>
      <p:sp>
        <p:nvSpPr>
          <p:cNvPr id="518" name="Google Shape;518;p102"/>
          <p:cNvSpPr txBox="1"/>
          <p:nvPr/>
        </p:nvSpPr>
        <p:spPr>
          <a:xfrm>
            <a:off x="2489100" y="2960000"/>
            <a:ext cx="208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rPr>
              <a:t>HURRICANE</a:t>
            </a:r>
            <a:endParaRPr b="1">
              <a:solidFill>
                <a:schemeClr val="lt1"/>
              </a:solidFill>
            </a:endParaRPr>
          </a:p>
          <a:p>
            <a:pPr indent="0" lvl="0" marL="0" rtl="0" algn="ctr">
              <a:spcBef>
                <a:spcPts val="0"/>
              </a:spcBef>
              <a:spcAft>
                <a:spcPts val="0"/>
              </a:spcAft>
              <a:buNone/>
            </a:pPr>
            <a:r>
              <a:rPr b="1" lang="en">
                <a:solidFill>
                  <a:schemeClr val="lt1"/>
                </a:solidFill>
              </a:rPr>
              <a:t>RIVER FLOOD</a:t>
            </a:r>
            <a:endParaRPr b="1">
              <a:solidFill>
                <a:schemeClr val="lt1"/>
              </a:solidFill>
            </a:endParaRPr>
          </a:p>
        </p:txBody>
      </p:sp>
      <p:sp>
        <p:nvSpPr>
          <p:cNvPr id="519" name="Google Shape;519;p102"/>
          <p:cNvSpPr txBox="1"/>
          <p:nvPr/>
        </p:nvSpPr>
        <p:spPr>
          <a:xfrm>
            <a:off x="0" y="0"/>
            <a:ext cx="9144000" cy="792600"/>
          </a:xfrm>
          <a:prstGeom prst="rect">
            <a:avLst/>
          </a:prstGeom>
          <a:solidFill>
            <a:schemeClr val="accen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solidFill>
                  <a:schemeClr val="lt1"/>
                </a:solidFill>
              </a:rPr>
              <a:t>Transforming Services from </a:t>
            </a:r>
            <a:r>
              <a:rPr lang="en" sz="1900">
                <a:solidFill>
                  <a:schemeClr val="lt2"/>
                </a:solidFill>
              </a:rPr>
              <a:t>(One-Size-Fits-All)</a:t>
            </a:r>
            <a:endParaRPr b="1" sz="1900">
              <a:solidFill>
                <a:schemeClr val="lt1"/>
              </a:solidFill>
            </a:endParaRPr>
          </a:p>
          <a:p>
            <a:pPr indent="0" lvl="0" marL="0" rtl="0" algn="ctr">
              <a:spcBef>
                <a:spcPts val="0"/>
              </a:spcBef>
              <a:spcAft>
                <a:spcPts val="0"/>
              </a:spcAft>
              <a:buNone/>
            </a:pPr>
            <a:r>
              <a:rPr b="1" lang="en" sz="1900">
                <a:solidFill>
                  <a:schemeClr val="lt1"/>
                </a:solidFill>
              </a:rPr>
              <a:t>HAZARDOUS WEATHER &amp; FLOOD PROTECTION MATRIX</a:t>
            </a:r>
            <a:endParaRPr b="1" sz="1900">
              <a:solidFill>
                <a:schemeClr val="lt1"/>
              </a:solidFill>
            </a:endParaRPr>
          </a:p>
          <a:p>
            <a:pPr indent="0" lvl="0" marL="0" rtl="0" algn="ctr">
              <a:spcBef>
                <a:spcPts val="0"/>
              </a:spcBef>
              <a:spcAft>
                <a:spcPts val="0"/>
              </a:spcAft>
              <a:buNone/>
            </a:pPr>
            <a:r>
              <a:t/>
            </a:r>
            <a:endParaRPr sz="1900">
              <a:solidFill>
                <a:schemeClr val="lt2"/>
              </a:solidFill>
            </a:endParaRPr>
          </a:p>
        </p:txBody>
      </p:sp>
      <p:cxnSp>
        <p:nvCxnSpPr>
          <p:cNvPr id="520" name="Google Shape;520;p102"/>
          <p:cNvCxnSpPr/>
          <p:nvPr/>
        </p:nvCxnSpPr>
        <p:spPr>
          <a:xfrm>
            <a:off x="1233475" y="945825"/>
            <a:ext cx="999600" cy="0"/>
          </a:xfrm>
          <a:prstGeom prst="straightConnector1">
            <a:avLst/>
          </a:prstGeom>
          <a:noFill/>
          <a:ln cap="flat" cmpd="sng" w="9525">
            <a:solidFill>
              <a:schemeClr val="dk2"/>
            </a:solidFill>
            <a:prstDash val="solid"/>
            <a:round/>
            <a:headEnd len="med" w="med" type="none"/>
            <a:tailEnd len="med" w="med" type="none"/>
          </a:ln>
        </p:spPr>
      </p:cxnSp>
      <p:cxnSp>
        <p:nvCxnSpPr>
          <p:cNvPr id="521" name="Google Shape;521;p102"/>
          <p:cNvCxnSpPr>
            <a:endCxn id="508" idx="0"/>
          </p:cNvCxnSpPr>
          <p:nvPr/>
        </p:nvCxnSpPr>
        <p:spPr>
          <a:xfrm flipH="1">
            <a:off x="1224075" y="957925"/>
            <a:ext cx="9300" cy="1075800"/>
          </a:xfrm>
          <a:prstGeom prst="straightConnector1">
            <a:avLst/>
          </a:prstGeom>
          <a:noFill/>
          <a:ln cap="flat" cmpd="sng" w="9525">
            <a:solidFill>
              <a:schemeClr val="dk2"/>
            </a:solidFill>
            <a:prstDash val="solid"/>
            <a:round/>
            <a:headEnd len="med" w="med" type="none"/>
            <a:tailEnd len="med" w="med" type="none"/>
          </a:ln>
        </p:spPr>
      </p:cxnSp>
      <p:cxnSp>
        <p:nvCxnSpPr>
          <p:cNvPr id="522" name="Google Shape;522;p102"/>
          <p:cNvCxnSpPr/>
          <p:nvPr/>
        </p:nvCxnSpPr>
        <p:spPr>
          <a:xfrm>
            <a:off x="1238175" y="3838875"/>
            <a:ext cx="999600" cy="0"/>
          </a:xfrm>
          <a:prstGeom prst="straightConnector1">
            <a:avLst/>
          </a:prstGeom>
          <a:noFill/>
          <a:ln cap="flat" cmpd="sng" w="9525">
            <a:solidFill>
              <a:schemeClr val="dk2"/>
            </a:solidFill>
            <a:prstDash val="solid"/>
            <a:round/>
            <a:headEnd len="med" w="med" type="none"/>
            <a:tailEnd len="med" w="med" type="none"/>
          </a:ln>
        </p:spPr>
      </p:cxnSp>
      <p:cxnSp>
        <p:nvCxnSpPr>
          <p:cNvPr id="523" name="Google Shape;523;p102"/>
          <p:cNvCxnSpPr/>
          <p:nvPr/>
        </p:nvCxnSpPr>
        <p:spPr>
          <a:xfrm rot="10800000">
            <a:off x="1228775" y="2750975"/>
            <a:ext cx="9300" cy="1075800"/>
          </a:xfrm>
          <a:prstGeom prst="straightConnector1">
            <a:avLst/>
          </a:prstGeom>
          <a:noFill/>
          <a:ln cap="flat" cmpd="sng" w="9525">
            <a:solidFill>
              <a:schemeClr val="dk2"/>
            </a:solidFill>
            <a:prstDash val="solid"/>
            <a:round/>
            <a:headEnd len="med" w="med" type="none"/>
            <a:tailEnd len="med" w="med" type="none"/>
          </a:ln>
        </p:spPr>
      </p:cxnSp>
      <p:cxnSp>
        <p:nvCxnSpPr>
          <p:cNvPr id="524" name="Google Shape;524;p102"/>
          <p:cNvCxnSpPr/>
          <p:nvPr/>
        </p:nvCxnSpPr>
        <p:spPr>
          <a:xfrm rot="-5400000">
            <a:off x="2243400" y="4450964"/>
            <a:ext cx="459600" cy="0"/>
          </a:xfrm>
          <a:prstGeom prst="straightConnector1">
            <a:avLst/>
          </a:prstGeom>
          <a:noFill/>
          <a:ln cap="flat" cmpd="sng" w="9525">
            <a:solidFill>
              <a:schemeClr val="dk2"/>
            </a:solidFill>
            <a:prstDash val="solid"/>
            <a:round/>
            <a:headEnd len="med" w="med" type="none"/>
            <a:tailEnd len="med" w="med" type="none"/>
          </a:ln>
        </p:spPr>
      </p:cxnSp>
      <p:cxnSp>
        <p:nvCxnSpPr>
          <p:cNvPr id="525" name="Google Shape;525;p102"/>
          <p:cNvCxnSpPr/>
          <p:nvPr/>
        </p:nvCxnSpPr>
        <p:spPr>
          <a:xfrm flipH="1" rot="-5400000">
            <a:off x="3018550" y="4145075"/>
            <a:ext cx="9300" cy="1075800"/>
          </a:xfrm>
          <a:prstGeom prst="straightConnector1">
            <a:avLst/>
          </a:prstGeom>
          <a:noFill/>
          <a:ln cap="flat" cmpd="sng" w="9525">
            <a:solidFill>
              <a:schemeClr val="dk2"/>
            </a:solidFill>
            <a:prstDash val="solid"/>
            <a:round/>
            <a:headEnd len="med" w="med" type="none"/>
            <a:tailEnd len="med" w="med" type="none"/>
          </a:ln>
        </p:spPr>
      </p:cxnSp>
      <p:cxnSp>
        <p:nvCxnSpPr>
          <p:cNvPr id="526" name="Google Shape;526;p102"/>
          <p:cNvCxnSpPr/>
          <p:nvPr/>
        </p:nvCxnSpPr>
        <p:spPr>
          <a:xfrm rot="-5400000">
            <a:off x="6433875" y="4453125"/>
            <a:ext cx="459600" cy="0"/>
          </a:xfrm>
          <a:prstGeom prst="straightConnector1">
            <a:avLst/>
          </a:prstGeom>
          <a:noFill/>
          <a:ln cap="flat" cmpd="sng" w="9525">
            <a:solidFill>
              <a:schemeClr val="dk2"/>
            </a:solidFill>
            <a:prstDash val="solid"/>
            <a:round/>
            <a:headEnd len="med" w="med" type="none"/>
            <a:tailEnd len="med" w="med" type="none"/>
          </a:ln>
        </p:spPr>
      </p:cxnSp>
      <p:cxnSp>
        <p:nvCxnSpPr>
          <p:cNvPr id="527" name="Google Shape;527;p102"/>
          <p:cNvCxnSpPr/>
          <p:nvPr/>
        </p:nvCxnSpPr>
        <p:spPr>
          <a:xfrm rot="5400000">
            <a:off x="6109025" y="4149775"/>
            <a:ext cx="9300" cy="10758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103"/>
          <p:cNvSpPr txBox="1"/>
          <p:nvPr>
            <p:ph idx="12" type="sldNum"/>
          </p:nvPr>
        </p:nvSpPr>
        <p:spPr>
          <a:xfrm>
            <a:off x="6457950" y="4767263"/>
            <a:ext cx="2057400" cy="2739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pic>
        <p:nvPicPr>
          <p:cNvPr id="534" name="Google Shape;534;p103"/>
          <p:cNvPicPr preferRelativeResize="0"/>
          <p:nvPr/>
        </p:nvPicPr>
        <p:blipFill>
          <a:blip r:embed="rId3">
            <a:alphaModFix/>
          </a:blip>
          <a:stretch>
            <a:fillRect/>
          </a:stretch>
        </p:blipFill>
        <p:spPr>
          <a:xfrm>
            <a:off x="561975" y="2855799"/>
            <a:ext cx="2696300" cy="1798824"/>
          </a:xfrm>
          <a:prstGeom prst="rect">
            <a:avLst/>
          </a:prstGeom>
          <a:noFill/>
          <a:ln>
            <a:noFill/>
          </a:ln>
        </p:spPr>
      </p:pic>
      <p:pic>
        <p:nvPicPr>
          <p:cNvPr id="535" name="Google Shape;535;p103"/>
          <p:cNvPicPr preferRelativeResize="0"/>
          <p:nvPr/>
        </p:nvPicPr>
        <p:blipFill>
          <a:blip r:embed="rId4">
            <a:alphaModFix/>
          </a:blip>
          <a:stretch>
            <a:fillRect/>
          </a:stretch>
        </p:blipFill>
        <p:spPr>
          <a:xfrm>
            <a:off x="3347570" y="2855800"/>
            <a:ext cx="2646156" cy="1759075"/>
          </a:xfrm>
          <a:prstGeom prst="rect">
            <a:avLst/>
          </a:prstGeom>
          <a:noFill/>
          <a:ln>
            <a:noFill/>
          </a:ln>
        </p:spPr>
      </p:pic>
      <p:pic>
        <p:nvPicPr>
          <p:cNvPr id="536" name="Google Shape;536;p103"/>
          <p:cNvPicPr preferRelativeResize="0"/>
          <p:nvPr/>
        </p:nvPicPr>
        <p:blipFill>
          <a:blip r:embed="rId5">
            <a:alphaModFix/>
          </a:blip>
          <a:stretch>
            <a:fillRect/>
          </a:stretch>
        </p:blipFill>
        <p:spPr>
          <a:xfrm>
            <a:off x="630175" y="914400"/>
            <a:ext cx="4559699" cy="1139050"/>
          </a:xfrm>
          <a:prstGeom prst="rect">
            <a:avLst/>
          </a:prstGeom>
          <a:noFill/>
          <a:ln>
            <a:noFill/>
          </a:ln>
        </p:spPr>
      </p:pic>
      <p:pic>
        <p:nvPicPr>
          <p:cNvPr id="537" name="Google Shape;537;p103"/>
          <p:cNvPicPr preferRelativeResize="0"/>
          <p:nvPr/>
        </p:nvPicPr>
        <p:blipFill>
          <a:blip r:embed="rId6">
            <a:alphaModFix/>
          </a:blip>
          <a:stretch>
            <a:fillRect/>
          </a:stretch>
        </p:blipFill>
        <p:spPr>
          <a:xfrm>
            <a:off x="5946493" y="914400"/>
            <a:ext cx="3245433" cy="3700449"/>
          </a:xfrm>
          <a:prstGeom prst="rect">
            <a:avLst/>
          </a:prstGeom>
          <a:noFill/>
          <a:ln>
            <a:noFill/>
          </a:ln>
        </p:spPr>
      </p:pic>
      <p:pic>
        <p:nvPicPr>
          <p:cNvPr id="538" name="Google Shape;538;p103"/>
          <p:cNvPicPr preferRelativeResize="0"/>
          <p:nvPr/>
        </p:nvPicPr>
        <p:blipFill rotWithShape="1">
          <a:blip r:embed="rId7">
            <a:alphaModFix/>
          </a:blip>
          <a:srcRect b="0" l="0" r="0" t="0"/>
          <a:stretch/>
        </p:blipFill>
        <p:spPr>
          <a:xfrm>
            <a:off x="561975" y="2053450"/>
            <a:ext cx="5506312" cy="802350"/>
          </a:xfrm>
          <a:prstGeom prst="rect">
            <a:avLst/>
          </a:prstGeom>
          <a:noFill/>
          <a:ln>
            <a:noFill/>
          </a:ln>
        </p:spPr>
      </p:pic>
      <p:pic>
        <p:nvPicPr>
          <p:cNvPr id="539" name="Google Shape;539;p103"/>
          <p:cNvPicPr preferRelativeResize="0"/>
          <p:nvPr/>
        </p:nvPicPr>
        <p:blipFill>
          <a:blip r:embed="rId8">
            <a:alphaModFix/>
          </a:blip>
          <a:stretch>
            <a:fillRect/>
          </a:stretch>
        </p:blipFill>
        <p:spPr>
          <a:xfrm>
            <a:off x="1169921" y="914411"/>
            <a:ext cx="1012833" cy="250458"/>
          </a:xfrm>
          <a:prstGeom prst="rect">
            <a:avLst/>
          </a:prstGeom>
          <a:noFill/>
          <a:ln>
            <a:noFill/>
          </a:ln>
        </p:spPr>
      </p:pic>
      <p:pic>
        <p:nvPicPr>
          <p:cNvPr id="540" name="Google Shape;540;p103"/>
          <p:cNvPicPr preferRelativeResize="0"/>
          <p:nvPr/>
        </p:nvPicPr>
        <p:blipFill rotWithShape="1">
          <a:blip r:embed="rId9">
            <a:alphaModFix/>
          </a:blip>
          <a:srcRect b="0" l="0" r="0" t="0"/>
          <a:stretch/>
        </p:blipFill>
        <p:spPr>
          <a:xfrm>
            <a:off x="0" y="0"/>
            <a:ext cx="524749" cy="5143501"/>
          </a:xfrm>
          <a:prstGeom prst="rect">
            <a:avLst/>
          </a:prstGeom>
          <a:noFill/>
          <a:ln>
            <a:noFill/>
          </a:ln>
        </p:spPr>
      </p:pic>
      <p:sp>
        <p:nvSpPr>
          <p:cNvPr id="541" name="Google Shape;541;p103"/>
          <p:cNvSpPr txBox="1"/>
          <p:nvPr/>
        </p:nvSpPr>
        <p:spPr>
          <a:xfrm>
            <a:off x="638850" y="145400"/>
            <a:ext cx="8431200" cy="477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800"/>
              </a:spcAft>
              <a:buNone/>
            </a:pPr>
            <a:r>
              <a:rPr b="1" lang="en" sz="2200">
                <a:solidFill>
                  <a:srgbClr val="073763"/>
                </a:solidFill>
              </a:rPr>
              <a:t>Delivering Our Services Equitably is Core to the NWS Mission</a:t>
            </a:r>
            <a:endParaRPr b="1" sz="2200">
              <a:solidFill>
                <a:srgbClr val="07376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104"/>
          <p:cNvSpPr/>
          <p:nvPr/>
        </p:nvSpPr>
        <p:spPr>
          <a:xfrm>
            <a:off x="0" y="4690872"/>
            <a:ext cx="9144000" cy="4608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id="547" name="Google Shape;547;p104"/>
          <p:cNvPicPr preferRelativeResize="0"/>
          <p:nvPr/>
        </p:nvPicPr>
        <p:blipFill rotWithShape="1">
          <a:blip r:embed="rId3">
            <a:alphaModFix/>
          </a:blip>
          <a:srcRect b="0" l="0" r="0" t="16819"/>
          <a:stretch/>
        </p:blipFill>
        <p:spPr>
          <a:xfrm>
            <a:off x="764250" y="1208531"/>
            <a:ext cx="7417800" cy="3756806"/>
          </a:xfrm>
          <a:prstGeom prst="rect">
            <a:avLst/>
          </a:prstGeom>
          <a:noFill/>
          <a:ln>
            <a:noFill/>
          </a:ln>
        </p:spPr>
      </p:pic>
      <p:sp>
        <p:nvSpPr>
          <p:cNvPr id="548" name="Google Shape;548;p104"/>
          <p:cNvSpPr txBox="1"/>
          <p:nvPr/>
        </p:nvSpPr>
        <p:spPr>
          <a:xfrm>
            <a:off x="457200" y="1"/>
            <a:ext cx="8229600" cy="694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dk1"/>
              </a:buClr>
              <a:buSzPts val="1900"/>
              <a:buFont typeface="Helvetica Neue"/>
              <a:buNone/>
            </a:pPr>
            <a:r>
              <a:rPr b="1" lang="en" sz="2100">
                <a:solidFill>
                  <a:schemeClr val="accent1"/>
                </a:solidFill>
                <a:latin typeface="Helvetica Neue"/>
                <a:ea typeface="Helvetica Neue"/>
                <a:cs typeface="Helvetica Neue"/>
                <a:sym typeface="Helvetica Neue"/>
              </a:rPr>
              <a:t>Timeline of survey waves for Ian (2022)</a:t>
            </a:r>
            <a:endParaRPr b="1" i="0" sz="2100" u="none" cap="none" strike="noStrike">
              <a:solidFill>
                <a:schemeClr val="accent1"/>
              </a:solidFill>
              <a:latin typeface="Helvetica Neue"/>
              <a:ea typeface="Helvetica Neue"/>
              <a:cs typeface="Helvetica Neue"/>
              <a:sym typeface="Helvetica Neue"/>
            </a:endParaRPr>
          </a:p>
        </p:txBody>
      </p:sp>
      <p:sp>
        <p:nvSpPr>
          <p:cNvPr id="549" name="Google Shape;549;p104"/>
          <p:cNvSpPr txBox="1"/>
          <p:nvPr/>
        </p:nvSpPr>
        <p:spPr>
          <a:xfrm>
            <a:off x="1964145" y="887858"/>
            <a:ext cx="1211700" cy="384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9a ET Sep 23 (Fri) – </a:t>
            </a:r>
            <a:endParaRPr sz="1100"/>
          </a:p>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4p ET Sep 24 (Sat)</a:t>
            </a:r>
            <a:endParaRPr b="0" i="0" sz="800" u="none" cap="none" strike="noStrike">
              <a:solidFill>
                <a:srgbClr val="000000"/>
              </a:solidFill>
              <a:latin typeface="Helvetica Neue"/>
              <a:ea typeface="Helvetica Neue"/>
              <a:cs typeface="Helvetica Neue"/>
              <a:sym typeface="Helvetica Neue"/>
            </a:endParaRPr>
          </a:p>
        </p:txBody>
      </p:sp>
      <p:sp>
        <p:nvSpPr>
          <p:cNvPr id="550" name="Google Shape;550;p104"/>
          <p:cNvSpPr txBox="1"/>
          <p:nvPr/>
        </p:nvSpPr>
        <p:spPr>
          <a:xfrm>
            <a:off x="4101615" y="878175"/>
            <a:ext cx="1211700" cy="384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12p ET Sep 25 (Sun) - 12p ET Sep 26 (Mon)</a:t>
            </a:r>
            <a:endParaRPr b="0" i="0" sz="800" u="none" cap="none" strike="noStrike">
              <a:solidFill>
                <a:srgbClr val="000000"/>
              </a:solidFill>
              <a:latin typeface="Helvetica Neue"/>
              <a:ea typeface="Helvetica Neue"/>
              <a:cs typeface="Helvetica Neue"/>
              <a:sym typeface="Helvetica Neue"/>
            </a:endParaRPr>
          </a:p>
        </p:txBody>
      </p:sp>
      <p:sp>
        <p:nvSpPr>
          <p:cNvPr id="551" name="Google Shape;551;p104"/>
          <p:cNvSpPr txBox="1"/>
          <p:nvPr/>
        </p:nvSpPr>
        <p:spPr>
          <a:xfrm>
            <a:off x="6340947" y="849552"/>
            <a:ext cx="1211700" cy="384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Helvetica Neue"/>
                <a:ea typeface="Helvetica Neue"/>
                <a:cs typeface="Helvetica Neue"/>
                <a:sym typeface="Helvetica Neue"/>
              </a:rPr>
              <a:t>12p ET Sep 27 (Tue) - 12p ET Sep 28 (Wed)</a:t>
            </a:r>
            <a:endParaRPr b="0" i="0" sz="800" u="none" cap="none" strike="noStrike">
              <a:solidFill>
                <a:srgbClr val="000000"/>
              </a:solidFill>
              <a:latin typeface="Helvetica Neue"/>
              <a:ea typeface="Helvetica Neue"/>
              <a:cs typeface="Helvetica Neue"/>
              <a:sym typeface="Helvetica Neue"/>
            </a:endParaRPr>
          </a:p>
        </p:txBody>
      </p:sp>
      <p:sp>
        <p:nvSpPr>
          <p:cNvPr id="552" name="Google Shape;552;p104"/>
          <p:cNvSpPr/>
          <p:nvPr/>
        </p:nvSpPr>
        <p:spPr>
          <a:xfrm flipH="1" rot="5400000">
            <a:off x="4656846" y="626348"/>
            <a:ext cx="101100" cy="1362600"/>
          </a:xfrm>
          <a:prstGeom prst="rightBrace">
            <a:avLst>
              <a:gd fmla="val 57759" name="adj1"/>
              <a:gd fmla="val 50000" name="adj2"/>
            </a:avLst>
          </a:prstGeom>
          <a:noFill/>
          <a:ln cap="flat"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53" name="Google Shape;553;p104"/>
          <p:cNvSpPr/>
          <p:nvPr/>
        </p:nvSpPr>
        <p:spPr>
          <a:xfrm flipH="1" rot="5400000">
            <a:off x="2495745" y="725640"/>
            <a:ext cx="101100" cy="1164000"/>
          </a:xfrm>
          <a:prstGeom prst="rightBrace">
            <a:avLst>
              <a:gd fmla="val 57759" name="adj1"/>
              <a:gd fmla="val 50000" name="adj2"/>
            </a:avLst>
          </a:prstGeom>
          <a:noFill/>
          <a:ln cap="flat"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54" name="Google Shape;554;p104"/>
          <p:cNvSpPr/>
          <p:nvPr/>
        </p:nvSpPr>
        <p:spPr>
          <a:xfrm flipH="1" rot="5400000">
            <a:off x="6783344" y="664800"/>
            <a:ext cx="101100" cy="1211700"/>
          </a:xfrm>
          <a:prstGeom prst="rightBrace">
            <a:avLst>
              <a:gd fmla="val 57759" name="adj1"/>
              <a:gd fmla="val 50000" name="adj2"/>
            </a:avLst>
          </a:prstGeom>
          <a:noFill/>
          <a:ln cap="flat" cmpd="sng" w="1905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555" name="Google Shape;555;p104"/>
          <p:cNvSpPr txBox="1"/>
          <p:nvPr/>
        </p:nvSpPr>
        <p:spPr>
          <a:xfrm>
            <a:off x="2533819" y="1511475"/>
            <a:ext cx="15678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b="1" lang="en" sz="1000">
                <a:latin typeface="Helvetica Neue"/>
                <a:ea typeface="Helvetica Neue"/>
                <a:cs typeface="Helvetica Neue"/>
                <a:sym typeface="Helvetica Neue"/>
              </a:rPr>
              <a:t># of survey respondents in 3-hourly bins</a:t>
            </a:r>
            <a:endParaRPr b="1" sz="1000">
              <a:latin typeface="Helvetica Neue"/>
              <a:ea typeface="Helvetica Neue"/>
              <a:cs typeface="Helvetica Neue"/>
              <a:sym typeface="Helvetica Neue"/>
            </a:endParaRPr>
          </a:p>
        </p:txBody>
      </p:sp>
      <p:sp>
        <p:nvSpPr>
          <p:cNvPr id="556" name="Google Shape;556;p104"/>
          <p:cNvSpPr txBox="1"/>
          <p:nvPr/>
        </p:nvSpPr>
        <p:spPr>
          <a:xfrm>
            <a:off x="4797450" y="1884844"/>
            <a:ext cx="1301100" cy="4464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1000">
                <a:solidFill>
                  <a:srgbClr val="00B050"/>
                </a:solidFill>
                <a:latin typeface="Helvetica Neue"/>
                <a:ea typeface="Helvetica Neue"/>
                <a:cs typeface="Helvetica Neue"/>
                <a:sym typeface="Helvetica Neue"/>
              </a:rPr>
              <a:t>current storm intensity</a:t>
            </a:r>
            <a:endParaRPr b="1" sz="1000">
              <a:solidFill>
                <a:srgbClr val="00B050"/>
              </a:solidFill>
              <a:latin typeface="Helvetica Neue"/>
              <a:ea typeface="Helvetica Neue"/>
              <a:cs typeface="Helvetica Neue"/>
              <a:sym typeface="Helvetica Neue"/>
            </a:endParaRPr>
          </a:p>
        </p:txBody>
      </p:sp>
      <p:sp>
        <p:nvSpPr>
          <p:cNvPr id="557" name="Google Shape;557;p104"/>
          <p:cNvSpPr txBox="1"/>
          <p:nvPr/>
        </p:nvSpPr>
        <p:spPr>
          <a:xfrm>
            <a:off x="1823513" y="725316"/>
            <a:ext cx="14928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latin typeface="Helvetica Neue"/>
                <a:ea typeface="Helvetica Neue"/>
                <a:cs typeface="Helvetica Neue"/>
                <a:sym typeface="Helvetica Neue"/>
              </a:rPr>
              <a:t>Survey Wave 1</a:t>
            </a:r>
            <a:endParaRPr b="1" sz="900">
              <a:latin typeface="Helvetica Neue"/>
              <a:ea typeface="Helvetica Neue"/>
              <a:cs typeface="Helvetica Neue"/>
              <a:sym typeface="Helvetica Neue"/>
            </a:endParaRPr>
          </a:p>
        </p:txBody>
      </p:sp>
      <p:sp>
        <p:nvSpPr>
          <p:cNvPr id="558" name="Google Shape;558;p104"/>
          <p:cNvSpPr txBox="1"/>
          <p:nvPr/>
        </p:nvSpPr>
        <p:spPr>
          <a:xfrm>
            <a:off x="3960956" y="739369"/>
            <a:ext cx="14928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latin typeface="Helvetica Neue"/>
                <a:ea typeface="Helvetica Neue"/>
                <a:cs typeface="Helvetica Neue"/>
                <a:sym typeface="Helvetica Neue"/>
              </a:rPr>
              <a:t>Survey Wave 2</a:t>
            </a:r>
            <a:endParaRPr b="1" sz="900">
              <a:latin typeface="Helvetica Neue"/>
              <a:ea typeface="Helvetica Neue"/>
              <a:cs typeface="Helvetica Neue"/>
              <a:sym typeface="Helvetica Neue"/>
            </a:endParaRPr>
          </a:p>
        </p:txBody>
      </p:sp>
      <p:sp>
        <p:nvSpPr>
          <p:cNvPr id="559" name="Google Shape;559;p104"/>
          <p:cNvSpPr txBox="1"/>
          <p:nvPr/>
        </p:nvSpPr>
        <p:spPr>
          <a:xfrm>
            <a:off x="6098400" y="694575"/>
            <a:ext cx="14928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latin typeface="Helvetica Neue"/>
                <a:ea typeface="Helvetica Neue"/>
                <a:cs typeface="Helvetica Neue"/>
                <a:sym typeface="Helvetica Neue"/>
              </a:rPr>
              <a:t>Survey Wave 3</a:t>
            </a:r>
            <a:endParaRPr b="1" sz="900">
              <a:latin typeface="Helvetica Neue"/>
              <a:ea typeface="Helvetica Neue"/>
              <a:cs typeface="Helvetica Neue"/>
              <a:sym typeface="Helvetica Neue"/>
            </a:endParaRPr>
          </a:p>
        </p:txBody>
      </p:sp>
      <p:sp>
        <p:nvSpPr>
          <p:cNvPr id="560" name="Google Shape;560;p104"/>
          <p:cNvSpPr/>
          <p:nvPr/>
        </p:nvSpPr>
        <p:spPr>
          <a:xfrm>
            <a:off x="1342950" y="4264988"/>
            <a:ext cx="647100" cy="3447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1" name="Google Shape;561;p104"/>
          <p:cNvSpPr/>
          <p:nvPr/>
        </p:nvSpPr>
        <p:spPr>
          <a:xfrm>
            <a:off x="7492481" y="4232869"/>
            <a:ext cx="171000" cy="344700"/>
          </a:xfrm>
          <a:prstGeom prst="rect">
            <a:avLst/>
          </a:prstGeom>
          <a:solidFill>
            <a:schemeClr val="l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105"/>
          <p:cNvSpPr/>
          <p:nvPr/>
        </p:nvSpPr>
        <p:spPr>
          <a:xfrm>
            <a:off x="0" y="4682606"/>
            <a:ext cx="9144000" cy="460800"/>
          </a:xfrm>
          <a:prstGeom prst="rect">
            <a:avLst/>
          </a:prstGeom>
          <a:solidFill>
            <a:srgbClr val="FFFFFF"/>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68" name="Google Shape;568;p105"/>
          <p:cNvSpPr txBox="1"/>
          <p:nvPr/>
        </p:nvSpPr>
        <p:spPr>
          <a:xfrm>
            <a:off x="844669" y="128231"/>
            <a:ext cx="7718700" cy="5079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2400"/>
              <a:buFont typeface="Arial"/>
              <a:buNone/>
            </a:pPr>
            <a:r>
              <a:rPr b="1" lang="en" sz="2400">
                <a:solidFill>
                  <a:schemeClr val="accent1"/>
                </a:solidFill>
                <a:latin typeface="Helvetica Neue"/>
                <a:ea typeface="Helvetica Neue"/>
                <a:cs typeface="Helvetica Neue"/>
                <a:sym typeface="Helvetica Neue"/>
              </a:rPr>
              <a:t>2 exposure levels: E</a:t>
            </a:r>
            <a:r>
              <a:rPr b="1" i="0" lang="en" sz="2400" u="none" cap="none" strike="noStrike">
                <a:solidFill>
                  <a:schemeClr val="accent1"/>
                </a:solidFill>
                <a:latin typeface="Helvetica Neue"/>
                <a:ea typeface="Helvetica Neue"/>
                <a:cs typeface="Helvetica Neue"/>
                <a:sym typeface="Helvetica Neue"/>
              </a:rPr>
              <a:t>xposed vs. </a:t>
            </a:r>
            <a:r>
              <a:rPr b="1" lang="en" sz="2400">
                <a:solidFill>
                  <a:schemeClr val="accent1"/>
                </a:solidFill>
                <a:latin typeface="Helvetica Neue"/>
                <a:ea typeface="Helvetica Neue"/>
                <a:cs typeface="Helvetica Neue"/>
                <a:sym typeface="Helvetica Neue"/>
              </a:rPr>
              <a:t>n</a:t>
            </a:r>
            <a:r>
              <a:rPr b="1" i="0" lang="en" sz="2400" u="none" cap="none" strike="noStrike">
                <a:solidFill>
                  <a:schemeClr val="accent1"/>
                </a:solidFill>
                <a:latin typeface="Helvetica Neue"/>
                <a:ea typeface="Helvetica Neue"/>
                <a:cs typeface="Helvetica Neue"/>
                <a:sym typeface="Helvetica Neue"/>
              </a:rPr>
              <a:t>ot</a:t>
            </a:r>
            <a:endParaRPr b="1" i="0" sz="2400" u="none" cap="none" strike="noStrike">
              <a:solidFill>
                <a:schemeClr val="accent1"/>
              </a:solidFill>
              <a:latin typeface="Helvetica Neue"/>
              <a:ea typeface="Helvetica Neue"/>
              <a:cs typeface="Helvetica Neue"/>
              <a:sym typeface="Helvetica Neue"/>
            </a:endParaRPr>
          </a:p>
        </p:txBody>
      </p:sp>
      <p:pic>
        <p:nvPicPr>
          <p:cNvPr id="569" name="Google Shape;569;p105"/>
          <p:cNvPicPr preferRelativeResize="0"/>
          <p:nvPr/>
        </p:nvPicPr>
        <p:blipFill rotWithShape="1">
          <a:blip r:embed="rId3">
            <a:alphaModFix/>
          </a:blip>
          <a:srcRect b="10071" l="27370" r="20721" t="17364"/>
          <a:stretch/>
        </p:blipFill>
        <p:spPr>
          <a:xfrm>
            <a:off x="195066" y="1143938"/>
            <a:ext cx="3017521" cy="2662961"/>
          </a:xfrm>
          <a:prstGeom prst="rect">
            <a:avLst/>
          </a:prstGeom>
          <a:noFill/>
          <a:ln>
            <a:noFill/>
          </a:ln>
        </p:spPr>
      </p:pic>
      <p:pic>
        <p:nvPicPr>
          <p:cNvPr id="570" name="Google Shape;570;p105"/>
          <p:cNvPicPr preferRelativeResize="0"/>
          <p:nvPr/>
        </p:nvPicPr>
        <p:blipFill rotWithShape="1">
          <a:blip r:embed="rId4">
            <a:alphaModFix/>
          </a:blip>
          <a:srcRect b="9323" l="27054" r="20136" t="17260"/>
          <a:stretch/>
        </p:blipFill>
        <p:spPr>
          <a:xfrm>
            <a:off x="3203859" y="1411275"/>
            <a:ext cx="3017520" cy="2647876"/>
          </a:xfrm>
          <a:prstGeom prst="rect">
            <a:avLst/>
          </a:prstGeom>
          <a:noFill/>
          <a:ln>
            <a:noFill/>
          </a:ln>
        </p:spPr>
      </p:pic>
      <p:pic>
        <p:nvPicPr>
          <p:cNvPr id="571" name="Google Shape;571;p105"/>
          <p:cNvPicPr preferRelativeResize="0"/>
          <p:nvPr/>
        </p:nvPicPr>
        <p:blipFill rotWithShape="1">
          <a:blip r:embed="rId5">
            <a:alphaModFix/>
          </a:blip>
          <a:srcRect b="9741" l="26701" r="20675" t="8606"/>
          <a:stretch/>
        </p:blipFill>
        <p:spPr>
          <a:xfrm>
            <a:off x="6221390" y="1670503"/>
            <a:ext cx="2743200" cy="2674621"/>
          </a:xfrm>
          <a:prstGeom prst="rect">
            <a:avLst/>
          </a:prstGeom>
          <a:noFill/>
          <a:ln>
            <a:noFill/>
          </a:ln>
        </p:spPr>
      </p:pic>
      <p:sp>
        <p:nvSpPr>
          <p:cNvPr id="572" name="Google Shape;572;p105"/>
          <p:cNvSpPr txBox="1"/>
          <p:nvPr/>
        </p:nvSpPr>
        <p:spPr>
          <a:xfrm>
            <a:off x="391543" y="855150"/>
            <a:ext cx="2512800" cy="277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lang="en" sz="900">
                <a:latin typeface="Helvetica Neue"/>
                <a:ea typeface="Helvetica Neue"/>
                <a:cs typeface="Helvetica Neue"/>
                <a:sym typeface="Helvetica Neue"/>
              </a:rPr>
              <a:t>9</a:t>
            </a:r>
            <a:r>
              <a:rPr b="0" i="0" lang="en" sz="900" u="none" cap="none" strike="noStrike">
                <a:solidFill>
                  <a:srgbClr val="000000"/>
                </a:solidFill>
                <a:latin typeface="Helvetica Neue"/>
                <a:ea typeface="Helvetica Neue"/>
                <a:cs typeface="Helvetica Neue"/>
                <a:sym typeface="Helvetica Neue"/>
              </a:rPr>
              <a:t>a ET Sept 23 (Fri) - 4p ET Sept 24 (Sat)</a:t>
            </a:r>
            <a:endParaRPr b="0" i="0" sz="900" u="none" cap="none" strike="noStrike">
              <a:solidFill>
                <a:srgbClr val="000000"/>
              </a:solidFill>
              <a:latin typeface="Helvetica Neue"/>
              <a:ea typeface="Helvetica Neue"/>
              <a:cs typeface="Helvetica Neue"/>
              <a:sym typeface="Helvetica Neue"/>
            </a:endParaRPr>
          </a:p>
        </p:txBody>
      </p:sp>
      <p:sp>
        <p:nvSpPr>
          <p:cNvPr id="573" name="Google Shape;573;p105"/>
          <p:cNvSpPr txBox="1"/>
          <p:nvPr/>
        </p:nvSpPr>
        <p:spPr>
          <a:xfrm>
            <a:off x="3179484" y="1093718"/>
            <a:ext cx="3048900" cy="292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1000" u="none" cap="none" strike="noStrike">
                <a:solidFill>
                  <a:srgbClr val="000000"/>
                </a:solidFill>
                <a:latin typeface="Helvetica Neue"/>
                <a:ea typeface="Helvetica Neue"/>
                <a:cs typeface="Helvetica Neue"/>
                <a:sym typeface="Helvetica Neue"/>
              </a:rPr>
              <a:t>12p ET Sept 25 (Sun) - 12p ET Sept 26 (Sun)</a:t>
            </a:r>
            <a:endParaRPr b="0" i="0" sz="1000" u="none" cap="none" strike="noStrike">
              <a:solidFill>
                <a:srgbClr val="000000"/>
              </a:solidFill>
              <a:latin typeface="Helvetica Neue"/>
              <a:ea typeface="Helvetica Neue"/>
              <a:cs typeface="Helvetica Neue"/>
              <a:sym typeface="Helvetica Neue"/>
            </a:endParaRPr>
          </a:p>
        </p:txBody>
      </p:sp>
      <p:sp>
        <p:nvSpPr>
          <p:cNvPr id="574" name="Google Shape;574;p105"/>
          <p:cNvSpPr txBox="1"/>
          <p:nvPr/>
        </p:nvSpPr>
        <p:spPr>
          <a:xfrm>
            <a:off x="6180748" y="1382394"/>
            <a:ext cx="2963100" cy="292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1000" u="none" cap="none" strike="noStrike">
                <a:solidFill>
                  <a:srgbClr val="000000"/>
                </a:solidFill>
                <a:latin typeface="Helvetica Neue"/>
                <a:ea typeface="Helvetica Neue"/>
                <a:cs typeface="Helvetica Neue"/>
                <a:sym typeface="Helvetica Neue"/>
              </a:rPr>
              <a:t>12p ET Sept 27 (Tues) - 12p ET Sept 28 (Wed)</a:t>
            </a:r>
            <a:endParaRPr b="0" i="0" sz="1000" u="none" cap="none" strike="noStrike">
              <a:solidFill>
                <a:srgbClr val="000000"/>
              </a:solidFill>
              <a:latin typeface="Helvetica Neue"/>
              <a:ea typeface="Helvetica Neue"/>
              <a:cs typeface="Helvetica Neue"/>
              <a:sym typeface="Helvetica Neue"/>
            </a:endParaRPr>
          </a:p>
        </p:txBody>
      </p:sp>
      <p:sp>
        <p:nvSpPr>
          <p:cNvPr id="575" name="Google Shape;575;p105"/>
          <p:cNvSpPr txBox="1"/>
          <p:nvPr/>
        </p:nvSpPr>
        <p:spPr>
          <a:xfrm>
            <a:off x="195056" y="4306781"/>
            <a:ext cx="2407500" cy="3078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Helvetica Neue"/>
              <a:ea typeface="Helvetica Neue"/>
              <a:cs typeface="Helvetica Neue"/>
              <a:sym typeface="Helvetica Neue"/>
            </a:endParaRPr>
          </a:p>
        </p:txBody>
      </p:sp>
      <p:sp>
        <p:nvSpPr>
          <p:cNvPr id="576" name="Google Shape;576;p105"/>
          <p:cNvSpPr/>
          <p:nvPr/>
        </p:nvSpPr>
        <p:spPr>
          <a:xfrm>
            <a:off x="200222" y="1143938"/>
            <a:ext cx="1120200" cy="315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77" name="Google Shape;577;p105"/>
          <p:cNvSpPr txBox="1"/>
          <p:nvPr/>
        </p:nvSpPr>
        <p:spPr>
          <a:xfrm>
            <a:off x="195065" y="1159313"/>
            <a:ext cx="11202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n" sz="800">
                <a:latin typeface="Helvetica Neue"/>
                <a:ea typeface="Helvetica Neue"/>
                <a:cs typeface="Helvetica Neue"/>
                <a:sym typeface="Helvetica Neue"/>
              </a:rPr>
              <a:t>n</a:t>
            </a:r>
            <a:r>
              <a:rPr b="1" i="0" lang="en" sz="800" u="none" cap="none" strike="noStrike">
                <a:solidFill>
                  <a:srgbClr val="000000"/>
                </a:solidFill>
                <a:latin typeface="Helvetica Neue"/>
                <a:ea typeface="Helvetica Neue"/>
                <a:cs typeface="Helvetica Neue"/>
                <a:sym typeface="Helvetica Neue"/>
              </a:rPr>
              <a:t>(exposed) = </a:t>
            </a:r>
            <a:r>
              <a:rPr b="1" lang="en" sz="800">
                <a:latin typeface="Helvetica Neue"/>
                <a:ea typeface="Helvetica Neue"/>
                <a:cs typeface="Helvetica Neue"/>
                <a:sym typeface="Helvetica Neue"/>
              </a:rPr>
              <a:t>788</a:t>
            </a:r>
            <a:endParaRPr b="1" sz="8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b="1" lang="en" sz="800">
                <a:latin typeface="Helvetica Neue"/>
                <a:ea typeface="Helvetica Neue"/>
                <a:cs typeface="Helvetica Neue"/>
                <a:sym typeface="Helvetica Neue"/>
              </a:rPr>
              <a:t>n</a:t>
            </a:r>
            <a:r>
              <a:rPr b="1" i="0" lang="en" sz="800" u="none" cap="none" strike="noStrike">
                <a:solidFill>
                  <a:srgbClr val="000000"/>
                </a:solidFill>
                <a:latin typeface="Helvetica Neue"/>
                <a:ea typeface="Helvetica Neue"/>
                <a:cs typeface="Helvetica Neue"/>
                <a:sym typeface="Helvetica Neue"/>
              </a:rPr>
              <a:t>(not exposed) = </a:t>
            </a:r>
            <a:r>
              <a:rPr b="1" lang="en" sz="800">
                <a:latin typeface="Helvetica Neue"/>
                <a:ea typeface="Helvetica Neue"/>
                <a:cs typeface="Helvetica Neue"/>
                <a:sym typeface="Helvetica Neue"/>
              </a:rPr>
              <a:t>826</a:t>
            </a:r>
            <a:endParaRPr b="1" sz="800">
              <a:latin typeface="Helvetica Neue"/>
              <a:ea typeface="Helvetica Neue"/>
              <a:cs typeface="Helvetica Neue"/>
              <a:sym typeface="Helvetica Neue"/>
            </a:endParaRPr>
          </a:p>
        </p:txBody>
      </p:sp>
      <p:sp>
        <p:nvSpPr>
          <p:cNvPr id="578" name="Google Shape;578;p105"/>
          <p:cNvSpPr txBox="1"/>
          <p:nvPr/>
        </p:nvSpPr>
        <p:spPr>
          <a:xfrm>
            <a:off x="1057547" y="636056"/>
            <a:ext cx="14928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latin typeface="Helvetica Neue"/>
                <a:ea typeface="Helvetica Neue"/>
                <a:cs typeface="Helvetica Neue"/>
                <a:sym typeface="Helvetica Neue"/>
              </a:rPr>
              <a:t>Wave 1 survey</a:t>
            </a:r>
            <a:endParaRPr b="1" sz="900">
              <a:latin typeface="Helvetica Neue"/>
              <a:ea typeface="Helvetica Neue"/>
              <a:cs typeface="Helvetica Neue"/>
              <a:sym typeface="Helvetica Neue"/>
            </a:endParaRPr>
          </a:p>
        </p:txBody>
      </p:sp>
      <p:sp>
        <p:nvSpPr>
          <p:cNvPr id="579" name="Google Shape;579;p105"/>
          <p:cNvSpPr txBox="1"/>
          <p:nvPr/>
        </p:nvSpPr>
        <p:spPr>
          <a:xfrm>
            <a:off x="3240854" y="4650782"/>
            <a:ext cx="3630300" cy="4155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800"/>
              <a:buFont typeface="Arial"/>
              <a:buNone/>
            </a:pPr>
            <a:r>
              <a:rPr b="0" i="0" lang="en" sz="900" u="none" cap="none" strike="noStrike">
                <a:solidFill>
                  <a:srgbClr val="000000"/>
                </a:solidFill>
                <a:latin typeface="Helvetica Neue"/>
                <a:ea typeface="Helvetica Neue"/>
                <a:cs typeface="Helvetica Neue"/>
                <a:sym typeface="Helvetica Neue"/>
              </a:rPr>
              <a:t>TS = tropical storm</a:t>
            </a:r>
            <a:endParaRPr b="0" i="0" sz="900" u="none" cap="none" strike="noStrike">
              <a:solidFill>
                <a:srgbClr val="000000"/>
              </a:solidFill>
              <a:latin typeface="Helvetica Neue"/>
              <a:ea typeface="Helvetica Neue"/>
              <a:cs typeface="Helvetica Neue"/>
              <a:sym typeface="Helvetica Neue"/>
            </a:endParaRPr>
          </a:p>
          <a:p>
            <a:pPr indent="0" lvl="0" marL="0" marR="0" rtl="0" algn="ctr">
              <a:lnSpc>
                <a:spcPct val="100000"/>
              </a:lnSpc>
              <a:spcBef>
                <a:spcPts val="0"/>
              </a:spcBef>
              <a:spcAft>
                <a:spcPts val="0"/>
              </a:spcAft>
              <a:buClr>
                <a:srgbClr val="000000"/>
              </a:buClr>
              <a:buSzPts val="800"/>
              <a:buFont typeface="Arial"/>
              <a:buNone/>
            </a:pPr>
            <a:r>
              <a:rPr b="0" i="0" lang="en" sz="900" u="none" cap="none" strike="noStrike">
                <a:solidFill>
                  <a:srgbClr val="000000"/>
                </a:solidFill>
                <a:latin typeface="Helvetica Neue"/>
                <a:ea typeface="Helvetica Neue"/>
                <a:cs typeface="Helvetica Neue"/>
                <a:sym typeface="Helvetica Neue"/>
              </a:rPr>
              <a:t>WSP = wind speed probability</a:t>
            </a:r>
            <a:endParaRPr b="0" i="0" sz="900" u="none" cap="none" strike="noStrike">
              <a:solidFill>
                <a:srgbClr val="000000"/>
              </a:solidFill>
              <a:latin typeface="Helvetica Neue"/>
              <a:ea typeface="Helvetica Neue"/>
              <a:cs typeface="Helvetica Neue"/>
              <a:sym typeface="Helvetica Neue"/>
            </a:endParaRPr>
          </a:p>
        </p:txBody>
      </p:sp>
      <p:pic>
        <p:nvPicPr>
          <p:cNvPr id="580" name="Google Shape;580;p105"/>
          <p:cNvPicPr preferRelativeResize="0"/>
          <p:nvPr/>
        </p:nvPicPr>
        <p:blipFill rotWithShape="1">
          <a:blip r:embed="rId6">
            <a:alphaModFix/>
          </a:blip>
          <a:srcRect b="912" l="4359" r="2695" t="91953"/>
          <a:stretch/>
        </p:blipFill>
        <p:spPr>
          <a:xfrm>
            <a:off x="1620695" y="4397447"/>
            <a:ext cx="5902612" cy="285157"/>
          </a:xfrm>
          <a:prstGeom prst="rect">
            <a:avLst/>
          </a:prstGeom>
          <a:noFill/>
          <a:ln>
            <a:noFill/>
          </a:ln>
        </p:spPr>
      </p:pic>
      <p:sp>
        <p:nvSpPr>
          <p:cNvPr id="581" name="Google Shape;581;p105"/>
          <p:cNvSpPr txBox="1"/>
          <p:nvPr/>
        </p:nvSpPr>
        <p:spPr>
          <a:xfrm>
            <a:off x="3991472" y="855150"/>
            <a:ext cx="14928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latin typeface="Helvetica Neue"/>
                <a:ea typeface="Helvetica Neue"/>
                <a:cs typeface="Helvetica Neue"/>
                <a:sym typeface="Helvetica Neue"/>
              </a:rPr>
              <a:t>Wave 2 survey</a:t>
            </a:r>
            <a:endParaRPr b="1" sz="900">
              <a:latin typeface="Helvetica Neue"/>
              <a:ea typeface="Helvetica Neue"/>
              <a:cs typeface="Helvetica Neue"/>
              <a:sym typeface="Helvetica Neue"/>
            </a:endParaRPr>
          </a:p>
        </p:txBody>
      </p:sp>
      <p:sp>
        <p:nvSpPr>
          <p:cNvPr id="582" name="Google Shape;582;p105"/>
          <p:cNvSpPr txBox="1"/>
          <p:nvPr/>
        </p:nvSpPr>
        <p:spPr>
          <a:xfrm>
            <a:off x="6915928" y="1132116"/>
            <a:ext cx="1492800" cy="277200"/>
          </a:xfrm>
          <a:prstGeom prst="rect">
            <a:avLst/>
          </a:prstGeom>
          <a:noFill/>
          <a:ln>
            <a:noFill/>
          </a:ln>
        </p:spPr>
        <p:txBody>
          <a:bodyPr anchorCtr="0" anchor="t" bIns="68575" lIns="68575" spcFirstLastPara="1" rIns="68575" wrap="square" tIns="68575">
            <a:spAutoFit/>
          </a:bodyPr>
          <a:lstStyle/>
          <a:p>
            <a:pPr indent="0" lvl="0" marL="0" rtl="0" algn="ctr">
              <a:spcBef>
                <a:spcPts val="0"/>
              </a:spcBef>
              <a:spcAft>
                <a:spcPts val="0"/>
              </a:spcAft>
              <a:buNone/>
            </a:pPr>
            <a:r>
              <a:rPr b="1" lang="en" sz="900">
                <a:latin typeface="Helvetica Neue"/>
                <a:ea typeface="Helvetica Neue"/>
                <a:cs typeface="Helvetica Neue"/>
                <a:sym typeface="Helvetica Neue"/>
              </a:rPr>
              <a:t>Wave 3 survey</a:t>
            </a:r>
            <a:endParaRPr b="1" sz="900">
              <a:latin typeface="Helvetica Neue"/>
              <a:ea typeface="Helvetica Neue"/>
              <a:cs typeface="Helvetica Neue"/>
              <a:sym typeface="Helvetica Neue"/>
            </a:endParaRPr>
          </a:p>
        </p:txBody>
      </p:sp>
      <p:sp>
        <p:nvSpPr>
          <p:cNvPr id="583" name="Google Shape;583;p105"/>
          <p:cNvSpPr/>
          <p:nvPr/>
        </p:nvSpPr>
        <p:spPr>
          <a:xfrm>
            <a:off x="3209034" y="1411275"/>
            <a:ext cx="1120200" cy="315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84" name="Google Shape;584;p105"/>
          <p:cNvSpPr txBox="1"/>
          <p:nvPr/>
        </p:nvSpPr>
        <p:spPr>
          <a:xfrm>
            <a:off x="3203878" y="1426650"/>
            <a:ext cx="11202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n" sz="800">
                <a:latin typeface="Helvetica Neue"/>
                <a:ea typeface="Helvetica Neue"/>
                <a:cs typeface="Helvetica Neue"/>
                <a:sym typeface="Helvetica Neue"/>
              </a:rPr>
              <a:t>n</a:t>
            </a:r>
            <a:r>
              <a:rPr b="1" i="0" lang="en" sz="800" u="none" cap="none" strike="noStrike">
                <a:solidFill>
                  <a:srgbClr val="000000"/>
                </a:solidFill>
                <a:latin typeface="Helvetica Neue"/>
                <a:ea typeface="Helvetica Neue"/>
                <a:cs typeface="Helvetica Neue"/>
                <a:sym typeface="Helvetica Neue"/>
              </a:rPr>
              <a:t>(exposed) = </a:t>
            </a:r>
            <a:r>
              <a:rPr b="1" lang="en" sz="800">
                <a:latin typeface="Helvetica Neue"/>
                <a:ea typeface="Helvetica Neue"/>
                <a:cs typeface="Helvetica Neue"/>
                <a:sym typeface="Helvetica Neue"/>
              </a:rPr>
              <a:t>743</a:t>
            </a:r>
            <a:endParaRPr b="1" sz="8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b="1" lang="en" sz="800">
                <a:latin typeface="Helvetica Neue"/>
                <a:ea typeface="Helvetica Neue"/>
                <a:cs typeface="Helvetica Neue"/>
                <a:sym typeface="Helvetica Neue"/>
              </a:rPr>
              <a:t>n</a:t>
            </a:r>
            <a:r>
              <a:rPr b="1" i="0" lang="en" sz="800" u="none" cap="none" strike="noStrike">
                <a:solidFill>
                  <a:srgbClr val="000000"/>
                </a:solidFill>
                <a:latin typeface="Helvetica Neue"/>
                <a:ea typeface="Helvetica Neue"/>
                <a:cs typeface="Helvetica Neue"/>
                <a:sym typeface="Helvetica Neue"/>
              </a:rPr>
              <a:t>(not exposed) = </a:t>
            </a:r>
            <a:r>
              <a:rPr b="1" lang="en" sz="800">
                <a:latin typeface="Helvetica Neue"/>
                <a:ea typeface="Helvetica Neue"/>
                <a:cs typeface="Helvetica Neue"/>
                <a:sym typeface="Helvetica Neue"/>
              </a:rPr>
              <a:t>548</a:t>
            </a:r>
            <a:endParaRPr b="1" sz="800">
              <a:latin typeface="Helvetica Neue"/>
              <a:ea typeface="Helvetica Neue"/>
              <a:cs typeface="Helvetica Neue"/>
              <a:sym typeface="Helvetica Neue"/>
            </a:endParaRPr>
          </a:p>
        </p:txBody>
      </p:sp>
      <p:sp>
        <p:nvSpPr>
          <p:cNvPr id="585" name="Google Shape;585;p105"/>
          <p:cNvSpPr/>
          <p:nvPr/>
        </p:nvSpPr>
        <p:spPr>
          <a:xfrm>
            <a:off x="6221372" y="1671075"/>
            <a:ext cx="1120200" cy="3156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586" name="Google Shape;586;p105"/>
          <p:cNvSpPr txBox="1"/>
          <p:nvPr/>
        </p:nvSpPr>
        <p:spPr>
          <a:xfrm>
            <a:off x="6221390" y="1678716"/>
            <a:ext cx="11202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None/>
            </a:pPr>
            <a:r>
              <a:rPr b="1" lang="en" sz="800">
                <a:latin typeface="Helvetica Neue"/>
                <a:ea typeface="Helvetica Neue"/>
                <a:cs typeface="Helvetica Neue"/>
                <a:sym typeface="Helvetica Neue"/>
              </a:rPr>
              <a:t>n</a:t>
            </a:r>
            <a:r>
              <a:rPr b="1" i="0" lang="en" sz="800" u="none" cap="none" strike="noStrike">
                <a:solidFill>
                  <a:srgbClr val="000000"/>
                </a:solidFill>
                <a:latin typeface="Helvetica Neue"/>
                <a:ea typeface="Helvetica Neue"/>
                <a:cs typeface="Helvetica Neue"/>
                <a:sym typeface="Helvetica Neue"/>
              </a:rPr>
              <a:t>(exposed) = </a:t>
            </a:r>
            <a:r>
              <a:rPr b="1" lang="en" sz="800">
                <a:latin typeface="Helvetica Neue"/>
                <a:ea typeface="Helvetica Neue"/>
                <a:cs typeface="Helvetica Neue"/>
                <a:sym typeface="Helvetica Neue"/>
              </a:rPr>
              <a:t>1003</a:t>
            </a:r>
            <a:endParaRPr b="1" sz="800">
              <a:latin typeface="Helvetica Neue"/>
              <a:ea typeface="Helvetica Neue"/>
              <a:cs typeface="Helvetica Neue"/>
              <a:sym typeface="Helvetica Neue"/>
            </a:endParaRPr>
          </a:p>
          <a:p>
            <a:pPr indent="0" lvl="0" marL="0" marR="0" rtl="0" algn="l">
              <a:lnSpc>
                <a:spcPct val="100000"/>
              </a:lnSpc>
              <a:spcBef>
                <a:spcPts val="0"/>
              </a:spcBef>
              <a:spcAft>
                <a:spcPts val="0"/>
              </a:spcAft>
              <a:buNone/>
            </a:pPr>
            <a:r>
              <a:rPr b="1" lang="en" sz="800">
                <a:latin typeface="Helvetica Neue"/>
                <a:ea typeface="Helvetica Neue"/>
                <a:cs typeface="Helvetica Neue"/>
                <a:sym typeface="Helvetica Neue"/>
              </a:rPr>
              <a:t>n</a:t>
            </a:r>
            <a:r>
              <a:rPr b="1" i="0" lang="en" sz="800" u="none" cap="none" strike="noStrike">
                <a:solidFill>
                  <a:srgbClr val="000000"/>
                </a:solidFill>
                <a:latin typeface="Helvetica Neue"/>
                <a:ea typeface="Helvetica Neue"/>
                <a:cs typeface="Helvetica Neue"/>
                <a:sym typeface="Helvetica Neue"/>
              </a:rPr>
              <a:t>(not exposed) = </a:t>
            </a:r>
            <a:r>
              <a:rPr b="1" lang="en" sz="800">
                <a:latin typeface="Helvetica Neue"/>
                <a:ea typeface="Helvetica Neue"/>
                <a:cs typeface="Helvetica Neue"/>
                <a:sym typeface="Helvetica Neue"/>
              </a:rPr>
              <a:t>230</a:t>
            </a:r>
            <a:endParaRPr b="1" sz="800">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Design">
  <a:themeElements>
    <a:clrScheme name="NOAA Colors">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NCAR-Blue-BottomSwooshes">
  <a:themeElements>
    <a:clrScheme name="Custom 4">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1A658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Custom Design">
  <a:themeElements>
    <a:clrScheme name="NOAA Colors">
      <a:dk1>
        <a:srgbClr val="0A4595"/>
      </a:dk1>
      <a:lt1>
        <a:srgbClr val="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3087"/>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