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  <p:sldMasterId id="214748366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6858000" cx="12192000"/>
  <p:notesSz cx="6858000" cy="9144000"/>
  <p:embeddedFontLst>
    <p:embeddedFont>
      <p:font typeface="Raleway"/>
      <p:regular r:id="rId13"/>
      <p:bold r:id="rId14"/>
      <p:italic r:id="rId15"/>
      <p:boldItalic r:id="rId16"/>
    </p:embeddedFont>
    <p:embeddedFont>
      <p:font typeface="Lato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1" roundtripDataSignature="AMtx7mgV+XVo8ocVsLZRMZYCjemF8gNUB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customschemas.google.com/relationships/presentationmetadata" Target="metadata"/><Relationship Id="rId13" Type="http://schemas.openxmlformats.org/officeDocument/2006/relationships/font" Target="fonts/Raleway-regular.fntdata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5" Type="http://schemas.openxmlformats.org/officeDocument/2006/relationships/font" Target="fonts/Raleway-italic.fntdata"/><Relationship Id="rId14" Type="http://schemas.openxmlformats.org/officeDocument/2006/relationships/font" Target="fonts/Raleway-bold.fntdata"/><Relationship Id="rId17" Type="http://schemas.openxmlformats.org/officeDocument/2006/relationships/font" Target="fonts/Lato-regular.fntdata"/><Relationship Id="rId16" Type="http://schemas.openxmlformats.org/officeDocument/2006/relationships/font" Target="fonts/Raleway-bold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Lato-italic.fntdata"/><Relationship Id="rId6" Type="http://schemas.openxmlformats.org/officeDocument/2006/relationships/slide" Target="slides/slide1.xml"/><Relationship Id="rId18" Type="http://schemas.openxmlformats.org/officeDocument/2006/relationships/font" Target="fonts/Lato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2314f8d82d2_0_1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3" name="Google Shape;243;g2314f8d82d2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2314f8d82d2_0_2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0" name="Google Shape;250;g2314f8d82d2_0_2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2314f8d82d2_0_2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7" name="Google Shape;257;g2314f8d82d2_0_2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2314f8d82d2_0_2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3" name="Google Shape;263;g2314f8d82d2_0_2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2314f8d82d2_0_2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9" name="Google Shape;269;g2314f8d82d2_0_2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25a7f11b665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25a7f11b665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25aec79f31a_0_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25aec79f31a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 type="title">
  <p:cSld name="TITLE">
    <p:bg>
      <p:bgPr>
        <a:solidFill>
          <a:schemeClr val="lt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g2314f8d82d2_0_131"/>
          <p:cNvSpPr/>
          <p:nvPr/>
        </p:nvSpPr>
        <p:spPr>
          <a:xfrm>
            <a:off x="0" y="0"/>
            <a:ext cx="12192000" cy="650400"/>
          </a:xfrm>
          <a:prstGeom prst="rect">
            <a:avLst/>
          </a:prstGeom>
          <a:solidFill>
            <a:srgbClr val="285197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" name="Google Shape;16;g2314f8d82d2_0_131"/>
          <p:cNvGrpSpPr/>
          <p:nvPr/>
        </p:nvGrpSpPr>
        <p:grpSpPr>
          <a:xfrm>
            <a:off x="1107036" y="1588427"/>
            <a:ext cx="994316" cy="61102"/>
            <a:chOff x="4580561" y="2589004"/>
            <a:chExt cx="1064464" cy="25200"/>
          </a:xfrm>
        </p:grpSpPr>
        <p:sp>
          <p:nvSpPr>
            <p:cNvPr id="17" name="Google Shape;17;g2314f8d82d2_0_13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F4772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g2314f8d82d2_0_13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4B85D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" name="Google Shape;19;g2314f8d82d2_0_131"/>
          <p:cNvSpPr txBox="1"/>
          <p:nvPr>
            <p:ph type="ctrTitle"/>
          </p:nvPr>
        </p:nvSpPr>
        <p:spPr>
          <a:xfrm>
            <a:off x="972600" y="1763267"/>
            <a:ext cx="10250700" cy="221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20" name="Google Shape;20;g2314f8d82d2_0_131"/>
          <p:cNvSpPr txBox="1"/>
          <p:nvPr>
            <p:ph idx="1" type="subTitle"/>
          </p:nvPr>
        </p:nvSpPr>
        <p:spPr>
          <a:xfrm>
            <a:off x="972837" y="4230533"/>
            <a:ext cx="10250700" cy="7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1" name="Google Shape;21;g2314f8d82d2_0_131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2" name="Google Shape;22;g2314f8d82d2_0_1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83833" y="5008801"/>
            <a:ext cx="4295369" cy="163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1">
  <p:cSld name="MAIN_POINT">
    <p:bg>
      <p:bgPr>
        <a:solidFill>
          <a:schemeClr val="accent3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g2314f8d82d2_0_201"/>
          <p:cNvGrpSpPr/>
          <p:nvPr/>
        </p:nvGrpSpPr>
        <p:grpSpPr>
          <a:xfrm>
            <a:off x="1107036" y="5558926"/>
            <a:ext cx="994316" cy="61102"/>
            <a:chOff x="4580561" y="2589004"/>
            <a:chExt cx="1064464" cy="25200"/>
          </a:xfrm>
        </p:grpSpPr>
        <p:sp>
          <p:nvSpPr>
            <p:cNvPr id="86" name="Google Shape;86;g2314f8d82d2_0_20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g2314f8d82d2_0_20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8" name="Google Shape;88;g2314f8d82d2_0_201"/>
          <p:cNvSpPr txBox="1"/>
          <p:nvPr>
            <p:ph type="title"/>
          </p:nvPr>
        </p:nvSpPr>
        <p:spPr>
          <a:xfrm>
            <a:off x="972600" y="1152400"/>
            <a:ext cx="9361500" cy="398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9" name="Google Shape;89;g2314f8d82d2_0_201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0" name="Google Shape;90;g2314f8d82d2_0_20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83833" y="5008801"/>
            <a:ext cx="4295369" cy="163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2">
  <p:cSld name="MAIN_POINT_1">
    <p:bg>
      <p:bgPr>
        <a:solidFill>
          <a:schemeClr val="accent3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g2314f8d82d2_0_208"/>
          <p:cNvGrpSpPr/>
          <p:nvPr/>
        </p:nvGrpSpPr>
        <p:grpSpPr>
          <a:xfrm>
            <a:off x="1107036" y="5558926"/>
            <a:ext cx="994316" cy="61102"/>
            <a:chOff x="4580561" y="2589004"/>
            <a:chExt cx="1064464" cy="25200"/>
          </a:xfrm>
        </p:grpSpPr>
        <p:sp>
          <p:nvSpPr>
            <p:cNvPr id="93" name="Google Shape;93;g2314f8d82d2_0_20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g2314f8d82d2_0_20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5" name="Google Shape;95;g2314f8d82d2_0_208"/>
          <p:cNvSpPr txBox="1"/>
          <p:nvPr>
            <p:ph type="title"/>
          </p:nvPr>
        </p:nvSpPr>
        <p:spPr>
          <a:xfrm>
            <a:off x="972600" y="1572467"/>
            <a:ext cx="9361500" cy="398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6" name="Google Shape;96;g2314f8d82d2_0_208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7" name="Google Shape;97;g2314f8d82d2_0_20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83833" y="-66132"/>
            <a:ext cx="4295369" cy="163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1">
  <p:cSld name="SECTION_TITLE_AND_DESCRIPTION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314f8d82d2_0_21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285197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0" name="Google Shape;100;g2314f8d82d2_0_215"/>
          <p:cNvGrpSpPr/>
          <p:nvPr/>
        </p:nvGrpSpPr>
        <p:grpSpPr>
          <a:xfrm>
            <a:off x="1107036" y="1588427"/>
            <a:ext cx="994316" cy="61102"/>
            <a:chOff x="4580561" y="2589004"/>
            <a:chExt cx="1064464" cy="25200"/>
          </a:xfrm>
        </p:grpSpPr>
        <p:sp>
          <p:nvSpPr>
            <p:cNvPr id="101" name="Google Shape;101;g2314f8d82d2_0_21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F4772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g2314f8d82d2_0_21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4B85D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3" name="Google Shape;103;g2314f8d82d2_0_215"/>
          <p:cNvSpPr txBox="1"/>
          <p:nvPr>
            <p:ph type="title"/>
          </p:nvPr>
        </p:nvSpPr>
        <p:spPr>
          <a:xfrm>
            <a:off x="973333" y="1758200"/>
            <a:ext cx="4401300" cy="22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5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/>
        </p:txBody>
      </p:sp>
      <p:sp>
        <p:nvSpPr>
          <p:cNvPr id="104" name="Google Shape;104;g2314f8d82d2_0_215"/>
          <p:cNvSpPr txBox="1"/>
          <p:nvPr>
            <p:ph idx="1" type="subTitle"/>
          </p:nvPr>
        </p:nvSpPr>
        <p:spPr>
          <a:xfrm>
            <a:off x="966600" y="4215367"/>
            <a:ext cx="4401300" cy="1011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05" name="Google Shape;105;g2314f8d82d2_0_215"/>
          <p:cNvSpPr txBox="1"/>
          <p:nvPr>
            <p:ph idx="2" type="body"/>
          </p:nvPr>
        </p:nvSpPr>
        <p:spPr>
          <a:xfrm>
            <a:off x="6898967" y="1803500"/>
            <a:ext cx="4499100" cy="40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65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238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106" name="Google Shape;106;g2314f8d82d2_0_215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7" name="Google Shape;107;g2314f8d82d2_0_2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222700" y="5862901"/>
            <a:ext cx="2056500" cy="78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2">
  <p:cSld name="SECTION_TITLE_AND_DESCRIPTION_1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314f8d82d2_0_2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F47723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0" name="Google Shape;110;g2314f8d82d2_0_225"/>
          <p:cNvGrpSpPr/>
          <p:nvPr/>
        </p:nvGrpSpPr>
        <p:grpSpPr>
          <a:xfrm>
            <a:off x="1107036" y="1588427"/>
            <a:ext cx="994316" cy="61102"/>
            <a:chOff x="4580561" y="2589004"/>
            <a:chExt cx="1064464" cy="25200"/>
          </a:xfrm>
        </p:grpSpPr>
        <p:sp>
          <p:nvSpPr>
            <p:cNvPr id="111" name="Google Shape;111;g2314f8d82d2_0_22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28519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g2314f8d82d2_0_22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4B85D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3" name="Google Shape;113;g2314f8d82d2_0_225"/>
          <p:cNvSpPr txBox="1"/>
          <p:nvPr>
            <p:ph type="title"/>
          </p:nvPr>
        </p:nvSpPr>
        <p:spPr>
          <a:xfrm>
            <a:off x="973333" y="1758200"/>
            <a:ext cx="4401300" cy="22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5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/>
        </p:txBody>
      </p:sp>
      <p:sp>
        <p:nvSpPr>
          <p:cNvPr id="114" name="Google Shape;114;g2314f8d82d2_0_225"/>
          <p:cNvSpPr txBox="1"/>
          <p:nvPr>
            <p:ph idx="1" type="subTitle"/>
          </p:nvPr>
        </p:nvSpPr>
        <p:spPr>
          <a:xfrm>
            <a:off x="966600" y="4215367"/>
            <a:ext cx="4401300" cy="1011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15" name="Google Shape;115;g2314f8d82d2_0_225"/>
          <p:cNvSpPr txBox="1"/>
          <p:nvPr>
            <p:ph idx="2" type="body"/>
          </p:nvPr>
        </p:nvSpPr>
        <p:spPr>
          <a:xfrm>
            <a:off x="6898967" y="1803500"/>
            <a:ext cx="4499100" cy="40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65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238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116" name="Google Shape;116;g2314f8d82d2_0_225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17" name="Google Shape;117;g2314f8d82d2_0_2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222700" y="5862901"/>
            <a:ext cx="2056500" cy="78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314f8d82d2_0_235"/>
          <p:cNvSpPr txBox="1"/>
          <p:nvPr>
            <p:ph idx="1" type="body"/>
          </p:nvPr>
        </p:nvSpPr>
        <p:spPr>
          <a:xfrm>
            <a:off x="966600" y="5830068"/>
            <a:ext cx="10263300" cy="61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</a:lstStyle>
          <a:p/>
        </p:txBody>
      </p:sp>
      <p:sp>
        <p:nvSpPr>
          <p:cNvPr id="120" name="Google Shape;120;g2314f8d82d2_0_235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21" name="Google Shape;121;g2314f8d82d2_0_2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83833" y="-52599"/>
            <a:ext cx="4295369" cy="163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314f8d82d2_0_239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24" name="Google Shape;124;g2314f8d82d2_0_2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83833" y="-52599"/>
            <a:ext cx="4295369" cy="163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 type="title">
  <p:cSld name="TITLE">
    <p:bg>
      <p:bgPr>
        <a:solidFill>
          <a:schemeClr val="lt1"/>
        </a:solid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5aec79f31a_0_129"/>
          <p:cNvSpPr/>
          <p:nvPr/>
        </p:nvSpPr>
        <p:spPr>
          <a:xfrm>
            <a:off x="0" y="0"/>
            <a:ext cx="12192000" cy="650400"/>
          </a:xfrm>
          <a:prstGeom prst="rect">
            <a:avLst/>
          </a:prstGeom>
          <a:solidFill>
            <a:srgbClr val="285197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2" name="Google Shape;132;g25aec79f31a_0_129"/>
          <p:cNvGrpSpPr/>
          <p:nvPr/>
        </p:nvGrpSpPr>
        <p:grpSpPr>
          <a:xfrm>
            <a:off x="1107036" y="1588427"/>
            <a:ext cx="994316" cy="61102"/>
            <a:chOff x="4580561" y="2589004"/>
            <a:chExt cx="1064464" cy="25200"/>
          </a:xfrm>
        </p:grpSpPr>
        <p:sp>
          <p:nvSpPr>
            <p:cNvPr id="133" name="Google Shape;133;g25aec79f31a_0_12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F4772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g25aec79f31a_0_12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4B85D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5" name="Google Shape;135;g25aec79f31a_0_129"/>
          <p:cNvSpPr txBox="1"/>
          <p:nvPr>
            <p:ph type="ctrTitle"/>
          </p:nvPr>
        </p:nvSpPr>
        <p:spPr>
          <a:xfrm>
            <a:off x="972600" y="1763267"/>
            <a:ext cx="10250700" cy="2219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136" name="Google Shape;136;g25aec79f31a_0_129"/>
          <p:cNvSpPr txBox="1"/>
          <p:nvPr>
            <p:ph idx="1" type="subTitle"/>
          </p:nvPr>
        </p:nvSpPr>
        <p:spPr>
          <a:xfrm>
            <a:off x="972837" y="4230533"/>
            <a:ext cx="10250700" cy="721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37" name="Google Shape;137;g25aec79f31a_0_129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38" name="Google Shape;138;g25aec79f31a_0_1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83833" y="5008801"/>
            <a:ext cx="4295369" cy="163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 type="secHead">
  <p:cSld name="SECTION_HEADER">
    <p:bg>
      <p:bgPr>
        <a:solidFill>
          <a:srgbClr val="1155CC"/>
        </a:solid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" name="Google Shape;140;g25aec79f31a_0_138"/>
          <p:cNvGrpSpPr/>
          <p:nvPr/>
        </p:nvGrpSpPr>
        <p:grpSpPr>
          <a:xfrm>
            <a:off x="1107036" y="1588427"/>
            <a:ext cx="994316" cy="61102"/>
            <a:chOff x="4580561" y="2589004"/>
            <a:chExt cx="1064464" cy="25200"/>
          </a:xfrm>
        </p:grpSpPr>
        <p:sp>
          <p:nvSpPr>
            <p:cNvPr id="141" name="Google Shape;141;g25aec79f31a_0_13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g25aec79f31a_0_13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3" name="Google Shape;143;g25aec79f31a_0_138"/>
          <p:cNvSpPr txBox="1"/>
          <p:nvPr>
            <p:ph type="title"/>
          </p:nvPr>
        </p:nvSpPr>
        <p:spPr>
          <a:xfrm>
            <a:off x="972600" y="1763267"/>
            <a:ext cx="10251300" cy="2024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4" name="Google Shape;144;g25aec79f31a_0_138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45" name="Google Shape;145;g25aec79f31a_0_1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83833" y="5008801"/>
            <a:ext cx="4295369" cy="163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" type="tx">
  <p:cSld name="TITLE_AND_BODY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5aec79f31a_0_145"/>
          <p:cNvSpPr/>
          <p:nvPr/>
        </p:nvSpPr>
        <p:spPr>
          <a:xfrm>
            <a:off x="0" y="0"/>
            <a:ext cx="12192000" cy="650400"/>
          </a:xfrm>
          <a:prstGeom prst="rect">
            <a:avLst/>
          </a:prstGeom>
          <a:solidFill>
            <a:srgbClr val="285197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grpSp>
        <p:nvGrpSpPr>
          <p:cNvPr id="148" name="Google Shape;148;g25aec79f31a_0_145"/>
          <p:cNvGrpSpPr/>
          <p:nvPr/>
        </p:nvGrpSpPr>
        <p:grpSpPr>
          <a:xfrm>
            <a:off x="1107036" y="1588427"/>
            <a:ext cx="994316" cy="61102"/>
            <a:chOff x="4580561" y="2589004"/>
            <a:chExt cx="1064464" cy="25200"/>
          </a:xfrm>
        </p:grpSpPr>
        <p:sp>
          <p:nvSpPr>
            <p:cNvPr id="149" name="Google Shape;149;g25aec79f31a_0_14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F4772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g25aec79f31a_0_14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4B85D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1" name="Google Shape;151;g25aec79f31a_0_145"/>
          <p:cNvSpPr txBox="1"/>
          <p:nvPr>
            <p:ph type="title"/>
          </p:nvPr>
        </p:nvSpPr>
        <p:spPr>
          <a:xfrm>
            <a:off x="972600" y="1758200"/>
            <a:ext cx="10251600" cy="713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/>
        </p:txBody>
      </p:sp>
      <p:sp>
        <p:nvSpPr>
          <p:cNvPr id="152" name="Google Shape;152;g25aec79f31a_0_145"/>
          <p:cNvSpPr txBox="1"/>
          <p:nvPr>
            <p:ph idx="1" type="body"/>
          </p:nvPr>
        </p:nvSpPr>
        <p:spPr>
          <a:xfrm>
            <a:off x="972600" y="2771833"/>
            <a:ext cx="10251600" cy="3014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6550" lvl="0" marL="45720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23850" lvl="1" marL="91440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153" name="Google Shape;153;g25aec79f31a_0_145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4" name="Google Shape;154;g25aec79f31a_0_1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83833" y="5008801"/>
            <a:ext cx="4295369" cy="163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CUSTOM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5aec79f31a_0_154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pic>
        <p:nvPicPr>
          <p:cNvPr id="157" name="Google Shape;157;g25aec79f31a_0_1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83833" y="5008801"/>
            <a:ext cx="4295369" cy="163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 type="secHead">
  <p:cSld name="SECTION_HEADER">
    <p:bg>
      <p:bgPr>
        <a:solidFill>
          <a:srgbClr val="1155CC"/>
        </a:solid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oogle Shape;24;g2314f8d82d2_0_140"/>
          <p:cNvGrpSpPr/>
          <p:nvPr/>
        </p:nvGrpSpPr>
        <p:grpSpPr>
          <a:xfrm>
            <a:off x="1107036" y="1588427"/>
            <a:ext cx="994316" cy="61102"/>
            <a:chOff x="4580561" y="2589004"/>
            <a:chExt cx="1064464" cy="25200"/>
          </a:xfrm>
        </p:grpSpPr>
        <p:sp>
          <p:nvSpPr>
            <p:cNvPr id="25" name="Google Shape;25;g2314f8d82d2_0_140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g2314f8d82d2_0_140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" name="Google Shape;27;g2314f8d82d2_0_140"/>
          <p:cNvSpPr txBox="1"/>
          <p:nvPr>
            <p:ph type="title"/>
          </p:nvPr>
        </p:nvSpPr>
        <p:spPr>
          <a:xfrm>
            <a:off x="972600" y="1763267"/>
            <a:ext cx="10251300" cy="20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8" name="Google Shape;28;g2314f8d82d2_0_140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9" name="Google Shape;29;g2314f8d82d2_0_1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83833" y="5008801"/>
            <a:ext cx="4295369" cy="163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2">
  <p:cSld name="TITLE_AND_BODY_1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5aec79f31a_0_157"/>
          <p:cNvSpPr/>
          <p:nvPr/>
        </p:nvSpPr>
        <p:spPr>
          <a:xfrm>
            <a:off x="0" y="0"/>
            <a:ext cx="12192000" cy="650400"/>
          </a:xfrm>
          <a:prstGeom prst="rect">
            <a:avLst/>
          </a:prstGeom>
          <a:solidFill>
            <a:srgbClr val="F47723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grpSp>
        <p:nvGrpSpPr>
          <p:cNvPr id="160" name="Google Shape;160;g25aec79f31a_0_157"/>
          <p:cNvGrpSpPr/>
          <p:nvPr/>
        </p:nvGrpSpPr>
        <p:grpSpPr>
          <a:xfrm>
            <a:off x="1107036" y="1588427"/>
            <a:ext cx="994316" cy="61102"/>
            <a:chOff x="4580561" y="2589004"/>
            <a:chExt cx="1064464" cy="25200"/>
          </a:xfrm>
        </p:grpSpPr>
        <p:sp>
          <p:nvSpPr>
            <p:cNvPr id="161" name="Google Shape;161;g25aec79f31a_0_15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F4772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g25aec79f31a_0_15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4B85D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3" name="Google Shape;163;g25aec79f31a_0_157"/>
          <p:cNvSpPr txBox="1"/>
          <p:nvPr>
            <p:ph type="title"/>
          </p:nvPr>
        </p:nvSpPr>
        <p:spPr>
          <a:xfrm>
            <a:off x="972600" y="1758200"/>
            <a:ext cx="10251600" cy="713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/>
        </p:txBody>
      </p:sp>
      <p:sp>
        <p:nvSpPr>
          <p:cNvPr id="164" name="Google Shape;164;g25aec79f31a_0_157"/>
          <p:cNvSpPr txBox="1"/>
          <p:nvPr>
            <p:ph idx="1" type="body"/>
          </p:nvPr>
        </p:nvSpPr>
        <p:spPr>
          <a:xfrm>
            <a:off x="972600" y="2771833"/>
            <a:ext cx="10251600" cy="3014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6550" lvl="0" marL="45720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23850" lvl="1" marL="91440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165" name="Google Shape;165;g25aec79f31a_0_157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66" name="Google Shape;166;g25aec79f31a_0_1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83833" y="5008801"/>
            <a:ext cx="4295369" cy="163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5aec79f31a_0_166"/>
          <p:cNvSpPr/>
          <p:nvPr/>
        </p:nvSpPr>
        <p:spPr>
          <a:xfrm>
            <a:off x="0" y="0"/>
            <a:ext cx="12192000" cy="650400"/>
          </a:xfrm>
          <a:prstGeom prst="rect">
            <a:avLst/>
          </a:prstGeom>
          <a:solidFill>
            <a:srgbClr val="285197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69" name="Google Shape;169;g25aec79f31a_0_166"/>
          <p:cNvGrpSpPr/>
          <p:nvPr/>
        </p:nvGrpSpPr>
        <p:grpSpPr>
          <a:xfrm>
            <a:off x="1107036" y="1588427"/>
            <a:ext cx="994316" cy="61102"/>
            <a:chOff x="4580561" y="2589004"/>
            <a:chExt cx="1064464" cy="25200"/>
          </a:xfrm>
        </p:grpSpPr>
        <p:sp>
          <p:nvSpPr>
            <p:cNvPr id="170" name="Google Shape;170;g25aec79f31a_0_16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F4772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g25aec79f31a_0_16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4B85D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2" name="Google Shape;172;g25aec79f31a_0_166"/>
          <p:cNvSpPr txBox="1"/>
          <p:nvPr>
            <p:ph type="title"/>
          </p:nvPr>
        </p:nvSpPr>
        <p:spPr>
          <a:xfrm>
            <a:off x="972600" y="1758200"/>
            <a:ext cx="10251300" cy="713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/>
        </p:txBody>
      </p:sp>
      <p:sp>
        <p:nvSpPr>
          <p:cNvPr id="173" name="Google Shape;173;g25aec79f31a_0_166"/>
          <p:cNvSpPr txBox="1"/>
          <p:nvPr>
            <p:ph idx="1" type="body"/>
          </p:nvPr>
        </p:nvSpPr>
        <p:spPr>
          <a:xfrm>
            <a:off x="972434" y="2771833"/>
            <a:ext cx="5032500" cy="3014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6550" lvl="0" marL="45720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23850" lvl="1" marL="91440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174" name="Google Shape;174;g25aec79f31a_0_166"/>
          <p:cNvSpPr txBox="1"/>
          <p:nvPr>
            <p:ph idx="2" type="body"/>
          </p:nvPr>
        </p:nvSpPr>
        <p:spPr>
          <a:xfrm>
            <a:off x="6191471" y="2771833"/>
            <a:ext cx="5032500" cy="3014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6550" lvl="0" marL="45720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23850" lvl="1" marL="91440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175" name="Google Shape;175;g25aec79f31a_0_166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76" name="Google Shape;176;g25aec79f31a_0_1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83833" y="5008801"/>
            <a:ext cx="4295369" cy="163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 type="titleOnly">
  <p:cSld name="TITLE_ONLY"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5aec79f31a_0_176"/>
          <p:cNvSpPr/>
          <p:nvPr/>
        </p:nvSpPr>
        <p:spPr>
          <a:xfrm>
            <a:off x="0" y="0"/>
            <a:ext cx="12192000" cy="650400"/>
          </a:xfrm>
          <a:prstGeom prst="rect">
            <a:avLst/>
          </a:prstGeom>
          <a:solidFill>
            <a:srgbClr val="285197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79" name="Google Shape;179;g25aec79f31a_0_176"/>
          <p:cNvGrpSpPr/>
          <p:nvPr/>
        </p:nvGrpSpPr>
        <p:grpSpPr>
          <a:xfrm>
            <a:off x="1107036" y="1588427"/>
            <a:ext cx="994316" cy="61102"/>
            <a:chOff x="4580561" y="2589004"/>
            <a:chExt cx="1064464" cy="25200"/>
          </a:xfrm>
        </p:grpSpPr>
        <p:sp>
          <p:nvSpPr>
            <p:cNvPr id="180" name="Google Shape;180;g25aec79f31a_0_17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F4772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g25aec79f31a_0_17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4B85D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2" name="Google Shape;182;g25aec79f31a_0_176"/>
          <p:cNvSpPr txBox="1"/>
          <p:nvPr>
            <p:ph type="title"/>
          </p:nvPr>
        </p:nvSpPr>
        <p:spPr>
          <a:xfrm>
            <a:off x="972600" y="1758200"/>
            <a:ext cx="10251300" cy="713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/>
        </p:txBody>
      </p:sp>
      <p:sp>
        <p:nvSpPr>
          <p:cNvPr id="183" name="Google Shape;183;g25aec79f31a_0_176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84" name="Google Shape;184;g25aec79f31a_0_1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83833" y="5008801"/>
            <a:ext cx="4295369" cy="163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CUSTOM_1"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5aec79f31a_0_184"/>
          <p:cNvSpPr/>
          <p:nvPr>
            <p:ph idx="2" type="pic"/>
          </p:nvPr>
        </p:nvSpPr>
        <p:spPr>
          <a:xfrm>
            <a:off x="6760007" y="1352000"/>
            <a:ext cx="4663200" cy="4663500"/>
          </a:xfrm>
          <a:prstGeom prst="rect">
            <a:avLst/>
          </a:prstGeom>
          <a:noFill/>
          <a:ln>
            <a:noFill/>
          </a:ln>
        </p:spPr>
      </p:sp>
      <p:sp>
        <p:nvSpPr>
          <p:cNvPr id="187" name="Google Shape;187;g25aec79f31a_0_184"/>
          <p:cNvSpPr txBox="1"/>
          <p:nvPr>
            <p:ph type="title"/>
          </p:nvPr>
        </p:nvSpPr>
        <p:spPr>
          <a:xfrm>
            <a:off x="656400" y="1352000"/>
            <a:ext cx="5222100" cy="1704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88" name="Google Shape;188;g25aec79f31a_0_184"/>
          <p:cNvSpPr txBox="1"/>
          <p:nvPr>
            <p:ph idx="1" type="subTitle"/>
          </p:nvPr>
        </p:nvSpPr>
        <p:spPr>
          <a:xfrm>
            <a:off x="656400" y="3321200"/>
            <a:ext cx="5222100" cy="2694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89" name="Google Shape;189;g25aec79f31a_0_184"/>
          <p:cNvSpPr/>
          <p:nvPr/>
        </p:nvSpPr>
        <p:spPr>
          <a:xfrm>
            <a:off x="0" y="0"/>
            <a:ext cx="12192000" cy="650400"/>
          </a:xfrm>
          <a:prstGeom prst="rect">
            <a:avLst/>
          </a:prstGeom>
          <a:solidFill>
            <a:srgbClr val="285197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pic>
        <p:nvPicPr>
          <p:cNvPr id="190" name="Google Shape;190;g25aec79f31a_0_18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222700" y="5862901"/>
            <a:ext cx="2056500" cy="78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5aec79f31a_0_190"/>
          <p:cNvSpPr/>
          <p:nvPr/>
        </p:nvSpPr>
        <p:spPr>
          <a:xfrm>
            <a:off x="0" y="0"/>
            <a:ext cx="12192000" cy="650400"/>
          </a:xfrm>
          <a:prstGeom prst="rect">
            <a:avLst/>
          </a:prstGeom>
          <a:solidFill>
            <a:srgbClr val="285197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93" name="Google Shape;193;g25aec79f31a_0_190"/>
          <p:cNvGrpSpPr/>
          <p:nvPr/>
        </p:nvGrpSpPr>
        <p:grpSpPr>
          <a:xfrm>
            <a:off x="1107036" y="1588427"/>
            <a:ext cx="994316" cy="61102"/>
            <a:chOff x="4580561" y="2589004"/>
            <a:chExt cx="1064464" cy="25200"/>
          </a:xfrm>
        </p:grpSpPr>
        <p:sp>
          <p:nvSpPr>
            <p:cNvPr id="194" name="Google Shape;194;g25aec79f31a_0_190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F4772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g25aec79f31a_0_190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4B85D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6" name="Google Shape;196;g25aec79f31a_0_190"/>
          <p:cNvSpPr txBox="1"/>
          <p:nvPr>
            <p:ph type="title"/>
          </p:nvPr>
        </p:nvSpPr>
        <p:spPr>
          <a:xfrm>
            <a:off x="973333" y="1758200"/>
            <a:ext cx="4401300" cy="1842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/>
        </p:txBody>
      </p:sp>
      <p:sp>
        <p:nvSpPr>
          <p:cNvPr id="197" name="Google Shape;197;g25aec79f31a_0_190"/>
          <p:cNvSpPr txBox="1"/>
          <p:nvPr>
            <p:ph idx="1" type="body"/>
          </p:nvPr>
        </p:nvSpPr>
        <p:spPr>
          <a:xfrm>
            <a:off x="961633" y="3708967"/>
            <a:ext cx="4401300" cy="2130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6550" lvl="0" marL="45720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23850" lvl="1" marL="91440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198" name="Google Shape;198;g25aec79f31a_0_190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99" name="Google Shape;199;g25aec79f31a_0_1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83833" y="5008801"/>
            <a:ext cx="4295369" cy="163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1">
  <p:cSld name="MAIN_POINT">
    <p:bg>
      <p:bgPr>
        <a:solidFill>
          <a:schemeClr val="accent3"/>
        </a:solidFill>
      </p:bgPr>
    </p:bg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" name="Google Shape;201;g25aec79f31a_0_199"/>
          <p:cNvGrpSpPr/>
          <p:nvPr/>
        </p:nvGrpSpPr>
        <p:grpSpPr>
          <a:xfrm>
            <a:off x="1107036" y="5558926"/>
            <a:ext cx="994316" cy="61102"/>
            <a:chOff x="4580561" y="2589004"/>
            <a:chExt cx="1064464" cy="25200"/>
          </a:xfrm>
        </p:grpSpPr>
        <p:sp>
          <p:nvSpPr>
            <p:cNvPr id="202" name="Google Shape;202;g25aec79f31a_0_19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g25aec79f31a_0_19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4" name="Google Shape;204;g25aec79f31a_0_199"/>
          <p:cNvSpPr txBox="1"/>
          <p:nvPr>
            <p:ph type="title"/>
          </p:nvPr>
        </p:nvSpPr>
        <p:spPr>
          <a:xfrm>
            <a:off x="972600" y="1152400"/>
            <a:ext cx="9361500" cy="39801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5" name="Google Shape;205;g25aec79f31a_0_199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06" name="Google Shape;206;g25aec79f31a_0_1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83833" y="5008801"/>
            <a:ext cx="4295369" cy="163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2">
  <p:cSld name="MAIN_POINT_1">
    <p:bg>
      <p:bgPr>
        <a:solidFill>
          <a:schemeClr val="accent3"/>
        </a:solidFill>
      </p:bgPr>
    </p:bg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8" name="Google Shape;208;g25aec79f31a_0_206"/>
          <p:cNvGrpSpPr/>
          <p:nvPr/>
        </p:nvGrpSpPr>
        <p:grpSpPr>
          <a:xfrm>
            <a:off x="1107036" y="5558926"/>
            <a:ext cx="994316" cy="61102"/>
            <a:chOff x="4580561" y="2589004"/>
            <a:chExt cx="1064464" cy="25200"/>
          </a:xfrm>
        </p:grpSpPr>
        <p:sp>
          <p:nvSpPr>
            <p:cNvPr id="209" name="Google Shape;209;g25aec79f31a_0_20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g25aec79f31a_0_20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1" name="Google Shape;211;g25aec79f31a_0_206"/>
          <p:cNvSpPr txBox="1"/>
          <p:nvPr>
            <p:ph type="title"/>
          </p:nvPr>
        </p:nvSpPr>
        <p:spPr>
          <a:xfrm>
            <a:off x="972600" y="1572467"/>
            <a:ext cx="9361500" cy="39801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12" name="Google Shape;212;g25aec79f31a_0_206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13" name="Google Shape;213;g25aec79f31a_0_20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83833" y="-66132"/>
            <a:ext cx="4295369" cy="163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1">
  <p:cSld name="SECTION_TITLE_AND_DESCRIPTION"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25aec79f31a_0_213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285197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16" name="Google Shape;216;g25aec79f31a_0_213"/>
          <p:cNvGrpSpPr/>
          <p:nvPr/>
        </p:nvGrpSpPr>
        <p:grpSpPr>
          <a:xfrm>
            <a:off x="1107036" y="1588427"/>
            <a:ext cx="994316" cy="61102"/>
            <a:chOff x="4580561" y="2589004"/>
            <a:chExt cx="1064464" cy="25200"/>
          </a:xfrm>
        </p:grpSpPr>
        <p:sp>
          <p:nvSpPr>
            <p:cNvPr id="217" name="Google Shape;217;g25aec79f31a_0_21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F4772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g25aec79f31a_0_21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4B85D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9" name="Google Shape;219;g25aec79f31a_0_213"/>
          <p:cNvSpPr txBox="1"/>
          <p:nvPr>
            <p:ph type="title"/>
          </p:nvPr>
        </p:nvSpPr>
        <p:spPr>
          <a:xfrm>
            <a:off x="973333" y="1758200"/>
            <a:ext cx="4401300" cy="2249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/>
        </p:txBody>
      </p:sp>
      <p:sp>
        <p:nvSpPr>
          <p:cNvPr id="220" name="Google Shape;220;g25aec79f31a_0_213"/>
          <p:cNvSpPr txBox="1"/>
          <p:nvPr>
            <p:ph idx="1" type="subTitle"/>
          </p:nvPr>
        </p:nvSpPr>
        <p:spPr>
          <a:xfrm>
            <a:off x="966600" y="4215367"/>
            <a:ext cx="4401300" cy="1011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21" name="Google Shape;221;g25aec79f31a_0_213"/>
          <p:cNvSpPr txBox="1"/>
          <p:nvPr>
            <p:ph idx="2" type="body"/>
          </p:nvPr>
        </p:nvSpPr>
        <p:spPr>
          <a:xfrm>
            <a:off x="6898967" y="1803500"/>
            <a:ext cx="4499100" cy="4034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6550" lvl="0" marL="45720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23850" lvl="1" marL="91440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222" name="Google Shape;222;g25aec79f31a_0_213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23" name="Google Shape;223;g25aec79f31a_0_2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222700" y="5862901"/>
            <a:ext cx="2056500" cy="78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2">
  <p:cSld name="SECTION_TITLE_AND_DESCRIPTION_1"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25aec79f31a_0_223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F47723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26" name="Google Shape;226;g25aec79f31a_0_223"/>
          <p:cNvGrpSpPr/>
          <p:nvPr/>
        </p:nvGrpSpPr>
        <p:grpSpPr>
          <a:xfrm>
            <a:off x="1107036" y="1588427"/>
            <a:ext cx="994316" cy="61102"/>
            <a:chOff x="4580561" y="2589004"/>
            <a:chExt cx="1064464" cy="25200"/>
          </a:xfrm>
        </p:grpSpPr>
        <p:sp>
          <p:nvSpPr>
            <p:cNvPr id="227" name="Google Shape;227;g25aec79f31a_0_22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28519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g25aec79f31a_0_22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4B85D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/>
            </a:p>
          </p:txBody>
        </p:sp>
      </p:grpSp>
      <p:sp>
        <p:nvSpPr>
          <p:cNvPr id="229" name="Google Shape;229;g25aec79f31a_0_223"/>
          <p:cNvSpPr txBox="1"/>
          <p:nvPr>
            <p:ph type="title"/>
          </p:nvPr>
        </p:nvSpPr>
        <p:spPr>
          <a:xfrm>
            <a:off x="973333" y="1758200"/>
            <a:ext cx="4401300" cy="2249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/>
        </p:txBody>
      </p:sp>
      <p:sp>
        <p:nvSpPr>
          <p:cNvPr id="230" name="Google Shape;230;g25aec79f31a_0_223"/>
          <p:cNvSpPr txBox="1"/>
          <p:nvPr>
            <p:ph idx="1" type="subTitle"/>
          </p:nvPr>
        </p:nvSpPr>
        <p:spPr>
          <a:xfrm>
            <a:off x="966600" y="4215367"/>
            <a:ext cx="4401300" cy="1011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31" name="Google Shape;231;g25aec79f31a_0_223"/>
          <p:cNvSpPr txBox="1"/>
          <p:nvPr>
            <p:ph idx="2" type="body"/>
          </p:nvPr>
        </p:nvSpPr>
        <p:spPr>
          <a:xfrm>
            <a:off x="6898967" y="1803500"/>
            <a:ext cx="4499100" cy="4034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6550" lvl="0" marL="45720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23850" lvl="1" marL="91440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232" name="Google Shape;232;g25aec79f31a_0_223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33" name="Google Shape;233;g25aec79f31a_0_2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222700" y="5862901"/>
            <a:ext cx="2056500" cy="78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25aec79f31a_0_233"/>
          <p:cNvSpPr txBox="1"/>
          <p:nvPr>
            <p:ph idx="1" type="body"/>
          </p:nvPr>
        </p:nvSpPr>
        <p:spPr>
          <a:xfrm>
            <a:off x="966600" y="5830068"/>
            <a:ext cx="10263300" cy="6141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</a:lstStyle>
          <a:p/>
        </p:txBody>
      </p:sp>
      <p:sp>
        <p:nvSpPr>
          <p:cNvPr id="236" name="Google Shape;236;g25aec79f31a_0_233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37" name="Google Shape;237;g25aec79f31a_0_2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83833" y="-52599"/>
            <a:ext cx="4295369" cy="163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" type="tx">
  <p:cSld name="TITLE_AND_BOD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g2314f8d82d2_0_147"/>
          <p:cNvSpPr/>
          <p:nvPr/>
        </p:nvSpPr>
        <p:spPr>
          <a:xfrm>
            <a:off x="0" y="0"/>
            <a:ext cx="12192000" cy="650400"/>
          </a:xfrm>
          <a:prstGeom prst="rect">
            <a:avLst/>
          </a:prstGeom>
          <a:solidFill>
            <a:srgbClr val="285197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" name="Google Shape;32;g2314f8d82d2_0_147"/>
          <p:cNvGrpSpPr/>
          <p:nvPr/>
        </p:nvGrpSpPr>
        <p:grpSpPr>
          <a:xfrm>
            <a:off x="1107036" y="1588427"/>
            <a:ext cx="994316" cy="61102"/>
            <a:chOff x="4580561" y="2589004"/>
            <a:chExt cx="1064464" cy="25200"/>
          </a:xfrm>
        </p:grpSpPr>
        <p:sp>
          <p:nvSpPr>
            <p:cNvPr id="33" name="Google Shape;33;g2314f8d82d2_0_14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F4772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g2314f8d82d2_0_14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4B85D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" name="Google Shape;35;g2314f8d82d2_0_147"/>
          <p:cNvSpPr txBox="1"/>
          <p:nvPr>
            <p:ph type="title"/>
          </p:nvPr>
        </p:nvSpPr>
        <p:spPr>
          <a:xfrm>
            <a:off x="972600" y="1758200"/>
            <a:ext cx="10251600" cy="713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/>
        </p:txBody>
      </p:sp>
      <p:sp>
        <p:nvSpPr>
          <p:cNvPr id="36" name="Google Shape;36;g2314f8d82d2_0_147"/>
          <p:cNvSpPr txBox="1"/>
          <p:nvPr>
            <p:ph idx="1" type="body"/>
          </p:nvPr>
        </p:nvSpPr>
        <p:spPr>
          <a:xfrm>
            <a:off x="972600" y="2771833"/>
            <a:ext cx="10251600" cy="30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65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238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37" name="Google Shape;37;g2314f8d82d2_0_147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8" name="Google Shape;38;g2314f8d82d2_0_1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83833" y="5008801"/>
            <a:ext cx="4295369" cy="163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25aec79f31a_0_237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40" name="Google Shape;240;g25aec79f31a_0_2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83833" y="-52599"/>
            <a:ext cx="4295369" cy="163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CUSTOM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g2314f8d82d2_0_156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>
                <a:latin typeface="Lato"/>
                <a:ea typeface="Lato"/>
                <a:cs typeface="Lato"/>
                <a:sym typeface="La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pic>
        <p:nvPicPr>
          <p:cNvPr id="41" name="Google Shape;41;g2314f8d82d2_0_1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83833" y="5008801"/>
            <a:ext cx="4295369" cy="163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2">
  <p:cSld name="TITLE_AND_BODY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2314f8d82d2_0_159"/>
          <p:cNvSpPr/>
          <p:nvPr/>
        </p:nvSpPr>
        <p:spPr>
          <a:xfrm>
            <a:off x="0" y="0"/>
            <a:ext cx="12192000" cy="650400"/>
          </a:xfrm>
          <a:prstGeom prst="rect">
            <a:avLst/>
          </a:prstGeom>
          <a:solidFill>
            <a:srgbClr val="F47723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4" name="Google Shape;44;g2314f8d82d2_0_159"/>
          <p:cNvGrpSpPr/>
          <p:nvPr/>
        </p:nvGrpSpPr>
        <p:grpSpPr>
          <a:xfrm>
            <a:off x="1107036" y="1588427"/>
            <a:ext cx="994316" cy="61102"/>
            <a:chOff x="4580561" y="2589004"/>
            <a:chExt cx="1064464" cy="25200"/>
          </a:xfrm>
        </p:grpSpPr>
        <p:sp>
          <p:nvSpPr>
            <p:cNvPr id="45" name="Google Shape;45;g2314f8d82d2_0_15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F4772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g2314f8d82d2_0_15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4B85D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7" name="Google Shape;47;g2314f8d82d2_0_159"/>
          <p:cNvSpPr txBox="1"/>
          <p:nvPr>
            <p:ph type="title"/>
          </p:nvPr>
        </p:nvSpPr>
        <p:spPr>
          <a:xfrm>
            <a:off x="972600" y="1758200"/>
            <a:ext cx="10251600" cy="713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/>
        </p:txBody>
      </p:sp>
      <p:sp>
        <p:nvSpPr>
          <p:cNvPr id="48" name="Google Shape;48;g2314f8d82d2_0_159"/>
          <p:cNvSpPr txBox="1"/>
          <p:nvPr>
            <p:ph idx="1" type="body"/>
          </p:nvPr>
        </p:nvSpPr>
        <p:spPr>
          <a:xfrm>
            <a:off x="972600" y="2771833"/>
            <a:ext cx="10251600" cy="30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65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238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49" name="Google Shape;49;g2314f8d82d2_0_159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0" name="Google Shape;50;g2314f8d82d2_0_1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83833" y="5008801"/>
            <a:ext cx="4295369" cy="163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2314f8d82d2_0_168"/>
          <p:cNvSpPr/>
          <p:nvPr/>
        </p:nvSpPr>
        <p:spPr>
          <a:xfrm>
            <a:off x="0" y="0"/>
            <a:ext cx="12192000" cy="650400"/>
          </a:xfrm>
          <a:prstGeom prst="rect">
            <a:avLst/>
          </a:prstGeom>
          <a:solidFill>
            <a:srgbClr val="285197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3" name="Google Shape;53;g2314f8d82d2_0_168"/>
          <p:cNvGrpSpPr/>
          <p:nvPr/>
        </p:nvGrpSpPr>
        <p:grpSpPr>
          <a:xfrm>
            <a:off x="1107036" y="1588427"/>
            <a:ext cx="994316" cy="61102"/>
            <a:chOff x="4580561" y="2589004"/>
            <a:chExt cx="1064464" cy="25200"/>
          </a:xfrm>
        </p:grpSpPr>
        <p:sp>
          <p:nvSpPr>
            <p:cNvPr id="54" name="Google Shape;54;g2314f8d82d2_0_16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F4772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g2314f8d82d2_0_16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4B85D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6" name="Google Shape;56;g2314f8d82d2_0_168"/>
          <p:cNvSpPr txBox="1"/>
          <p:nvPr>
            <p:ph type="title"/>
          </p:nvPr>
        </p:nvSpPr>
        <p:spPr>
          <a:xfrm>
            <a:off x="972600" y="1758200"/>
            <a:ext cx="10251300" cy="713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/>
        </p:txBody>
      </p:sp>
      <p:sp>
        <p:nvSpPr>
          <p:cNvPr id="57" name="Google Shape;57;g2314f8d82d2_0_168"/>
          <p:cNvSpPr txBox="1"/>
          <p:nvPr>
            <p:ph idx="1" type="body"/>
          </p:nvPr>
        </p:nvSpPr>
        <p:spPr>
          <a:xfrm>
            <a:off x="972434" y="2771833"/>
            <a:ext cx="5032500" cy="30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65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238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58" name="Google Shape;58;g2314f8d82d2_0_168"/>
          <p:cNvSpPr txBox="1"/>
          <p:nvPr>
            <p:ph idx="2" type="body"/>
          </p:nvPr>
        </p:nvSpPr>
        <p:spPr>
          <a:xfrm>
            <a:off x="6191471" y="2771833"/>
            <a:ext cx="5032500" cy="30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65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238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59" name="Google Shape;59;g2314f8d82d2_0_168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0" name="Google Shape;60;g2314f8d82d2_0_1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83833" y="5008801"/>
            <a:ext cx="4295369" cy="163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 type="titleOnly">
  <p:cSld name="TITLE_ONLY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314f8d82d2_0_178"/>
          <p:cNvSpPr/>
          <p:nvPr/>
        </p:nvSpPr>
        <p:spPr>
          <a:xfrm>
            <a:off x="0" y="0"/>
            <a:ext cx="12192000" cy="650400"/>
          </a:xfrm>
          <a:prstGeom prst="rect">
            <a:avLst/>
          </a:prstGeom>
          <a:solidFill>
            <a:srgbClr val="285197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3" name="Google Shape;63;g2314f8d82d2_0_178"/>
          <p:cNvGrpSpPr/>
          <p:nvPr/>
        </p:nvGrpSpPr>
        <p:grpSpPr>
          <a:xfrm>
            <a:off x="1107036" y="1588427"/>
            <a:ext cx="994316" cy="61102"/>
            <a:chOff x="4580561" y="2589004"/>
            <a:chExt cx="1064464" cy="25200"/>
          </a:xfrm>
        </p:grpSpPr>
        <p:sp>
          <p:nvSpPr>
            <p:cNvPr id="64" name="Google Shape;64;g2314f8d82d2_0_17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F4772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g2314f8d82d2_0_17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4B85D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6" name="Google Shape;66;g2314f8d82d2_0_178"/>
          <p:cNvSpPr txBox="1"/>
          <p:nvPr>
            <p:ph type="title"/>
          </p:nvPr>
        </p:nvSpPr>
        <p:spPr>
          <a:xfrm>
            <a:off x="972600" y="1758200"/>
            <a:ext cx="10251300" cy="713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/>
        </p:txBody>
      </p:sp>
      <p:sp>
        <p:nvSpPr>
          <p:cNvPr id="67" name="Google Shape;67;g2314f8d82d2_0_178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8" name="Google Shape;68;g2314f8d82d2_0_1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83833" y="5008801"/>
            <a:ext cx="4295369" cy="163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CUSTOM_1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314f8d82d2_0_186"/>
          <p:cNvSpPr/>
          <p:nvPr>
            <p:ph idx="2" type="pic"/>
          </p:nvPr>
        </p:nvSpPr>
        <p:spPr>
          <a:xfrm>
            <a:off x="6760007" y="1352000"/>
            <a:ext cx="4663200" cy="4663500"/>
          </a:xfrm>
          <a:prstGeom prst="rect">
            <a:avLst/>
          </a:prstGeom>
          <a:noFill/>
          <a:ln>
            <a:noFill/>
          </a:ln>
        </p:spPr>
      </p:sp>
      <p:sp>
        <p:nvSpPr>
          <p:cNvPr id="71" name="Google Shape;71;g2314f8d82d2_0_186"/>
          <p:cNvSpPr txBox="1"/>
          <p:nvPr>
            <p:ph type="title"/>
          </p:nvPr>
        </p:nvSpPr>
        <p:spPr>
          <a:xfrm>
            <a:off x="656400" y="1352000"/>
            <a:ext cx="5222100" cy="17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>
                <a:latin typeface="Lato"/>
                <a:ea typeface="Lato"/>
                <a:cs typeface="Lato"/>
                <a:sym typeface="La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72" name="Google Shape;72;g2314f8d82d2_0_186"/>
          <p:cNvSpPr txBox="1"/>
          <p:nvPr>
            <p:ph idx="1" type="subTitle"/>
          </p:nvPr>
        </p:nvSpPr>
        <p:spPr>
          <a:xfrm>
            <a:off x="656400" y="3321200"/>
            <a:ext cx="5222100" cy="269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73" name="Google Shape;73;g2314f8d82d2_0_186"/>
          <p:cNvSpPr/>
          <p:nvPr/>
        </p:nvSpPr>
        <p:spPr>
          <a:xfrm>
            <a:off x="0" y="0"/>
            <a:ext cx="12192000" cy="650400"/>
          </a:xfrm>
          <a:prstGeom prst="rect">
            <a:avLst/>
          </a:prstGeom>
          <a:solidFill>
            <a:srgbClr val="285197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4" name="Google Shape;74;g2314f8d82d2_0_18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222700" y="5862901"/>
            <a:ext cx="2056500" cy="78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314f8d82d2_0_192"/>
          <p:cNvSpPr/>
          <p:nvPr/>
        </p:nvSpPr>
        <p:spPr>
          <a:xfrm>
            <a:off x="0" y="0"/>
            <a:ext cx="12192000" cy="650400"/>
          </a:xfrm>
          <a:prstGeom prst="rect">
            <a:avLst/>
          </a:prstGeom>
          <a:solidFill>
            <a:srgbClr val="285197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7" name="Google Shape;77;g2314f8d82d2_0_192"/>
          <p:cNvGrpSpPr/>
          <p:nvPr/>
        </p:nvGrpSpPr>
        <p:grpSpPr>
          <a:xfrm>
            <a:off x="1107036" y="1588427"/>
            <a:ext cx="994316" cy="61102"/>
            <a:chOff x="4580561" y="2589004"/>
            <a:chExt cx="1064464" cy="25200"/>
          </a:xfrm>
        </p:grpSpPr>
        <p:sp>
          <p:nvSpPr>
            <p:cNvPr id="78" name="Google Shape;78;g2314f8d82d2_0_19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F4772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g2314f8d82d2_0_19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4B85D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0" name="Google Shape;80;g2314f8d82d2_0_192"/>
          <p:cNvSpPr txBox="1"/>
          <p:nvPr>
            <p:ph type="title"/>
          </p:nvPr>
        </p:nvSpPr>
        <p:spPr>
          <a:xfrm>
            <a:off x="973333" y="1758200"/>
            <a:ext cx="4401300" cy="1842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/>
        </p:txBody>
      </p:sp>
      <p:sp>
        <p:nvSpPr>
          <p:cNvPr id="81" name="Google Shape;81;g2314f8d82d2_0_192"/>
          <p:cNvSpPr txBox="1"/>
          <p:nvPr>
            <p:ph idx="1" type="body"/>
          </p:nvPr>
        </p:nvSpPr>
        <p:spPr>
          <a:xfrm>
            <a:off x="961633" y="3708967"/>
            <a:ext cx="4401300" cy="21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65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238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82" name="Google Shape;82;g2314f8d82d2_0_192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3" name="Google Shape;83;g2314f8d82d2_0_19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83833" y="5008801"/>
            <a:ext cx="4295369" cy="163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26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28.xml"/><Relationship Id="rId17" Type="http://schemas.openxmlformats.org/officeDocument/2006/relationships/theme" Target="../theme/theme3.xml"/><Relationship Id="rId1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g2314f8d82d2_0_12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-215367" y="-53467"/>
            <a:ext cx="12503436" cy="703316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g2314f8d82d2_0_126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Raleway"/>
              <a:buNone/>
              <a:defRPr b="1" i="0" sz="37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Raleway"/>
              <a:buNone/>
              <a:defRPr b="1" i="0" sz="37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Raleway"/>
              <a:buNone/>
              <a:defRPr b="1" i="0" sz="37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Raleway"/>
              <a:buNone/>
              <a:defRPr b="1" i="0" sz="37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Raleway"/>
              <a:buNone/>
              <a:defRPr b="1" i="0" sz="37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Raleway"/>
              <a:buNone/>
              <a:defRPr b="1" i="0" sz="37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Raleway"/>
              <a:buNone/>
              <a:defRPr b="1" i="0" sz="37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Raleway"/>
              <a:buNone/>
              <a:defRPr b="1" i="0" sz="37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Raleway"/>
              <a:buNone/>
              <a:defRPr b="1" i="0" sz="37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2" name="Google Shape;12;g2314f8d82d2_0_126"/>
          <p:cNvSpPr txBox="1"/>
          <p:nvPr>
            <p:ph idx="1" type="body"/>
          </p:nvPr>
        </p:nvSpPr>
        <p:spPr>
          <a:xfrm>
            <a:off x="415600" y="1408300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65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Lato"/>
              <a:buChar char="●"/>
              <a:defRPr b="0" i="0" sz="17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238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Lato"/>
              <a:buChar char="○"/>
              <a:defRPr b="0" i="0" sz="15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2385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Lato"/>
              <a:buChar char="■"/>
              <a:defRPr b="0" i="0" sz="15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2385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Lato"/>
              <a:buChar char="●"/>
              <a:defRPr b="0" i="0" sz="15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2385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Lato"/>
              <a:buChar char="○"/>
              <a:defRPr b="0" i="0" sz="15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2385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Lato"/>
              <a:buChar char="■"/>
              <a:defRPr b="0" i="0" sz="15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2385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Lato"/>
              <a:buChar char="●"/>
              <a:defRPr b="0" i="0" sz="15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2385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Lato"/>
              <a:buChar char="○"/>
              <a:defRPr b="0" i="0" sz="15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2385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Lato"/>
              <a:buChar char="■"/>
              <a:defRPr b="0" i="0" sz="15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3" name="Google Shape;13;g2314f8d82d2_0_126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g25aec79f31a_0_12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-215367" y="-53467"/>
            <a:ext cx="12503436" cy="7033167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g25aec79f31a_0_124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Raleway"/>
              <a:buNone/>
              <a:defRPr b="1" sz="37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Raleway"/>
              <a:buNone/>
              <a:defRPr b="1" sz="37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Raleway"/>
              <a:buNone/>
              <a:defRPr b="1" sz="37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Raleway"/>
              <a:buNone/>
              <a:defRPr b="1" sz="37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Raleway"/>
              <a:buNone/>
              <a:defRPr b="1" sz="37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Raleway"/>
              <a:buNone/>
              <a:defRPr b="1" sz="37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Raleway"/>
              <a:buNone/>
              <a:defRPr b="1" sz="37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Raleway"/>
              <a:buNone/>
              <a:defRPr b="1" sz="37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Raleway"/>
              <a:buNone/>
              <a:defRPr b="1" sz="37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28" name="Google Shape;128;g25aec79f31a_0_124"/>
          <p:cNvSpPr txBox="1"/>
          <p:nvPr>
            <p:ph idx="1" type="body"/>
          </p:nvPr>
        </p:nvSpPr>
        <p:spPr>
          <a:xfrm>
            <a:off x="415600" y="1408300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65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Lato"/>
              <a:buChar char="●"/>
              <a:defRPr sz="17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2385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Lato"/>
              <a:buChar char="○"/>
              <a:defRPr sz="15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2385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Lato"/>
              <a:buChar char="■"/>
              <a:defRPr sz="15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2385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Lato"/>
              <a:buChar char="●"/>
              <a:defRPr sz="15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2385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Lato"/>
              <a:buChar char="○"/>
              <a:defRPr sz="15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2385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Lato"/>
              <a:buChar char="■"/>
              <a:defRPr sz="15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2385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Lato"/>
              <a:buChar char="●"/>
              <a:defRPr sz="15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2385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Lato"/>
              <a:buChar char="○"/>
              <a:defRPr sz="15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2385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Lato"/>
              <a:buChar char="■"/>
              <a:defRPr sz="15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29" name="Google Shape;129;g25aec79f31a_0_124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 algn="r">
              <a:buNone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 algn="r">
              <a:buNone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 algn="r">
              <a:buNone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 algn="r">
              <a:buNone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 algn="r">
              <a:buNone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 algn="r">
              <a:buNone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 algn="r">
              <a:buNone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 algn="r">
              <a:buNone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 algn="r">
              <a:buNone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2314f8d82d2_0_121"/>
          <p:cNvSpPr txBox="1"/>
          <p:nvPr>
            <p:ph idx="1" type="subTitle"/>
          </p:nvPr>
        </p:nvSpPr>
        <p:spPr>
          <a:xfrm>
            <a:off x="530762" y="5505233"/>
            <a:ext cx="10250700" cy="10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2700"/>
              <a:t>Center Green Auditorium, Boulder, CO</a:t>
            </a:r>
            <a:endParaRPr sz="2700"/>
          </a:p>
          <a:p>
            <a:pPr indent="0" lvl="0" marL="0" rtl="0" algn="l">
              <a:lnSpc>
                <a:spcPct val="80000"/>
              </a:lnSpc>
              <a:spcBef>
                <a:spcPts val="1300"/>
              </a:spcBef>
              <a:spcAft>
                <a:spcPts val="1300"/>
              </a:spcAft>
              <a:buSzPts val="1200"/>
              <a:buNone/>
            </a:pPr>
            <a:r>
              <a:rPr lang="en-US" sz="2700"/>
              <a:t>July 24-28, 2023</a:t>
            </a:r>
            <a:endParaRPr sz="2700"/>
          </a:p>
        </p:txBody>
      </p:sp>
      <p:sp>
        <p:nvSpPr>
          <p:cNvPr id="246" name="Google Shape;246;g2314f8d82d2_0_121"/>
          <p:cNvSpPr txBox="1"/>
          <p:nvPr/>
        </p:nvSpPr>
        <p:spPr>
          <a:xfrm>
            <a:off x="530750" y="1810100"/>
            <a:ext cx="11482800" cy="16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</a:pPr>
            <a:r>
              <a:rPr b="0" i="0" lang="en-US" sz="53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Unifying Innovations in Forecasting Capabilities Workshop</a:t>
            </a:r>
            <a:endParaRPr b="0" i="0" sz="53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47" name="Google Shape;247;g2314f8d82d2_0_121"/>
          <p:cNvSpPr txBox="1"/>
          <p:nvPr>
            <p:ph idx="1" type="subTitle"/>
          </p:nvPr>
        </p:nvSpPr>
        <p:spPr>
          <a:xfrm>
            <a:off x="1524000" y="3457012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i="1" lang="en-US" sz="2600"/>
              <a:t>A Unified Forecast System (UFS) Collaboration Powered by the Earth Prediction Innovation Center (EPIC)</a:t>
            </a:r>
            <a:endParaRPr i="1" sz="2600"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b="1" lang="en-US" sz="2600"/>
              <a:t>JULY 26th, 2023</a:t>
            </a:r>
            <a:endParaRPr b="1" sz="26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2314f8d82d2_0_245"/>
          <p:cNvSpPr txBox="1"/>
          <p:nvPr>
            <p:ph idx="4294967295" type="title"/>
          </p:nvPr>
        </p:nvSpPr>
        <p:spPr>
          <a:xfrm>
            <a:off x="838200" y="8240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Today’s Moderator</a:t>
            </a:r>
            <a:endParaRPr/>
          </a:p>
        </p:txBody>
      </p:sp>
      <p:sp>
        <p:nvSpPr>
          <p:cNvPr id="253" name="Google Shape;253;g2314f8d82d2_0_245"/>
          <p:cNvSpPr txBox="1"/>
          <p:nvPr>
            <p:ph idx="4294967295" type="body"/>
          </p:nvPr>
        </p:nvSpPr>
        <p:spPr>
          <a:xfrm>
            <a:off x="4583700" y="2467125"/>
            <a:ext cx="7001100" cy="27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3000"/>
              <a:t>Dr. Tracy Fanara</a:t>
            </a:r>
            <a:endParaRPr b="1" sz="30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0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41">
                <a:solidFill>
                  <a:srgbClr val="000000"/>
                </a:solidFill>
                <a:highlight>
                  <a:schemeClr val="lt1"/>
                </a:highlight>
              </a:rPr>
              <a:t>Environmental Engineer and Research Scientist</a:t>
            </a:r>
            <a:endParaRPr sz="3041">
              <a:solidFill>
                <a:srgbClr val="000000"/>
              </a:solidFill>
              <a:highlight>
                <a:schemeClr val="lt1"/>
              </a:highlight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41">
                <a:solidFill>
                  <a:srgbClr val="000000"/>
                </a:solidFill>
                <a:highlight>
                  <a:schemeClr val="lt1"/>
                </a:highlight>
              </a:rPr>
              <a:t>NOAA</a:t>
            </a:r>
            <a:endParaRPr sz="4041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254" name="Google Shape;254;g2314f8d82d2_0_2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6425" y="2149725"/>
            <a:ext cx="3719800" cy="371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2314f8d82d2_0_254"/>
          <p:cNvSpPr txBox="1"/>
          <p:nvPr>
            <p:ph idx="4294967295" type="title"/>
          </p:nvPr>
        </p:nvSpPr>
        <p:spPr>
          <a:xfrm>
            <a:off x="838200" y="8240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Wednesday, July 26th</a:t>
            </a:r>
            <a:endParaRPr/>
          </a:p>
        </p:txBody>
      </p:sp>
      <p:sp>
        <p:nvSpPr>
          <p:cNvPr id="260" name="Google Shape;260;g2314f8d82d2_0_254"/>
          <p:cNvSpPr txBox="1"/>
          <p:nvPr>
            <p:ph idx="4294967295" type="body"/>
          </p:nvPr>
        </p:nvSpPr>
        <p:spPr>
          <a:xfrm>
            <a:off x="494575" y="1825625"/>
            <a:ext cx="11697300" cy="30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/>
              <a:t>9:00 – 9:05       –  Welcome and Kickoff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/>
              <a:t>9:30 – 11:00    –  Roundtable Discussion on Community Modeling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/>
              <a:t>11:00 – 11:30 –  Break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/>
              <a:t>11:30 – 12:00 –  Open Discussion: Roadblocks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/>
              <a:t>12:00 – 1:0 0   –  Lunch Break</a:t>
            </a:r>
            <a:endParaRPr sz="2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2314f8d82d2_0_261"/>
          <p:cNvSpPr txBox="1"/>
          <p:nvPr>
            <p:ph idx="4294967295" type="title"/>
          </p:nvPr>
        </p:nvSpPr>
        <p:spPr>
          <a:xfrm>
            <a:off x="838200" y="8240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Wednesday, July 26th</a:t>
            </a:r>
            <a:endParaRPr/>
          </a:p>
        </p:txBody>
      </p:sp>
      <p:sp>
        <p:nvSpPr>
          <p:cNvPr id="266" name="Google Shape;266;g2314f8d82d2_0_261"/>
          <p:cNvSpPr txBox="1"/>
          <p:nvPr>
            <p:ph idx="4294967295" type="body"/>
          </p:nvPr>
        </p:nvSpPr>
        <p:spPr>
          <a:xfrm>
            <a:off x="494700" y="1902100"/>
            <a:ext cx="11697300" cy="357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/>
              <a:t>1:00 – 1:30 – Social and Behavioral Science Talk</a:t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/>
              <a:t>1:30 – 2:15 – EPIC Support for UFS</a:t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/>
              <a:t>2:15 – 3:00 – EPIC Infrastructure Update</a:t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/>
              <a:t>3:00 – 3:30 – BREAK </a:t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/>
              <a:t>3:30 – 4:15 – Panel Discussion on JCSDA, EPIC, and Community Data Assimilation </a:t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/>
              <a:t>                               Development</a:t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/>
              <a:t>4:15 – 5:00 – Data Management, Optimization, and Compression</a:t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/>
              <a:t>5:00 – 6:30 – Poster Session </a:t>
            </a:r>
            <a:endParaRPr sz="2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2314f8d82d2_0_266"/>
          <p:cNvSpPr txBox="1"/>
          <p:nvPr>
            <p:ph idx="4294967295" type="title"/>
          </p:nvPr>
        </p:nvSpPr>
        <p:spPr>
          <a:xfrm>
            <a:off x="838200" y="8985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</a:pPr>
            <a:r>
              <a:rPr lang="en-US"/>
              <a:t>Live Streaming Announcement</a:t>
            </a:r>
            <a:endParaRPr/>
          </a:p>
        </p:txBody>
      </p:sp>
      <p:sp>
        <p:nvSpPr>
          <p:cNvPr id="272" name="Google Shape;272;g2314f8d82d2_0_266"/>
          <p:cNvSpPr txBox="1"/>
          <p:nvPr>
            <p:ph idx="4294967295" type="body"/>
          </p:nvPr>
        </p:nvSpPr>
        <p:spPr>
          <a:xfrm>
            <a:off x="838200" y="19780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3200"/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3200"/>
              <a:t>We are livestreaming the event, so please be aware of hot mics and video recording. </a:t>
            </a:r>
            <a:endParaRPr sz="3200"/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3200"/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3200"/>
              <a:t>If you would like to be further from the microphone, we suggest sitting in the back of the room. </a:t>
            </a:r>
            <a:endParaRPr sz="32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25a7f11b665_0_125"/>
          <p:cNvSpPr txBox="1"/>
          <p:nvPr>
            <p:ph idx="4294967295" type="title"/>
          </p:nvPr>
        </p:nvSpPr>
        <p:spPr>
          <a:xfrm>
            <a:off x="838200" y="8223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</a:pPr>
            <a:r>
              <a:rPr lang="en-US"/>
              <a:t>Connect with us!</a:t>
            </a:r>
            <a:endParaRPr/>
          </a:p>
        </p:txBody>
      </p:sp>
      <p:sp>
        <p:nvSpPr>
          <p:cNvPr id="278" name="Google Shape;278;g25a7f11b665_0_125"/>
          <p:cNvSpPr txBox="1"/>
          <p:nvPr>
            <p:ph idx="4294967295" type="body"/>
          </p:nvPr>
        </p:nvSpPr>
        <p:spPr>
          <a:xfrm>
            <a:off x="344900" y="1865725"/>
            <a:ext cx="7416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3200"/>
              <a:t>Connect with us on Twitter and Instagram with </a:t>
            </a:r>
            <a:r>
              <a:rPr b="1" lang="en-US" sz="3200"/>
              <a:t>#UIFCW23</a:t>
            </a:r>
            <a:r>
              <a:rPr lang="en-US" sz="3200"/>
              <a:t> </a:t>
            </a:r>
            <a:endParaRPr sz="3200"/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3200"/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3000"/>
              <a:t>Twitter: </a:t>
            </a:r>
            <a:r>
              <a:rPr b="1" lang="en-US" sz="3000"/>
              <a:t>@NOAAEPIC</a:t>
            </a:r>
            <a:r>
              <a:rPr lang="en-US" sz="3000"/>
              <a:t>  &amp; </a:t>
            </a:r>
            <a:r>
              <a:rPr b="1" lang="en-US" sz="3000"/>
              <a:t>@ufs_community</a:t>
            </a:r>
            <a:endParaRPr b="1" sz="3000"/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3000"/>
              <a:t>Instagram: </a:t>
            </a:r>
            <a:r>
              <a:rPr b="1" lang="en-US" sz="3000"/>
              <a:t>@NOAAEPIC</a:t>
            </a:r>
            <a:endParaRPr b="1" sz="3000"/>
          </a:p>
        </p:txBody>
      </p:sp>
      <p:pic>
        <p:nvPicPr>
          <p:cNvPr id="279" name="Google Shape;279;g25a7f11b665_0_125"/>
          <p:cNvPicPr preferRelativeResize="0"/>
          <p:nvPr/>
        </p:nvPicPr>
        <p:blipFill rotWithShape="1">
          <a:blip r:embed="rId3">
            <a:alphaModFix/>
          </a:blip>
          <a:srcRect b="21017" l="0" r="0" t="0"/>
          <a:stretch/>
        </p:blipFill>
        <p:spPr>
          <a:xfrm>
            <a:off x="9231025" y="1014800"/>
            <a:ext cx="2122775" cy="2067775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g25a7f11b665_0_125"/>
          <p:cNvSpPr txBox="1"/>
          <p:nvPr/>
        </p:nvSpPr>
        <p:spPr>
          <a:xfrm>
            <a:off x="1367575" y="5648125"/>
            <a:ext cx="4755300" cy="72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700">
                <a:solidFill>
                  <a:srgbClr val="1A1A1A"/>
                </a:solidFill>
                <a:latin typeface="Raleway"/>
                <a:ea typeface="Raleway"/>
                <a:cs typeface="Raleway"/>
                <a:sym typeface="Raleway"/>
              </a:rPr>
              <a:t>Wi-Fi: UCAR Visitor</a:t>
            </a:r>
            <a:endParaRPr b="1" sz="3700">
              <a:solidFill>
                <a:srgbClr val="1A1A1A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81" name="Google Shape;281;g25a7f11b665_0_1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423225" y="3269250"/>
            <a:ext cx="1738376" cy="1738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Google Shape;286;g25aec79f31a_0_1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9150" y="304800"/>
            <a:ext cx="5617792" cy="655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